
<file path=[Content_Types].xml><?xml version="1.0" encoding="utf-8"?>
<Types xmlns="http://schemas.openxmlformats.org/package/2006/content-types">
  <Default Extension="png" ContentType="image/png"/>
  <Default Extension="svg" ContentType="image/sv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7"/>
  </p:notesMasterIdLst>
  <p:handoutMasterIdLst>
    <p:handoutMasterId r:id="rId18"/>
  </p:handoutMasterIdLst>
  <p:sldIdLst>
    <p:sldId id="256" r:id="rId3"/>
    <p:sldId id="276" r:id="rId4"/>
    <p:sldId id="277" r:id="rId5"/>
    <p:sldId id="257" r:id="rId6"/>
    <p:sldId id="278" r:id="rId7"/>
    <p:sldId id="280" r:id="rId8"/>
    <p:sldId id="283" r:id="rId9"/>
    <p:sldId id="284" r:id="rId10"/>
    <p:sldId id="285" r:id="rId11"/>
    <p:sldId id="286" r:id="rId12"/>
    <p:sldId id="279" r:id="rId13"/>
    <p:sldId id="281" r:id="rId14"/>
    <p:sldId id="287" r:id="rId15"/>
    <p:sldId id="288" r:id="rId16"/>
  </p:sldIdLst>
  <p:sldSz cx="12192000" cy="6858000"/>
  <p:notesSz cx="6858000" cy="9144000"/>
  <p:custDataLst>
    <p:tags r:id="rId1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2023/4/5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6751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方正悠黑体" panose="02010600010101010101" charset="-122"/>
                <a:ea typeface="方正悠黑体" panose="02010600010101010101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方正悠黑体" panose="02010600010101010101" charset="-122"/>
                <a:ea typeface="方正悠黑体" panose="02010600010101010101" charset="-122"/>
              </a:defRPr>
            </a:lvl1pPr>
          </a:lstStyle>
          <a:p>
            <a:fld id="{98E250F4-A07C-415A-A443-76A1339E9C70}" type="datetimeFigureOut">
              <a:rPr lang="zh-CN" altLang="en-US" smtClean="0"/>
              <a:t>2023/4/5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方正悠黑体" panose="02010600010101010101" charset="-122"/>
                <a:ea typeface="方正悠黑体" panose="02010600010101010101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方正悠黑体" panose="02010600010101010101" charset="-122"/>
                <a:ea typeface="方正悠黑体" panose="02010600010101010101" charset="-122"/>
              </a:defRPr>
            </a:lvl1pPr>
          </a:lstStyle>
          <a:p>
            <a:fld id="{E94F2389-302F-418F-A05E-E4C9D17EEE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1353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方正悠黑体" panose="02010600010101010101" charset="-122"/>
        <a:ea typeface="方正悠黑体" panose="02010600010101010101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方正悠黑体" panose="02010600010101010101" charset="-122"/>
        <a:ea typeface="方正悠黑体" panose="02010600010101010101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方正悠黑体" panose="02010600010101010101" charset="-122"/>
        <a:ea typeface="方正悠黑体" panose="02010600010101010101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方正悠黑体" panose="02010600010101010101" charset="-122"/>
        <a:ea typeface="方正悠黑体" panose="02010600010101010101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方正悠黑体" panose="02010600010101010101" charset="-122"/>
        <a:ea typeface="方正悠黑体" panose="02010600010101010101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F2389-302F-418F-A05E-E4C9D17EEEC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01149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4F2389-302F-418F-A05E-E4C9D17EEECE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510852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26422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7E38E-895A-412C-BB98-E6EC655D8D94}" type="datetimeFigureOut">
              <a:rPr lang="zh-CN" altLang="en-US" smtClean="0"/>
              <a:t>2023/4/5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7BEF8-C304-436D-A6F4-B5BA5452CB7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7E38E-895A-412C-BB98-E6EC655D8D94}" type="datetimeFigureOut">
              <a:rPr lang="zh-CN" altLang="en-US" smtClean="0"/>
              <a:t>2023/4/5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7BEF8-C304-436D-A6F4-B5BA5452CB7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7E38E-895A-412C-BB98-E6EC655D8D94}" type="datetimeFigureOut">
              <a:rPr lang="zh-CN" altLang="en-US" smtClean="0"/>
              <a:t>2023/4/5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7BEF8-C304-436D-A6F4-B5BA5452CB7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493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6751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5879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3068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6943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50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5112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657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7E38E-895A-412C-BB98-E6EC655D8D94}" type="datetimeFigureOut">
              <a:rPr lang="zh-CN" altLang="en-US" smtClean="0"/>
              <a:t>2023/4/5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7BEF8-C304-436D-A6F4-B5BA5452CB7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5769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4522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854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7E38E-895A-412C-BB98-E6EC655D8D94}" type="datetimeFigureOut">
              <a:rPr lang="zh-CN" altLang="en-US" smtClean="0"/>
              <a:t>2023/4/5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7BEF8-C304-436D-A6F4-B5BA5452CB7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7E38E-895A-412C-BB98-E6EC655D8D94}" type="datetimeFigureOut">
              <a:rPr lang="zh-CN" altLang="en-US" smtClean="0"/>
              <a:t>2023/4/5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7BEF8-C304-436D-A6F4-B5BA5452CB7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7E38E-895A-412C-BB98-E6EC655D8D94}" type="datetimeFigureOut">
              <a:rPr lang="zh-CN" altLang="en-US" smtClean="0"/>
              <a:t>2023/4/5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7BEF8-C304-436D-A6F4-B5BA5452CB7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7E38E-895A-412C-BB98-E6EC655D8D94}" type="datetimeFigureOut">
              <a:rPr lang="zh-CN" altLang="en-US" smtClean="0"/>
              <a:t>2023/4/5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7BEF8-C304-436D-A6F4-B5BA5452CB7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7E38E-895A-412C-BB98-E6EC655D8D94}" type="datetimeFigureOut">
              <a:rPr lang="zh-CN" altLang="en-US" smtClean="0"/>
              <a:t>2023/4/5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7BEF8-C304-436D-A6F4-B5BA5452CB7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7E38E-895A-412C-BB98-E6EC655D8D94}" type="datetimeFigureOut">
              <a:rPr lang="zh-CN" altLang="en-US" smtClean="0"/>
              <a:t>2023/4/5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7BEF8-C304-436D-A6F4-B5BA5452CB7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7E38E-895A-412C-BB98-E6EC655D8D94}" type="datetimeFigureOut">
              <a:rPr lang="zh-CN" altLang="en-US" smtClean="0"/>
              <a:t>2023/4/5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7BEF8-C304-436D-A6F4-B5BA5452CB7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方正悠黑体" panose="02010600010101010101" charset="-122"/>
                <a:ea typeface="方正悠黑体" panose="02010600010101010101" charset="-122"/>
              </a:defRPr>
            </a:lvl1pPr>
          </a:lstStyle>
          <a:p>
            <a:fld id="{D347E38E-895A-412C-BB98-E6EC655D8D94}" type="datetimeFigureOut">
              <a:rPr lang="zh-CN" altLang="en-US" smtClean="0"/>
              <a:t>2023/4/5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方正悠黑体" panose="02010600010101010101" charset="-122"/>
                <a:ea typeface="方正悠黑体" panose="02010600010101010101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方正悠黑体" panose="02010600010101010101" charset="-122"/>
                <a:ea typeface="方正悠黑体" panose="02010600010101010101" charset="-122"/>
              </a:defRPr>
            </a:lvl1pPr>
          </a:lstStyle>
          <a:p>
            <a:fld id="{2F87BEF8-C304-436D-A6F4-B5BA5452CB7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方正悠黑体" panose="02010600010101010101" charset="-122"/>
          <a:ea typeface="方正悠黑体" panose="02010600010101010101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方正悠黑体" panose="02010600010101010101" charset="-122"/>
          <a:ea typeface="方正悠黑体" panose="02010600010101010101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方正悠黑体" panose="02010600010101010101" charset="-122"/>
          <a:ea typeface="方正悠黑体" panose="02010600010101010101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方正悠黑体" panose="02010600010101010101" charset="-122"/>
          <a:ea typeface="方正悠黑体" panose="02010600010101010101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方正悠黑体" panose="02010600010101010101" charset="-122"/>
          <a:ea typeface="方正悠黑体" panose="02010600010101010101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方正悠黑体" panose="02010600010101010101" charset="-122"/>
          <a:ea typeface="方正悠黑体" panose="02010600010101010101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378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-PPT-1" hidden="1"/>
          <p:cNvSpPr txBox="1"/>
          <p:nvPr/>
        </p:nvSpPr>
        <p:spPr>
          <a:xfrm>
            <a:off x="10522857" y="-841829"/>
            <a:ext cx="1669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noFill/>
                <a:latin typeface="微软雅黑"/>
                <a:ea typeface="微软雅黑"/>
                <a:sym typeface="微软雅黑"/>
              </a:rPr>
              <a:t>BY YUSHEN</a:t>
            </a:r>
            <a:endParaRPr lang="zh-CN" altLang="en-US">
              <a:noFill/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3" name="TOP-PPT-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TOP-PPT-3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5312054" y="1089270"/>
            <a:ext cx="6922536" cy="4424110"/>
          </a:xfrm>
          <a:prstGeom prst="rect">
            <a:avLst/>
          </a:prstGeom>
          <a:effectLst>
            <a:outerShdw sx="102000" sy="102000" algn="ctr" rotWithShape="0">
              <a:schemeClr val="bg1"/>
            </a:outerShdw>
          </a:effectLst>
        </p:spPr>
      </p:pic>
      <p:sp>
        <p:nvSpPr>
          <p:cNvPr id="6" name="TOP-PPT-4"/>
          <p:cNvSpPr/>
          <p:nvPr/>
        </p:nvSpPr>
        <p:spPr>
          <a:xfrm flipH="1">
            <a:off x="632803" y="5218125"/>
            <a:ext cx="1796525" cy="459749"/>
          </a:xfrm>
          <a:prstGeom prst="roundRect">
            <a:avLst>
              <a:gd name="adj" fmla="val 25547"/>
            </a:avLst>
          </a:prstGeom>
          <a:solidFill>
            <a:srgbClr val="FFB721"/>
          </a:solidFill>
          <a:ln>
            <a:noFill/>
          </a:ln>
        </p:spPr>
        <p:txBody>
          <a:bodyPr wrap="square">
            <a:spAutoFit/>
          </a:bodyPr>
          <a:lstStyle/>
          <a:p>
            <a:pPr marL="342900" lvl="0" indent="-342900"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900" b="1" kern="0" dirty="0" smtClean="0">
                <a:solidFill>
                  <a:srgbClr val="000000"/>
                </a:solidFill>
                <a:latin typeface="微软雅黑"/>
                <a:ea typeface="微软雅黑"/>
                <a:sym typeface="微软雅黑"/>
              </a:rPr>
              <a:t>优品</a:t>
            </a:r>
            <a:r>
              <a:rPr lang="en-US" altLang="zh-CN" sz="1900" b="1" kern="0" dirty="0" smtClean="0">
                <a:solidFill>
                  <a:srgbClr val="000000"/>
                </a:solidFill>
                <a:latin typeface="微软雅黑"/>
                <a:ea typeface="微软雅黑"/>
                <a:sym typeface="微软雅黑"/>
              </a:rPr>
              <a:t>PPT</a:t>
            </a:r>
            <a:endParaRPr lang="en-US" altLang="zh-CN" sz="1900" b="1" kern="0" dirty="0">
              <a:solidFill>
                <a:srgbClr val="000000"/>
              </a:solidFill>
              <a:latin typeface="微软雅黑"/>
              <a:ea typeface="微软雅黑"/>
              <a:sym typeface="微软雅黑"/>
            </a:endParaRPr>
          </a:p>
        </p:txBody>
      </p:sp>
      <p:grpSp>
        <p:nvGrpSpPr>
          <p:cNvPr id="7" name="TOP-PPT-5"/>
          <p:cNvGrpSpPr/>
          <p:nvPr/>
        </p:nvGrpSpPr>
        <p:grpSpPr>
          <a:xfrm>
            <a:off x="592081" y="1995408"/>
            <a:ext cx="5433334" cy="1334792"/>
            <a:chOff x="592081" y="1995408"/>
            <a:chExt cx="5433334" cy="1334792"/>
          </a:xfrm>
        </p:grpSpPr>
        <p:sp>
          <p:nvSpPr>
            <p:cNvPr id="8" name="TOP-PPT-5-1"/>
            <p:cNvSpPr/>
            <p:nvPr/>
          </p:nvSpPr>
          <p:spPr>
            <a:xfrm>
              <a:off x="592081" y="1995408"/>
              <a:ext cx="5262979" cy="11079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6600" b="1" dirty="0">
                  <a:solidFill>
                    <a:srgbClr val="FFB721"/>
                  </a:solidFill>
                  <a:latin typeface="微软雅黑"/>
                  <a:ea typeface="微软雅黑"/>
                  <a:sym typeface="微软雅黑"/>
                </a:rPr>
                <a:t>预防校园欺凌</a:t>
              </a:r>
            </a:p>
          </p:txBody>
        </p:sp>
        <p:cxnSp>
          <p:nvCxnSpPr>
            <p:cNvPr id="10" name="TOP-PPT-5-4"/>
            <p:cNvCxnSpPr/>
            <p:nvPr/>
          </p:nvCxnSpPr>
          <p:spPr>
            <a:xfrm flipH="1">
              <a:off x="632804" y="3330200"/>
              <a:ext cx="5392611" cy="0"/>
            </a:xfrm>
            <a:prstGeom prst="line">
              <a:avLst/>
            </a:prstGeom>
            <a:ln>
              <a:solidFill>
                <a:srgbClr val="00263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TOP-PPT-6"/>
          <p:cNvGrpSpPr/>
          <p:nvPr/>
        </p:nvGrpSpPr>
        <p:grpSpPr>
          <a:xfrm>
            <a:off x="579178" y="6100563"/>
            <a:ext cx="1850151" cy="341291"/>
            <a:chOff x="9893573" y="6229921"/>
            <a:chExt cx="1807232" cy="333375"/>
          </a:xfrm>
        </p:grpSpPr>
        <p:grpSp>
          <p:nvGrpSpPr>
            <p:cNvPr id="14" name="组合 13"/>
            <p:cNvGrpSpPr/>
            <p:nvPr/>
          </p:nvGrpSpPr>
          <p:grpSpPr>
            <a:xfrm>
              <a:off x="9893573" y="6229921"/>
              <a:ext cx="333375" cy="333375"/>
              <a:chOff x="10922109" y="6351261"/>
              <a:chExt cx="228600" cy="228600"/>
            </a:xfrm>
          </p:grpSpPr>
          <p:sp>
            <p:nvSpPr>
              <p:cNvPr id="24" name="TOP-PPT-6-1"/>
              <p:cNvSpPr/>
              <p:nvPr/>
            </p:nvSpPr>
            <p:spPr>
              <a:xfrm>
                <a:off x="10922109" y="6351261"/>
                <a:ext cx="228600" cy="228600"/>
              </a:xfrm>
              <a:prstGeom prst="ellipse">
                <a:avLst/>
              </a:prstGeom>
              <a:solidFill>
                <a:srgbClr val="FFB72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25" name="TOP-PPT-6-2"/>
              <p:cNvSpPr/>
              <p:nvPr/>
            </p:nvSpPr>
            <p:spPr>
              <a:xfrm>
                <a:off x="10984351" y="6396155"/>
                <a:ext cx="104116" cy="138812"/>
              </a:xfrm>
              <a:custGeom>
                <a:avLst/>
                <a:gdLst>
                  <a:gd name="T0" fmla="*/ 648 w 7770"/>
                  <a:gd name="T1" fmla="*/ 0 h 10360"/>
                  <a:gd name="T2" fmla="*/ 7123 w 7770"/>
                  <a:gd name="T3" fmla="*/ 0 h 10360"/>
                  <a:gd name="T4" fmla="*/ 7770 w 7770"/>
                  <a:gd name="T5" fmla="*/ 647 h 10360"/>
                  <a:gd name="T6" fmla="*/ 7770 w 7770"/>
                  <a:gd name="T7" fmla="*/ 9712 h 10360"/>
                  <a:gd name="T8" fmla="*/ 7123 w 7770"/>
                  <a:gd name="T9" fmla="*/ 10360 h 10360"/>
                  <a:gd name="T10" fmla="*/ 648 w 7770"/>
                  <a:gd name="T11" fmla="*/ 10360 h 10360"/>
                  <a:gd name="T12" fmla="*/ 0 w 7770"/>
                  <a:gd name="T13" fmla="*/ 9712 h 10360"/>
                  <a:gd name="T14" fmla="*/ 0 w 7770"/>
                  <a:gd name="T15" fmla="*/ 647 h 10360"/>
                  <a:gd name="T16" fmla="*/ 648 w 7770"/>
                  <a:gd name="T17" fmla="*/ 0 h 10360"/>
                  <a:gd name="T18" fmla="*/ 1295 w 7770"/>
                  <a:gd name="T19" fmla="*/ 1293 h 10360"/>
                  <a:gd name="T20" fmla="*/ 1295 w 7770"/>
                  <a:gd name="T21" fmla="*/ 8416 h 10360"/>
                  <a:gd name="T22" fmla="*/ 6475 w 7770"/>
                  <a:gd name="T23" fmla="*/ 8416 h 10360"/>
                  <a:gd name="T24" fmla="*/ 6475 w 7770"/>
                  <a:gd name="T25" fmla="*/ 1293 h 10360"/>
                  <a:gd name="T26" fmla="*/ 1295 w 7770"/>
                  <a:gd name="T27" fmla="*/ 1293 h 10360"/>
                  <a:gd name="T28" fmla="*/ 3890 w 7770"/>
                  <a:gd name="T29" fmla="*/ 8902 h 10360"/>
                  <a:gd name="T30" fmla="*/ 3405 w 7770"/>
                  <a:gd name="T31" fmla="*/ 9387 h 10360"/>
                  <a:gd name="T32" fmla="*/ 3890 w 7770"/>
                  <a:gd name="T33" fmla="*/ 9872 h 10360"/>
                  <a:gd name="T34" fmla="*/ 4375 w 7770"/>
                  <a:gd name="T35" fmla="*/ 9387 h 10360"/>
                  <a:gd name="T36" fmla="*/ 3890 w 7770"/>
                  <a:gd name="T37" fmla="*/ 8902 h 10360"/>
                  <a:gd name="T38" fmla="*/ 3413 w 7770"/>
                  <a:gd name="T39" fmla="*/ 5486 h 10360"/>
                  <a:gd name="T40" fmla="*/ 5026 w 7770"/>
                  <a:gd name="T41" fmla="*/ 3825 h 10360"/>
                  <a:gd name="T42" fmla="*/ 5683 w 7770"/>
                  <a:gd name="T43" fmla="*/ 3815 h 10360"/>
                  <a:gd name="T44" fmla="*/ 5688 w 7770"/>
                  <a:gd name="T45" fmla="*/ 3820 h 10360"/>
                  <a:gd name="T46" fmla="*/ 5692 w 7770"/>
                  <a:gd name="T47" fmla="*/ 4491 h 10360"/>
                  <a:gd name="T48" fmla="*/ 3769 w 7770"/>
                  <a:gd name="T49" fmla="*/ 6472 h 10360"/>
                  <a:gd name="T50" fmla="*/ 3636 w 7770"/>
                  <a:gd name="T51" fmla="*/ 6567 h 10360"/>
                  <a:gd name="T52" fmla="*/ 3081 w 7770"/>
                  <a:gd name="T53" fmla="*/ 6485 h 10360"/>
                  <a:gd name="T54" fmla="*/ 2081 w 7770"/>
                  <a:gd name="T55" fmla="*/ 5486 h 10360"/>
                  <a:gd name="T56" fmla="*/ 2103 w 7770"/>
                  <a:gd name="T57" fmla="*/ 4820 h 10360"/>
                  <a:gd name="T58" fmla="*/ 2748 w 7770"/>
                  <a:gd name="T59" fmla="*/ 4820 h 10360"/>
                  <a:gd name="T60" fmla="*/ 3413 w 7770"/>
                  <a:gd name="T61" fmla="*/ 5486 h 10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7769" h="10360">
                    <a:moveTo>
                      <a:pt x="648" y="0"/>
                    </a:moveTo>
                    <a:lnTo>
                      <a:pt x="7123" y="0"/>
                    </a:lnTo>
                    <a:cubicBezTo>
                      <a:pt x="7480" y="0"/>
                      <a:pt x="7770" y="290"/>
                      <a:pt x="7770" y="647"/>
                    </a:cubicBezTo>
                    <a:lnTo>
                      <a:pt x="7770" y="9712"/>
                    </a:lnTo>
                    <a:cubicBezTo>
                      <a:pt x="7770" y="10070"/>
                      <a:pt x="7480" y="10360"/>
                      <a:pt x="7123" y="10360"/>
                    </a:cubicBezTo>
                    <a:lnTo>
                      <a:pt x="648" y="10360"/>
                    </a:lnTo>
                    <a:cubicBezTo>
                      <a:pt x="290" y="10360"/>
                      <a:pt x="0" y="10070"/>
                      <a:pt x="0" y="9712"/>
                    </a:cubicBezTo>
                    <a:lnTo>
                      <a:pt x="0" y="647"/>
                    </a:lnTo>
                    <a:cubicBezTo>
                      <a:pt x="0" y="288"/>
                      <a:pt x="290" y="0"/>
                      <a:pt x="648" y="0"/>
                    </a:cubicBezTo>
                    <a:close/>
                    <a:moveTo>
                      <a:pt x="1295" y="1293"/>
                    </a:moveTo>
                    <a:lnTo>
                      <a:pt x="1295" y="8416"/>
                    </a:lnTo>
                    <a:lnTo>
                      <a:pt x="6475" y="8416"/>
                    </a:lnTo>
                    <a:lnTo>
                      <a:pt x="6475" y="1293"/>
                    </a:lnTo>
                    <a:lnTo>
                      <a:pt x="1295" y="1293"/>
                    </a:lnTo>
                    <a:close/>
                    <a:moveTo>
                      <a:pt x="3890" y="8902"/>
                    </a:moveTo>
                    <a:cubicBezTo>
                      <a:pt x="3621" y="8902"/>
                      <a:pt x="3405" y="9120"/>
                      <a:pt x="3405" y="9387"/>
                    </a:cubicBezTo>
                    <a:cubicBezTo>
                      <a:pt x="3405" y="9656"/>
                      <a:pt x="3622" y="9872"/>
                      <a:pt x="3890" y="9872"/>
                    </a:cubicBezTo>
                    <a:cubicBezTo>
                      <a:pt x="4157" y="9872"/>
                      <a:pt x="4375" y="9655"/>
                      <a:pt x="4375" y="9387"/>
                    </a:cubicBezTo>
                    <a:cubicBezTo>
                      <a:pt x="4376" y="9120"/>
                      <a:pt x="4159" y="8902"/>
                      <a:pt x="3890" y="8902"/>
                    </a:cubicBezTo>
                    <a:close/>
                    <a:moveTo>
                      <a:pt x="3413" y="5486"/>
                    </a:moveTo>
                    <a:lnTo>
                      <a:pt x="5026" y="3825"/>
                    </a:lnTo>
                    <a:cubicBezTo>
                      <a:pt x="5205" y="3641"/>
                      <a:pt x="5499" y="3636"/>
                      <a:pt x="5683" y="3815"/>
                    </a:cubicBezTo>
                    <a:lnTo>
                      <a:pt x="5688" y="3820"/>
                    </a:lnTo>
                    <a:cubicBezTo>
                      <a:pt x="5872" y="4005"/>
                      <a:pt x="5874" y="4303"/>
                      <a:pt x="5692" y="4491"/>
                    </a:cubicBezTo>
                    <a:lnTo>
                      <a:pt x="3769" y="6472"/>
                    </a:lnTo>
                    <a:cubicBezTo>
                      <a:pt x="3730" y="6511"/>
                      <a:pt x="3685" y="6543"/>
                      <a:pt x="3636" y="6567"/>
                    </a:cubicBezTo>
                    <a:cubicBezTo>
                      <a:pt x="3453" y="6665"/>
                      <a:pt x="3228" y="6631"/>
                      <a:pt x="3081" y="6485"/>
                    </a:cubicBezTo>
                    <a:lnTo>
                      <a:pt x="2081" y="5486"/>
                    </a:lnTo>
                    <a:cubicBezTo>
                      <a:pt x="1904" y="5296"/>
                      <a:pt x="1913" y="4997"/>
                      <a:pt x="2103" y="4820"/>
                    </a:cubicBezTo>
                    <a:cubicBezTo>
                      <a:pt x="2284" y="4650"/>
                      <a:pt x="2566" y="4650"/>
                      <a:pt x="2748" y="4820"/>
                    </a:cubicBezTo>
                    <a:lnTo>
                      <a:pt x="3413" y="5486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微软雅黑"/>
                  <a:ea typeface="微软雅黑"/>
                  <a:sym typeface="微软雅黑"/>
                </a:endParaRPr>
              </a:p>
            </p:txBody>
          </p:sp>
        </p:grpSp>
        <p:grpSp>
          <p:nvGrpSpPr>
            <p:cNvPr id="15" name="组合 14"/>
            <p:cNvGrpSpPr/>
            <p:nvPr/>
          </p:nvGrpSpPr>
          <p:grpSpPr>
            <a:xfrm>
              <a:off x="10384859" y="6229921"/>
              <a:ext cx="333375" cy="333375"/>
              <a:chOff x="11324604" y="6351261"/>
              <a:chExt cx="228600" cy="228600"/>
            </a:xfrm>
          </p:grpSpPr>
          <p:sp>
            <p:nvSpPr>
              <p:cNvPr id="22" name="TOP-PPT-6-3"/>
              <p:cNvSpPr/>
              <p:nvPr/>
            </p:nvSpPr>
            <p:spPr>
              <a:xfrm>
                <a:off x="11324604" y="6351261"/>
                <a:ext cx="228600" cy="228600"/>
              </a:xfrm>
              <a:prstGeom prst="ellipse">
                <a:avLst/>
              </a:prstGeom>
              <a:solidFill>
                <a:srgbClr val="FFB72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23" name="TOP-PPT-6-4"/>
              <p:cNvSpPr/>
              <p:nvPr/>
            </p:nvSpPr>
            <p:spPr>
              <a:xfrm>
                <a:off x="11369490" y="6396234"/>
                <a:ext cx="138812" cy="138653"/>
              </a:xfrm>
              <a:custGeom>
                <a:avLst/>
                <a:gdLst>
                  <a:gd name="T0" fmla="*/ 10906 w 12797"/>
                  <a:gd name="T1" fmla="*/ 1875 h 12781"/>
                  <a:gd name="T2" fmla="*/ 6391 w 12797"/>
                  <a:gd name="T3" fmla="*/ 0 h 12781"/>
                  <a:gd name="T4" fmla="*/ 1875 w 12797"/>
                  <a:gd name="T5" fmla="*/ 1875 h 12781"/>
                  <a:gd name="T6" fmla="*/ 1234 w 12797"/>
                  <a:gd name="T7" fmla="*/ 2625 h 12781"/>
                  <a:gd name="T8" fmla="*/ 0 w 12797"/>
                  <a:gd name="T9" fmla="*/ 6391 h 12781"/>
                  <a:gd name="T10" fmla="*/ 1875 w 12797"/>
                  <a:gd name="T11" fmla="*/ 10906 h 12781"/>
                  <a:gd name="T12" fmla="*/ 6391 w 12797"/>
                  <a:gd name="T13" fmla="*/ 12781 h 12781"/>
                  <a:gd name="T14" fmla="*/ 10906 w 12797"/>
                  <a:gd name="T15" fmla="*/ 10906 h 12781"/>
                  <a:gd name="T16" fmla="*/ 12781 w 12797"/>
                  <a:gd name="T17" fmla="*/ 6391 h 12781"/>
                  <a:gd name="T18" fmla="*/ 11219 w 12797"/>
                  <a:gd name="T19" fmla="*/ 9484 h 12781"/>
                  <a:gd name="T20" fmla="*/ 9906 w 12797"/>
                  <a:gd name="T21" fmla="*/ 6719 h 12781"/>
                  <a:gd name="T22" fmla="*/ 11219 w 12797"/>
                  <a:gd name="T23" fmla="*/ 9484 h 12781"/>
                  <a:gd name="T24" fmla="*/ 2891 w 12797"/>
                  <a:gd name="T25" fmla="*/ 6734 h 12781"/>
                  <a:gd name="T26" fmla="*/ 1578 w 12797"/>
                  <a:gd name="T27" fmla="*/ 9500 h 12781"/>
                  <a:gd name="T28" fmla="*/ 1609 w 12797"/>
                  <a:gd name="T29" fmla="*/ 3250 h 12781"/>
                  <a:gd name="T30" fmla="*/ 2891 w 12797"/>
                  <a:gd name="T31" fmla="*/ 6063 h 12781"/>
                  <a:gd name="T32" fmla="*/ 1609 w 12797"/>
                  <a:gd name="T33" fmla="*/ 3250 h 12781"/>
                  <a:gd name="T34" fmla="*/ 3563 w 12797"/>
                  <a:gd name="T35" fmla="*/ 6063 h 12781"/>
                  <a:gd name="T36" fmla="*/ 6063 w 12797"/>
                  <a:gd name="T37" fmla="*/ 4203 h 12781"/>
                  <a:gd name="T38" fmla="*/ 6063 w 12797"/>
                  <a:gd name="T39" fmla="*/ 6734 h 12781"/>
                  <a:gd name="T40" fmla="*/ 3813 w 12797"/>
                  <a:gd name="T41" fmla="*/ 8750 h 12781"/>
                  <a:gd name="T42" fmla="*/ 6063 w 12797"/>
                  <a:gd name="T43" fmla="*/ 6734 h 12781"/>
                  <a:gd name="T44" fmla="*/ 9234 w 12797"/>
                  <a:gd name="T45" fmla="*/ 6734 h 12781"/>
                  <a:gd name="T46" fmla="*/ 6734 w 12797"/>
                  <a:gd name="T47" fmla="*/ 8516 h 12781"/>
                  <a:gd name="T48" fmla="*/ 6734 w 12797"/>
                  <a:gd name="T49" fmla="*/ 6063 h 12781"/>
                  <a:gd name="T50" fmla="*/ 8969 w 12797"/>
                  <a:gd name="T51" fmla="*/ 3969 h 12781"/>
                  <a:gd name="T52" fmla="*/ 6734 w 12797"/>
                  <a:gd name="T53" fmla="*/ 6063 h 12781"/>
                  <a:gd name="T54" fmla="*/ 6734 w 12797"/>
                  <a:gd name="T55" fmla="*/ 719 h 12781"/>
                  <a:gd name="T56" fmla="*/ 8344 w 12797"/>
                  <a:gd name="T57" fmla="*/ 2266 h 12781"/>
                  <a:gd name="T58" fmla="*/ 6734 w 12797"/>
                  <a:gd name="T59" fmla="*/ 3531 h 12781"/>
                  <a:gd name="T60" fmla="*/ 6063 w 12797"/>
                  <a:gd name="T61" fmla="*/ 719 h 12781"/>
                  <a:gd name="T62" fmla="*/ 4016 w 12797"/>
                  <a:gd name="T63" fmla="*/ 3313 h 12781"/>
                  <a:gd name="T64" fmla="*/ 5375 w 12797"/>
                  <a:gd name="T65" fmla="*/ 1078 h 12781"/>
                  <a:gd name="T66" fmla="*/ 6063 w 12797"/>
                  <a:gd name="T67" fmla="*/ 12078 h 12781"/>
                  <a:gd name="T68" fmla="*/ 4453 w 12797"/>
                  <a:gd name="T69" fmla="*/ 10531 h 12781"/>
                  <a:gd name="T70" fmla="*/ 6063 w 12797"/>
                  <a:gd name="T71" fmla="*/ 9188 h 12781"/>
                  <a:gd name="T72" fmla="*/ 6734 w 12797"/>
                  <a:gd name="T73" fmla="*/ 12078 h 12781"/>
                  <a:gd name="T74" fmla="*/ 8797 w 12797"/>
                  <a:gd name="T75" fmla="*/ 9406 h 12781"/>
                  <a:gd name="T76" fmla="*/ 7422 w 12797"/>
                  <a:gd name="T77" fmla="*/ 11719 h 12781"/>
                  <a:gd name="T78" fmla="*/ 9625 w 12797"/>
                  <a:gd name="T79" fmla="*/ 3828 h 12781"/>
                  <a:gd name="T80" fmla="*/ 12125 w 12797"/>
                  <a:gd name="T81" fmla="*/ 6063 h 12781"/>
                  <a:gd name="T82" fmla="*/ 10438 w 12797"/>
                  <a:gd name="T83" fmla="*/ 2344 h 12781"/>
                  <a:gd name="T84" fmla="*/ 9438 w 12797"/>
                  <a:gd name="T85" fmla="*/ 3172 h 12781"/>
                  <a:gd name="T86" fmla="*/ 8297 w 12797"/>
                  <a:gd name="T87" fmla="*/ 1000 h 12781"/>
                  <a:gd name="T88" fmla="*/ 4484 w 12797"/>
                  <a:gd name="T89" fmla="*/ 1000 h 12781"/>
                  <a:gd name="T90" fmla="*/ 3344 w 12797"/>
                  <a:gd name="T91" fmla="*/ 3172 h 12781"/>
                  <a:gd name="T92" fmla="*/ 2344 w 12797"/>
                  <a:gd name="T93" fmla="*/ 2344 h 12781"/>
                  <a:gd name="T94" fmla="*/ 2344 w 12797"/>
                  <a:gd name="T95" fmla="*/ 10438 h 12781"/>
                  <a:gd name="T96" fmla="*/ 3328 w 12797"/>
                  <a:gd name="T97" fmla="*/ 9547 h 12781"/>
                  <a:gd name="T98" fmla="*/ 4484 w 12797"/>
                  <a:gd name="T99" fmla="*/ 11781 h 12781"/>
                  <a:gd name="T100" fmla="*/ 8297 w 12797"/>
                  <a:gd name="T101" fmla="*/ 11797 h 12781"/>
                  <a:gd name="T102" fmla="*/ 9453 w 12797"/>
                  <a:gd name="T103" fmla="*/ 9563 h 12781"/>
                  <a:gd name="T104" fmla="*/ 10438 w 12797"/>
                  <a:gd name="T105" fmla="*/ 10453 h 127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2797" h="12781">
                    <a:moveTo>
                      <a:pt x="12281" y="3906"/>
                    </a:moveTo>
                    <a:cubicBezTo>
                      <a:pt x="11953" y="3141"/>
                      <a:pt x="11500" y="2453"/>
                      <a:pt x="10906" y="1875"/>
                    </a:cubicBezTo>
                    <a:cubicBezTo>
                      <a:pt x="10313" y="1281"/>
                      <a:pt x="9641" y="828"/>
                      <a:pt x="8875" y="500"/>
                    </a:cubicBezTo>
                    <a:cubicBezTo>
                      <a:pt x="8094" y="172"/>
                      <a:pt x="7266" y="0"/>
                      <a:pt x="6391" y="0"/>
                    </a:cubicBezTo>
                    <a:cubicBezTo>
                      <a:pt x="5531" y="0"/>
                      <a:pt x="4688" y="172"/>
                      <a:pt x="3906" y="500"/>
                    </a:cubicBezTo>
                    <a:cubicBezTo>
                      <a:pt x="3141" y="828"/>
                      <a:pt x="2453" y="1281"/>
                      <a:pt x="1875" y="1875"/>
                    </a:cubicBezTo>
                    <a:cubicBezTo>
                      <a:pt x="1641" y="2109"/>
                      <a:pt x="1438" y="2344"/>
                      <a:pt x="1250" y="2594"/>
                    </a:cubicBezTo>
                    <a:cubicBezTo>
                      <a:pt x="1250" y="2594"/>
                      <a:pt x="1234" y="2609"/>
                      <a:pt x="1234" y="2625"/>
                    </a:cubicBezTo>
                    <a:cubicBezTo>
                      <a:pt x="938" y="3016"/>
                      <a:pt x="703" y="3453"/>
                      <a:pt x="500" y="3906"/>
                    </a:cubicBezTo>
                    <a:cubicBezTo>
                      <a:pt x="172" y="4688"/>
                      <a:pt x="0" y="5531"/>
                      <a:pt x="0" y="6391"/>
                    </a:cubicBezTo>
                    <a:cubicBezTo>
                      <a:pt x="0" y="7250"/>
                      <a:pt x="172" y="8094"/>
                      <a:pt x="500" y="8875"/>
                    </a:cubicBezTo>
                    <a:cubicBezTo>
                      <a:pt x="828" y="9641"/>
                      <a:pt x="1281" y="10328"/>
                      <a:pt x="1875" y="10906"/>
                    </a:cubicBezTo>
                    <a:cubicBezTo>
                      <a:pt x="2469" y="11484"/>
                      <a:pt x="3141" y="11953"/>
                      <a:pt x="3906" y="12281"/>
                    </a:cubicBezTo>
                    <a:cubicBezTo>
                      <a:pt x="4688" y="12609"/>
                      <a:pt x="5531" y="12781"/>
                      <a:pt x="6391" y="12781"/>
                    </a:cubicBezTo>
                    <a:cubicBezTo>
                      <a:pt x="7250" y="12781"/>
                      <a:pt x="8094" y="12609"/>
                      <a:pt x="8875" y="12281"/>
                    </a:cubicBezTo>
                    <a:cubicBezTo>
                      <a:pt x="9641" y="11953"/>
                      <a:pt x="10328" y="11500"/>
                      <a:pt x="10906" y="10906"/>
                    </a:cubicBezTo>
                    <a:cubicBezTo>
                      <a:pt x="11500" y="10313"/>
                      <a:pt x="11953" y="9641"/>
                      <a:pt x="12281" y="8875"/>
                    </a:cubicBezTo>
                    <a:cubicBezTo>
                      <a:pt x="12609" y="8094"/>
                      <a:pt x="12781" y="7250"/>
                      <a:pt x="12781" y="6391"/>
                    </a:cubicBezTo>
                    <a:cubicBezTo>
                      <a:pt x="12797" y="5531"/>
                      <a:pt x="12625" y="4688"/>
                      <a:pt x="12281" y="3906"/>
                    </a:cubicBezTo>
                    <a:close/>
                    <a:moveTo>
                      <a:pt x="11219" y="9484"/>
                    </a:moveTo>
                    <a:cubicBezTo>
                      <a:pt x="10766" y="9250"/>
                      <a:pt x="10234" y="9047"/>
                      <a:pt x="9641" y="8891"/>
                    </a:cubicBezTo>
                    <a:cubicBezTo>
                      <a:pt x="9797" y="8203"/>
                      <a:pt x="9891" y="7469"/>
                      <a:pt x="9906" y="6719"/>
                    </a:cubicBezTo>
                    <a:lnTo>
                      <a:pt x="12109" y="6719"/>
                    </a:lnTo>
                    <a:cubicBezTo>
                      <a:pt x="12047" y="7719"/>
                      <a:pt x="11734" y="8672"/>
                      <a:pt x="11219" y="9484"/>
                    </a:cubicBezTo>
                    <a:close/>
                    <a:moveTo>
                      <a:pt x="688" y="6734"/>
                    </a:moveTo>
                    <a:lnTo>
                      <a:pt x="2891" y="6734"/>
                    </a:lnTo>
                    <a:cubicBezTo>
                      <a:pt x="2906" y="7484"/>
                      <a:pt x="3000" y="8219"/>
                      <a:pt x="3156" y="8906"/>
                    </a:cubicBezTo>
                    <a:cubicBezTo>
                      <a:pt x="2563" y="9063"/>
                      <a:pt x="2031" y="9266"/>
                      <a:pt x="1578" y="9500"/>
                    </a:cubicBezTo>
                    <a:cubicBezTo>
                      <a:pt x="1047" y="8672"/>
                      <a:pt x="734" y="7719"/>
                      <a:pt x="688" y="6734"/>
                    </a:cubicBezTo>
                    <a:close/>
                    <a:moveTo>
                      <a:pt x="1609" y="3250"/>
                    </a:moveTo>
                    <a:cubicBezTo>
                      <a:pt x="2063" y="3484"/>
                      <a:pt x="2578" y="3672"/>
                      <a:pt x="3172" y="3828"/>
                    </a:cubicBezTo>
                    <a:cubicBezTo>
                      <a:pt x="3000" y="4531"/>
                      <a:pt x="2906" y="5281"/>
                      <a:pt x="2891" y="6063"/>
                    </a:cubicBezTo>
                    <a:lnTo>
                      <a:pt x="688" y="6063"/>
                    </a:lnTo>
                    <a:cubicBezTo>
                      <a:pt x="734" y="5047"/>
                      <a:pt x="1063" y="4078"/>
                      <a:pt x="1609" y="3250"/>
                    </a:cubicBezTo>
                    <a:close/>
                    <a:moveTo>
                      <a:pt x="6063" y="6063"/>
                    </a:moveTo>
                    <a:lnTo>
                      <a:pt x="3563" y="6063"/>
                    </a:lnTo>
                    <a:cubicBezTo>
                      <a:pt x="3578" y="5328"/>
                      <a:pt x="3672" y="4625"/>
                      <a:pt x="3828" y="3969"/>
                    </a:cubicBezTo>
                    <a:cubicBezTo>
                      <a:pt x="4531" y="4109"/>
                      <a:pt x="5281" y="4188"/>
                      <a:pt x="6063" y="4203"/>
                    </a:cubicBezTo>
                    <a:lnTo>
                      <a:pt x="6063" y="6063"/>
                    </a:lnTo>
                    <a:close/>
                    <a:moveTo>
                      <a:pt x="6063" y="6734"/>
                    </a:moveTo>
                    <a:lnTo>
                      <a:pt x="6063" y="8516"/>
                    </a:lnTo>
                    <a:cubicBezTo>
                      <a:pt x="5281" y="8531"/>
                      <a:pt x="4531" y="8609"/>
                      <a:pt x="3813" y="8750"/>
                    </a:cubicBezTo>
                    <a:cubicBezTo>
                      <a:pt x="3672" y="8125"/>
                      <a:pt x="3578" y="7438"/>
                      <a:pt x="3563" y="6734"/>
                    </a:cubicBezTo>
                    <a:lnTo>
                      <a:pt x="6063" y="6734"/>
                    </a:lnTo>
                    <a:close/>
                    <a:moveTo>
                      <a:pt x="6734" y="6734"/>
                    </a:moveTo>
                    <a:lnTo>
                      <a:pt x="9234" y="6734"/>
                    </a:lnTo>
                    <a:cubicBezTo>
                      <a:pt x="9219" y="7438"/>
                      <a:pt x="9125" y="8125"/>
                      <a:pt x="8984" y="8750"/>
                    </a:cubicBezTo>
                    <a:cubicBezTo>
                      <a:pt x="8281" y="8609"/>
                      <a:pt x="7516" y="8531"/>
                      <a:pt x="6734" y="8516"/>
                    </a:cubicBezTo>
                    <a:lnTo>
                      <a:pt x="6734" y="6734"/>
                    </a:lnTo>
                    <a:close/>
                    <a:moveTo>
                      <a:pt x="6734" y="6063"/>
                    </a:moveTo>
                    <a:lnTo>
                      <a:pt x="6734" y="4203"/>
                    </a:lnTo>
                    <a:cubicBezTo>
                      <a:pt x="7516" y="4188"/>
                      <a:pt x="8266" y="4109"/>
                      <a:pt x="8969" y="3969"/>
                    </a:cubicBezTo>
                    <a:cubicBezTo>
                      <a:pt x="9125" y="4625"/>
                      <a:pt x="9219" y="5328"/>
                      <a:pt x="9234" y="6063"/>
                    </a:cubicBezTo>
                    <a:lnTo>
                      <a:pt x="6734" y="6063"/>
                    </a:lnTo>
                    <a:close/>
                    <a:moveTo>
                      <a:pt x="6734" y="3531"/>
                    </a:moveTo>
                    <a:lnTo>
                      <a:pt x="6734" y="719"/>
                    </a:lnTo>
                    <a:cubicBezTo>
                      <a:pt x="6969" y="781"/>
                      <a:pt x="7203" y="891"/>
                      <a:pt x="7422" y="1078"/>
                    </a:cubicBezTo>
                    <a:cubicBezTo>
                      <a:pt x="7766" y="1359"/>
                      <a:pt x="8078" y="1750"/>
                      <a:pt x="8344" y="2266"/>
                    </a:cubicBezTo>
                    <a:cubicBezTo>
                      <a:pt x="8516" y="2594"/>
                      <a:pt x="8656" y="2938"/>
                      <a:pt x="8781" y="3313"/>
                    </a:cubicBezTo>
                    <a:cubicBezTo>
                      <a:pt x="8141" y="3438"/>
                      <a:pt x="7453" y="3516"/>
                      <a:pt x="6734" y="3531"/>
                    </a:cubicBezTo>
                    <a:close/>
                    <a:moveTo>
                      <a:pt x="5375" y="1078"/>
                    </a:moveTo>
                    <a:cubicBezTo>
                      <a:pt x="5594" y="891"/>
                      <a:pt x="5828" y="781"/>
                      <a:pt x="6063" y="719"/>
                    </a:cubicBezTo>
                    <a:lnTo>
                      <a:pt x="6063" y="3531"/>
                    </a:lnTo>
                    <a:cubicBezTo>
                      <a:pt x="5344" y="3516"/>
                      <a:pt x="4656" y="3438"/>
                      <a:pt x="4016" y="3313"/>
                    </a:cubicBezTo>
                    <a:cubicBezTo>
                      <a:pt x="4141" y="2938"/>
                      <a:pt x="4281" y="2578"/>
                      <a:pt x="4453" y="2266"/>
                    </a:cubicBezTo>
                    <a:cubicBezTo>
                      <a:pt x="4719" y="1750"/>
                      <a:pt x="5031" y="1344"/>
                      <a:pt x="5375" y="1078"/>
                    </a:cubicBezTo>
                    <a:close/>
                    <a:moveTo>
                      <a:pt x="6063" y="9188"/>
                    </a:moveTo>
                    <a:lnTo>
                      <a:pt x="6063" y="12078"/>
                    </a:lnTo>
                    <a:cubicBezTo>
                      <a:pt x="5828" y="12016"/>
                      <a:pt x="5594" y="11906"/>
                      <a:pt x="5375" y="11719"/>
                    </a:cubicBezTo>
                    <a:cubicBezTo>
                      <a:pt x="5031" y="11438"/>
                      <a:pt x="4719" y="11047"/>
                      <a:pt x="4453" y="10531"/>
                    </a:cubicBezTo>
                    <a:cubicBezTo>
                      <a:pt x="4281" y="10188"/>
                      <a:pt x="4125" y="9813"/>
                      <a:pt x="4000" y="9406"/>
                    </a:cubicBezTo>
                    <a:cubicBezTo>
                      <a:pt x="4641" y="9281"/>
                      <a:pt x="5344" y="9203"/>
                      <a:pt x="6063" y="9188"/>
                    </a:cubicBezTo>
                    <a:close/>
                    <a:moveTo>
                      <a:pt x="7422" y="11719"/>
                    </a:moveTo>
                    <a:cubicBezTo>
                      <a:pt x="7203" y="11906"/>
                      <a:pt x="6969" y="12016"/>
                      <a:pt x="6734" y="12078"/>
                    </a:cubicBezTo>
                    <a:lnTo>
                      <a:pt x="6734" y="9188"/>
                    </a:lnTo>
                    <a:cubicBezTo>
                      <a:pt x="7453" y="9203"/>
                      <a:pt x="8156" y="9281"/>
                      <a:pt x="8797" y="9406"/>
                    </a:cubicBezTo>
                    <a:cubicBezTo>
                      <a:pt x="8672" y="9813"/>
                      <a:pt x="8516" y="10188"/>
                      <a:pt x="8344" y="10531"/>
                    </a:cubicBezTo>
                    <a:cubicBezTo>
                      <a:pt x="8078" y="11047"/>
                      <a:pt x="7766" y="11438"/>
                      <a:pt x="7422" y="11719"/>
                    </a:cubicBezTo>
                    <a:close/>
                    <a:moveTo>
                      <a:pt x="9906" y="6063"/>
                    </a:moveTo>
                    <a:cubicBezTo>
                      <a:pt x="9891" y="5281"/>
                      <a:pt x="9781" y="4531"/>
                      <a:pt x="9625" y="3828"/>
                    </a:cubicBezTo>
                    <a:cubicBezTo>
                      <a:pt x="10203" y="3672"/>
                      <a:pt x="10734" y="3484"/>
                      <a:pt x="11188" y="3250"/>
                    </a:cubicBezTo>
                    <a:cubicBezTo>
                      <a:pt x="11734" y="4078"/>
                      <a:pt x="12063" y="5047"/>
                      <a:pt x="12125" y="6063"/>
                    </a:cubicBezTo>
                    <a:lnTo>
                      <a:pt x="9906" y="6063"/>
                    </a:lnTo>
                    <a:close/>
                    <a:moveTo>
                      <a:pt x="10438" y="2344"/>
                    </a:moveTo>
                    <a:cubicBezTo>
                      <a:pt x="10547" y="2453"/>
                      <a:pt x="10656" y="2578"/>
                      <a:pt x="10766" y="2703"/>
                    </a:cubicBezTo>
                    <a:cubicBezTo>
                      <a:pt x="10375" y="2891"/>
                      <a:pt x="9938" y="3047"/>
                      <a:pt x="9438" y="3172"/>
                    </a:cubicBezTo>
                    <a:cubicBezTo>
                      <a:pt x="9297" y="2734"/>
                      <a:pt x="9125" y="2328"/>
                      <a:pt x="8938" y="1953"/>
                    </a:cubicBezTo>
                    <a:cubicBezTo>
                      <a:pt x="8750" y="1578"/>
                      <a:pt x="8531" y="1266"/>
                      <a:pt x="8297" y="1000"/>
                    </a:cubicBezTo>
                    <a:cubicBezTo>
                      <a:pt x="9094" y="1281"/>
                      <a:pt x="9828" y="1734"/>
                      <a:pt x="10438" y="2344"/>
                    </a:cubicBezTo>
                    <a:close/>
                    <a:moveTo>
                      <a:pt x="4484" y="1000"/>
                    </a:moveTo>
                    <a:cubicBezTo>
                      <a:pt x="4250" y="1266"/>
                      <a:pt x="4031" y="1594"/>
                      <a:pt x="3844" y="1953"/>
                    </a:cubicBezTo>
                    <a:cubicBezTo>
                      <a:pt x="3656" y="2328"/>
                      <a:pt x="3484" y="2734"/>
                      <a:pt x="3344" y="3172"/>
                    </a:cubicBezTo>
                    <a:cubicBezTo>
                      <a:pt x="2844" y="3047"/>
                      <a:pt x="2406" y="2891"/>
                      <a:pt x="2016" y="2703"/>
                    </a:cubicBezTo>
                    <a:cubicBezTo>
                      <a:pt x="2125" y="2578"/>
                      <a:pt x="2219" y="2469"/>
                      <a:pt x="2344" y="2344"/>
                    </a:cubicBezTo>
                    <a:cubicBezTo>
                      <a:pt x="2969" y="1734"/>
                      <a:pt x="3688" y="1281"/>
                      <a:pt x="4484" y="1000"/>
                    </a:cubicBezTo>
                    <a:close/>
                    <a:moveTo>
                      <a:pt x="2344" y="10438"/>
                    </a:moveTo>
                    <a:cubicBezTo>
                      <a:pt x="2219" y="10313"/>
                      <a:pt x="2094" y="10172"/>
                      <a:pt x="1984" y="10031"/>
                    </a:cubicBezTo>
                    <a:cubicBezTo>
                      <a:pt x="2375" y="9844"/>
                      <a:pt x="2828" y="9672"/>
                      <a:pt x="3328" y="9547"/>
                    </a:cubicBezTo>
                    <a:cubicBezTo>
                      <a:pt x="3469" y="10016"/>
                      <a:pt x="3641" y="10438"/>
                      <a:pt x="3844" y="10828"/>
                    </a:cubicBezTo>
                    <a:cubicBezTo>
                      <a:pt x="4031" y="11203"/>
                      <a:pt x="4250" y="11516"/>
                      <a:pt x="4484" y="11781"/>
                    </a:cubicBezTo>
                    <a:cubicBezTo>
                      <a:pt x="3688" y="11516"/>
                      <a:pt x="2969" y="11063"/>
                      <a:pt x="2344" y="10438"/>
                    </a:cubicBezTo>
                    <a:close/>
                    <a:moveTo>
                      <a:pt x="8297" y="11797"/>
                    </a:moveTo>
                    <a:cubicBezTo>
                      <a:pt x="8531" y="11531"/>
                      <a:pt x="8750" y="11203"/>
                      <a:pt x="8938" y="10844"/>
                    </a:cubicBezTo>
                    <a:cubicBezTo>
                      <a:pt x="9141" y="10453"/>
                      <a:pt x="9313" y="10016"/>
                      <a:pt x="9453" y="9563"/>
                    </a:cubicBezTo>
                    <a:cubicBezTo>
                      <a:pt x="9953" y="9688"/>
                      <a:pt x="10406" y="9859"/>
                      <a:pt x="10797" y="10047"/>
                    </a:cubicBezTo>
                    <a:cubicBezTo>
                      <a:pt x="10688" y="10188"/>
                      <a:pt x="10563" y="10313"/>
                      <a:pt x="10438" y="10453"/>
                    </a:cubicBezTo>
                    <a:cubicBezTo>
                      <a:pt x="9828" y="11063"/>
                      <a:pt x="9094" y="11516"/>
                      <a:pt x="8297" y="11797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latin typeface="微软雅黑"/>
                  <a:ea typeface="微软雅黑"/>
                  <a:sym typeface="微软雅黑"/>
                </a:endParaRPr>
              </a:p>
            </p:txBody>
          </p:sp>
        </p:grpSp>
        <p:grpSp>
          <p:nvGrpSpPr>
            <p:cNvPr id="16" name="组合 15"/>
            <p:cNvGrpSpPr/>
            <p:nvPr/>
          </p:nvGrpSpPr>
          <p:grpSpPr>
            <a:xfrm>
              <a:off x="10876145" y="6229921"/>
              <a:ext cx="333375" cy="333375"/>
              <a:chOff x="11727099" y="6351261"/>
              <a:chExt cx="228600" cy="228600"/>
            </a:xfrm>
          </p:grpSpPr>
          <p:sp>
            <p:nvSpPr>
              <p:cNvPr id="20" name="TOP-PPT-6-5"/>
              <p:cNvSpPr/>
              <p:nvPr/>
            </p:nvSpPr>
            <p:spPr>
              <a:xfrm>
                <a:off x="11727099" y="6351261"/>
                <a:ext cx="228600" cy="228600"/>
              </a:xfrm>
              <a:prstGeom prst="ellipse">
                <a:avLst/>
              </a:prstGeom>
              <a:solidFill>
                <a:srgbClr val="FFB72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21" name="TOP-PPT-6-6"/>
              <p:cNvSpPr/>
              <p:nvPr/>
            </p:nvSpPr>
            <p:spPr>
              <a:xfrm>
                <a:off x="11771993" y="6408331"/>
                <a:ext cx="138812" cy="114460"/>
              </a:xfrm>
              <a:custGeom>
                <a:avLst/>
                <a:gdLst>
                  <a:gd name="connsiteX0" fmla="*/ 435416 w 609586"/>
                  <a:gd name="connsiteY0" fmla="*/ 80352 h 502648"/>
                  <a:gd name="connsiteX1" fmla="*/ 551577 w 609586"/>
                  <a:gd name="connsiteY1" fmla="*/ 190215 h 502648"/>
                  <a:gd name="connsiteX2" fmla="*/ 551577 w 609586"/>
                  <a:gd name="connsiteY2" fmla="*/ 217693 h 502648"/>
                  <a:gd name="connsiteX3" fmla="*/ 496140 w 609586"/>
                  <a:gd name="connsiteY3" fmla="*/ 310936 h 502648"/>
                  <a:gd name="connsiteX4" fmla="*/ 609586 w 609586"/>
                  <a:gd name="connsiteY4" fmla="*/ 437323 h 502648"/>
                  <a:gd name="connsiteX5" fmla="*/ 580534 w 609586"/>
                  <a:gd name="connsiteY5" fmla="*/ 464753 h 502648"/>
                  <a:gd name="connsiteX6" fmla="*/ 504951 w 609586"/>
                  <a:gd name="connsiteY6" fmla="*/ 464753 h 502648"/>
                  <a:gd name="connsiteX7" fmla="*/ 373787 w 609586"/>
                  <a:gd name="connsiteY7" fmla="*/ 301459 h 502648"/>
                  <a:gd name="connsiteX8" fmla="*/ 426510 w 609586"/>
                  <a:gd name="connsiteY8" fmla="*/ 179500 h 502648"/>
                  <a:gd name="connsiteX9" fmla="*/ 426510 w 609586"/>
                  <a:gd name="connsiteY9" fmla="*/ 143641 h 502648"/>
                  <a:gd name="connsiteX10" fmla="*/ 412126 w 609586"/>
                  <a:gd name="connsiteY10" fmla="*/ 82543 h 502648"/>
                  <a:gd name="connsiteX11" fmla="*/ 435416 w 609586"/>
                  <a:gd name="connsiteY11" fmla="*/ 80352 h 502648"/>
                  <a:gd name="connsiteX12" fmla="*/ 227788 w 609586"/>
                  <a:gd name="connsiteY12" fmla="*/ 0 h 502648"/>
                  <a:gd name="connsiteX13" fmla="*/ 379662 w 609586"/>
                  <a:gd name="connsiteY13" fmla="*/ 143662 h 502648"/>
                  <a:gd name="connsiteX14" fmla="*/ 379662 w 609586"/>
                  <a:gd name="connsiteY14" fmla="*/ 179565 h 502648"/>
                  <a:gd name="connsiteX15" fmla="*/ 307225 w 609586"/>
                  <a:gd name="connsiteY15" fmla="*/ 301465 h 502648"/>
                  <a:gd name="connsiteX16" fmla="*/ 455528 w 609586"/>
                  <a:gd name="connsiteY16" fmla="*/ 466745 h 502648"/>
                  <a:gd name="connsiteX17" fmla="*/ 417524 w 609586"/>
                  <a:gd name="connsiteY17" fmla="*/ 502648 h 502648"/>
                  <a:gd name="connsiteX18" fmla="*/ 38004 w 609586"/>
                  <a:gd name="connsiteY18" fmla="*/ 502648 h 502648"/>
                  <a:gd name="connsiteX19" fmla="*/ 0 w 609586"/>
                  <a:gd name="connsiteY19" fmla="*/ 466745 h 502648"/>
                  <a:gd name="connsiteX20" fmla="*/ 148350 w 609586"/>
                  <a:gd name="connsiteY20" fmla="*/ 301465 h 502648"/>
                  <a:gd name="connsiteX21" fmla="*/ 75913 w 609586"/>
                  <a:gd name="connsiteY21" fmla="*/ 179565 h 502648"/>
                  <a:gd name="connsiteX22" fmla="*/ 75913 w 609586"/>
                  <a:gd name="connsiteY22" fmla="*/ 143662 h 502648"/>
                  <a:gd name="connsiteX23" fmla="*/ 227788 w 609586"/>
                  <a:gd name="connsiteY23" fmla="*/ 0 h 5026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609586" h="502648">
                    <a:moveTo>
                      <a:pt x="435416" y="80352"/>
                    </a:moveTo>
                    <a:cubicBezTo>
                      <a:pt x="499521" y="80352"/>
                      <a:pt x="551577" y="129545"/>
                      <a:pt x="551577" y="190215"/>
                    </a:cubicBezTo>
                    <a:lnTo>
                      <a:pt x="551577" y="217693"/>
                    </a:lnTo>
                    <a:cubicBezTo>
                      <a:pt x="551577" y="257219"/>
                      <a:pt x="529288" y="291601"/>
                      <a:pt x="496140" y="310936"/>
                    </a:cubicBezTo>
                    <a:cubicBezTo>
                      <a:pt x="553434" y="331175"/>
                      <a:pt x="609586" y="382416"/>
                      <a:pt x="609586" y="437323"/>
                    </a:cubicBezTo>
                    <a:cubicBezTo>
                      <a:pt x="609586" y="452467"/>
                      <a:pt x="596584" y="464753"/>
                      <a:pt x="580534" y="464753"/>
                    </a:cubicBezTo>
                    <a:lnTo>
                      <a:pt x="504951" y="464753"/>
                    </a:lnTo>
                    <a:cubicBezTo>
                      <a:pt x="503855" y="393607"/>
                      <a:pt x="444465" y="318793"/>
                      <a:pt x="373787" y="301459"/>
                    </a:cubicBezTo>
                    <a:cubicBezTo>
                      <a:pt x="411936" y="270457"/>
                      <a:pt x="426510" y="231217"/>
                      <a:pt x="426510" y="179500"/>
                    </a:cubicBezTo>
                    <a:lnTo>
                      <a:pt x="426510" y="143641"/>
                    </a:lnTo>
                    <a:cubicBezTo>
                      <a:pt x="426510" y="121783"/>
                      <a:pt x="421318" y="101068"/>
                      <a:pt x="412126" y="82543"/>
                    </a:cubicBezTo>
                    <a:cubicBezTo>
                      <a:pt x="419651" y="81114"/>
                      <a:pt x="427415" y="80352"/>
                      <a:pt x="435416" y="80352"/>
                    </a:cubicBezTo>
                    <a:close/>
                    <a:moveTo>
                      <a:pt x="227788" y="0"/>
                    </a:moveTo>
                    <a:cubicBezTo>
                      <a:pt x="311607" y="0"/>
                      <a:pt x="379662" y="64378"/>
                      <a:pt x="379662" y="143662"/>
                    </a:cubicBezTo>
                    <a:lnTo>
                      <a:pt x="379662" y="179565"/>
                    </a:lnTo>
                    <a:cubicBezTo>
                      <a:pt x="379662" y="231230"/>
                      <a:pt x="350516" y="276180"/>
                      <a:pt x="307225" y="301465"/>
                    </a:cubicBezTo>
                    <a:cubicBezTo>
                      <a:pt x="382186" y="327940"/>
                      <a:pt x="455528" y="394986"/>
                      <a:pt x="455528" y="466745"/>
                    </a:cubicBezTo>
                    <a:cubicBezTo>
                      <a:pt x="455528" y="486554"/>
                      <a:pt x="438574" y="502648"/>
                      <a:pt x="417524" y="502648"/>
                    </a:cubicBezTo>
                    <a:lnTo>
                      <a:pt x="38004" y="502648"/>
                    </a:lnTo>
                    <a:cubicBezTo>
                      <a:pt x="16954" y="502648"/>
                      <a:pt x="0" y="486554"/>
                      <a:pt x="0" y="466745"/>
                    </a:cubicBezTo>
                    <a:cubicBezTo>
                      <a:pt x="0" y="394986"/>
                      <a:pt x="73389" y="327940"/>
                      <a:pt x="148350" y="301465"/>
                    </a:cubicBezTo>
                    <a:cubicBezTo>
                      <a:pt x="105012" y="276180"/>
                      <a:pt x="75913" y="231230"/>
                      <a:pt x="75913" y="179565"/>
                    </a:cubicBezTo>
                    <a:lnTo>
                      <a:pt x="75913" y="143662"/>
                    </a:lnTo>
                    <a:cubicBezTo>
                      <a:pt x="75913" y="64378"/>
                      <a:pt x="143969" y="0"/>
                      <a:pt x="227788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latin typeface="微软雅黑"/>
                  <a:ea typeface="微软雅黑"/>
                  <a:sym typeface="微软雅黑"/>
                </a:endParaRPr>
              </a:p>
            </p:txBody>
          </p:sp>
        </p:grpSp>
        <p:grpSp>
          <p:nvGrpSpPr>
            <p:cNvPr id="17" name="组合 16"/>
            <p:cNvGrpSpPr/>
            <p:nvPr/>
          </p:nvGrpSpPr>
          <p:grpSpPr>
            <a:xfrm>
              <a:off x="11367430" y="6229921"/>
              <a:ext cx="333375" cy="333375"/>
              <a:chOff x="11367430" y="6229921"/>
              <a:chExt cx="333375" cy="333375"/>
            </a:xfrm>
          </p:grpSpPr>
          <p:sp>
            <p:nvSpPr>
              <p:cNvPr id="18" name="TOP-PPT-6-7"/>
              <p:cNvSpPr/>
              <p:nvPr/>
            </p:nvSpPr>
            <p:spPr>
              <a:xfrm>
                <a:off x="11367430" y="6229921"/>
                <a:ext cx="333375" cy="333375"/>
              </a:xfrm>
              <a:prstGeom prst="ellipse">
                <a:avLst/>
              </a:prstGeom>
              <a:solidFill>
                <a:srgbClr val="FFB72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9" name="TOP-PPT-6-8"/>
              <p:cNvSpPr/>
              <p:nvPr/>
            </p:nvSpPr>
            <p:spPr>
              <a:xfrm>
                <a:off x="11454340" y="6295391"/>
                <a:ext cx="159553" cy="202434"/>
              </a:xfrm>
              <a:custGeom>
                <a:avLst/>
                <a:gdLst>
                  <a:gd name="T0" fmla="*/ 3166 w 6332"/>
                  <a:gd name="T1" fmla="*/ 0 h 8034"/>
                  <a:gd name="T2" fmla="*/ 0 w 6332"/>
                  <a:gd name="T3" fmla="*/ 3166 h 8034"/>
                  <a:gd name="T4" fmla="*/ 2481 w 6332"/>
                  <a:gd name="T5" fmla="*/ 7590 h 8034"/>
                  <a:gd name="T6" fmla="*/ 3853 w 6332"/>
                  <a:gd name="T7" fmla="*/ 7588 h 8034"/>
                  <a:gd name="T8" fmla="*/ 6332 w 6332"/>
                  <a:gd name="T9" fmla="*/ 3166 h 8034"/>
                  <a:gd name="T10" fmla="*/ 3166 w 6332"/>
                  <a:gd name="T11" fmla="*/ 0 h 8034"/>
                  <a:gd name="T12" fmla="*/ 3166 w 6332"/>
                  <a:gd name="T13" fmla="*/ 0 h 8034"/>
                  <a:gd name="T14" fmla="*/ 3166 w 6332"/>
                  <a:gd name="T15" fmla="*/ 0 h 8034"/>
                  <a:gd name="T16" fmla="*/ 3166 w 6332"/>
                  <a:gd name="T17" fmla="*/ 0 h 8034"/>
                  <a:gd name="T18" fmla="*/ 3166 w 6332"/>
                  <a:gd name="T19" fmla="*/ 4529 h 8034"/>
                  <a:gd name="T20" fmla="*/ 1702 w 6332"/>
                  <a:gd name="T21" fmla="*/ 3065 h 8034"/>
                  <a:gd name="T22" fmla="*/ 3166 w 6332"/>
                  <a:gd name="T23" fmla="*/ 1600 h 8034"/>
                  <a:gd name="T24" fmla="*/ 4630 w 6332"/>
                  <a:gd name="T25" fmla="*/ 3065 h 8034"/>
                  <a:gd name="T26" fmla="*/ 3166 w 6332"/>
                  <a:gd name="T27" fmla="*/ 4529 h 8034"/>
                  <a:gd name="T28" fmla="*/ 3166 w 6332"/>
                  <a:gd name="T29" fmla="*/ 4529 h 8034"/>
                  <a:gd name="T30" fmla="*/ 3166 w 6332"/>
                  <a:gd name="T31" fmla="*/ 4529 h 80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332" h="8034">
                    <a:moveTo>
                      <a:pt x="3166" y="0"/>
                    </a:moveTo>
                    <a:cubicBezTo>
                      <a:pt x="1418" y="0"/>
                      <a:pt x="0" y="1418"/>
                      <a:pt x="0" y="3166"/>
                    </a:cubicBezTo>
                    <a:cubicBezTo>
                      <a:pt x="0" y="4914"/>
                      <a:pt x="2481" y="7590"/>
                      <a:pt x="2481" y="7590"/>
                    </a:cubicBezTo>
                    <a:cubicBezTo>
                      <a:pt x="2859" y="8031"/>
                      <a:pt x="3478" y="8034"/>
                      <a:pt x="3853" y="7588"/>
                    </a:cubicBezTo>
                    <a:cubicBezTo>
                      <a:pt x="3853" y="7588"/>
                      <a:pt x="6332" y="4914"/>
                      <a:pt x="6332" y="3166"/>
                    </a:cubicBezTo>
                    <a:cubicBezTo>
                      <a:pt x="6332" y="1418"/>
                      <a:pt x="4914" y="0"/>
                      <a:pt x="3166" y="0"/>
                    </a:cubicBezTo>
                    <a:lnTo>
                      <a:pt x="3166" y="0"/>
                    </a:lnTo>
                    <a:lnTo>
                      <a:pt x="3166" y="0"/>
                    </a:lnTo>
                    <a:lnTo>
                      <a:pt x="3166" y="0"/>
                    </a:lnTo>
                    <a:close/>
                    <a:moveTo>
                      <a:pt x="3166" y="4529"/>
                    </a:moveTo>
                    <a:cubicBezTo>
                      <a:pt x="2357" y="4529"/>
                      <a:pt x="1702" y="3874"/>
                      <a:pt x="1702" y="3065"/>
                    </a:cubicBezTo>
                    <a:cubicBezTo>
                      <a:pt x="1702" y="2256"/>
                      <a:pt x="2357" y="1600"/>
                      <a:pt x="3166" y="1600"/>
                    </a:cubicBezTo>
                    <a:cubicBezTo>
                      <a:pt x="3975" y="1600"/>
                      <a:pt x="4630" y="2256"/>
                      <a:pt x="4630" y="3065"/>
                    </a:cubicBezTo>
                    <a:cubicBezTo>
                      <a:pt x="4630" y="3874"/>
                      <a:pt x="3975" y="4529"/>
                      <a:pt x="3166" y="4529"/>
                    </a:cubicBezTo>
                    <a:lnTo>
                      <a:pt x="3166" y="4529"/>
                    </a:lnTo>
                    <a:close/>
                    <a:moveTo>
                      <a:pt x="3166" y="4529"/>
                    </a:move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>
                  <a:latin typeface="微软雅黑"/>
                  <a:ea typeface="微软雅黑"/>
                  <a:sym typeface="微软雅黑"/>
                </a:endParaRPr>
              </a:p>
            </p:txBody>
          </p:sp>
        </p:grpSp>
      </p:grp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TOP-PPT-1"/>
          <p:cNvGrpSpPr/>
          <p:nvPr/>
        </p:nvGrpSpPr>
        <p:grpSpPr>
          <a:xfrm>
            <a:off x="266003" y="182890"/>
            <a:ext cx="5191822" cy="829648"/>
            <a:chOff x="6476495" y="2565412"/>
            <a:chExt cx="5191822" cy="829648"/>
          </a:xfrm>
        </p:grpSpPr>
        <p:sp>
          <p:nvSpPr>
            <p:cNvPr id="10" name="TOP-PPT-1-1"/>
            <p:cNvSpPr/>
            <p:nvPr/>
          </p:nvSpPr>
          <p:spPr>
            <a:xfrm>
              <a:off x="6492778" y="2565412"/>
              <a:ext cx="759434" cy="759434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1" name="TOP-PPT-1-2"/>
            <p:cNvSpPr txBox="1"/>
            <p:nvPr/>
          </p:nvSpPr>
          <p:spPr>
            <a:xfrm>
              <a:off x="6476495" y="2714297"/>
              <a:ext cx="7919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rPr>
                <a:t>02</a:t>
              </a:r>
              <a:endParaRPr lang="zh-CN" altLang="en-US" sz="2400">
                <a:solidFill>
                  <a:schemeClr val="bg1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2" name="TOP-PPT-1-3"/>
            <p:cNvSpPr txBox="1"/>
            <p:nvPr/>
          </p:nvSpPr>
          <p:spPr>
            <a:xfrm>
              <a:off x="7606354" y="2656396"/>
              <a:ext cx="390003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/>
                  <a:ea typeface="微软雅黑"/>
                  <a:sym typeface="微软雅黑"/>
                </a:rPr>
                <a:t>拒绝校园欺凌</a:t>
              </a:r>
              <a:r>
                <a:rPr lang="en-US" altLang="zh-CN" sz="200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/>
                  <a:ea typeface="微软雅黑"/>
                  <a:sym typeface="微软雅黑"/>
                </a:rPr>
                <a:t>,</a:t>
              </a:r>
              <a:r>
                <a:rPr lang="zh-CN" altLang="en-US" sz="200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/>
                  <a:ea typeface="微软雅黑"/>
                  <a:sym typeface="微软雅黑"/>
                </a:rPr>
                <a:t>提高自身防护意识</a:t>
              </a:r>
            </a:p>
          </p:txBody>
        </p:sp>
        <p:sp>
          <p:nvSpPr>
            <p:cNvPr id="13" name="TOP-PPT-1-4"/>
            <p:cNvSpPr txBox="1"/>
            <p:nvPr/>
          </p:nvSpPr>
          <p:spPr>
            <a:xfrm>
              <a:off x="7625404" y="3056506"/>
              <a:ext cx="40429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800">
                  <a:solidFill>
                    <a:schemeClr val="bg1">
                      <a:lumMod val="65000"/>
                    </a:schemeClr>
                  </a:solidFill>
                  <a:latin typeface="微软雅黑"/>
                  <a:ea typeface="微软雅黑"/>
                  <a:sym typeface="微软雅黑"/>
                </a:rPr>
                <a:t>REJECT SCHOOL BULLYING AND IMPROVE YOUR AWARENESS OF SELF-PROTECTION</a:t>
              </a:r>
              <a:endParaRPr lang="zh-CN" altLang="en-US" sz="800">
                <a:solidFill>
                  <a:schemeClr val="bg1">
                    <a:lumMod val="65000"/>
                  </a:schemeClr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sp>
        <p:nvSpPr>
          <p:cNvPr id="4" name="TOP-PPT-2" hidden="1"/>
          <p:cNvSpPr txBox="1"/>
          <p:nvPr/>
        </p:nvSpPr>
        <p:spPr>
          <a:xfrm>
            <a:off x="10522857" y="-841829"/>
            <a:ext cx="1669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noFill/>
                <a:latin typeface="微软雅黑"/>
                <a:ea typeface="微软雅黑"/>
                <a:sym typeface="微软雅黑"/>
              </a:rPr>
              <a:t>BY YUSHEN</a:t>
            </a:r>
            <a:endParaRPr lang="zh-CN" altLang="en-US">
              <a:noFill/>
              <a:latin typeface="微软雅黑"/>
              <a:ea typeface="微软雅黑"/>
              <a:sym typeface="微软雅黑"/>
            </a:endParaRPr>
          </a:p>
        </p:txBody>
      </p:sp>
      <p:grpSp>
        <p:nvGrpSpPr>
          <p:cNvPr id="21" name="TOP-PPT-3"/>
          <p:cNvGrpSpPr/>
          <p:nvPr/>
        </p:nvGrpSpPr>
        <p:grpSpPr>
          <a:xfrm>
            <a:off x="222645" y="1824860"/>
            <a:ext cx="4597758" cy="4016698"/>
            <a:chOff x="222645" y="1824860"/>
            <a:chExt cx="4597758" cy="4016698"/>
          </a:xfrm>
        </p:grpSpPr>
        <p:sp>
          <p:nvSpPr>
            <p:cNvPr id="22" name="TOP-PPT-3-1"/>
            <p:cNvSpPr/>
            <p:nvPr/>
          </p:nvSpPr>
          <p:spPr bwMode="auto">
            <a:xfrm>
              <a:off x="849356" y="3856906"/>
              <a:ext cx="2795778" cy="1564024"/>
            </a:xfrm>
            <a:custGeom>
              <a:avLst/>
              <a:gdLst/>
              <a:ahLst/>
              <a:cxnLst>
                <a:cxn ang="0">
                  <a:pos x="428" y="28"/>
                </a:cxn>
                <a:cxn ang="0">
                  <a:pos x="427" y="27"/>
                </a:cxn>
                <a:cxn ang="0">
                  <a:pos x="300" y="0"/>
                </a:cxn>
                <a:cxn ang="0">
                  <a:pos x="262" y="22"/>
                </a:cxn>
                <a:cxn ang="0">
                  <a:pos x="1" y="23"/>
                </a:cxn>
                <a:cxn ang="0">
                  <a:pos x="0" y="334"/>
                </a:cxn>
                <a:cxn ang="0">
                  <a:pos x="344" y="334"/>
                </a:cxn>
                <a:cxn ang="0">
                  <a:pos x="432" y="284"/>
                </a:cxn>
                <a:cxn ang="0">
                  <a:pos x="438" y="292"/>
                </a:cxn>
                <a:cxn ang="0">
                  <a:pos x="439" y="302"/>
                </a:cxn>
                <a:cxn ang="0">
                  <a:pos x="441" y="313"/>
                </a:cxn>
                <a:cxn ang="0">
                  <a:pos x="456" y="315"/>
                </a:cxn>
                <a:cxn ang="0">
                  <a:pos x="463" y="309"/>
                </a:cxn>
                <a:cxn ang="0">
                  <a:pos x="464" y="294"/>
                </a:cxn>
                <a:cxn ang="0">
                  <a:pos x="455" y="290"/>
                </a:cxn>
                <a:cxn ang="0">
                  <a:pos x="454" y="290"/>
                </a:cxn>
                <a:cxn ang="0">
                  <a:pos x="444" y="287"/>
                </a:cxn>
                <a:cxn ang="0">
                  <a:pos x="444" y="287"/>
                </a:cxn>
                <a:cxn ang="0">
                  <a:pos x="438" y="279"/>
                </a:cxn>
                <a:cxn ang="0">
                  <a:pos x="513" y="206"/>
                </a:cxn>
                <a:cxn ang="0">
                  <a:pos x="520" y="195"/>
                </a:cxn>
                <a:cxn ang="0">
                  <a:pos x="588" y="18"/>
                </a:cxn>
                <a:cxn ang="0">
                  <a:pos x="428" y="28"/>
                </a:cxn>
              </a:cxnLst>
              <a:rect l="0" t="0" r="r" b="b"/>
              <a:pathLst>
                <a:path w="588" h="334">
                  <a:moveTo>
                    <a:pt x="428" y="28"/>
                  </a:moveTo>
                  <a:cubicBezTo>
                    <a:pt x="427" y="27"/>
                    <a:pt x="427" y="27"/>
                    <a:pt x="427" y="27"/>
                  </a:cubicBezTo>
                  <a:cubicBezTo>
                    <a:pt x="300" y="0"/>
                    <a:pt x="300" y="0"/>
                    <a:pt x="300" y="0"/>
                  </a:cubicBezTo>
                  <a:cubicBezTo>
                    <a:pt x="262" y="22"/>
                    <a:pt x="262" y="22"/>
                    <a:pt x="262" y="22"/>
                  </a:cubicBezTo>
                  <a:cubicBezTo>
                    <a:pt x="1" y="23"/>
                    <a:pt x="1" y="23"/>
                    <a:pt x="1" y="23"/>
                  </a:cubicBezTo>
                  <a:cubicBezTo>
                    <a:pt x="0" y="334"/>
                    <a:pt x="0" y="334"/>
                    <a:pt x="0" y="334"/>
                  </a:cubicBezTo>
                  <a:cubicBezTo>
                    <a:pt x="344" y="334"/>
                    <a:pt x="344" y="334"/>
                    <a:pt x="344" y="334"/>
                  </a:cubicBezTo>
                  <a:cubicBezTo>
                    <a:pt x="374" y="324"/>
                    <a:pt x="405" y="305"/>
                    <a:pt x="432" y="284"/>
                  </a:cubicBezTo>
                  <a:cubicBezTo>
                    <a:pt x="438" y="292"/>
                    <a:pt x="438" y="292"/>
                    <a:pt x="438" y="292"/>
                  </a:cubicBezTo>
                  <a:cubicBezTo>
                    <a:pt x="439" y="294"/>
                    <a:pt x="440" y="297"/>
                    <a:pt x="439" y="302"/>
                  </a:cubicBezTo>
                  <a:cubicBezTo>
                    <a:pt x="438" y="306"/>
                    <a:pt x="438" y="310"/>
                    <a:pt x="441" y="313"/>
                  </a:cubicBezTo>
                  <a:cubicBezTo>
                    <a:pt x="444" y="318"/>
                    <a:pt x="451" y="318"/>
                    <a:pt x="456" y="315"/>
                  </a:cubicBezTo>
                  <a:cubicBezTo>
                    <a:pt x="463" y="309"/>
                    <a:pt x="463" y="309"/>
                    <a:pt x="463" y="309"/>
                  </a:cubicBezTo>
                  <a:cubicBezTo>
                    <a:pt x="467" y="306"/>
                    <a:pt x="468" y="299"/>
                    <a:pt x="464" y="294"/>
                  </a:cubicBezTo>
                  <a:cubicBezTo>
                    <a:pt x="462" y="291"/>
                    <a:pt x="458" y="290"/>
                    <a:pt x="455" y="290"/>
                  </a:cubicBezTo>
                  <a:cubicBezTo>
                    <a:pt x="454" y="290"/>
                    <a:pt x="454" y="290"/>
                    <a:pt x="454" y="290"/>
                  </a:cubicBezTo>
                  <a:cubicBezTo>
                    <a:pt x="449" y="290"/>
                    <a:pt x="446" y="288"/>
                    <a:pt x="444" y="287"/>
                  </a:cubicBezTo>
                  <a:cubicBezTo>
                    <a:pt x="444" y="287"/>
                    <a:pt x="444" y="287"/>
                    <a:pt x="444" y="287"/>
                  </a:cubicBezTo>
                  <a:cubicBezTo>
                    <a:pt x="438" y="279"/>
                    <a:pt x="438" y="279"/>
                    <a:pt x="438" y="279"/>
                  </a:cubicBezTo>
                  <a:cubicBezTo>
                    <a:pt x="475" y="249"/>
                    <a:pt x="504" y="217"/>
                    <a:pt x="513" y="206"/>
                  </a:cubicBezTo>
                  <a:cubicBezTo>
                    <a:pt x="517" y="199"/>
                    <a:pt x="520" y="195"/>
                    <a:pt x="520" y="195"/>
                  </a:cubicBezTo>
                  <a:cubicBezTo>
                    <a:pt x="557" y="157"/>
                    <a:pt x="577" y="81"/>
                    <a:pt x="588" y="18"/>
                  </a:cubicBezTo>
                  <a:cubicBezTo>
                    <a:pt x="428" y="28"/>
                    <a:pt x="428" y="28"/>
                    <a:pt x="428" y="28"/>
                  </a:cubicBezTo>
                </a:path>
              </a:pathLst>
            </a:custGeom>
            <a:solidFill>
              <a:srgbClr val="FA8C1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lt1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3" name="TOP-PPT-3-2"/>
            <p:cNvSpPr/>
            <p:nvPr/>
          </p:nvSpPr>
          <p:spPr bwMode="auto">
            <a:xfrm>
              <a:off x="2313428" y="1824860"/>
              <a:ext cx="1698726" cy="2120911"/>
            </a:xfrm>
            <a:custGeom>
              <a:avLst/>
              <a:gdLst/>
              <a:ahLst/>
              <a:cxnLst>
                <a:cxn ang="0">
                  <a:pos x="334" y="29"/>
                </a:cxn>
                <a:cxn ang="0">
                  <a:pos x="274" y="24"/>
                </a:cxn>
                <a:cxn ang="0">
                  <a:pos x="234" y="122"/>
                </a:cxn>
                <a:cxn ang="0">
                  <a:pos x="181" y="206"/>
                </a:cxn>
                <a:cxn ang="0">
                  <a:pos x="110" y="295"/>
                </a:cxn>
                <a:cxn ang="0">
                  <a:pos x="0" y="427"/>
                </a:cxn>
                <a:cxn ang="0">
                  <a:pos x="120" y="453"/>
                </a:cxn>
                <a:cxn ang="0">
                  <a:pos x="281" y="444"/>
                </a:cxn>
                <a:cxn ang="0">
                  <a:pos x="287" y="357"/>
                </a:cxn>
                <a:cxn ang="0">
                  <a:pos x="287" y="299"/>
                </a:cxn>
                <a:cxn ang="0">
                  <a:pos x="294" y="261"/>
                </a:cxn>
                <a:cxn ang="0">
                  <a:pos x="315" y="213"/>
                </a:cxn>
                <a:cxn ang="0">
                  <a:pos x="352" y="144"/>
                </a:cxn>
                <a:cxn ang="0">
                  <a:pos x="334" y="29"/>
                </a:cxn>
              </a:cxnLst>
              <a:rect l="0" t="0" r="r" b="b"/>
              <a:pathLst>
                <a:path w="357" h="452">
                  <a:moveTo>
                    <a:pt x="334" y="29"/>
                  </a:moveTo>
                  <a:cubicBezTo>
                    <a:pt x="308" y="0"/>
                    <a:pt x="274" y="24"/>
                    <a:pt x="274" y="24"/>
                  </a:cubicBezTo>
                  <a:cubicBezTo>
                    <a:pt x="234" y="122"/>
                    <a:pt x="234" y="122"/>
                    <a:pt x="234" y="122"/>
                  </a:cubicBezTo>
                  <a:cubicBezTo>
                    <a:pt x="181" y="206"/>
                    <a:pt x="181" y="206"/>
                    <a:pt x="181" y="206"/>
                  </a:cubicBezTo>
                  <a:cubicBezTo>
                    <a:pt x="110" y="295"/>
                    <a:pt x="110" y="295"/>
                    <a:pt x="110" y="295"/>
                  </a:cubicBezTo>
                  <a:cubicBezTo>
                    <a:pt x="0" y="427"/>
                    <a:pt x="0" y="427"/>
                    <a:pt x="0" y="427"/>
                  </a:cubicBezTo>
                  <a:cubicBezTo>
                    <a:pt x="120" y="453"/>
                    <a:pt x="120" y="453"/>
                    <a:pt x="120" y="453"/>
                  </a:cubicBezTo>
                  <a:cubicBezTo>
                    <a:pt x="281" y="444"/>
                    <a:pt x="281" y="444"/>
                    <a:pt x="281" y="444"/>
                  </a:cubicBezTo>
                  <a:cubicBezTo>
                    <a:pt x="287" y="400"/>
                    <a:pt x="289" y="365"/>
                    <a:pt x="287" y="357"/>
                  </a:cubicBezTo>
                  <a:cubicBezTo>
                    <a:pt x="284" y="336"/>
                    <a:pt x="287" y="299"/>
                    <a:pt x="287" y="299"/>
                  </a:cubicBezTo>
                  <a:cubicBezTo>
                    <a:pt x="287" y="299"/>
                    <a:pt x="292" y="270"/>
                    <a:pt x="294" y="261"/>
                  </a:cubicBezTo>
                  <a:cubicBezTo>
                    <a:pt x="296" y="253"/>
                    <a:pt x="309" y="228"/>
                    <a:pt x="315" y="213"/>
                  </a:cubicBezTo>
                  <a:cubicBezTo>
                    <a:pt x="322" y="199"/>
                    <a:pt x="348" y="173"/>
                    <a:pt x="352" y="144"/>
                  </a:cubicBezTo>
                  <a:cubicBezTo>
                    <a:pt x="355" y="121"/>
                    <a:pt x="357" y="54"/>
                    <a:pt x="334" y="29"/>
                  </a:cubicBezTo>
                </a:path>
              </a:pathLst>
            </a:custGeom>
            <a:solidFill>
              <a:srgbClr val="FA8C1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lt1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4" name="TOP-PPT-3-3"/>
            <p:cNvSpPr>
              <a:spLocks noEditPoints="1"/>
            </p:cNvSpPr>
            <p:nvPr/>
          </p:nvSpPr>
          <p:spPr bwMode="auto">
            <a:xfrm>
              <a:off x="2485908" y="4901564"/>
              <a:ext cx="732037" cy="519367"/>
            </a:xfrm>
            <a:custGeom>
              <a:avLst/>
              <a:gdLst/>
              <a:ahLst/>
              <a:cxnLst>
                <a:cxn ang="0">
                  <a:pos x="0" y="111"/>
                </a:cxn>
                <a:cxn ang="0">
                  <a:pos x="0" y="111"/>
                </a:cxn>
                <a:cxn ang="0">
                  <a:pos x="0" y="111"/>
                </a:cxn>
                <a:cxn ang="0">
                  <a:pos x="1" y="111"/>
                </a:cxn>
                <a:cxn ang="0">
                  <a:pos x="1" y="111"/>
                </a:cxn>
                <a:cxn ang="0">
                  <a:pos x="1" y="111"/>
                </a:cxn>
                <a:cxn ang="0">
                  <a:pos x="1" y="111"/>
                </a:cxn>
                <a:cxn ang="0">
                  <a:pos x="1" y="111"/>
                </a:cxn>
                <a:cxn ang="0">
                  <a:pos x="1" y="111"/>
                </a:cxn>
                <a:cxn ang="0">
                  <a:pos x="1" y="111"/>
                </a:cxn>
                <a:cxn ang="0">
                  <a:pos x="1" y="111"/>
                </a:cxn>
                <a:cxn ang="0">
                  <a:pos x="1" y="111"/>
                </a:cxn>
                <a:cxn ang="0">
                  <a:pos x="1" y="111"/>
                </a:cxn>
                <a:cxn ang="0">
                  <a:pos x="1" y="111"/>
                </a:cxn>
                <a:cxn ang="0">
                  <a:pos x="1" y="111"/>
                </a:cxn>
                <a:cxn ang="0">
                  <a:pos x="1" y="111"/>
                </a:cxn>
                <a:cxn ang="0">
                  <a:pos x="1" y="111"/>
                </a:cxn>
                <a:cxn ang="0">
                  <a:pos x="1" y="111"/>
                </a:cxn>
                <a:cxn ang="0">
                  <a:pos x="2" y="111"/>
                </a:cxn>
                <a:cxn ang="0">
                  <a:pos x="2" y="111"/>
                </a:cxn>
                <a:cxn ang="0">
                  <a:pos x="2" y="111"/>
                </a:cxn>
                <a:cxn ang="0">
                  <a:pos x="2" y="111"/>
                </a:cxn>
                <a:cxn ang="0">
                  <a:pos x="2" y="111"/>
                </a:cxn>
                <a:cxn ang="0">
                  <a:pos x="2" y="111"/>
                </a:cxn>
                <a:cxn ang="0">
                  <a:pos x="2" y="111"/>
                </a:cxn>
                <a:cxn ang="0">
                  <a:pos x="2" y="111"/>
                </a:cxn>
                <a:cxn ang="0">
                  <a:pos x="2" y="111"/>
                </a:cxn>
                <a:cxn ang="0">
                  <a:pos x="2" y="111"/>
                </a:cxn>
                <a:cxn ang="0">
                  <a:pos x="2" y="111"/>
                </a:cxn>
                <a:cxn ang="0">
                  <a:pos x="2" y="111"/>
                </a:cxn>
                <a:cxn ang="0">
                  <a:pos x="2" y="111"/>
                </a:cxn>
                <a:cxn ang="0">
                  <a:pos x="2" y="111"/>
                </a:cxn>
                <a:cxn ang="0">
                  <a:pos x="2" y="111"/>
                </a:cxn>
                <a:cxn ang="0">
                  <a:pos x="3" y="111"/>
                </a:cxn>
                <a:cxn ang="0">
                  <a:pos x="2" y="111"/>
                </a:cxn>
                <a:cxn ang="0">
                  <a:pos x="3" y="111"/>
                </a:cxn>
                <a:cxn ang="0">
                  <a:pos x="3" y="110"/>
                </a:cxn>
                <a:cxn ang="0">
                  <a:pos x="3" y="110"/>
                </a:cxn>
                <a:cxn ang="0">
                  <a:pos x="3" y="110"/>
                </a:cxn>
                <a:cxn ang="0">
                  <a:pos x="3" y="110"/>
                </a:cxn>
                <a:cxn ang="0">
                  <a:pos x="3" y="110"/>
                </a:cxn>
                <a:cxn ang="0">
                  <a:pos x="3" y="110"/>
                </a:cxn>
                <a:cxn ang="0">
                  <a:pos x="3" y="110"/>
                </a:cxn>
                <a:cxn ang="0">
                  <a:pos x="3" y="110"/>
                </a:cxn>
                <a:cxn ang="0">
                  <a:pos x="3" y="110"/>
                </a:cxn>
                <a:cxn ang="0">
                  <a:pos x="3" y="110"/>
                </a:cxn>
                <a:cxn ang="0">
                  <a:pos x="3" y="110"/>
                </a:cxn>
                <a:cxn ang="0">
                  <a:pos x="3" y="110"/>
                </a:cxn>
                <a:cxn ang="0">
                  <a:pos x="4" y="110"/>
                </a:cxn>
                <a:cxn ang="0">
                  <a:pos x="3" y="110"/>
                </a:cxn>
                <a:cxn ang="0">
                  <a:pos x="4" y="110"/>
                </a:cxn>
                <a:cxn ang="0">
                  <a:pos x="4" y="110"/>
                </a:cxn>
                <a:cxn ang="0">
                  <a:pos x="4" y="110"/>
                </a:cxn>
                <a:cxn ang="0">
                  <a:pos x="4" y="110"/>
                </a:cxn>
                <a:cxn ang="0">
                  <a:pos x="88" y="61"/>
                </a:cxn>
                <a:cxn ang="0">
                  <a:pos x="4" y="110"/>
                </a:cxn>
                <a:cxn ang="0">
                  <a:pos x="88" y="61"/>
                </a:cxn>
                <a:cxn ang="0">
                  <a:pos x="88" y="61"/>
                </a:cxn>
                <a:cxn ang="0">
                  <a:pos x="154" y="0"/>
                </a:cxn>
                <a:cxn ang="0">
                  <a:pos x="154" y="0"/>
                </a:cxn>
                <a:cxn ang="0">
                  <a:pos x="94" y="56"/>
                </a:cxn>
                <a:cxn ang="0">
                  <a:pos x="94" y="56"/>
                </a:cxn>
                <a:cxn ang="0">
                  <a:pos x="154" y="0"/>
                </a:cxn>
              </a:cxnLst>
              <a:rect l="0" t="0" r="r" b="b"/>
              <a:pathLst>
                <a:path w="154" h="110">
                  <a:moveTo>
                    <a:pt x="0" y="111"/>
                  </a:moveTo>
                  <a:cubicBezTo>
                    <a:pt x="0" y="111"/>
                    <a:pt x="0" y="111"/>
                    <a:pt x="0" y="111"/>
                  </a:cubicBezTo>
                  <a:cubicBezTo>
                    <a:pt x="0" y="111"/>
                    <a:pt x="0" y="111"/>
                    <a:pt x="0" y="111"/>
                  </a:cubicBezTo>
                  <a:moveTo>
                    <a:pt x="1" y="111"/>
                  </a:moveTo>
                  <a:cubicBezTo>
                    <a:pt x="1" y="111"/>
                    <a:pt x="1" y="111"/>
                    <a:pt x="1" y="111"/>
                  </a:cubicBezTo>
                  <a:cubicBezTo>
                    <a:pt x="1" y="111"/>
                    <a:pt x="1" y="111"/>
                    <a:pt x="1" y="111"/>
                  </a:cubicBezTo>
                  <a:moveTo>
                    <a:pt x="1" y="111"/>
                  </a:moveTo>
                  <a:cubicBezTo>
                    <a:pt x="1" y="111"/>
                    <a:pt x="1" y="111"/>
                    <a:pt x="1" y="111"/>
                  </a:cubicBezTo>
                  <a:cubicBezTo>
                    <a:pt x="1" y="111"/>
                    <a:pt x="1" y="111"/>
                    <a:pt x="1" y="111"/>
                  </a:cubicBezTo>
                  <a:moveTo>
                    <a:pt x="1" y="111"/>
                  </a:moveTo>
                  <a:cubicBezTo>
                    <a:pt x="1" y="111"/>
                    <a:pt x="1" y="111"/>
                    <a:pt x="1" y="111"/>
                  </a:cubicBezTo>
                  <a:cubicBezTo>
                    <a:pt x="1" y="111"/>
                    <a:pt x="1" y="111"/>
                    <a:pt x="1" y="111"/>
                  </a:cubicBezTo>
                  <a:moveTo>
                    <a:pt x="1" y="111"/>
                  </a:moveTo>
                  <a:cubicBezTo>
                    <a:pt x="1" y="111"/>
                    <a:pt x="1" y="111"/>
                    <a:pt x="1" y="111"/>
                  </a:cubicBezTo>
                  <a:cubicBezTo>
                    <a:pt x="1" y="111"/>
                    <a:pt x="1" y="111"/>
                    <a:pt x="1" y="111"/>
                  </a:cubicBezTo>
                  <a:moveTo>
                    <a:pt x="1" y="111"/>
                  </a:moveTo>
                  <a:cubicBezTo>
                    <a:pt x="1" y="111"/>
                    <a:pt x="1" y="111"/>
                    <a:pt x="1" y="111"/>
                  </a:cubicBezTo>
                  <a:cubicBezTo>
                    <a:pt x="1" y="111"/>
                    <a:pt x="1" y="111"/>
                    <a:pt x="1" y="111"/>
                  </a:cubicBezTo>
                  <a:moveTo>
                    <a:pt x="2" y="111"/>
                  </a:moveTo>
                  <a:cubicBezTo>
                    <a:pt x="2" y="111"/>
                    <a:pt x="2" y="111"/>
                    <a:pt x="2" y="111"/>
                  </a:cubicBezTo>
                  <a:cubicBezTo>
                    <a:pt x="2" y="111"/>
                    <a:pt x="2" y="111"/>
                    <a:pt x="2" y="111"/>
                  </a:cubicBezTo>
                  <a:moveTo>
                    <a:pt x="2" y="111"/>
                  </a:moveTo>
                  <a:cubicBezTo>
                    <a:pt x="2" y="111"/>
                    <a:pt x="2" y="111"/>
                    <a:pt x="2" y="111"/>
                  </a:cubicBezTo>
                  <a:cubicBezTo>
                    <a:pt x="2" y="111"/>
                    <a:pt x="2" y="111"/>
                    <a:pt x="2" y="111"/>
                  </a:cubicBezTo>
                  <a:moveTo>
                    <a:pt x="2" y="111"/>
                  </a:moveTo>
                  <a:cubicBezTo>
                    <a:pt x="2" y="111"/>
                    <a:pt x="2" y="111"/>
                    <a:pt x="2" y="111"/>
                  </a:cubicBezTo>
                  <a:cubicBezTo>
                    <a:pt x="2" y="111"/>
                    <a:pt x="2" y="111"/>
                    <a:pt x="2" y="111"/>
                  </a:cubicBezTo>
                  <a:moveTo>
                    <a:pt x="2" y="111"/>
                  </a:moveTo>
                  <a:cubicBezTo>
                    <a:pt x="2" y="111"/>
                    <a:pt x="2" y="111"/>
                    <a:pt x="2" y="111"/>
                  </a:cubicBezTo>
                  <a:cubicBezTo>
                    <a:pt x="2" y="111"/>
                    <a:pt x="2" y="111"/>
                    <a:pt x="2" y="111"/>
                  </a:cubicBezTo>
                  <a:moveTo>
                    <a:pt x="2" y="111"/>
                  </a:moveTo>
                  <a:cubicBezTo>
                    <a:pt x="2" y="111"/>
                    <a:pt x="2" y="111"/>
                    <a:pt x="2" y="111"/>
                  </a:cubicBezTo>
                  <a:cubicBezTo>
                    <a:pt x="2" y="111"/>
                    <a:pt x="2" y="111"/>
                    <a:pt x="2" y="111"/>
                  </a:cubicBezTo>
                  <a:moveTo>
                    <a:pt x="3" y="111"/>
                  </a:moveTo>
                  <a:cubicBezTo>
                    <a:pt x="3" y="111"/>
                    <a:pt x="3" y="111"/>
                    <a:pt x="2" y="111"/>
                  </a:cubicBezTo>
                  <a:cubicBezTo>
                    <a:pt x="3" y="111"/>
                    <a:pt x="3" y="111"/>
                    <a:pt x="3" y="111"/>
                  </a:cubicBezTo>
                  <a:moveTo>
                    <a:pt x="3" y="110"/>
                  </a:moveTo>
                  <a:cubicBezTo>
                    <a:pt x="3" y="110"/>
                    <a:pt x="3" y="110"/>
                    <a:pt x="3" y="110"/>
                  </a:cubicBezTo>
                  <a:cubicBezTo>
                    <a:pt x="3" y="110"/>
                    <a:pt x="3" y="110"/>
                    <a:pt x="3" y="110"/>
                  </a:cubicBezTo>
                  <a:moveTo>
                    <a:pt x="3" y="110"/>
                  </a:moveTo>
                  <a:cubicBezTo>
                    <a:pt x="3" y="110"/>
                    <a:pt x="3" y="110"/>
                    <a:pt x="3" y="110"/>
                  </a:cubicBezTo>
                  <a:cubicBezTo>
                    <a:pt x="3" y="110"/>
                    <a:pt x="3" y="110"/>
                    <a:pt x="3" y="110"/>
                  </a:cubicBezTo>
                  <a:moveTo>
                    <a:pt x="3" y="110"/>
                  </a:moveTo>
                  <a:cubicBezTo>
                    <a:pt x="3" y="110"/>
                    <a:pt x="3" y="110"/>
                    <a:pt x="3" y="110"/>
                  </a:cubicBezTo>
                  <a:cubicBezTo>
                    <a:pt x="3" y="110"/>
                    <a:pt x="3" y="110"/>
                    <a:pt x="3" y="110"/>
                  </a:cubicBezTo>
                  <a:moveTo>
                    <a:pt x="3" y="110"/>
                  </a:moveTo>
                  <a:cubicBezTo>
                    <a:pt x="3" y="110"/>
                    <a:pt x="3" y="110"/>
                    <a:pt x="3" y="110"/>
                  </a:cubicBezTo>
                  <a:cubicBezTo>
                    <a:pt x="3" y="110"/>
                    <a:pt x="3" y="110"/>
                    <a:pt x="3" y="110"/>
                  </a:cubicBezTo>
                  <a:moveTo>
                    <a:pt x="4" y="110"/>
                  </a:moveTo>
                  <a:cubicBezTo>
                    <a:pt x="3" y="110"/>
                    <a:pt x="3" y="110"/>
                    <a:pt x="3" y="110"/>
                  </a:cubicBezTo>
                  <a:cubicBezTo>
                    <a:pt x="3" y="110"/>
                    <a:pt x="3" y="110"/>
                    <a:pt x="4" y="110"/>
                  </a:cubicBezTo>
                  <a:moveTo>
                    <a:pt x="4" y="110"/>
                  </a:moveTo>
                  <a:cubicBezTo>
                    <a:pt x="4" y="110"/>
                    <a:pt x="4" y="110"/>
                    <a:pt x="4" y="110"/>
                  </a:cubicBezTo>
                  <a:cubicBezTo>
                    <a:pt x="4" y="110"/>
                    <a:pt x="4" y="110"/>
                    <a:pt x="4" y="110"/>
                  </a:cubicBezTo>
                  <a:moveTo>
                    <a:pt x="88" y="61"/>
                  </a:moveTo>
                  <a:cubicBezTo>
                    <a:pt x="62" y="81"/>
                    <a:pt x="33" y="100"/>
                    <a:pt x="4" y="110"/>
                  </a:cubicBezTo>
                  <a:cubicBezTo>
                    <a:pt x="33" y="100"/>
                    <a:pt x="62" y="81"/>
                    <a:pt x="88" y="61"/>
                  </a:cubicBezTo>
                  <a:cubicBezTo>
                    <a:pt x="88" y="61"/>
                    <a:pt x="88" y="61"/>
                    <a:pt x="88" y="61"/>
                  </a:cubicBezTo>
                  <a:moveTo>
                    <a:pt x="154" y="0"/>
                  </a:moveTo>
                  <a:cubicBezTo>
                    <a:pt x="154" y="0"/>
                    <a:pt x="154" y="0"/>
                    <a:pt x="154" y="0"/>
                  </a:cubicBezTo>
                  <a:cubicBezTo>
                    <a:pt x="140" y="15"/>
                    <a:pt x="119" y="36"/>
                    <a:pt x="94" y="56"/>
                  </a:cubicBezTo>
                  <a:cubicBezTo>
                    <a:pt x="94" y="56"/>
                    <a:pt x="94" y="56"/>
                    <a:pt x="94" y="56"/>
                  </a:cubicBezTo>
                  <a:cubicBezTo>
                    <a:pt x="119" y="36"/>
                    <a:pt x="140" y="15"/>
                    <a:pt x="154" y="0"/>
                  </a:cubicBezTo>
                </a:path>
              </a:pathLst>
            </a:custGeom>
            <a:gradFill>
              <a:gsLst>
                <a:gs pos="0">
                  <a:srgbClr val="EEB31A"/>
                </a:gs>
                <a:gs pos="100000">
                  <a:srgbClr val="DE7B04"/>
                </a:gs>
              </a:gsLst>
              <a:lin ang="5400000" scaled="0"/>
            </a:gradFill>
            <a:ln w="9525">
              <a:noFill/>
              <a:round/>
            </a:ln>
          </p:spPr>
          <p:txBody>
            <a:bodyPr vert="horz" wrap="square" lIns="194770" tIns="97385" rIns="194770" bIns="97385" numCol="1" anchor="t" anchorCtr="0" compatLnSpc="1"/>
            <a:lstStyle/>
            <a:p>
              <a:endParaRPr lang="en-US" sz="3835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5" name="TOP-PPT-3-4"/>
            <p:cNvSpPr/>
            <p:nvPr/>
          </p:nvSpPr>
          <p:spPr bwMode="auto">
            <a:xfrm>
              <a:off x="2028637" y="3959595"/>
              <a:ext cx="66184" cy="1048607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0" y="0"/>
                </a:cxn>
                <a:cxn ang="0">
                  <a:pos x="0" y="531"/>
                </a:cxn>
                <a:cxn ang="0">
                  <a:pos x="33" y="522"/>
                </a:cxn>
                <a:cxn ang="0">
                  <a:pos x="33" y="0"/>
                </a:cxn>
              </a:cxnLst>
              <a:rect l="0" t="0" r="r" b="b"/>
              <a:pathLst>
                <a:path w="33" h="531">
                  <a:moveTo>
                    <a:pt x="33" y="0"/>
                  </a:moveTo>
                  <a:lnTo>
                    <a:pt x="0" y="0"/>
                  </a:lnTo>
                  <a:lnTo>
                    <a:pt x="0" y="531"/>
                  </a:lnTo>
                  <a:lnTo>
                    <a:pt x="33" y="522"/>
                  </a:lnTo>
                  <a:lnTo>
                    <a:pt x="33" y="0"/>
                  </a:lnTo>
                </a:path>
              </a:pathLst>
            </a:custGeom>
            <a:gradFill>
              <a:gsLst>
                <a:gs pos="0">
                  <a:srgbClr val="EEB31A"/>
                </a:gs>
                <a:gs pos="100000">
                  <a:srgbClr val="DE7B04"/>
                </a:gs>
              </a:gsLst>
              <a:lin ang="5400000" scaled="0"/>
            </a:gradFill>
            <a:ln w="9525">
              <a:noFill/>
              <a:round/>
            </a:ln>
          </p:spPr>
          <p:txBody>
            <a:bodyPr vert="horz" wrap="square" lIns="194770" tIns="97385" rIns="194770" bIns="97385" numCol="1" anchor="t" anchorCtr="0" compatLnSpc="1"/>
            <a:lstStyle/>
            <a:p>
              <a:endParaRPr lang="en-US" sz="3835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6" name="TOP-PPT-3-5"/>
            <p:cNvSpPr/>
            <p:nvPr/>
          </p:nvSpPr>
          <p:spPr bwMode="auto">
            <a:xfrm>
              <a:off x="3697280" y="3221029"/>
              <a:ext cx="1002790" cy="683273"/>
            </a:xfrm>
            <a:custGeom>
              <a:avLst/>
              <a:gdLst/>
              <a:ahLst/>
              <a:cxnLst>
                <a:cxn ang="0">
                  <a:pos x="199" y="35"/>
                </a:cxn>
                <a:cxn ang="0">
                  <a:pos x="161" y="9"/>
                </a:cxn>
                <a:cxn ang="0">
                  <a:pos x="130" y="0"/>
                </a:cxn>
                <a:cxn ang="0">
                  <a:pos x="5" y="1"/>
                </a:cxn>
                <a:cxn ang="0">
                  <a:pos x="6" y="59"/>
                </a:cxn>
                <a:cxn ang="0">
                  <a:pos x="1" y="134"/>
                </a:cxn>
                <a:cxn ang="0">
                  <a:pos x="14" y="146"/>
                </a:cxn>
                <a:cxn ang="0">
                  <a:pos x="100" y="137"/>
                </a:cxn>
                <a:cxn ang="0">
                  <a:pos x="99" y="134"/>
                </a:cxn>
                <a:cxn ang="0">
                  <a:pos x="96" y="130"/>
                </a:cxn>
                <a:cxn ang="0">
                  <a:pos x="95" y="130"/>
                </a:cxn>
                <a:cxn ang="0">
                  <a:pos x="87" y="116"/>
                </a:cxn>
                <a:cxn ang="0">
                  <a:pos x="90" y="104"/>
                </a:cxn>
                <a:cxn ang="0">
                  <a:pos x="102" y="98"/>
                </a:cxn>
                <a:cxn ang="0">
                  <a:pos x="110" y="97"/>
                </a:cxn>
                <a:cxn ang="0">
                  <a:pos x="122" y="101"/>
                </a:cxn>
                <a:cxn ang="0">
                  <a:pos x="128" y="112"/>
                </a:cxn>
                <a:cxn ang="0">
                  <a:pos x="122" y="127"/>
                </a:cxn>
                <a:cxn ang="0">
                  <a:pos x="119" y="131"/>
                </a:cxn>
                <a:cxn ang="0">
                  <a:pos x="119" y="134"/>
                </a:cxn>
                <a:cxn ang="0">
                  <a:pos x="193" y="122"/>
                </a:cxn>
                <a:cxn ang="0">
                  <a:pos x="209" y="96"/>
                </a:cxn>
                <a:cxn ang="0">
                  <a:pos x="199" y="35"/>
                </a:cxn>
              </a:cxnLst>
              <a:rect l="0" t="0" r="r" b="b"/>
              <a:pathLst>
                <a:path w="211" h="146">
                  <a:moveTo>
                    <a:pt x="199" y="35"/>
                  </a:moveTo>
                  <a:cubicBezTo>
                    <a:pt x="161" y="9"/>
                    <a:pt x="161" y="9"/>
                    <a:pt x="161" y="9"/>
                  </a:cubicBezTo>
                  <a:cubicBezTo>
                    <a:pt x="130" y="0"/>
                    <a:pt x="130" y="0"/>
                    <a:pt x="130" y="0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2" y="37"/>
                    <a:pt x="6" y="59"/>
                  </a:cubicBezTo>
                  <a:cubicBezTo>
                    <a:pt x="7" y="66"/>
                    <a:pt x="6" y="96"/>
                    <a:pt x="1" y="134"/>
                  </a:cubicBezTo>
                  <a:cubicBezTo>
                    <a:pt x="1" y="134"/>
                    <a:pt x="0" y="146"/>
                    <a:pt x="14" y="146"/>
                  </a:cubicBezTo>
                  <a:cubicBezTo>
                    <a:pt x="38" y="145"/>
                    <a:pt x="69" y="141"/>
                    <a:pt x="100" y="137"/>
                  </a:cubicBezTo>
                  <a:cubicBezTo>
                    <a:pt x="99" y="134"/>
                    <a:pt x="99" y="134"/>
                    <a:pt x="99" y="134"/>
                  </a:cubicBezTo>
                  <a:cubicBezTo>
                    <a:pt x="99" y="133"/>
                    <a:pt x="99" y="131"/>
                    <a:pt x="96" y="130"/>
                  </a:cubicBezTo>
                  <a:cubicBezTo>
                    <a:pt x="95" y="130"/>
                    <a:pt x="95" y="130"/>
                    <a:pt x="95" y="130"/>
                  </a:cubicBezTo>
                  <a:cubicBezTo>
                    <a:pt x="90" y="127"/>
                    <a:pt x="87" y="122"/>
                    <a:pt x="87" y="116"/>
                  </a:cubicBezTo>
                  <a:cubicBezTo>
                    <a:pt x="86" y="112"/>
                    <a:pt x="87" y="108"/>
                    <a:pt x="90" y="104"/>
                  </a:cubicBezTo>
                  <a:cubicBezTo>
                    <a:pt x="93" y="101"/>
                    <a:pt x="97" y="99"/>
                    <a:pt x="102" y="98"/>
                  </a:cubicBezTo>
                  <a:cubicBezTo>
                    <a:pt x="110" y="97"/>
                    <a:pt x="110" y="97"/>
                    <a:pt x="110" y="97"/>
                  </a:cubicBezTo>
                  <a:cubicBezTo>
                    <a:pt x="114" y="97"/>
                    <a:pt x="119" y="98"/>
                    <a:pt x="122" y="101"/>
                  </a:cubicBezTo>
                  <a:cubicBezTo>
                    <a:pt x="126" y="104"/>
                    <a:pt x="128" y="108"/>
                    <a:pt x="128" y="112"/>
                  </a:cubicBezTo>
                  <a:cubicBezTo>
                    <a:pt x="129" y="118"/>
                    <a:pt x="127" y="124"/>
                    <a:pt x="122" y="127"/>
                  </a:cubicBezTo>
                  <a:cubicBezTo>
                    <a:pt x="120" y="129"/>
                    <a:pt x="119" y="131"/>
                    <a:pt x="119" y="131"/>
                  </a:cubicBezTo>
                  <a:cubicBezTo>
                    <a:pt x="119" y="134"/>
                    <a:pt x="119" y="134"/>
                    <a:pt x="119" y="134"/>
                  </a:cubicBezTo>
                  <a:cubicBezTo>
                    <a:pt x="149" y="130"/>
                    <a:pt x="176" y="125"/>
                    <a:pt x="193" y="122"/>
                  </a:cubicBezTo>
                  <a:cubicBezTo>
                    <a:pt x="209" y="96"/>
                    <a:pt x="209" y="96"/>
                    <a:pt x="209" y="96"/>
                  </a:cubicBezTo>
                  <a:cubicBezTo>
                    <a:pt x="209" y="96"/>
                    <a:pt x="211" y="49"/>
                    <a:pt x="199" y="35"/>
                  </a:cubicBezTo>
                </a:path>
              </a:pathLst>
            </a:custGeom>
            <a:solidFill>
              <a:srgbClr val="FA8C1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lt1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7" name="TOP-PPT-3-6"/>
            <p:cNvSpPr/>
            <p:nvPr/>
          </p:nvSpPr>
          <p:spPr bwMode="auto">
            <a:xfrm>
              <a:off x="3574938" y="3702874"/>
              <a:ext cx="1245465" cy="730668"/>
            </a:xfrm>
            <a:custGeom>
              <a:avLst/>
              <a:gdLst/>
              <a:ahLst/>
              <a:cxnLst>
                <a:cxn ang="0">
                  <a:pos x="258" y="54"/>
                </a:cxn>
                <a:cxn ang="0">
                  <a:pos x="222" y="27"/>
                </a:cxn>
                <a:cxn ang="0">
                  <a:pos x="140" y="40"/>
                </a:cxn>
                <a:cxn ang="0">
                  <a:pos x="139" y="29"/>
                </a:cxn>
                <a:cxn ang="0">
                  <a:pos x="144" y="20"/>
                </a:cxn>
                <a:cxn ang="0">
                  <a:pos x="148" y="10"/>
                </a:cxn>
                <a:cxn ang="0">
                  <a:pos x="137" y="0"/>
                </a:cxn>
                <a:cxn ang="0">
                  <a:pos x="128" y="1"/>
                </a:cxn>
                <a:cxn ang="0">
                  <a:pos x="118" y="13"/>
                </a:cxn>
                <a:cxn ang="0">
                  <a:pos x="124" y="21"/>
                </a:cxn>
                <a:cxn ang="0">
                  <a:pos x="125" y="22"/>
                </a:cxn>
                <a:cxn ang="0">
                  <a:pos x="131" y="30"/>
                </a:cxn>
                <a:cxn ang="0">
                  <a:pos x="131" y="30"/>
                </a:cxn>
                <a:cxn ang="0">
                  <a:pos x="132" y="41"/>
                </a:cxn>
                <a:cxn ang="0">
                  <a:pos x="34" y="51"/>
                </a:cxn>
                <a:cxn ang="0">
                  <a:pos x="22" y="61"/>
                </a:cxn>
                <a:cxn ang="0">
                  <a:pos x="5" y="134"/>
                </a:cxn>
                <a:cxn ang="0">
                  <a:pos x="18" y="150"/>
                </a:cxn>
                <a:cxn ang="0">
                  <a:pos x="125" y="154"/>
                </a:cxn>
                <a:cxn ang="0">
                  <a:pos x="125" y="151"/>
                </a:cxn>
                <a:cxn ang="0">
                  <a:pos x="121" y="147"/>
                </a:cxn>
                <a:cxn ang="0">
                  <a:pos x="121" y="147"/>
                </a:cxn>
                <a:cxn ang="0">
                  <a:pos x="113" y="133"/>
                </a:cxn>
                <a:cxn ang="0">
                  <a:pos x="117" y="121"/>
                </a:cxn>
                <a:cxn ang="0">
                  <a:pos x="129" y="116"/>
                </a:cxn>
                <a:cxn ang="0">
                  <a:pos x="137" y="115"/>
                </a:cxn>
                <a:cxn ang="0">
                  <a:pos x="149" y="120"/>
                </a:cxn>
                <a:cxn ang="0">
                  <a:pos x="155" y="131"/>
                </a:cxn>
                <a:cxn ang="0">
                  <a:pos x="148" y="146"/>
                </a:cxn>
                <a:cxn ang="0">
                  <a:pos x="145" y="150"/>
                </a:cxn>
                <a:cxn ang="0">
                  <a:pos x="145" y="153"/>
                </a:cxn>
                <a:cxn ang="0">
                  <a:pos x="227" y="143"/>
                </a:cxn>
                <a:cxn ang="0">
                  <a:pos x="228" y="143"/>
                </a:cxn>
                <a:cxn ang="0">
                  <a:pos x="228" y="142"/>
                </a:cxn>
                <a:cxn ang="0">
                  <a:pos x="261" y="110"/>
                </a:cxn>
                <a:cxn ang="0">
                  <a:pos x="258" y="54"/>
                </a:cxn>
              </a:cxnLst>
              <a:rect l="0" t="0" r="r" b="b"/>
              <a:pathLst>
                <a:path w="262" h="156">
                  <a:moveTo>
                    <a:pt x="258" y="54"/>
                  </a:moveTo>
                  <a:cubicBezTo>
                    <a:pt x="255" y="48"/>
                    <a:pt x="233" y="33"/>
                    <a:pt x="222" y="27"/>
                  </a:cubicBezTo>
                  <a:cubicBezTo>
                    <a:pt x="204" y="30"/>
                    <a:pt x="173" y="35"/>
                    <a:pt x="140" y="40"/>
                  </a:cubicBezTo>
                  <a:cubicBezTo>
                    <a:pt x="139" y="29"/>
                    <a:pt x="139" y="29"/>
                    <a:pt x="139" y="29"/>
                  </a:cubicBezTo>
                  <a:cubicBezTo>
                    <a:pt x="139" y="26"/>
                    <a:pt x="140" y="23"/>
                    <a:pt x="144" y="20"/>
                  </a:cubicBezTo>
                  <a:cubicBezTo>
                    <a:pt x="147" y="17"/>
                    <a:pt x="149" y="14"/>
                    <a:pt x="148" y="10"/>
                  </a:cubicBezTo>
                  <a:cubicBezTo>
                    <a:pt x="148" y="4"/>
                    <a:pt x="143" y="0"/>
                    <a:pt x="137" y="0"/>
                  </a:cubicBezTo>
                  <a:cubicBezTo>
                    <a:pt x="128" y="1"/>
                    <a:pt x="128" y="1"/>
                    <a:pt x="128" y="1"/>
                  </a:cubicBezTo>
                  <a:cubicBezTo>
                    <a:pt x="122" y="2"/>
                    <a:pt x="118" y="7"/>
                    <a:pt x="118" y="13"/>
                  </a:cubicBezTo>
                  <a:cubicBezTo>
                    <a:pt x="119" y="16"/>
                    <a:pt x="121" y="20"/>
                    <a:pt x="124" y="21"/>
                  </a:cubicBezTo>
                  <a:cubicBezTo>
                    <a:pt x="125" y="22"/>
                    <a:pt x="125" y="22"/>
                    <a:pt x="125" y="22"/>
                  </a:cubicBezTo>
                  <a:cubicBezTo>
                    <a:pt x="130" y="24"/>
                    <a:pt x="131" y="28"/>
                    <a:pt x="131" y="30"/>
                  </a:cubicBezTo>
                  <a:cubicBezTo>
                    <a:pt x="131" y="30"/>
                    <a:pt x="131" y="30"/>
                    <a:pt x="131" y="30"/>
                  </a:cubicBezTo>
                  <a:cubicBezTo>
                    <a:pt x="132" y="41"/>
                    <a:pt x="132" y="41"/>
                    <a:pt x="132" y="41"/>
                  </a:cubicBezTo>
                  <a:cubicBezTo>
                    <a:pt x="97" y="46"/>
                    <a:pt x="61" y="50"/>
                    <a:pt x="34" y="51"/>
                  </a:cubicBezTo>
                  <a:cubicBezTo>
                    <a:pt x="34" y="51"/>
                    <a:pt x="24" y="51"/>
                    <a:pt x="22" y="61"/>
                  </a:cubicBezTo>
                  <a:cubicBezTo>
                    <a:pt x="18" y="85"/>
                    <a:pt x="12" y="110"/>
                    <a:pt x="5" y="134"/>
                  </a:cubicBezTo>
                  <a:cubicBezTo>
                    <a:pt x="5" y="134"/>
                    <a:pt x="0" y="148"/>
                    <a:pt x="18" y="150"/>
                  </a:cubicBezTo>
                  <a:cubicBezTo>
                    <a:pt x="55" y="155"/>
                    <a:pt x="92" y="156"/>
                    <a:pt x="125" y="154"/>
                  </a:cubicBezTo>
                  <a:cubicBezTo>
                    <a:pt x="125" y="151"/>
                    <a:pt x="125" y="151"/>
                    <a:pt x="125" y="151"/>
                  </a:cubicBezTo>
                  <a:cubicBezTo>
                    <a:pt x="125" y="151"/>
                    <a:pt x="124" y="149"/>
                    <a:pt x="121" y="147"/>
                  </a:cubicBezTo>
                  <a:cubicBezTo>
                    <a:pt x="121" y="147"/>
                    <a:pt x="121" y="147"/>
                    <a:pt x="121" y="147"/>
                  </a:cubicBezTo>
                  <a:cubicBezTo>
                    <a:pt x="116" y="144"/>
                    <a:pt x="113" y="139"/>
                    <a:pt x="113" y="133"/>
                  </a:cubicBezTo>
                  <a:cubicBezTo>
                    <a:pt x="113" y="129"/>
                    <a:pt x="114" y="125"/>
                    <a:pt x="117" y="121"/>
                  </a:cubicBezTo>
                  <a:cubicBezTo>
                    <a:pt x="120" y="118"/>
                    <a:pt x="124" y="116"/>
                    <a:pt x="129" y="116"/>
                  </a:cubicBezTo>
                  <a:cubicBezTo>
                    <a:pt x="137" y="115"/>
                    <a:pt x="137" y="115"/>
                    <a:pt x="137" y="115"/>
                  </a:cubicBezTo>
                  <a:cubicBezTo>
                    <a:pt x="142" y="115"/>
                    <a:pt x="146" y="117"/>
                    <a:pt x="149" y="120"/>
                  </a:cubicBezTo>
                  <a:cubicBezTo>
                    <a:pt x="153" y="123"/>
                    <a:pt x="155" y="127"/>
                    <a:pt x="155" y="131"/>
                  </a:cubicBezTo>
                  <a:cubicBezTo>
                    <a:pt x="155" y="137"/>
                    <a:pt x="152" y="143"/>
                    <a:pt x="148" y="146"/>
                  </a:cubicBezTo>
                  <a:cubicBezTo>
                    <a:pt x="145" y="148"/>
                    <a:pt x="145" y="149"/>
                    <a:pt x="145" y="150"/>
                  </a:cubicBezTo>
                  <a:cubicBezTo>
                    <a:pt x="145" y="153"/>
                    <a:pt x="145" y="153"/>
                    <a:pt x="145" y="153"/>
                  </a:cubicBezTo>
                  <a:cubicBezTo>
                    <a:pt x="193" y="150"/>
                    <a:pt x="227" y="143"/>
                    <a:pt x="227" y="143"/>
                  </a:cubicBezTo>
                  <a:cubicBezTo>
                    <a:pt x="228" y="143"/>
                    <a:pt x="228" y="143"/>
                    <a:pt x="228" y="143"/>
                  </a:cubicBezTo>
                  <a:cubicBezTo>
                    <a:pt x="228" y="142"/>
                    <a:pt x="228" y="142"/>
                    <a:pt x="228" y="142"/>
                  </a:cubicBezTo>
                  <a:cubicBezTo>
                    <a:pt x="235" y="136"/>
                    <a:pt x="261" y="120"/>
                    <a:pt x="261" y="110"/>
                  </a:cubicBezTo>
                  <a:cubicBezTo>
                    <a:pt x="261" y="99"/>
                    <a:pt x="262" y="63"/>
                    <a:pt x="258" y="54"/>
                  </a:cubicBezTo>
                </a:path>
              </a:pathLst>
            </a:custGeom>
            <a:solidFill>
              <a:srgbClr val="FA8C1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lt1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8" name="TOP-PPT-3-7"/>
            <p:cNvSpPr/>
            <p:nvPr/>
          </p:nvSpPr>
          <p:spPr bwMode="auto">
            <a:xfrm>
              <a:off x="3398448" y="4269635"/>
              <a:ext cx="1355772" cy="663525"/>
            </a:xfrm>
            <a:custGeom>
              <a:avLst/>
              <a:gdLst/>
              <a:ahLst/>
              <a:cxnLst>
                <a:cxn ang="0">
                  <a:pos x="285" y="76"/>
                </a:cxn>
                <a:cxn ang="0">
                  <a:pos x="266" y="39"/>
                </a:cxn>
                <a:cxn ang="0">
                  <a:pos x="260" y="31"/>
                </a:cxn>
                <a:cxn ang="0">
                  <a:pos x="176" y="41"/>
                </a:cxn>
                <a:cxn ang="0">
                  <a:pos x="176" y="29"/>
                </a:cxn>
                <a:cxn ang="0">
                  <a:pos x="181" y="20"/>
                </a:cxn>
                <a:cxn ang="0">
                  <a:pos x="186" y="11"/>
                </a:cxn>
                <a:cxn ang="0">
                  <a:pos x="175" y="0"/>
                </a:cxn>
                <a:cxn ang="0">
                  <a:pos x="166" y="1"/>
                </a:cxn>
                <a:cxn ang="0">
                  <a:pos x="156" y="12"/>
                </a:cxn>
                <a:cxn ang="0">
                  <a:pos x="161" y="21"/>
                </a:cxn>
                <a:cxn ang="0">
                  <a:pos x="162" y="21"/>
                </a:cxn>
                <a:cxn ang="0">
                  <a:pos x="168" y="30"/>
                </a:cxn>
                <a:cxn ang="0">
                  <a:pos x="168" y="30"/>
                </a:cxn>
                <a:cxn ang="0">
                  <a:pos x="168" y="41"/>
                </a:cxn>
                <a:cxn ang="0">
                  <a:pos x="134" y="42"/>
                </a:cxn>
                <a:cxn ang="0">
                  <a:pos x="43" y="35"/>
                </a:cxn>
                <a:cxn ang="0">
                  <a:pos x="33" y="41"/>
                </a:cxn>
                <a:cxn ang="0">
                  <a:pos x="4" y="95"/>
                </a:cxn>
                <a:cxn ang="0">
                  <a:pos x="6" y="103"/>
                </a:cxn>
                <a:cxn ang="0">
                  <a:pos x="127" y="132"/>
                </a:cxn>
                <a:cxn ang="0">
                  <a:pos x="128" y="129"/>
                </a:cxn>
                <a:cxn ang="0">
                  <a:pos x="125" y="124"/>
                </a:cxn>
                <a:cxn ang="0">
                  <a:pos x="125" y="123"/>
                </a:cxn>
                <a:cxn ang="0">
                  <a:pos x="119" y="109"/>
                </a:cxn>
                <a:cxn ang="0">
                  <a:pos x="126" y="98"/>
                </a:cxn>
                <a:cxn ang="0">
                  <a:pos x="138" y="94"/>
                </a:cxn>
                <a:cxn ang="0">
                  <a:pos x="146" y="95"/>
                </a:cxn>
                <a:cxn ang="0">
                  <a:pos x="157" y="102"/>
                </a:cxn>
                <a:cxn ang="0">
                  <a:pos x="161" y="114"/>
                </a:cxn>
                <a:cxn ang="0">
                  <a:pos x="151" y="127"/>
                </a:cxn>
                <a:cxn ang="0">
                  <a:pos x="148" y="131"/>
                </a:cxn>
                <a:cxn ang="0">
                  <a:pos x="147" y="135"/>
                </a:cxn>
                <a:cxn ang="0">
                  <a:pos x="234" y="142"/>
                </a:cxn>
                <a:cxn ang="0">
                  <a:pos x="272" y="121"/>
                </a:cxn>
                <a:cxn ang="0">
                  <a:pos x="285" y="76"/>
                </a:cxn>
              </a:cxnLst>
              <a:rect l="0" t="0" r="r" b="b"/>
              <a:pathLst>
                <a:path w="285" h="142">
                  <a:moveTo>
                    <a:pt x="285" y="76"/>
                  </a:moveTo>
                  <a:cubicBezTo>
                    <a:pt x="285" y="65"/>
                    <a:pt x="280" y="57"/>
                    <a:pt x="266" y="39"/>
                  </a:cubicBezTo>
                  <a:cubicBezTo>
                    <a:pt x="263" y="35"/>
                    <a:pt x="261" y="33"/>
                    <a:pt x="260" y="31"/>
                  </a:cubicBezTo>
                  <a:cubicBezTo>
                    <a:pt x="248" y="33"/>
                    <a:pt x="216" y="38"/>
                    <a:pt x="176" y="41"/>
                  </a:cubicBezTo>
                  <a:cubicBezTo>
                    <a:pt x="176" y="29"/>
                    <a:pt x="176" y="29"/>
                    <a:pt x="176" y="29"/>
                  </a:cubicBezTo>
                  <a:cubicBezTo>
                    <a:pt x="176" y="27"/>
                    <a:pt x="177" y="23"/>
                    <a:pt x="181" y="20"/>
                  </a:cubicBezTo>
                  <a:cubicBezTo>
                    <a:pt x="184" y="18"/>
                    <a:pt x="186" y="14"/>
                    <a:pt x="186" y="11"/>
                  </a:cubicBezTo>
                  <a:cubicBezTo>
                    <a:pt x="186" y="5"/>
                    <a:pt x="181" y="0"/>
                    <a:pt x="175" y="0"/>
                  </a:cubicBezTo>
                  <a:cubicBezTo>
                    <a:pt x="166" y="1"/>
                    <a:pt x="166" y="1"/>
                    <a:pt x="166" y="1"/>
                  </a:cubicBezTo>
                  <a:cubicBezTo>
                    <a:pt x="160" y="1"/>
                    <a:pt x="156" y="6"/>
                    <a:pt x="156" y="12"/>
                  </a:cubicBezTo>
                  <a:cubicBezTo>
                    <a:pt x="156" y="16"/>
                    <a:pt x="158" y="19"/>
                    <a:pt x="161" y="21"/>
                  </a:cubicBezTo>
                  <a:cubicBezTo>
                    <a:pt x="162" y="21"/>
                    <a:pt x="162" y="21"/>
                    <a:pt x="162" y="21"/>
                  </a:cubicBezTo>
                  <a:cubicBezTo>
                    <a:pt x="166" y="24"/>
                    <a:pt x="167" y="28"/>
                    <a:pt x="168" y="30"/>
                  </a:cubicBezTo>
                  <a:cubicBezTo>
                    <a:pt x="168" y="30"/>
                    <a:pt x="168" y="30"/>
                    <a:pt x="168" y="30"/>
                  </a:cubicBezTo>
                  <a:cubicBezTo>
                    <a:pt x="168" y="41"/>
                    <a:pt x="168" y="41"/>
                    <a:pt x="168" y="41"/>
                  </a:cubicBezTo>
                  <a:cubicBezTo>
                    <a:pt x="157" y="42"/>
                    <a:pt x="146" y="42"/>
                    <a:pt x="134" y="42"/>
                  </a:cubicBezTo>
                  <a:cubicBezTo>
                    <a:pt x="105" y="42"/>
                    <a:pt x="74" y="40"/>
                    <a:pt x="43" y="35"/>
                  </a:cubicBezTo>
                  <a:cubicBezTo>
                    <a:pt x="35" y="34"/>
                    <a:pt x="33" y="41"/>
                    <a:pt x="33" y="41"/>
                  </a:cubicBezTo>
                  <a:cubicBezTo>
                    <a:pt x="25" y="61"/>
                    <a:pt x="15" y="80"/>
                    <a:pt x="4" y="95"/>
                  </a:cubicBezTo>
                  <a:cubicBezTo>
                    <a:pt x="4" y="95"/>
                    <a:pt x="0" y="101"/>
                    <a:pt x="6" y="103"/>
                  </a:cubicBezTo>
                  <a:cubicBezTo>
                    <a:pt x="46" y="117"/>
                    <a:pt x="89" y="126"/>
                    <a:pt x="127" y="132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8"/>
                    <a:pt x="128" y="126"/>
                    <a:pt x="125" y="124"/>
                  </a:cubicBezTo>
                  <a:cubicBezTo>
                    <a:pt x="125" y="123"/>
                    <a:pt x="125" y="123"/>
                    <a:pt x="125" y="123"/>
                  </a:cubicBezTo>
                  <a:cubicBezTo>
                    <a:pt x="121" y="120"/>
                    <a:pt x="118" y="114"/>
                    <a:pt x="119" y="109"/>
                  </a:cubicBezTo>
                  <a:cubicBezTo>
                    <a:pt x="120" y="104"/>
                    <a:pt x="122" y="100"/>
                    <a:pt x="126" y="98"/>
                  </a:cubicBezTo>
                  <a:cubicBezTo>
                    <a:pt x="129" y="95"/>
                    <a:pt x="134" y="94"/>
                    <a:pt x="138" y="94"/>
                  </a:cubicBezTo>
                  <a:cubicBezTo>
                    <a:pt x="146" y="95"/>
                    <a:pt x="146" y="95"/>
                    <a:pt x="146" y="95"/>
                  </a:cubicBezTo>
                  <a:cubicBezTo>
                    <a:pt x="151" y="96"/>
                    <a:pt x="155" y="98"/>
                    <a:pt x="157" y="102"/>
                  </a:cubicBezTo>
                  <a:cubicBezTo>
                    <a:pt x="160" y="105"/>
                    <a:pt x="161" y="110"/>
                    <a:pt x="161" y="114"/>
                  </a:cubicBezTo>
                  <a:cubicBezTo>
                    <a:pt x="160" y="120"/>
                    <a:pt x="157" y="125"/>
                    <a:pt x="151" y="127"/>
                  </a:cubicBezTo>
                  <a:cubicBezTo>
                    <a:pt x="149" y="129"/>
                    <a:pt x="148" y="130"/>
                    <a:pt x="148" y="131"/>
                  </a:cubicBezTo>
                  <a:cubicBezTo>
                    <a:pt x="147" y="135"/>
                    <a:pt x="147" y="135"/>
                    <a:pt x="147" y="135"/>
                  </a:cubicBezTo>
                  <a:cubicBezTo>
                    <a:pt x="190" y="140"/>
                    <a:pt x="223" y="142"/>
                    <a:pt x="234" y="142"/>
                  </a:cubicBezTo>
                  <a:cubicBezTo>
                    <a:pt x="241" y="139"/>
                    <a:pt x="266" y="129"/>
                    <a:pt x="272" y="121"/>
                  </a:cubicBezTo>
                  <a:cubicBezTo>
                    <a:pt x="285" y="106"/>
                    <a:pt x="285" y="86"/>
                    <a:pt x="285" y="76"/>
                  </a:cubicBezTo>
                </a:path>
              </a:pathLst>
            </a:custGeom>
            <a:solidFill>
              <a:srgbClr val="FA8C1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lt1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9" name="TOP-PPT-3-8"/>
            <p:cNvSpPr/>
            <p:nvPr/>
          </p:nvSpPr>
          <p:spPr bwMode="auto">
            <a:xfrm>
              <a:off x="3217945" y="4731733"/>
              <a:ext cx="1273543" cy="576636"/>
            </a:xfrm>
            <a:custGeom>
              <a:avLst/>
              <a:gdLst/>
              <a:ahLst/>
              <a:cxnLst>
                <a:cxn ang="0">
                  <a:pos x="267" y="51"/>
                </a:cxn>
                <a:cxn ang="0">
                  <a:pos x="178" y="43"/>
                </a:cxn>
                <a:cxn ang="0">
                  <a:pos x="180" y="30"/>
                </a:cxn>
                <a:cxn ang="0">
                  <a:pos x="187" y="23"/>
                </a:cxn>
                <a:cxn ang="0">
                  <a:pos x="193" y="14"/>
                </a:cxn>
                <a:cxn ang="0">
                  <a:pos x="184" y="2"/>
                </a:cxn>
                <a:cxn ang="0">
                  <a:pos x="175" y="1"/>
                </a:cxn>
                <a:cxn ang="0">
                  <a:pos x="163" y="10"/>
                </a:cxn>
                <a:cxn ang="0">
                  <a:pos x="167" y="20"/>
                </a:cxn>
                <a:cxn ang="0">
                  <a:pos x="167" y="20"/>
                </a:cxn>
                <a:cxn ang="0">
                  <a:pos x="172" y="30"/>
                </a:cxn>
                <a:cxn ang="0">
                  <a:pos x="172" y="30"/>
                </a:cxn>
                <a:cxn ang="0">
                  <a:pos x="170" y="42"/>
                </a:cxn>
                <a:cxn ang="0">
                  <a:pos x="38" y="11"/>
                </a:cxn>
                <a:cxn ang="0">
                  <a:pos x="29" y="13"/>
                </a:cxn>
                <a:cxn ang="0">
                  <a:pos x="44" y="84"/>
                </a:cxn>
                <a:cxn ang="0">
                  <a:pos x="85" y="96"/>
                </a:cxn>
                <a:cxn ang="0">
                  <a:pos x="86" y="94"/>
                </a:cxn>
                <a:cxn ang="0">
                  <a:pos x="84" y="89"/>
                </a:cxn>
                <a:cxn ang="0">
                  <a:pos x="84" y="88"/>
                </a:cxn>
                <a:cxn ang="0">
                  <a:pos x="80" y="73"/>
                </a:cxn>
                <a:cxn ang="0">
                  <a:pos x="88" y="63"/>
                </a:cxn>
                <a:cxn ang="0">
                  <a:pos x="101" y="61"/>
                </a:cxn>
                <a:cxn ang="0">
                  <a:pos x="109" y="64"/>
                </a:cxn>
                <a:cxn ang="0">
                  <a:pos x="119" y="71"/>
                </a:cxn>
                <a:cxn ang="0">
                  <a:pos x="121" y="84"/>
                </a:cxn>
                <a:cxn ang="0">
                  <a:pos x="109" y="96"/>
                </a:cxn>
                <a:cxn ang="0">
                  <a:pos x="105" y="99"/>
                </a:cxn>
                <a:cxn ang="0">
                  <a:pos x="105" y="101"/>
                </a:cxn>
                <a:cxn ang="0">
                  <a:pos x="108" y="102"/>
                </a:cxn>
                <a:cxn ang="0">
                  <a:pos x="181" y="118"/>
                </a:cxn>
                <a:cxn ang="0">
                  <a:pos x="250" y="113"/>
                </a:cxn>
                <a:cxn ang="0">
                  <a:pos x="265" y="67"/>
                </a:cxn>
                <a:cxn ang="0">
                  <a:pos x="267" y="51"/>
                </a:cxn>
              </a:cxnLst>
              <a:rect l="0" t="0" r="r" b="b"/>
              <a:pathLst>
                <a:path w="268" h="123">
                  <a:moveTo>
                    <a:pt x="267" y="51"/>
                  </a:moveTo>
                  <a:cubicBezTo>
                    <a:pt x="252" y="50"/>
                    <a:pt x="219" y="48"/>
                    <a:pt x="178" y="43"/>
                  </a:cubicBezTo>
                  <a:cubicBezTo>
                    <a:pt x="180" y="30"/>
                    <a:pt x="180" y="30"/>
                    <a:pt x="180" y="30"/>
                  </a:cubicBezTo>
                  <a:cubicBezTo>
                    <a:pt x="180" y="28"/>
                    <a:pt x="182" y="25"/>
                    <a:pt x="187" y="23"/>
                  </a:cubicBezTo>
                  <a:cubicBezTo>
                    <a:pt x="190" y="21"/>
                    <a:pt x="192" y="18"/>
                    <a:pt x="193" y="14"/>
                  </a:cubicBezTo>
                  <a:cubicBezTo>
                    <a:pt x="194" y="8"/>
                    <a:pt x="189" y="3"/>
                    <a:pt x="184" y="2"/>
                  </a:cubicBezTo>
                  <a:cubicBezTo>
                    <a:pt x="175" y="1"/>
                    <a:pt x="175" y="1"/>
                    <a:pt x="175" y="1"/>
                  </a:cubicBezTo>
                  <a:cubicBezTo>
                    <a:pt x="169" y="0"/>
                    <a:pt x="164" y="5"/>
                    <a:pt x="163" y="10"/>
                  </a:cubicBezTo>
                  <a:cubicBezTo>
                    <a:pt x="163" y="14"/>
                    <a:pt x="164" y="18"/>
                    <a:pt x="167" y="20"/>
                  </a:cubicBezTo>
                  <a:cubicBezTo>
                    <a:pt x="167" y="20"/>
                    <a:pt x="167" y="20"/>
                    <a:pt x="167" y="20"/>
                  </a:cubicBezTo>
                  <a:cubicBezTo>
                    <a:pt x="171" y="24"/>
                    <a:pt x="172" y="28"/>
                    <a:pt x="172" y="30"/>
                  </a:cubicBezTo>
                  <a:cubicBezTo>
                    <a:pt x="172" y="30"/>
                    <a:pt x="172" y="30"/>
                    <a:pt x="172" y="30"/>
                  </a:cubicBezTo>
                  <a:cubicBezTo>
                    <a:pt x="170" y="42"/>
                    <a:pt x="170" y="42"/>
                    <a:pt x="170" y="42"/>
                  </a:cubicBezTo>
                  <a:cubicBezTo>
                    <a:pt x="129" y="35"/>
                    <a:pt x="82" y="26"/>
                    <a:pt x="38" y="11"/>
                  </a:cubicBezTo>
                  <a:cubicBezTo>
                    <a:pt x="32" y="9"/>
                    <a:pt x="29" y="13"/>
                    <a:pt x="29" y="13"/>
                  </a:cubicBezTo>
                  <a:cubicBezTo>
                    <a:pt x="21" y="25"/>
                    <a:pt x="0" y="63"/>
                    <a:pt x="44" y="84"/>
                  </a:cubicBezTo>
                  <a:cubicBezTo>
                    <a:pt x="44" y="84"/>
                    <a:pt x="53" y="88"/>
                    <a:pt x="85" y="96"/>
                  </a:cubicBezTo>
                  <a:cubicBezTo>
                    <a:pt x="86" y="94"/>
                    <a:pt x="86" y="94"/>
                    <a:pt x="86" y="94"/>
                  </a:cubicBezTo>
                  <a:cubicBezTo>
                    <a:pt x="86" y="93"/>
                    <a:pt x="86" y="91"/>
                    <a:pt x="84" y="89"/>
                  </a:cubicBezTo>
                  <a:cubicBezTo>
                    <a:pt x="84" y="88"/>
                    <a:pt x="84" y="88"/>
                    <a:pt x="84" y="88"/>
                  </a:cubicBezTo>
                  <a:cubicBezTo>
                    <a:pt x="80" y="84"/>
                    <a:pt x="79" y="79"/>
                    <a:pt x="80" y="73"/>
                  </a:cubicBezTo>
                  <a:cubicBezTo>
                    <a:pt x="81" y="69"/>
                    <a:pt x="84" y="65"/>
                    <a:pt x="88" y="63"/>
                  </a:cubicBezTo>
                  <a:cubicBezTo>
                    <a:pt x="92" y="61"/>
                    <a:pt x="97" y="60"/>
                    <a:pt x="101" y="61"/>
                  </a:cubicBezTo>
                  <a:cubicBezTo>
                    <a:pt x="109" y="64"/>
                    <a:pt x="109" y="64"/>
                    <a:pt x="109" y="64"/>
                  </a:cubicBezTo>
                  <a:cubicBezTo>
                    <a:pt x="113" y="65"/>
                    <a:pt x="117" y="68"/>
                    <a:pt x="119" y="71"/>
                  </a:cubicBezTo>
                  <a:cubicBezTo>
                    <a:pt x="121" y="75"/>
                    <a:pt x="122" y="80"/>
                    <a:pt x="121" y="84"/>
                  </a:cubicBezTo>
                  <a:cubicBezTo>
                    <a:pt x="119" y="90"/>
                    <a:pt x="115" y="94"/>
                    <a:pt x="109" y="96"/>
                  </a:cubicBezTo>
                  <a:cubicBezTo>
                    <a:pt x="107" y="97"/>
                    <a:pt x="106" y="98"/>
                    <a:pt x="105" y="99"/>
                  </a:cubicBezTo>
                  <a:cubicBezTo>
                    <a:pt x="105" y="101"/>
                    <a:pt x="105" y="101"/>
                    <a:pt x="105" y="101"/>
                  </a:cubicBezTo>
                  <a:cubicBezTo>
                    <a:pt x="106" y="102"/>
                    <a:pt x="107" y="102"/>
                    <a:pt x="108" y="102"/>
                  </a:cubicBezTo>
                  <a:cubicBezTo>
                    <a:pt x="162" y="115"/>
                    <a:pt x="181" y="118"/>
                    <a:pt x="181" y="118"/>
                  </a:cubicBezTo>
                  <a:cubicBezTo>
                    <a:pt x="192" y="118"/>
                    <a:pt x="233" y="123"/>
                    <a:pt x="250" y="113"/>
                  </a:cubicBezTo>
                  <a:cubicBezTo>
                    <a:pt x="267" y="102"/>
                    <a:pt x="268" y="78"/>
                    <a:pt x="265" y="67"/>
                  </a:cubicBezTo>
                  <a:cubicBezTo>
                    <a:pt x="264" y="62"/>
                    <a:pt x="266" y="56"/>
                    <a:pt x="267" y="51"/>
                  </a:cubicBezTo>
                </a:path>
              </a:pathLst>
            </a:custGeom>
            <a:solidFill>
              <a:srgbClr val="FA8C1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lt1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0" name="TOP-PPT-3-9"/>
            <p:cNvSpPr/>
            <p:nvPr/>
          </p:nvSpPr>
          <p:spPr bwMode="auto">
            <a:xfrm>
              <a:off x="2580170" y="4919337"/>
              <a:ext cx="1450034" cy="570710"/>
            </a:xfrm>
            <a:custGeom>
              <a:avLst/>
              <a:gdLst/>
              <a:ahLst/>
              <a:cxnLst>
                <a:cxn ang="0">
                  <a:pos x="230" y="68"/>
                </a:cxn>
                <a:cxn ang="0">
                  <a:pos x="234" y="57"/>
                </a:cxn>
                <a:cxn ang="0">
                  <a:pos x="242" y="50"/>
                </a:cxn>
                <a:cxn ang="0">
                  <a:pos x="249" y="43"/>
                </a:cxn>
                <a:cxn ang="0">
                  <a:pos x="241" y="29"/>
                </a:cxn>
                <a:cxn ang="0">
                  <a:pos x="233" y="27"/>
                </a:cxn>
                <a:cxn ang="0">
                  <a:pos x="220" y="35"/>
                </a:cxn>
                <a:cxn ang="0">
                  <a:pos x="222" y="45"/>
                </a:cxn>
                <a:cxn ang="0">
                  <a:pos x="223" y="45"/>
                </a:cxn>
                <a:cxn ang="0">
                  <a:pos x="226" y="55"/>
                </a:cxn>
                <a:cxn ang="0">
                  <a:pos x="226" y="55"/>
                </a:cxn>
                <a:cxn ang="0">
                  <a:pos x="223" y="66"/>
                </a:cxn>
                <a:cxn ang="0">
                  <a:pos x="164" y="46"/>
                </a:cxn>
                <a:cxn ang="0">
                  <a:pos x="141" y="0"/>
                </a:cxn>
                <a:cxn ang="0">
                  <a:pos x="98" y="42"/>
                </a:cxn>
                <a:cxn ang="0">
                  <a:pos x="84" y="54"/>
                </a:cxn>
                <a:cxn ang="0">
                  <a:pos x="85" y="56"/>
                </a:cxn>
                <a:cxn ang="0">
                  <a:pos x="90" y="57"/>
                </a:cxn>
                <a:cxn ang="0">
                  <a:pos x="91" y="57"/>
                </a:cxn>
                <a:cxn ang="0">
                  <a:pos x="105" y="63"/>
                </a:cxn>
                <a:cxn ang="0">
                  <a:pos x="109" y="76"/>
                </a:cxn>
                <a:cxn ang="0">
                  <a:pos x="102" y="87"/>
                </a:cxn>
                <a:cxn ang="0">
                  <a:pos x="96" y="92"/>
                </a:cxn>
                <a:cxn ang="0">
                  <a:pos x="83" y="96"/>
                </a:cxn>
                <a:cxn ang="0">
                  <a:pos x="72" y="90"/>
                </a:cxn>
                <a:cxn ang="0">
                  <a:pos x="69" y="74"/>
                </a:cxn>
                <a:cxn ang="0">
                  <a:pos x="69" y="69"/>
                </a:cxn>
                <a:cxn ang="0">
                  <a:pos x="68" y="67"/>
                </a:cxn>
                <a:cxn ang="0">
                  <a:pos x="0" y="109"/>
                </a:cxn>
                <a:cxn ang="0">
                  <a:pos x="140" y="117"/>
                </a:cxn>
                <a:cxn ang="0">
                  <a:pos x="203" y="122"/>
                </a:cxn>
                <a:cxn ang="0">
                  <a:pos x="255" y="106"/>
                </a:cxn>
                <a:cxn ang="0">
                  <a:pos x="305" y="84"/>
                </a:cxn>
                <a:cxn ang="0">
                  <a:pos x="230" y="68"/>
                </a:cxn>
              </a:cxnLst>
              <a:rect l="0" t="0" r="r" b="b"/>
              <a:pathLst>
                <a:path w="305" h="122">
                  <a:moveTo>
                    <a:pt x="230" y="68"/>
                  </a:moveTo>
                  <a:cubicBezTo>
                    <a:pt x="234" y="57"/>
                    <a:pt x="234" y="57"/>
                    <a:pt x="234" y="57"/>
                  </a:cubicBezTo>
                  <a:cubicBezTo>
                    <a:pt x="235" y="55"/>
                    <a:pt x="237" y="52"/>
                    <a:pt x="242" y="50"/>
                  </a:cubicBezTo>
                  <a:cubicBezTo>
                    <a:pt x="245" y="49"/>
                    <a:pt x="248" y="46"/>
                    <a:pt x="249" y="43"/>
                  </a:cubicBezTo>
                  <a:cubicBezTo>
                    <a:pt x="251" y="37"/>
                    <a:pt x="247" y="31"/>
                    <a:pt x="241" y="29"/>
                  </a:cubicBezTo>
                  <a:cubicBezTo>
                    <a:pt x="233" y="27"/>
                    <a:pt x="233" y="27"/>
                    <a:pt x="233" y="27"/>
                  </a:cubicBezTo>
                  <a:cubicBezTo>
                    <a:pt x="227" y="26"/>
                    <a:pt x="222" y="29"/>
                    <a:pt x="220" y="35"/>
                  </a:cubicBezTo>
                  <a:cubicBezTo>
                    <a:pt x="219" y="38"/>
                    <a:pt x="220" y="42"/>
                    <a:pt x="222" y="45"/>
                  </a:cubicBezTo>
                  <a:cubicBezTo>
                    <a:pt x="223" y="45"/>
                    <a:pt x="223" y="45"/>
                    <a:pt x="223" y="45"/>
                  </a:cubicBezTo>
                  <a:cubicBezTo>
                    <a:pt x="226" y="49"/>
                    <a:pt x="226" y="53"/>
                    <a:pt x="226" y="55"/>
                  </a:cubicBezTo>
                  <a:cubicBezTo>
                    <a:pt x="226" y="55"/>
                    <a:pt x="226" y="55"/>
                    <a:pt x="226" y="55"/>
                  </a:cubicBezTo>
                  <a:cubicBezTo>
                    <a:pt x="223" y="66"/>
                    <a:pt x="223" y="66"/>
                    <a:pt x="223" y="66"/>
                  </a:cubicBezTo>
                  <a:cubicBezTo>
                    <a:pt x="200" y="60"/>
                    <a:pt x="178" y="53"/>
                    <a:pt x="164" y="46"/>
                  </a:cubicBezTo>
                  <a:cubicBezTo>
                    <a:pt x="141" y="33"/>
                    <a:pt x="138" y="15"/>
                    <a:pt x="141" y="0"/>
                  </a:cubicBezTo>
                  <a:cubicBezTo>
                    <a:pt x="131" y="11"/>
                    <a:pt x="116" y="26"/>
                    <a:pt x="98" y="42"/>
                  </a:cubicBezTo>
                  <a:cubicBezTo>
                    <a:pt x="93" y="46"/>
                    <a:pt x="88" y="50"/>
                    <a:pt x="84" y="54"/>
                  </a:cubicBezTo>
                  <a:cubicBezTo>
                    <a:pt x="85" y="56"/>
                    <a:pt x="85" y="56"/>
                    <a:pt x="85" y="56"/>
                  </a:cubicBezTo>
                  <a:cubicBezTo>
                    <a:pt x="85" y="56"/>
                    <a:pt x="87" y="57"/>
                    <a:pt x="90" y="57"/>
                  </a:cubicBezTo>
                  <a:cubicBezTo>
                    <a:pt x="91" y="57"/>
                    <a:pt x="91" y="57"/>
                    <a:pt x="91" y="57"/>
                  </a:cubicBezTo>
                  <a:cubicBezTo>
                    <a:pt x="96" y="57"/>
                    <a:pt x="101" y="59"/>
                    <a:pt x="105" y="63"/>
                  </a:cubicBezTo>
                  <a:cubicBezTo>
                    <a:pt x="108" y="67"/>
                    <a:pt x="109" y="71"/>
                    <a:pt x="109" y="76"/>
                  </a:cubicBezTo>
                  <a:cubicBezTo>
                    <a:pt x="108" y="80"/>
                    <a:pt x="106" y="84"/>
                    <a:pt x="102" y="87"/>
                  </a:cubicBezTo>
                  <a:cubicBezTo>
                    <a:pt x="96" y="92"/>
                    <a:pt x="96" y="92"/>
                    <a:pt x="96" y="92"/>
                  </a:cubicBezTo>
                  <a:cubicBezTo>
                    <a:pt x="92" y="95"/>
                    <a:pt x="88" y="96"/>
                    <a:pt x="83" y="96"/>
                  </a:cubicBezTo>
                  <a:cubicBezTo>
                    <a:pt x="79" y="95"/>
                    <a:pt x="75" y="93"/>
                    <a:pt x="72" y="90"/>
                  </a:cubicBezTo>
                  <a:cubicBezTo>
                    <a:pt x="68" y="85"/>
                    <a:pt x="67" y="79"/>
                    <a:pt x="69" y="74"/>
                  </a:cubicBezTo>
                  <a:cubicBezTo>
                    <a:pt x="70" y="71"/>
                    <a:pt x="70" y="69"/>
                    <a:pt x="69" y="69"/>
                  </a:cubicBezTo>
                  <a:cubicBezTo>
                    <a:pt x="68" y="67"/>
                    <a:pt x="68" y="67"/>
                    <a:pt x="68" y="67"/>
                  </a:cubicBezTo>
                  <a:cubicBezTo>
                    <a:pt x="44" y="85"/>
                    <a:pt x="21" y="99"/>
                    <a:pt x="0" y="109"/>
                  </a:cubicBezTo>
                  <a:cubicBezTo>
                    <a:pt x="140" y="117"/>
                    <a:pt x="140" y="117"/>
                    <a:pt x="140" y="117"/>
                  </a:cubicBezTo>
                  <a:cubicBezTo>
                    <a:pt x="203" y="122"/>
                    <a:pt x="203" y="122"/>
                    <a:pt x="203" y="122"/>
                  </a:cubicBezTo>
                  <a:cubicBezTo>
                    <a:pt x="255" y="106"/>
                    <a:pt x="255" y="106"/>
                    <a:pt x="255" y="106"/>
                  </a:cubicBezTo>
                  <a:cubicBezTo>
                    <a:pt x="265" y="102"/>
                    <a:pt x="298" y="87"/>
                    <a:pt x="305" y="84"/>
                  </a:cubicBezTo>
                  <a:cubicBezTo>
                    <a:pt x="290" y="81"/>
                    <a:pt x="260" y="76"/>
                    <a:pt x="230" y="68"/>
                  </a:cubicBezTo>
                </a:path>
              </a:pathLst>
            </a:custGeom>
            <a:solidFill>
              <a:srgbClr val="FA8C1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lt1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1" name="TOP-PPT-3-10"/>
            <p:cNvSpPr>
              <a:spLocks noEditPoints="1"/>
            </p:cNvSpPr>
            <p:nvPr/>
          </p:nvSpPr>
          <p:spPr bwMode="auto">
            <a:xfrm>
              <a:off x="3659173" y="3935897"/>
              <a:ext cx="148414" cy="473947"/>
            </a:xfrm>
            <a:custGeom>
              <a:avLst/>
              <a:gdLst/>
              <a:ahLst/>
              <a:cxnLst>
                <a:cxn ang="0">
                  <a:pos x="0" y="100"/>
                </a:cxn>
                <a:cxn ang="0">
                  <a:pos x="9" y="101"/>
                </a:cxn>
                <a:cxn ang="0">
                  <a:pos x="0" y="100"/>
                </a:cxn>
                <a:cxn ang="0">
                  <a:pos x="31" y="0"/>
                </a:cxn>
                <a:cxn ang="0">
                  <a:pos x="20" y="1"/>
                </a:cxn>
                <a:cxn ang="0">
                  <a:pos x="31" y="0"/>
                </a:cxn>
                <a:cxn ang="0">
                  <a:pos x="31" y="0"/>
                </a:cxn>
              </a:cxnLst>
              <a:rect l="0" t="0" r="r" b="b"/>
              <a:pathLst>
                <a:path w="31" h="100">
                  <a:moveTo>
                    <a:pt x="0" y="100"/>
                  </a:moveTo>
                  <a:cubicBezTo>
                    <a:pt x="3" y="101"/>
                    <a:pt x="6" y="101"/>
                    <a:pt x="9" y="101"/>
                  </a:cubicBezTo>
                  <a:cubicBezTo>
                    <a:pt x="6" y="101"/>
                    <a:pt x="3" y="101"/>
                    <a:pt x="0" y="100"/>
                  </a:cubicBezTo>
                  <a:moveTo>
                    <a:pt x="31" y="0"/>
                  </a:moveTo>
                  <a:cubicBezTo>
                    <a:pt x="27" y="1"/>
                    <a:pt x="23" y="1"/>
                    <a:pt x="20" y="1"/>
                  </a:cubicBezTo>
                  <a:cubicBezTo>
                    <a:pt x="23" y="1"/>
                    <a:pt x="27" y="1"/>
                    <a:pt x="31" y="0"/>
                  </a:cubicBezTo>
                  <a:cubicBezTo>
                    <a:pt x="31" y="0"/>
                    <a:pt x="31" y="0"/>
                    <a:pt x="31" y="0"/>
                  </a:cubicBezTo>
                </a:path>
              </a:pathLst>
            </a:custGeom>
            <a:gradFill>
              <a:gsLst>
                <a:gs pos="0">
                  <a:srgbClr val="EEB31A"/>
                </a:gs>
                <a:gs pos="100000">
                  <a:srgbClr val="DE7B04"/>
                </a:gs>
              </a:gsLst>
              <a:lin ang="5400000" scaled="0"/>
            </a:gradFill>
            <a:ln w="9525">
              <a:noFill/>
              <a:round/>
            </a:ln>
          </p:spPr>
          <p:txBody>
            <a:bodyPr vert="horz" wrap="square" lIns="194770" tIns="97385" rIns="194770" bIns="97385" numCol="1" anchor="t" anchorCtr="0" compatLnSpc="1"/>
            <a:lstStyle/>
            <a:p>
              <a:endParaRPr lang="en-US" sz="3835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2" name="TOP-PPT-3-11"/>
            <p:cNvSpPr>
              <a:spLocks noEditPoints="1"/>
            </p:cNvSpPr>
            <p:nvPr/>
          </p:nvSpPr>
          <p:spPr bwMode="auto">
            <a:xfrm>
              <a:off x="3426526" y="4437492"/>
              <a:ext cx="252702" cy="379157"/>
            </a:xfrm>
            <a:custGeom>
              <a:avLst/>
              <a:gdLst/>
              <a:ahLst/>
              <a:cxnLst>
                <a:cxn ang="0">
                  <a:pos x="30" y="77"/>
                </a:cxn>
                <a:cxn ang="0">
                  <a:pos x="45" y="81"/>
                </a:cxn>
                <a:cxn ang="0">
                  <a:pos x="45" y="81"/>
                </a:cxn>
                <a:cxn ang="0">
                  <a:pos x="30" y="77"/>
                </a:cxn>
                <a:cxn ang="0">
                  <a:pos x="29" y="76"/>
                </a:cxn>
                <a:cxn ang="0">
                  <a:pos x="29" y="76"/>
                </a:cxn>
                <a:cxn ang="0">
                  <a:pos x="29" y="76"/>
                </a:cxn>
                <a:cxn ang="0">
                  <a:pos x="5" y="69"/>
                </a:cxn>
                <a:cxn ang="0">
                  <a:pos x="5" y="69"/>
                </a:cxn>
                <a:cxn ang="0">
                  <a:pos x="5" y="69"/>
                </a:cxn>
                <a:cxn ang="0">
                  <a:pos x="4" y="69"/>
                </a:cxn>
                <a:cxn ang="0">
                  <a:pos x="4" y="69"/>
                </a:cxn>
                <a:cxn ang="0">
                  <a:pos x="4" y="69"/>
                </a:cxn>
                <a:cxn ang="0">
                  <a:pos x="3" y="68"/>
                </a:cxn>
                <a:cxn ang="0">
                  <a:pos x="3" y="69"/>
                </a:cxn>
                <a:cxn ang="0">
                  <a:pos x="3" y="68"/>
                </a:cxn>
                <a:cxn ang="0">
                  <a:pos x="3" y="68"/>
                </a:cxn>
                <a:cxn ang="0">
                  <a:pos x="3" y="68"/>
                </a:cxn>
                <a:cxn ang="0">
                  <a:pos x="3" y="68"/>
                </a:cxn>
                <a:cxn ang="0">
                  <a:pos x="2" y="68"/>
                </a:cxn>
                <a:cxn ang="0">
                  <a:pos x="2" y="68"/>
                </a:cxn>
                <a:cxn ang="0">
                  <a:pos x="2" y="68"/>
                </a:cxn>
                <a:cxn ang="0">
                  <a:pos x="2" y="68"/>
                </a:cxn>
                <a:cxn ang="0">
                  <a:pos x="2" y="68"/>
                </a:cxn>
                <a:cxn ang="0">
                  <a:pos x="2" y="68"/>
                </a:cxn>
                <a:cxn ang="0">
                  <a:pos x="1" y="68"/>
                </a:cxn>
                <a:cxn ang="0">
                  <a:pos x="2" y="68"/>
                </a:cxn>
                <a:cxn ang="0">
                  <a:pos x="1" y="68"/>
                </a:cxn>
                <a:cxn ang="0">
                  <a:pos x="1" y="68"/>
                </a:cxn>
                <a:cxn ang="0">
                  <a:pos x="1" y="68"/>
                </a:cxn>
                <a:cxn ang="0">
                  <a:pos x="1" y="68"/>
                </a:cxn>
                <a:cxn ang="0">
                  <a:pos x="0" y="67"/>
                </a:cxn>
                <a:cxn ang="0">
                  <a:pos x="1" y="68"/>
                </a:cxn>
                <a:cxn ang="0">
                  <a:pos x="0" y="67"/>
                </a:cxn>
                <a:cxn ang="0">
                  <a:pos x="38" y="0"/>
                </a:cxn>
                <a:cxn ang="0">
                  <a:pos x="53" y="2"/>
                </a:cxn>
                <a:cxn ang="0">
                  <a:pos x="53" y="2"/>
                </a:cxn>
                <a:cxn ang="0">
                  <a:pos x="38" y="0"/>
                </a:cxn>
              </a:cxnLst>
              <a:rect l="0" t="0" r="r" b="b"/>
              <a:pathLst>
                <a:path w="52" h="81">
                  <a:moveTo>
                    <a:pt x="30" y="77"/>
                  </a:moveTo>
                  <a:cubicBezTo>
                    <a:pt x="35" y="78"/>
                    <a:pt x="40" y="79"/>
                    <a:pt x="45" y="81"/>
                  </a:cubicBezTo>
                  <a:cubicBezTo>
                    <a:pt x="45" y="81"/>
                    <a:pt x="45" y="81"/>
                    <a:pt x="45" y="81"/>
                  </a:cubicBezTo>
                  <a:cubicBezTo>
                    <a:pt x="40" y="79"/>
                    <a:pt x="35" y="78"/>
                    <a:pt x="30" y="77"/>
                  </a:cubicBezTo>
                  <a:moveTo>
                    <a:pt x="29" y="76"/>
                  </a:moveTo>
                  <a:cubicBezTo>
                    <a:pt x="29" y="76"/>
                    <a:pt x="29" y="76"/>
                    <a:pt x="29" y="76"/>
                  </a:cubicBezTo>
                  <a:cubicBezTo>
                    <a:pt x="29" y="76"/>
                    <a:pt x="29" y="76"/>
                    <a:pt x="29" y="76"/>
                  </a:cubicBezTo>
                  <a:moveTo>
                    <a:pt x="5" y="69"/>
                  </a:moveTo>
                  <a:cubicBezTo>
                    <a:pt x="5" y="69"/>
                    <a:pt x="5" y="69"/>
                    <a:pt x="5" y="69"/>
                  </a:cubicBezTo>
                  <a:cubicBezTo>
                    <a:pt x="5" y="69"/>
                    <a:pt x="5" y="69"/>
                    <a:pt x="5" y="69"/>
                  </a:cubicBezTo>
                  <a:moveTo>
                    <a:pt x="4" y="69"/>
                  </a:moveTo>
                  <a:cubicBezTo>
                    <a:pt x="4" y="69"/>
                    <a:pt x="4" y="69"/>
                    <a:pt x="4" y="69"/>
                  </a:cubicBezTo>
                  <a:cubicBezTo>
                    <a:pt x="4" y="69"/>
                    <a:pt x="4" y="69"/>
                    <a:pt x="4" y="69"/>
                  </a:cubicBezTo>
                  <a:moveTo>
                    <a:pt x="3" y="68"/>
                  </a:moveTo>
                  <a:cubicBezTo>
                    <a:pt x="3" y="68"/>
                    <a:pt x="3" y="68"/>
                    <a:pt x="3" y="69"/>
                  </a:cubicBezTo>
                  <a:cubicBezTo>
                    <a:pt x="3" y="68"/>
                    <a:pt x="3" y="68"/>
                    <a:pt x="3" y="68"/>
                  </a:cubicBezTo>
                  <a:moveTo>
                    <a:pt x="3" y="68"/>
                  </a:moveTo>
                  <a:cubicBezTo>
                    <a:pt x="3" y="68"/>
                    <a:pt x="3" y="68"/>
                    <a:pt x="3" y="68"/>
                  </a:cubicBezTo>
                  <a:cubicBezTo>
                    <a:pt x="3" y="68"/>
                    <a:pt x="3" y="68"/>
                    <a:pt x="3" y="68"/>
                  </a:cubicBezTo>
                  <a:moveTo>
                    <a:pt x="2" y="68"/>
                  </a:moveTo>
                  <a:cubicBezTo>
                    <a:pt x="2" y="68"/>
                    <a:pt x="2" y="68"/>
                    <a:pt x="2" y="68"/>
                  </a:cubicBezTo>
                  <a:cubicBezTo>
                    <a:pt x="2" y="68"/>
                    <a:pt x="2" y="68"/>
                    <a:pt x="2" y="68"/>
                  </a:cubicBezTo>
                  <a:moveTo>
                    <a:pt x="2" y="68"/>
                  </a:moveTo>
                  <a:cubicBezTo>
                    <a:pt x="2" y="68"/>
                    <a:pt x="2" y="68"/>
                    <a:pt x="2" y="68"/>
                  </a:cubicBezTo>
                  <a:cubicBezTo>
                    <a:pt x="2" y="68"/>
                    <a:pt x="2" y="68"/>
                    <a:pt x="2" y="68"/>
                  </a:cubicBezTo>
                  <a:moveTo>
                    <a:pt x="1" y="68"/>
                  </a:moveTo>
                  <a:cubicBezTo>
                    <a:pt x="1" y="68"/>
                    <a:pt x="1" y="68"/>
                    <a:pt x="2" y="68"/>
                  </a:cubicBezTo>
                  <a:cubicBezTo>
                    <a:pt x="1" y="68"/>
                    <a:pt x="1" y="68"/>
                    <a:pt x="1" y="68"/>
                  </a:cubicBezTo>
                  <a:moveTo>
                    <a:pt x="1" y="68"/>
                  </a:move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moveTo>
                    <a:pt x="0" y="67"/>
                  </a:moveTo>
                  <a:cubicBezTo>
                    <a:pt x="0" y="67"/>
                    <a:pt x="0" y="68"/>
                    <a:pt x="1" y="68"/>
                  </a:cubicBezTo>
                  <a:cubicBezTo>
                    <a:pt x="0" y="68"/>
                    <a:pt x="0" y="67"/>
                    <a:pt x="0" y="67"/>
                  </a:cubicBezTo>
                  <a:moveTo>
                    <a:pt x="38" y="0"/>
                  </a:moveTo>
                  <a:cubicBezTo>
                    <a:pt x="43" y="0"/>
                    <a:pt x="48" y="1"/>
                    <a:pt x="53" y="2"/>
                  </a:cubicBezTo>
                  <a:cubicBezTo>
                    <a:pt x="53" y="2"/>
                    <a:pt x="53" y="2"/>
                    <a:pt x="53" y="2"/>
                  </a:cubicBezTo>
                  <a:cubicBezTo>
                    <a:pt x="48" y="1"/>
                    <a:pt x="43" y="0"/>
                    <a:pt x="38" y="0"/>
                  </a:cubicBezTo>
                </a:path>
              </a:pathLst>
            </a:custGeom>
            <a:gradFill>
              <a:gsLst>
                <a:gs pos="0">
                  <a:srgbClr val="EEB31A"/>
                </a:gs>
                <a:gs pos="100000">
                  <a:srgbClr val="DE7B04"/>
                </a:gs>
              </a:gsLst>
              <a:lin ang="5400000" scaled="0"/>
            </a:gradFill>
            <a:ln w="9525">
              <a:noFill/>
              <a:round/>
            </a:ln>
          </p:spPr>
          <p:txBody>
            <a:bodyPr vert="horz" wrap="square" lIns="194770" tIns="97385" rIns="194770" bIns="97385" numCol="1" anchor="t" anchorCtr="0" compatLnSpc="1"/>
            <a:lstStyle/>
            <a:p>
              <a:endParaRPr lang="en-US" sz="3835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3" name="TOP-PPT-3-12"/>
            <p:cNvSpPr>
              <a:spLocks noEditPoints="1"/>
            </p:cNvSpPr>
            <p:nvPr/>
          </p:nvSpPr>
          <p:spPr bwMode="auto">
            <a:xfrm>
              <a:off x="3398448" y="4783077"/>
              <a:ext cx="56156" cy="341637"/>
            </a:xfrm>
            <a:custGeom>
              <a:avLst/>
              <a:gdLst/>
              <a:ahLst/>
              <a:cxnLst>
                <a:cxn ang="0">
                  <a:pos x="6" y="73"/>
                </a:cxn>
                <a:cxn ang="0">
                  <a:pos x="6" y="73"/>
                </a:cxn>
                <a:cxn ang="0">
                  <a:pos x="6" y="73"/>
                </a:cxn>
                <a:cxn ang="0">
                  <a:pos x="0" y="0"/>
                </a:cxn>
                <a:cxn ang="0">
                  <a:pos x="12" y="4"/>
                </a:cxn>
                <a:cxn ang="0">
                  <a:pos x="12" y="4"/>
                </a:cxn>
                <a:cxn ang="0">
                  <a:pos x="0" y="0"/>
                </a:cxn>
              </a:cxnLst>
              <a:rect l="0" t="0" r="r" b="b"/>
              <a:pathLst>
                <a:path w="12" h="73">
                  <a:moveTo>
                    <a:pt x="6" y="73"/>
                  </a:moveTo>
                  <a:cubicBezTo>
                    <a:pt x="6" y="73"/>
                    <a:pt x="6" y="73"/>
                    <a:pt x="6" y="73"/>
                  </a:cubicBezTo>
                  <a:cubicBezTo>
                    <a:pt x="6" y="73"/>
                    <a:pt x="6" y="73"/>
                    <a:pt x="6" y="73"/>
                  </a:cubicBezTo>
                  <a:moveTo>
                    <a:pt x="0" y="0"/>
                  </a:moveTo>
                  <a:cubicBezTo>
                    <a:pt x="4" y="1"/>
                    <a:pt x="8" y="3"/>
                    <a:pt x="12" y="4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8" y="3"/>
                    <a:pt x="4" y="1"/>
                    <a:pt x="0" y="0"/>
                  </a:cubicBezTo>
                </a:path>
              </a:pathLst>
            </a:custGeom>
            <a:gradFill>
              <a:gsLst>
                <a:gs pos="0">
                  <a:srgbClr val="EEB31A"/>
                </a:gs>
                <a:gs pos="100000">
                  <a:srgbClr val="DE7B04"/>
                </a:gs>
              </a:gsLst>
              <a:lin ang="5400000" scaled="0"/>
            </a:gradFill>
            <a:ln w="9525">
              <a:noFill/>
              <a:round/>
            </a:ln>
          </p:spPr>
          <p:txBody>
            <a:bodyPr vert="horz" wrap="square" lIns="194770" tIns="97385" rIns="194770" bIns="97385" numCol="1" anchor="t" anchorCtr="0" compatLnSpc="1"/>
            <a:lstStyle/>
            <a:p>
              <a:endParaRPr lang="en-US" sz="3835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4" name="TOP-PPT-3-13"/>
            <p:cNvSpPr>
              <a:spLocks noChangeArrowheads="1"/>
            </p:cNvSpPr>
            <p:nvPr/>
          </p:nvSpPr>
          <p:spPr bwMode="auto">
            <a:xfrm>
              <a:off x="1405618" y="3882928"/>
              <a:ext cx="695219" cy="171968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</a:ln>
          </p:spPr>
          <p:txBody>
            <a:bodyPr vert="horz" wrap="square" lIns="194770" tIns="97385" rIns="194770" bIns="97385" numCol="1" anchor="t" anchorCtr="0" compatLnSpc="1"/>
            <a:lstStyle/>
            <a:p>
              <a:endParaRPr lang="en-US" sz="3835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5" name="TOP-PPT-3-14"/>
            <p:cNvSpPr>
              <a:spLocks noChangeArrowheads="1"/>
            </p:cNvSpPr>
            <p:nvPr/>
          </p:nvSpPr>
          <p:spPr bwMode="auto">
            <a:xfrm>
              <a:off x="222645" y="3781865"/>
              <a:ext cx="1344709" cy="2059693"/>
            </a:xfrm>
            <a:prstGeom prst="rect">
              <a:avLst/>
            </a:prstGeom>
            <a:gradFill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0"/>
            </a:gradFill>
            <a:ln w="9525">
              <a:noFill/>
              <a:miter lim="800000"/>
            </a:ln>
          </p:spPr>
          <p:txBody>
            <a:bodyPr vert="horz" wrap="square" lIns="194770" tIns="97385" rIns="194770" bIns="97385" numCol="1" anchor="t" anchorCtr="0" compatLnSpc="1"/>
            <a:lstStyle/>
            <a:p>
              <a:endParaRPr lang="en-US" sz="3835"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36" name="TOP-PPT-4"/>
          <p:cNvGrpSpPr/>
          <p:nvPr/>
        </p:nvGrpSpPr>
        <p:grpSpPr>
          <a:xfrm>
            <a:off x="6228321" y="4731733"/>
            <a:ext cx="4558060" cy="1114179"/>
            <a:chOff x="6731784" y="4615171"/>
            <a:chExt cx="4558060" cy="1114179"/>
          </a:xfrm>
        </p:grpSpPr>
        <p:sp>
          <p:nvSpPr>
            <p:cNvPr id="37" name="TOP-PPT-4-1"/>
            <p:cNvSpPr txBox="1"/>
            <p:nvPr/>
          </p:nvSpPr>
          <p:spPr>
            <a:xfrm>
              <a:off x="7721446" y="5028004"/>
              <a:ext cx="3568398" cy="7013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7200">
                <a:lnSpc>
                  <a:spcPct val="130000"/>
                </a:lnSpc>
              </a:pPr>
              <a:r>
                <a:rPr lang="zh-CN" altLang="en-US" sz="1600">
                  <a:latin typeface="微软雅黑"/>
                  <a:ea typeface="微软雅黑"/>
                  <a:sym typeface="微软雅黑"/>
                </a:rPr>
                <a:t>校园暴力可以防，方法掌握要适当。</a:t>
              </a:r>
            </a:p>
            <a:p>
              <a:pPr defTabSz="457200">
                <a:lnSpc>
                  <a:spcPct val="130000"/>
                </a:lnSpc>
              </a:pPr>
              <a:r>
                <a:rPr lang="zh-CN" altLang="en-US" sz="1600">
                  <a:latin typeface="微软雅黑"/>
                  <a:ea typeface="微软雅黑"/>
                  <a:sym typeface="微软雅黑"/>
                </a:rPr>
                <a:t>求助师长来帮助，自我保护有保障。</a:t>
              </a:r>
            </a:p>
          </p:txBody>
        </p:sp>
        <p:sp>
          <p:nvSpPr>
            <p:cNvPr id="38" name="TOP-PPT-4-2"/>
            <p:cNvSpPr txBox="1"/>
            <p:nvPr/>
          </p:nvSpPr>
          <p:spPr>
            <a:xfrm>
              <a:off x="7707531" y="4615171"/>
              <a:ext cx="22451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7200"/>
              <a:r>
                <a:rPr kumimoji="1" lang="zh-CN" altLang="en-US" sz="2000">
                  <a:solidFill>
                    <a:srgbClr val="FA8C16"/>
                  </a:solidFill>
                  <a:latin typeface="微软雅黑"/>
                  <a:ea typeface="微软雅黑"/>
                  <a:sym typeface="微软雅黑"/>
                </a:rPr>
                <a:t>应对校园暴力口诀</a:t>
              </a:r>
            </a:p>
          </p:txBody>
        </p:sp>
        <p:grpSp>
          <p:nvGrpSpPr>
            <p:cNvPr id="39" name="组合 38"/>
            <p:cNvGrpSpPr/>
            <p:nvPr/>
          </p:nvGrpSpPr>
          <p:grpSpPr>
            <a:xfrm>
              <a:off x="6731784" y="4690052"/>
              <a:ext cx="799316" cy="812132"/>
              <a:chOff x="6731784" y="4690052"/>
              <a:chExt cx="799316" cy="812132"/>
            </a:xfrm>
          </p:grpSpPr>
          <p:sp>
            <p:nvSpPr>
              <p:cNvPr id="40" name="TOP-PPT-4-3"/>
              <p:cNvSpPr/>
              <p:nvPr/>
            </p:nvSpPr>
            <p:spPr>
              <a:xfrm>
                <a:off x="6731784" y="4690052"/>
                <a:ext cx="799316" cy="812132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ysClr val="window" lastClr="FFFFFF">
                      <a:lumMod val="95000"/>
                    </a:sysClr>
                  </a:gs>
                </a:gsLst>
                <a:lin ang="15000000" scaled="0"/>
              </a:gradFill>
              <a:ln w="25400" cap="flat" cmpd="sng" algn="ctr">
                <a:gradFill>
                  <a:gsLst>
                    <a:gs pos="0">
                      <a:sysClr val="window" lastClr="FFFFFF"/>
                    </a:gs>
                    <a:gs pos="100000">
                      <a:sysClr val="window" lastClr="FFFFFF">
                        <a:lumMod val="95000"/>
                      </a:sysClr>
                    </a:gs>
                  </a:gsLst>
                  <a:lin ang="5400000" scaled="1"/>
                </a:gradFill>
                <a:prstDash val="solid"/>
                <a:miter lim="800000"/>
              </a:ln>
              <a:effectLst>
                <a:outerShdw blurRad="63500" sx="103000" sy="103000" algn="ctr" rotWithShape="0">
                  <a:prstClr val="black">
                    <a:alpha val="26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41" name="TOP-PPT-4-4"/>
              <p:cNvSpPr/>
              <p:nvPr/>
            </p:nvSpPr>
            <p:spPr>
              <a:xfrm>
                <a:off x="6778016" y="4737026"/>
                <a:ext cx="706852" cy="718184"/>
              </a:xfrm>
              <a:prstGeom prst="ellipse">
                <a:avLst/>
              </a:prstGeom>
              <a:gradFill>
                <a:gsLst>
                  <a:gs pos="0">
                    <a:srgbClr val="F5AD14">
                      <a:alpha val="78000"/>
                    </a:srgbClr>
                  </a:gs>
                  <a:gs pos="100000">
                    <a:srgbClr val="F01D06"/>
                  </a:gs>
                </a:gsLst>
                <a:lin ang="2700000" scaled="1"/>
              </a:gradFill>
              <a:ln w="28575">
                <a:noFill/>
              </a:ln>
              <a:effectLst/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42" name="TOP-PPT-4-5"/>
              <p:cNvSpPr>
                <a:spLocks noChangeAspect="1"/>
              </p:cNvSpPr>
              <p:nvPr/>
            </p:nvSpPr>
            <p:spPr bwMode="auto">
              <a:xfrm>
                <a:off x="6928071" y="4893128"/>
                <a:ext cx="406742" cy="405980"/>
              </a:xfrm>
              <a:custGeom>
                <a:avLst/>
                <a:gdLst>
                  <a:gd name="connsiteX0" fmla="*/ 290910 w 605702"/>
                  <a:gd name="connsiteY0" fmla="*/ 156336 h 604568"/>
                  <a:gd name="connsiteX1" fmla="*/ 335849 w 605702"/>
                  <a:gd name="connsiteY1" fmla="*/ 164992 h 604568"/>
                  <a:gd name="connsiteX2" fmla="*/ 288310 w 605702"/>
                  <a:gd name="connsiteY2" fmla="*/ 212456 h 604568"/>
                  <a:gd name="connsiteX3" fmla="*/ 203632 w 605702"/>
                  <a:gd name="connsiteY3" fmla="*/ 244717 h 604568"/>
                  <a:gd name="connsiteX4" fmla="*/ 203632 w 605702"/>
                  <a:gd name="connsiteY4" fmla="*/ 401388 h 604568"/>
                  <a:gd name="connsiteX5" fmla="*/ 360547 w 605702"/>
                  <a:gd name="connsiteY5" fmla="*/ 401388 h 604568"/>
                  <a:gd name="connsiteX6" fmla="*/ 392859 w 605702"/>
                  <a:gd name="connsiteY6" fmla="*/ 316749 h 604568"/>
                  <a:gd name="connsiteX7" fmla="*/ 440397 w 605702"/>
                  <a:gd name="connsiteY7" fmla="*/ 269284 h 604568"/>
                  <a:gd name="connsiteX8" fmla="*/ 400287 w 605702"/>
                  <a:gd name="connsiteY8" fmla="*/ 441065 h 604568"/>
                  <a:gd name="connsiteX9" fmla="*/ 163892 w 605702"/>
                  <a:gd name="connsiteY9" fmla="*/ 441065 h 604568"/>
                  <a:gd name="connsiteX10" fmla="*/ 163892 w 605702"/>
                  <a:gd name="connsiteY10" fmla="*/ 205040 h 604568"/>
                  <a:gd name="connsiteX11" fmla="*/ 290910 w 605702"/>
                  <a:gd name="connsiteY11" fmla="*/ 156336 h 604568"/>
                  <a:gd name="connsiteX12" fmla="*/ 246542 w 605702"/>
                  <a:gd name="connsiteY12" fmla="*/ 43775 h 604568"/>
                  <a:gd name="connsiteX13" fmla="*/ 422196 w 605702"/>
                  <a:gd name="connsiteY13" fmla="*/ 78723 h 604568"/>
                  <a:gd name="connsiteX14" fmla="*/ 376794 w 605702"/>
                  <a:gd name="connsiteY14" fmla="*/ 124054 h 604568"/>
                  <a:gd name="connsiteX15" fmla="*/ 126109 w 605702"/>
                  <a:gd name="connsiteY15" fmla="*/ 167345 h 604568"/>
                  <a:gd name="connsiteX16" fmla="*/ 126109 w 605702"/>
                  <a:gd name="connsiteY16" fmla="*/ 478820 h 604568"/>
                  <a:gd name="connsiteX17" fmla="*/ 438073 w 605702"/>
                  <a:gd name="connsiteY17" fmla="*/ 478820 h 604568"/>
                  <a:gd name="connsiteX18" fmla="*/ 481432 w 605702"/>
                  <a:gd name="connsiteY18" fmla="*/ 228527 h 604568"/>
                  <a:gd name="connsiteX19" fmla="*/ 526741 w 605702"/>
                  <a:gd name="connsiteY19" fmla="*/ 183011 h 604568"/>
                  <a:gd name="connsiteX20" fmla="*/ 481432 w 605702"/>
                  <a:gd name="connsiteY20" fmla="*/ 522111 h 604568"/>
                  <a:gd name="connsiteX21" fmla="*/ 82657 w 605702"/>
                  <a:gd name="connsiteY21" fmla="*/ 522111 h 604568"/>
                  <a:gd name="connsiteX22" fmla="*/ 82657 w 605702"/>
                  <a:gd name="connsiteY22" fmla="*/ 123961 h 604568"/>
                  <a:gd name="connsiteX23" fmla="*/ 246542 w 605702"/>
                  <a:gd name="connsiteY23" fmla="*/ 43775 h 604568"/>
                  <a:gd name="connsiteX24" fmla="*/ 536061 w 605702"/>
                  <a:gd name="connsiteY24" fmla="*/ 0 h 604568"/>
                  <a:gd name="connsiteX25" fmla="*/ 544232 w 605702"/>
                  <a:gd name="connsiteY25" fmla="*/ 61368 h 604568"/>
                  <a:gd name="connsiteX26" fmla="*/ 605702 w 605702"/>
                  <a:gd name="connsiteY26" fmla="*/ 69526 h 604568"/>
                  <a:gd name="connsiteX27" fmla="*/ 524361 w 605702"/>
                  <a:gd name="connsiteY27" fmla="*/ 150732 h 604568"/>
                  <a:gd name="connsiteX28" fmla="*/ 498361 w 605702"/>
                  <a:gd name="connsiteY28" fmla="*/ 147302 h 604568"/>
                  <a:gd name="connsiteX29" fmla="*/ 337721 w 605702"/>
                  <a:gd name="connsiteY29" fmla="*/ 307767 h 604568"/>
                  <a:gd name="connsiteX30" fmla="*/ 339764 w 605702"/>
                  <a:gd name="connsiteY30" fmla="*/ 323063 h 604568"/>
                  <a:gd name="connsiteX31" fmla="*/ 282101 w 605702"/>
                  <a:gd name="connsiteY31" fmla="*/ 380630 h 604568"/>
                  <a:gd name="connsiteX32" fmla="*/ 224437 w 605702"/>
                  <a:gd name="connsiteY32" fmla="*/ 323063 h 604568"/>
                  <a:gd name="connsiteX33" fmla="*/ 282101 w 605702"/>
                  <a:gd name="connsiteY33" fmla="*/ 265495 h 604568"/>
                  <a:gd name="connsiteX34" fmla="*/ 297422 w 605702"/>
                  <a:gd name="connsiteY34" fmla="*/ 267535 h 604568"/>
                  <a:gd name="connsiteX35" fmla="*/ 458155 w 605702"/>
                  <a:gd name="connsiteY35" fmla="*/ 107162 h 604568"/>
                  <a:gd name="connsiteX36" fmla="*/ 454719 w 605702"/>
                  <a:gd name="connsiteY36" fmla="*/ 81206 h 6045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</a:cxnLst>
                <a:rect l="l" t="t" r="r" b="b"/>
                <a:pathLst>
                  <a:path w="605702" h="604568">
                    <a:moveTo>
                      <a:pt x="290910" y="156336"/>
                    </a:moveTo>
                    <a:cubicBezTo>
                      <a:pt x="306137" y="157147"/>
                      <a:pt x="321272" y="160032"/>
                      <a:pt x="335849" y="164992"/>
                    </a:cubicBezTo>
                    <a:lnTo>
                      <a:pt x="288310" y="212456"/>
                    </a:lnTo>
                    <a:cubicBezTo>
                      <a:pt x="257856" y="210695"/>
                      <a:pt x="226844" y="221449"/>
                      <a:pt x="203632" y="244717"/>
                    </a:cubicBezTo>
                    <a:cubicBezTo>
                      <a:pt x="160271" y="287918"/>
                      <a:pt x="160271" y="358187"/>
                      <a:pt x="203632" y="401388"/>
                    </a:cubicBezTo>
                    <a:cubicBezTo>
                      <a:pt x="246900" y="444680"/>
                      <a:pt x="317279" y="444680"/>
                      <a:pt x="360547" y="401388"/>
                    </a:cubicBezTo>
                    <a:cubicBezTo>
                      <a:pt x="383852" y="378211"/>
                      <a:pt x="394623" y="347156"/>
                      <a:pt x="392859" y="316749"/>
                    </a:cubicBezTo>
                    <a:lnTo>
                      <a:pt x="440397" y="269284"/>
                    </a:lnTo>
                    <a:cubicBezTo>
                      <a:pt x="460267" y="327595"/>
                      <a:pt x="446897" y="394620"/>
                      <a:pt x="400287" y="441065"/>
                    </a:cubicBezTo>
                    <a:cubicBezTo>
                      <a:pt x="335106" y="506236"/>
                      <a:pt x="229073" y="506236"/>
                      <a:pt x="163892" y="441065"/>
                    </a:cubicBezTo>
                    <a:cubicBezTo>
                      <a:pt x="98619" y="375987"/>
                      <a:pt x="98619" y="270118"/>
                      <a:pt x="163892" y="205040"/>
                    </a:cubicBezTo>
                    <a:cubicBezTo>
                      <a:pt x="198711" y="170137"/>
                      <a:pt x="245228" y="153902"/>
                      <a:pt x="290910" y="156336"/>
                    </a:cubicBezTo>
                    <a:close/>
                    <a:moveTo>
                      <a:pt x="246542" y="43775"/>
                    </a:moveTo>
                    <a:cubicBezTo>
                      <a:pt x="306463" y="36243"/>
                      <a:pt x="368345" y="47900"/>
                      <a:pt x="422196" y="78723"/>
                    </a:cubicBezTo>
                    <a:lnTo>
                      <a:pt x="376794" y="124054"/>
                    </a:lnTo>
                    <a:cubicBezTo>
                      <a:pt x="294811" y="85305"/>
                      <a:pt x="193980" y="99581"/>
                      <a:pt x="126109" y="167345"/>
                    </a:cubicBezTo>
                    <a:cubicBezTo>
                      <a:pt x="39948" y="253371"/>
                      <a:pt x="39948" y="392793"/>
                      <a:pt x="126109" y="478820"/>
                    </a:cubicBezTo>
                    <a:cubicBezTo>
                      <a:pt x="212271" y="564846"/>
                      <a:pt x="351912" y="564846"/>
                      <a:pt x="438073" y="478820"/>
                    </a:cubicBezTo>
                    <a:cubicBezTo>
                      <a:pt x="505944" y="411055"/>
                      <a:pt x="520428" y="310382"/>
                      <a:pt x="481432" y="228527"/>
                    </a:cubicBezTo>
                    <a:lnTo>
                      <a:pt x="526741" y="183011"/>
                    </a:lnTo>
                    <a:cubicBezTo>
                      <a:pt x="588484" y="290544"/>
                      <a:pt x="573350" y="430244"/>
                      <a:pt x="481432" y="522111"/>
                    </a:cubicBezTo>
                    <a:cubicBezTo>
                      <a:pt x="371316" y="632054"/>
                      <a:pt x="192866" y="632054"/>
                      <a:pt x="82657" y="522111"/>
                    </a:cubicBezTo>
                    <a:cubicBezTo>
                      <a:pt x="-27552" y="412168"/>
                      <a:pt x="-27552" y="233997"/>
                      <a:pt x="82657" y="123961"/>
                    </a:cubicBezTo>
                    <a:cubicBezTo>
                      <a:pt x="128662" y="78028"/>
                      <a:pt x="186622" y="51307"/>
                      <a:pt x="246542" y="43775"/>
                    </a:cubicBezTo>
                    <a:close/>
                    <a:moveTo>
                      <a:pt x="536061" y="0"/>
                    </a:moveTo>
                    <a:lnTo>
                      <a:pt x="544232" y="61368"/>
                    </a:lnTo>
                    <a:lnTo>
                      <a:pt x="605702" y="69526"/>
                    </a:lnTo>
                    <a:lnTo>
                      <a:pt x="524361" y="150732"/>
                    </a:lnTo>
                    <a:lnTo>
                      <a:pt x="498361" y="147302"/>
                    </a:lnTo>
                    <a:lnTo>
                      <a:pt x="337721" y="307767"/>
                    </a:lnTo>
                    <a:cubicBezTo>
                      <a:pt x="339021" y="312588"/>
                      <a:pt x="339764" y="317779"/>
                      <a:pt x="339764" y="323063"/>
                    </a:cubicBezTo>
                    <a:cubicBezTo>
                      <a:pt x="339764" y="354859"/>
                      <a:pt x="313950" y="380630"/>
                      <a:pt x="282101" y="380630"/>
                    </a:cubicBezTo>
                    <a:cubicBezTo>
                      <a:pt x="250251" y="380630"/>
                      <a:pt x="224437" y="354859"/>
                      <a:pt x="224437" y="323063"/>
                    </a:cubicBezTo>
                    <a:cubicBezTo>
                      <a:pt x="224437" y="291266"/>
                      <a:pt x="250251" y="265495"/>
                      <a:pt x="282101" y="265495"/>
                    </a:cubicBezTo>
                    <a:cubicBezTo>
                      <a:pt x="287393" y="265495"/>
                      <a:pt x="292500" y="266237"/>
                      <a:pt x="297422" y="267535"/>
                    </a:cubicBezTo>
                    <a:lnTo>
                      <a:pt x="458155" y="107162"/>
                    </a:lnTo>
                    <a:lnTo>
                      <a:pt x="454719" y="81206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</p:grpSp>
      </p:grpSp>
      <p:grpSp>
        <p:nvGrpSpPr>
          <p:cNvPr id="43" name="TOP-PPT-5"/>
          <p:cNvGrpSpPr/>
          <p:nvPr/>
        </p:nvGrpSpPr>
        <p:grpSpPr>
          <a:xfrm>
            <a:off x="6228321" y="3305246"/>
            <a:ext cx="4558060" cy="802628"/>
            <a:chOff x="6731784" y="3341192"/>
            <a:chExt cx="4558060" cy="802628"/>
          </a:xfrm>
        </p:grpSpPr>
        <p:sp>
          <p:nvSpPr>
            <p:cNvPr id="44" name="TOP-PPT-5-1"/>
            <p:cNvSpPr txBox="1"/>
            <p:nvPr/>
          </p:nvSpPr>
          <p:spPr>
            <a:xfrm>
              <a:off x="7721445" y="3451987"/>
              <a:ext cx="3568399" cy="6251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7200">
                <a:lnSpc>
                  <a:spcPct val="130000"/>
                </a:lnSpc>
              </a:pPr>
              <a:r>
                <a:rPr lang="zh-CN" altLang="en-US" sz="1400">
                  <a:latin typeface="微软雅黑"/>
                  <a:ea typeface="微软雅黑"/>
                  <a:sym typeface="微软雅黑"/>
                </a:rPr>
                <a:t>我们坚决不做欺凌身边同学的“小霸王”，那么我们应该怎么样与同学相处呢？</a:t>
              </a:r>
              <a:endParaRPr lang="zh-CN" altLang="zh-CN" sz="1400">
                <a:latin typeface="微软雅黑"/>
                <a:ea typeface="微软雅黑"/>
                <a:sym typeface="微软雅黑"/>
              </a:endParaRPr>
            </a:p>
          </p:txBody>
        </p:sp>
        <p:grpSp>
          <p:nvGrpSpPr>
            <p:cNvPr id="46" name="组合 45"/>
            <p:cNvGrpSpPr/>
            <p:nvPr/>
          </p:nvGrpSpPr>
          <p:grpSpPr>
            <a:xfrm>
              <a:off x="6731784" y="3341192"/>
              <a:ext cx="799316" cy="802628"/>
              <a:chOff x="6731784" y="3341192"/>
              <a:chExt cx="799316" cy="802628"/>
            </a:xfrm>
          </p:grpSpPr>
          <p:sp>
            <p:nvSpPr>
              <p:cNvPr id="47" name="TOP-PPT-5-2"/>
              <p:cNvSpPr/>
              <p:nvPr/>
            </p:nvSpPr>
            <p:spPr>
              <a:xfrm>
                <a:off x="6731784" y="3341192"/>
                <a:ext cx="799316" cy="802628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ysClr val="window" lastClr="FFFFFF">
                      <a:lumMod val="95000"/>
                    </a:sysClr>
                  </a:gs>
                </a:gsLst>
                <a:lin ang="15000000" scaled="0"/>
              </a:gradFill>
              <a:ln w="25400" cap="flat" cmpd="sng" algn="ctr">
                <a:gradFill>
                  <a:gsLst>
                    <a:gs pos="0">
                      <a:sysClr val="window" lastClr="FFFFFF"/>
                    </a:gs>
                    <a:gs pos="100000">
                      <a:sysClr val="window" lastClr="FFFFFF">
                        <a:lumMod val="95000"/>
                      </a:sysClr>
                    </a:gs>
                  </a:gsLst>
                  <a:lin ang="5400000" scaled="1"/>
                </a:gradFill>
                <a:prstDash val="solid"/>
                <a:miter lim="800000"/>
              </a:ln>
              <a:effectLst>
                <a:outerShdw blurRad="63500" sx="103000" sy="103000" algn="ctr" rotWithShape="0">
                  <a:prstClr val="black">
                    <a:alpha val="26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48" name="TOP-PPT-5-3"/>
              <p:cNvSpPr/>
              <p:nvPr/>
            </p:nvSpPr>
            <p:spPr>
              <a:xfrm>
                <a:off x="6778016" y="3387616"/>
                <a:ext cx="706852" cy="709780"/>
              </a:xfrm>
              <a:prstGeom prst="ellipse">
                <a:avLst/>
              </a:prstGeom>
              <a:solidFill>
                <a:srgbClr val="595959"/>
              </a:solidFill>
              <a:ln w="28575">
                <a:noFill/>
              </a:ln>
              <a:effectLst/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49" name="TOP-PPT-5-4"/>
              <p:cNvSpPr>
                <a:spLocks noChangeAspect="1"/>
              </p:cNvSpPr>
              <p:nvPr/>
            </p:nvSpPr>
            <p:spPr bwMode="auto">
              <a:xfrm>
                <a:off x="6964665" y="3611925"/>
                <a:ext cx="333554" cy="261162"/>
              </a:xfrm>
              <a:custGeom>
                <a:avLst/>
                <a:gdLst>
                  <a:gd name="connsiteX0" fmla="*/ 474067 w 538647"/>
                  <a:gd name="connsiteY0" fmla="*/ 243115 h 421745"/>
                  <a:gd name="connsiteX1" fmla="*/ 532189 w 538647"/>
                  <a:gd name="connsiteY1" fmla="*/ 243115 h 421745"/>
                  <a:gd name="connsiteX2" fmla="*/ 538647 w 538647"/>
                  <a:gd name="connsiteY2" fmla="*/ 251724 h 421745"/>
                  <a:gd name="connsiteX3" fmla="*/ 538647 w 538647"/>
                  <a:gd name="connsiteY3" fmla="*/ 415289 h 421745"/>
                  <a:gd name="connsiteX4" fmla="*/ 532189 w 538647"/>
                  <a:gd name="connsiteY4" fmla="*/ 421745 h 421745"/>
                  <a:gd name="connsiteX5" fmla="*/ 474067 w 538647"/>
                  <a:gd name="connsiteY5" fmla="*/ 421745 h 421745"/>
                  <a:gd name="connsiteX6" fmla="*/ 467609 w 538647"/>
                  <a:gd name="connsiteY6" fmla="*/ 415289 h 421745"/>
                  <a:gd name="connsiteX7" fmla="*/ 467609 w 538647"/>
                  <a:gd name="connsiteY7" fmla="*/ 251724 h 421745"/>
                  <a:gd name="connsiteX8" fmla="*/ 474067 w 538647"/>
                  <a:gd name="connsiteY8" fmla="*/ 243115 h 421745"/>
                  <a:gd name="connsiteX9" fmla="*/ 8601 w 538647"/>
                  <a:gd name="connsiteY9" fmla="*/ 243115 h 421745"/>
                  <a:gd name="connsiteX10" fmla="*/ 64506 w 538647"/>
                  <a:gd name="connsiteY10" fmla="*/ 243115 h 421745"/>
                  <a:gd name="connsiteX11" fmla="*/ 73107 w 538647"/>
                  <a:gd name="connsiteY11" fmla="*/ 251724 h 421745"/>
                  <a:gd name="connsiteX12" fmla="*/ 73107 w 538647"/>
                  <a:gd name="connsiteY12" fmla="*/ 415289 h 421745"/>
                  <a:gd name="connsiteX13" fmla="*/ 64506 w 538647"/>
                  <a:gd name="connsiteY13" fmla="*/ 421745 h 421745"/>
                  <a:gd name="connsiteX14" fmla="*/ 8601 w 538647"/>
                  <a:gd name="connsiteY14" fmla="*/ 421745 h 421745"/>
                  <a:gd name="connsiteX15" fmla="*/ 0 w 538647"/>
                  <a:gd name="connsiteY15" fmla="*/ 415289 h 421745"/>
                  <a:gd name="connsiteX16" fmla="*/ 0 w 538647"/>
                  <a:gd name="connsiteY16" fmla="*/ 251724 h 421745"/>
                  <a:gd name="connsiteX17" fmla="*/ 8601 w 538647"/>
                  <a:gd name="connsiteY17" fmla="*/ 243115 h 421745"/>
                  <a:gd name="connsiteX18" fmla="*/ 230607 w 538647"/>
                  <a:gd name="connsiteY18" fmla="*/ 206562 h 421745"/>
                  <a:gd name="connsiteX19" fmla="*/ 286577 w 538647"/>
                  <a:gd name="connsiteY19" fmla="*/ 206562 h 421745"/>
                  <a:gd name="connsiteX20" fmla="*/ 295187 w 538647"/>
                  <a:gd name="connsiteY20" fmla="*/ 215169 h 421745"/>
                  <a:gd name="connsiteX21" fmla="*/ 295187 w 538647"/>
                  <a:gd name="connsiteY21" fmla="*/ 415290 h 421745"/>
                  <a:gd name="connsiteX22" fmla="*/ 286577 w 538647"/>
                  <a:gd name="connsiteY22" fmla="*/ 421745 h 421745"/>
                  <a:gd name="connsiteX23" fmla="*/ 230607 w 538647"/>
                  <a:gd name="connsiteY23" fmla="*/ 421745 h 421745"/>
                  <a:gd name="connsiteX24" fmla="*/ 224149 w 538647"/>
                  <a:gd name="connsiteY24" fmla="*/ 415290 h 421745"/>
                  <a:gd name="connsiteX25" fmla="*/ 224149 w 538647"/>
                  <a:gd name="connsiteY25" fmla="*/ 215169 h 421745"/>
                  <a:gd name="connsiteX26" fmla="*/ 230607 w 538647"/>
                  <a:gd name="connsiteY26" fmla="*/ 206562 h 421745"/>
                  <a:gd name="connsiteX27" fmla="*/ 353445 w 538647"/>
                  <a:gd name="connsiteY27" fmla="*/ 148628 h 421745"/>
                  <a:gd name="connsiteX28" fmla="*/ 409350 w 538647"/>
                  <a:gd name="connsiteY28" fmla="*/ 148628 h 421745"/>
                  <a:gd name="connsiteX29" fmla="*/ 417951 w 538647"/>
                  <a:gd name="connsiteY29" fmla="*/ 157230 h 421745"/>
                  <a:gd name="connsiteX30" fmla="*/ 417951 w 538647"/>
                  <a:gd name="connsiteY30" fmla="*/ 415293 h 421745"/>
                  <a:gd name="connsiteX31" fmla="*/ 409350 w 538647"/>
                  <a:gd name="connsiteY31" fmla="*/ 421745 h 421745"/>
                  <a:gd name="connsiteX32" fmla="*/ 353445 w 538647"/>
                  <a:gd name="connsiteY32" fmla="*/ 421745 h 421745"/>
                  <a:gd name="connsiteX33" fmla="*/ 344844 w 538647"/>
                  <a:gd name="connsiteY33" fmla="*/ 415293 h 421745"/>
                  <a:gd name="connsiteX34" fmla="*/ 344844 w 538647"/>
                  <a:gd name="connsiteY34" fmla="*/ 157230 h 421745"/>
                  <a:gd name="connsiteX35" fmla="*/ 353445 w 538647"/>
                  <a:gd name="connsiteY35" fmla="*/ 148628 h 421745"/>
                  <a:gd name="connsiteX36" fmla="*/ 111980 w 538647"/>
                  <a:gd name="connsiteY36" fmla="*/ 148628 h 421745"/>
                  <a:gd name="connsiteX37" fmla="*/ 170102 w 538647"/>
                  <a:gd name="connsiteY37" fmla="*/ 148628 h 421745"/>
                  <a:gd name="connsiteX38" fmla="*/ 176560 w 538647"/>
                  <a:gd name="connsiteY38" fmla="*/ 157230 h 421745"/>
                  <a:gd name="connsiteX39" fmla="*/ 176560 w 538647"/>
                  <a:gd name="connsiteY39" fmla="*/ 415293 h 421745"/>
                  <a:gd name="connsiteX40" fmla="*/ 170102 w 538647"/>
                  <a:gd name="connsiteY40" fmla="*/ 421745 h 421745"/>
                  <a:gd name="connsiteX41" fmla="*/ 111980 w 538647"/>
                  <a:gd name="connsiteY41" fmla="*/ 421745 h 421745"/>
                  <a:gd name="connsiteX42" fmla="*/ 105522 w 538647"/>
                  <a:gd name="connsiteY42" fmla="*/ 415293 h 421745"/>
                  <a:gd name="connsiteX43" fmla="*/ 105522 w 538647"/>
                  <a:gd name="connsiteY43" fmla="*/ 157230 h 421745"/>
                  <a:gd name="connsiteX44" fmla="*/ 111980 w 538647"/>
                  <a:gd name="connsiteY44" fmla="*/ 148628 h 421745"/>
                  <a:gd name="connsiteX45" fmla="*/ 142224 w 538647"/>
                  <a:gd name="connsiteY45" fmla="*/ 0 h 421745"/>
                  <a:gd name="connsiteX46" fmla="*/ 172373 w 538647"/>
                  <a:gd name="connsiteY46" fmla="*/ 30141 h 421745"/>
                  <a:gd name="connsiteX47" fmla="*/ 234825 w 538647"/>
                  <a:gd name="connsiteY47" fmla="*/ 66741 h 421745"/>
                  <a:gd name="connsiteX48" fmla="*/ 254207 w 538647"/>
                  <a:gd name="connsiteY48" fmla="*/ 60283 h 421745"/>
                  <a:gd name="connsiteX49" fmla="*/ 277896 w 538647"/>
                  <a:gd name="connsiteY49" fmla="*/ 73200 h 421745"/>
                  <a:gd name="connsiteX50" fmla="*/ 357576 w 538647"/>
                  <a:gd name="connsiteY50" fmla="*/ 49518 h 421745"/>
                  <a:gd name="connsiteX51" fmla="*/ 387725 w 538647"/>
                  <a:gd name="connsiteY51" fmla="*/ 21530 h 421745"/>
                  <a:gd name="connsiteX52" fmla="*/ 417874 w 538647"/>
                  <a:gd name="connsiteY52" fmla="*/ 51671 h 421745"/>
                  <a:gd name="connsiteX53" fmla="*/ 417874 w 538647"/>
                  <a:gd name="connsiteY53" fmla="*/ 58130 h 421745"/>
                  <a:gd name="connsiteX54" fmla="*/ 484633 w 538647"/>
                  <a:gd name="connsiteY54" fmla="*/ 103341 h 421745"/>
                  <a:gd name="connsiteX55" fmla="*/ 504015 w 538647"/>
                  <a:gd name="connsiteY55" fmla="*/ 99036 h 421745"/>
                  <a:gd name="connsiteX56" fmla="*/ 534164 w 538647"/>
                  <a:gd name="connsiteY56" fmla="*/ 129177 h 421745"/>
                  <a:gd name="connsiteX57" fmla="*/ 504015 w 538647"/>
                  <a:gd name="connsiteY57" fmla="*/ 159318 h 421745"/>
                  <a:gd name="connsiteX58" fmla="*/ 473866 w 538647"/>
                  <a:gd name="connsiteY58" fmla="*/ 129177 h 421745"/>
                  <a:gd name="connsiteX59" fmla="*/ 473866 w 538647"/>
                  <a:gd name="connsiteY59" fmla="*/ 120565 h 421745"/>
                  <a:gd name="connsiteX60" fmla="*/ 407107 w 538647"/>
                  <a:gd name="connsiteY60" fmla="*/ 75353 h 421745"/>
                  <a:gd name="connsiteX61" fmla="*/ 387725 w 538647"/>
                  <a:gd name="connsiteY61" fmla="*/ 81812 h 421745"/>
                  <a:gd name="connsiteX62" fmla="*/ 364036 w 538647"/>
                  <a:gd name="connsiteY62" fmla="*/ 68894 h 421745"/>
                  <a:gd name="connsiteX63" fmla="*/ 282203 w 538647"/>
                  <a:gd name="connsiteY63" fmla="*/ 92577 h 421745"/>
                  <a:gd name="connsiteX64" fmla="*/ 254207 w 538647"/>
                  <a:gd name="connsiteY64" fmla="*/ 120565 h 421745"/>
                  <a:gd name="connsiteX65" fmla="*/ 224058 w 538647"/>
                  <a:gd name="connsiteY65" fmla="*/ 90424 h 421745"/>
                  <a:gd name="connsiteX66" fmla="*/ 224058 w 538647"/>
                  <a:gd name="connsiteY66" fmla="*/ 83965 h 421745"/>
                  <a:gd name="connsiteX67" fmla="*/ 163759 w 538647"/>
                  <a:gd name="connsiteY67" fmla="*/ 49518 h 421745"/>
                  <a:gd name="connsiteX68" fmla="*/ 142224 w 538647"/>
                  <a:gd name="connsiteY68" fmla="*/ 60283 h 421745"/>
                  <a:gd name="connsiteX69" fmla="*/ 129303 w 538647"/>
                  <a:gd name="connsiteY69" fmla="*/ 58130 h 421745"/>
                  <a:gd name="connsiteX70" fmla="*/ 64697 w 538647"/>
                  <a:gd name="connsiteY70" fmla="*/ 103341 h 421745"/>
                  <a:gd name="connsiteX71" fmla="*/ 66851 w 538647"/>
                  <a:gd name="connsiteY71" fmla="*/ 111953 h 421745"/>
                  <a:gd name="connsiteX72" fmla="*/ 36702 w 538647"/>
                  <a:gd name="connsiteY72" fmla="*/ 142095 h 421745"/>
                  <a:gd name="connsiteX73" fmla="*/ 6552 w 538647"/>
                  <a:gd name="connsiteY73" fmla="*/ 111953 h 421745"/>
                  <a:gd name="connsiteX74" fmla="*/ 36702 w 538647"/>
                  <a:gd name="connsiteY74" fmla="*/ 81812 h 421745"/>
                  <a:gd name="connsiteX75" fmla="*/ 53930 w 538647"/>
                  <a:gd name="connsiteY75" fmla="*/ 86118 h 421745"/>
                  <a:gd name="connsiteX76" fmla="*/ 114228 w 538647"/>
                  <a:gd name="connsiteY76" fmla="*/ 43059 h 421745"/>
                  <a:gd name="connsiteX77" fmla="*/ 112075 w 538647"/>
                  <a:gd name="connsiteY77" fmla="*/ 30141 h 421745"/>
                  <a:gd name="connsiteX78" fmla="*/ 142224 w 538647"/>
                  <a:gd name="connsiteY78" fmla="*/ 0 h 4217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</a:cxnLst>
                <a:rect l="l" t="t" r="r" b="b"/>
                <a:pathLst>
                  <a:path w="538647" h="421745">
                    <a:moveTo>
                      <a:pt x="474067" y="243115"/>
                    </a:moveTo>
                    <a:lnTo>
                      <a:pt x="532189" y="243115"/>
                    </a:lnTo>
                    <a:cubicBezTo>
                      <a:pt x="536495" y="243115"/>
                      <a:pt x="538647" y="247419"/>
                      <a:pt x="538647" y="251724"/>
                    </a:cubicBezTo>
                    <a:lnTo>
                      <a:pt x="538647" y="415289"/>
                    </a:lnTo>
                    <a:cubicBezTo>
                      <a:pt x="538647" y="419593"/>
                      <a:pt x="536495" y="421745"/>
                      <a:pt x="532189" y="421745"/>
                    </a:cubicBezTo>
                    <a:lnTo>
                      <a:pt x="474067" y="421745"/>
                    </a:lnTo>
                    <a:cubicBezTo>
                      <a:pt x="469762" y="421745"/>
                      <a:pt x="467609" y="419593"/>
                      <a:pt x="467609" y="415289"/>
                    </a:cubicBezTo>
                    <a:lnTo>
                      <a:pt x="467609" y="251724"/>
                    </a:lnTo>
                    <a:cubicBezTo>
                      <a:pt x="467609" y="247419"/>
                      <a:pt x="469762" y="243115"/>
                      <a:pt x="474067" y="243115"/>
                    </a:cubicBezTo>
                    <a:close/>
                    <a:moveTo>
                      <a:pt x="8601" y="243115"/>
                    </a:moveTo>
                    <a:lnTo>
                      <a:pt x="64506" y="243115"/>
                    </a:lnTo>
                    <a:cubicBezTo>
                      <a:pt x="68807" y="243115"/>
                      <a:pt x="73107" y="247419"/>
                      <a:pt x="73107" y="251724"/>
                    </a:cubicBezTo>
                    <a:lnTo>
                      <a:pt x="73107" y="415289"/>
                    </a:lnTo>
                    <a:cubicBezTo>
                      <a:pt x="73107" y="419593"/>
                      <a:pt x="68807" y="421745"/>
                      <a:pt x="64506" y="421745"/>
                    </a:cubicBezTo>
                    <a:lnTo>
                      <a:pt x="8601" y="421745"/>
                    </a:lnTo>
                    <a:cubicBezTo>
                      <a:pt x="4300" y="421745"/>
                      <a:pt x="0" y="419593"/>
                      <a:pt x="0" y="415289"/>
                    </a:cubicBezTo>
                    <a:lnTo>
                      <a:pt x="0" y="251724"/>
                    </a:lnTo>
                    <a:cubicBezTo>
                      <a:pt x="0" y="247419"/>
                      <a:pt x="4300" y="243115"/>
                      <a:pt x="8601" y="243115"/>
                    </a:cubicBezTo>
                    <a:close/>
                    <a:moveTo>
                      <a:pt x="230607" y="206562"/>
                    </a:moveTo>
                    <a:lnTo>
                      <a:pt x="286577" y="206562"/>
                    </a:lnTo>
                    <a:cubicBezTo>
                      <a:pt x="290882" y="206562"/>
                      <a:pt x="295187" y="210866"/>
                      <a:pt x="295187" y="215169"/>
                    </a:cubicBezTo>
                    <a:lnTo>
                      <a:pt x="295187" y="415290"/>
                    </a:lnTo>
                    <a:cubicBezTo>
                      <a:pt x="295187" y="419593"/>
                      <a:pt x="290882" y="421745"/>
                      <a:pt x="286577" y="421745"/>
                    </a:cubicBezTo>
                    <a:lnTo>
                      <a:pt x="230607" y="421745"/>
                    </a:lnTo>
                    <a:cubicBezTo>
                      <a:pt x="226302" y="421745"/>
                      <a:pt x="224149" y="419593"/>
                      <a:pt x="224149" y="415290"/>
                    </a:cubicBezTo>
                    <a:lnTo>
                      <a:pt x="224149" y="215169"/>
                    </a:lnTo>
                    <a:cubicBezTo>
                      <a:pt x="224149" y="210866"/>
                      <a:pt x="226302" y="206562"/>
                      <a:pt x="230607" y="206562"/>
                    </a:cubicBezTo>
                    <a:close/>
                    <a:moveTo>
                      <a:pt x="353445" y="148628"/>
                    </a:moveTo>
                    <a:lnTo>
                      <a:pt x="409350" y="148628"/>
                    </a:lnTo>
                    <a:cubicBezTo>
                      <a:pt x="413651" y="148628"/>
                      <a:pt x="417951" y="152929"/>
                      <a:pt x="417951" y="157230"/>
                    </a:cubicBezTo>
                    <a:lnTo>
                      <a:pt x="417951" y="415293"/>
                    </a:lnTo>
                    <a:cubicBezTo>
                      <a:pt x="417951" y="419595"/>
                      <a:pt x="413651" y="421745"/>
                      <a:pt x="409350" y="421745"/>
                    </a:cubicBezTo>
                    <a:lnTo>
                      <a:pt x="353445" y="421745"/>
                    </a:lnTo>
                    <a:cubicBezTo>
                      <a:pt x="349145" y="421745"/>
                      <a:pt x="344844" y="419595"/>
                      <a:pt x="344844" y="415293"/>
                    </a:cubicBezTo>
                    <a:lnTo>
                      <a:pt x="344844" y="157230"/>
                    </a:lnTo>
                    <a:cubicBezTo>
                      <a:pt x="344844" y="152929"/>
                      <a:pt x="349145" y="148628"/>
                      <a:pt x="353445" y="148628"/>
                    </a:cubicBezTo>
                    <a:close/>
                    <a:moveTo>
                      <a:pt x="111980" y="148628"/>
                    </a:moveTo>
                    <a:lnTo>
                      <a:pt x="170102" y="148628"/>
                    </a:lnTo>
                    <a:cubicBezTo>
                      <a:pt x="174408" y="148628"/>
                      <a:pt x="176560" y="152929"/>
                      <a:pt x="176560" y="157230"/>
                    </a:cubicBezTo>
                    <a:lnTo>
                      <a:pt x="176560" y="415293"/>
                    </a:lnTo>
                    <a:cubicBezTo>
                      <a:pt x="176560" y="419595"/>
                      <a:pt x="174408" y="421745"/>
                      <a:pt x="170102" y="421745"/>
                    </a:cubicBezTo>
                    <a:lnTo>
                      <a:pt x="111980" y="421745"/>
                    </a:lnTo>
                    <a:cubicBezTo>
                      <a:pt x="107675" y="421745"/>
                      <a:pt x="105522" y="419595"/>
                      <a:pt x="105522" y="415293"/>
                    </a:cubicBezTo>
                    <a:lnTo>
                      <a:pt x="105522" y="157230"/>
                    </a:lnTo>
                    <a:cubicBezTo>
                      <a:pt x="105522" y="152929"/>
                      <a:pt x="107675" y="148628"/>
                      <a:pt x="111980" y="148628"/>
                    </a:cubicBezTo>
                    <a:close/>
                    <a:moveTo>
                      <a:pt x="142224" y="0"/>
                    </a:moveTo>
                    <a:cubicBezTo>
                      <a:pt x="157299" y="0"/>
                      <a:pt x="172373" y="12918"/>
                      <a:pt x="172373" y="30141"/>
                    </a:cubicBezTo>
                    <a:lnTo>
                      <a:pt x="234825" y="66741"/>
                    </a:lnTo>
                    <a:cubicBezTo>
                      <a:pt x="239132" y="62435"/>
                      <a:pt x="245593" y="60283"/>
                      <a:pt x="254207" y="60283"/>
                    </a:cubicBezTo>
                    <a:cubicBezTo>
                      <a:pt x="262821" y="60283"/>
                      <a:pt x="271435" y="64588"/>
                      <a:pt x="277896" y="73200"/>
                    </a:cubicBezTo>
                    <a:lnTo>
                      <a:pt x="357576" y="49518"/>
                    </a:lnTo>
                    <a:cubicBezTo>
                      <a:pt x="359729" y="32294"/>
                      <a:pt x="372650" y="21530"/>
                      <a:pt x="387725" y="21530"/>
                    </a:cubicBezTo>
                    <a:cubicBezTo>
                      <a:pt x="404953" y="21530"/>
                      <a:pt x="417874" y="34447"/>
                      <a:pt x="417874" y="51671"/>
                    </a:cubicBezTo>
                    <a:cubicBezTo>
                      <a:pt x="417874" y="53824"/>
                      <a:pt x="417874" y="55977"/>
                      <a:pt x="417874" y="58130"/>
                    </a:cubicBezTo>
                    <a:lnTo>
                      <a:pt x="484633" y="103341"/>
                    </a:lnTo>
                    <a:cubicBezTo>
                      <a:pt x="491094" y="101189"/>
                      <a:pt x="495401" y="99036"/>
                      <a:pt x="504015" y="99036"/>
                    </a:cubicBezTo>
                    <a:cubicBezTo>
                      <a:pt x="519090" y="99036"/>
                      <a:pt x="534164" y="111953"/>
                      <a:pt x="534164" y="129177"/>
                    </a:cubicBezTo>
                    <a:cubicBezTo>
                      <a:pt x="534164" y="144247"/>
                      <a:pt x="519090" y="159318"/>
                      <a:pt x="504015" y="159318"/>
                    </a:cubicBezTo>
                    <a:cubicBezTo>
                      <a:pt x="486787" y="159318"/>
                      <a:pt x="473866" y="144247"/>
                      <a:pt x="473866" y="129177"/>
                    </a:cubicBezTo>
                    <a:cubicBezTo>
                      <a:pt x="473866" y="127024"/>
                      <a:pt x="473866" y="122718"/>
                      <a:pt x="473866" y="120565"/>
                    </a:cubicBezTo>
                    <a:lnTo>
                      <a:pt x="407107" y="75353"/>
                    </a:lnTo>
                    <a:cubicBezTo>
                      <a:pt x="400646" y="79659"/>
                      <a:pt x="394186" y="81812"/>
                      <a:pt x="387725" y="81812"/>
                    </a:cubicBezTo>
                    <a:cubicBezTo>
                      <a:pt x="379111" y="81812"/>
                      <a:pt x="370497" y="75353"/>
                      <a:pt x="364036" y="68894"/>
                    </a:cubicBezTo>
                    <a:lnTo>
                      <a:pt x="282203" y="92577"/>
                    </a:lnTo>
                    <a:cubicBezTo>
                      <a:pt x="282203" y="107647"/>
                      <a:pt x="269281" y="120565"/>
                      <a:pt x="254207" y="120565"/>
                    </a:cubicBezTo>
                    <a:cubicBezTo>
                      <a:pt x="236979" y="120565"/>
                      <a:pt x="224058" y="107647"/>
                      <a:pt x="224058" y="90424"/>
                    </a:cubicBezTo>
                    <a:cubicBezTo>
                      <a:pt x="224058" y="88271"/>
                      <a:pt x="224058" y="86118"/>
                      <a:pt x="224058" y="83965"/>
                    </a:cubicBezTo>
                    <a:lnTo>
                      <a:pt x="163759" y="49518"/>
                    </a:lnTo>
                    <a:cubicBezTo>
                      <a:pt x="157299" y="55977"/>
                      <a:pt x="150838" y="60283"/>
                      <a:pt x="142224" y="60283"/>
                    </a:cubicBezTo>
                    <a:cubicBezTo>
                      <a:pt x="135763" y="60283"/>
                      <a:pt x="131456" y="58130"/>
                      <a:pt x="129303" y="58130"/>
                    </a:cubicBezTo>
                    <a:lnTo>
                      <a:pt x="64697" y="103341"/>
                    </a:lnTo>
                    <a:cubicBezTo>
                      <a:pt x="66851" y="105494"/>
                      <a:pt x="66851" y="107647"/>
                      <a:pt x="66851" y="111953"/>
                    </a:cubicBezTo>
                    <a:cubicBezTo>
                      <a:pt x="66851" y="127024"/>
                      <a:pt x="53930" y="142095"/>
                      <a:pt x="36702" y="142095"/>
                    </a:cubicBezTo>
                    <a:cubicBezTo>
                      <a:pt x="19473" y="142095"/>
                      <a:pt x="6552" y="127024"/>
                      <a:pt x="6552" y="111953"/>
                    </a:cubicBezTo>
                    <a:cubicBezTo>
                      <a:pt x="6552" y="94730"/>
                      <a:pt x="19473" y="81812"/>
                      <a:pt x="36702" y="81812"/>
                    </a:cubicBezTo>
                    <a:cubicBezTo>
                      <a:pt x="43162" y="81812"/>
                      <a:pt x="47469" y="83965"/>
                      <a:pt x="53930" y="86118"/>
                    </a:cubicBezTo>
                    <a:lnTo>
                      <a:pt x="114228" y="43059"/>
                    </a:lnTo>
                    <a:cubicBezTo>
                      <a:pt x="112075" y="38753"/>
                      <a:pt x="112075" y="34447"/>
                      <a:pt x="112075" y="30141"/>
                    </a:cubicBezTo>
                    <a:cubicBezTo>
                      <a:pt x="112075" y="12918"/>
                      <a:pt x="124996" y="0"/>
                      <a:pt x="142224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</p:grpSp>
      </p:grpSp>
      <p:grpSp>
        <p:nvGrpSpPr>
          <p:cNvPr id="50" name="TOP-PPT-6"/>
          <p:cNvGrpSpPr/>
          <p:nvPr/>
        </p:nvGrpSpPr>
        <p:grpSpPr>
          <a:xfrm>
            <a:off x="6228321" y="1719493"/>
            <a:ext cx="4599336" cy="1038004"/>
            <a:chOff x="6731784" y="1907948"/>
            <a:chExt cx="4599336" cy="1038004"/>
          </a:xfrm>
        </p:grpSpPr>
        <p:sp>
          <p:nvSpPr>
            <p:cNvPr id="51" name="TOP-PPT-6-1"/>
            <p:cNvSpPr txBox="1"/>
            <p:nvPr/>
          </p:nvSpPr>
          <p:spPr>
            <a:xfrm>
              <a:off x="7721446" y="2320781"/>
              <a:ext cx="3609674" cy="6251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7200">
                <a:lnSpc>
                  <a:spcPct val="130000"/>
                </a:lnSpc>
              </a:pPr>
              <a:r>
                <a:rPr lang="zh-CN" altLang="en-US" sz="1400">
                  <a:latin typeface="微软雅黑"/>
                  <a:ea typeface="微软雅黑"/>
                  <a:sym typeface="微软雅黑"/>
                </a:rPr>
                <a:t>当看见别的同学受到欺负时，也要向老师报告，不要视而不见，成为冷漠的旁观者。</a:t>
              </a:r>
              <a:endParaRPr lang="zh-CN" altLang="zh-CN" sz="14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2" name="TOP-PPT-6-2"/>
            <p:cNvSpPr txBox="1"/>
            <p:nvPr/>
          </p:nvSpPr>
          <p:spPr>
            <a:xfrm>
              <a:off x="7707531" y="1907948"/>
              <a:ext cx="22451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7200"/>
              <a:r>
                <a:rPr kumimoji="1" lang="en-US" altLang="zh-CN" sz="2000">
                  <a:gradFill>
                    <a:gsLst>
                      <a:gs pos="0">
                        <a:srgbClr val="F5AD14">
                          <a:alpha val="78000"/>
                        </a:srgbClr>
                      </a:gs>
                      <a:gs pos="100000">
                        <a:srgbClr val="F01D06"/>
                      </a:gs>
                    </a:gsLst>
                    <a:lin ang="2700000" scaled="1"/>
                  </a:gradFill>
                  <a:latin typeface="微软雅黑"/>
                  <a:ea typeface="微软雅黑"/>
                  <a:sym typeface="微软雅黑"/>
                </a:rPr>
                <a:t>01</a:t>
              </a:r>
              <a:endParaRPr kumimoji="1" lang="zh-CN" altLang="en-US" sz="2000">
                <a:gradFill>
                  <a:gsLst>
                    <a:gs pos="0">
                      <a:srgbClr val="F5AD14">
                        <a:alpha val="78000"/>
                      </a:srgbClr>
                    </a:gs>
                    <a:gs pos="100000">
                      <a:srgbClr val="F01D06"/>
                    </a:gs>
                  </a:gsLst>
                  <a:lin ang="2700000" scaled="1"/>
                </a:gradFill>
                <a:latin typeface="微软雅黑"/>
                <a:ea typeface="微软雅黑"/>
                <a:sym typeface="微软雅黑"/>
              </a:endParaRPr>
            </a:p>
          </p:txBody>
        </p:sp>
        <p:grpSp>
          <p:nvGrpSpPr>
            <p:cNvPr id="53" name="组合 52"/>
            <p:cNvGrpSpPr/>
            <p:nvPr/>
          </p:nvGrpSpPr>
          <p:grpSpPr>
            <a:xfrm>
              <a:off x="6731784" y="1996086"/>
              <a:ext cx="799316" cy="785618"/>
              <a:chOff x="6731784" y="1996086"/>
              <a:chExt cx="799316" cy="785618"/>
            </a:xfrm>
          </p:grpSpPr>
          <p:sp>
            <p:nvSpPr>
              <p:cNvPr id="54" name="TOP-PPT-6-3"/>
              <p:cNvSpPr/>
              <p:nvPr/>
            </p:nvSpPr>
            <p:spPr>
              <a:xfrm>
                <a:off x="6731784" y="1996086"/>
                <a:ext cx="799316" cy="785618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ysClr val="window" lastClr="FFFFFF">
                      <a:lumMod val="95000"/>
                    </a:sysClr>
                  </a:gs>
                </a:gsLst>
                <a:lin ang="15000000" scaled="0"/>
              </a:gradFill>
              <a:ln w="25400" cap="flat" cmpd="sng" algn="ctr">
                <a:gradFill>
                  <a:gsLst>
                    <a:gs pos="0">
                      <a:sysClr val="window" lastClr="FFFFFF"/>
                    </a:gs>
                    <a:gs pos="100000">
                      <a:sysClr val="window" lastClr="FFFFFF">
                        <a:lumMod val="95000"/>
                      </a:sysClr>
                    </a:gs>
                  </a:gsLst>
                  <a:lin ang="5400000" scaled="1"/>
                </a:gradFill>
                <a:prstDash val="solid"/>
                <a:miter lim="800000"/>
              </a:ln>
              <a:effectLst>
                <a:outerShdw blurRad="63500" sx="103000" sy="103000" algn="ctr" rotWithShape="0">
                  <a:prstClr val="black">
                    <a:alpha val="26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55" name="TOP-PPT-6-4"/>
              <p:cNvSpPr/>
              <p:nvPr/>
            </p:nvSpPr>
            <p:spPr>
              <a:xfrm>
                <a:off x="6778016" y="2041525"/>
                <a:ext cx="706852" cy="694740"/>
              </a:xfrm>
              <a:prstGeom prst="ellipse">
                <a:avLst/>
              </a:prstGeom>
              <a:gradFill>
                <a:gsLst>
                  <a:gs pos="0">
                    <a:srgbClr val="F5AD14">
                      <a:alpha val="78000"/>
                    </a:srgbClr>
                  </a:gs>
                  <a:gs pos="100000">
                    <a:srgbClr val="F01D06"/>
                  </a:gs>
                </a:gsLst>
                <a:lin ang="2700000" scaled="1"/>
              </a:gradFill>
              <a:ln w="28575">
                <a:noFill/>
              </a:ln>
              <a:effectLst/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56" name="TOP-PPT-6-5"/>
              <p:cNvSpPr>
                <a:spLocks noChangeAspect="1"/>
              </p:cNvSpPr>
              <p:nvPr/>
            </p:nvSpPr>
            <p:spPr bwMode="auto">
              <a:xfrm>
                <a:off x="6944757" y="2225930"/>
                <a:ext cx="373370" cy="325931"/>
              </a:xfrm>
              <a:custGeom>
                <a:avLst/>
                <a:gdLst>
                  <a:gd name="connsiteX0" fmla="*/ 424975 w 608697"/>
                  <a:gd name="connsiteY0" fmla="*/ 168488 h 531358"/>
                  <a:gd name="connsiteX1" fmla="*/ 387604 w 608697"/>
                  <a:gd name="connsiteY1" fmla="*/ 205806 h 531358"/>
                  <a:gd name="connsiteX2" fmla="*/ 424975 w 608697"/>
                  <a:gd name="connsiteY2" fmla="*/ 243124 h 531358"/>
                  <a:gd name="connsiteX3" fmla="*/ 462346 w 608697"/>
                  <a:gd name="connsiteY3" fmla="*/ 205806 h 531358"/>
                  <a:gd name="connsiteX4" fmla="*/ 424975 w 608697"/>
                  <a:gd name="connsiteY4" fmla="*/ 168488 h 531358"/>
                  <a:gd name="connsiteX5" fmla="*/ 287947 w 608697"/>
                  <a:gd name="connsiteY5" fmla="*/ 168488 h 531358"/>
                  <a:gd name="connsiteX6" fmla="*/ 250576 w 608697"/>
                  <a:gd name="connsiteY6" fmla="*/ 205806 h 531358"/>
                  <a:gd name="connsiteX7" fmla="*/ 287947 w 608697"/>
                  <a:gd name="connsiteY7" fmla="*/ 243124 h 531358"/>
                  <a:gd name="connsiteX8" fmla="*/ 325318 w 608697"/>
                  <a:gd name="connsiteY8" fmla="*/ 205806 h 531358"/>
                  <a:gd name="connsiteX9" fmla="*/ 287947 w 608697"/>
                  <a:gd name="connsiteY9" fmla="*/ 168488 h 531358"/>
                  <a:gd name="connsiteX10" fmla="*/ 102356 w 608697"/>
                  <a:gd name="connsiteY10" fmla="*/ 121231 h 531358"/>
                  <a:gd name="connsiteX11" fmla="*/ 98850 w 608697"/>
                  <a:gd name="connsiteY11" fmla="*/ 127711 h 531358"/>
                  <a:gd name="connsiteX12" fmla="*/ 76842 w 608697"/>
                  <a:gd name="connsiteY12" fmla="*/ 217990 h 531358"/>
                  <a:gd name="connsiteX13" fmla="*/ 98850 w 608697"/>
                  <a:gd name="connsiteY13" fmla="*/ 308194 h 531358"/>
                  <a:gd name="connsiteX14" fmla="*/ 157488 w 608697"/>
                  <a:gd name="connsiteY14" fmla="*/ 380223 h 531358"/>
                  <a:gd name="connsiteX15" fmla="*/ 344668 w 608697"/>
                  <a:gd name="connsiteY15" fmla="*/ 444729 h 531358"/>
                  <a:gd name="connsiteX16" fmla="*/ 370257 w 608697"/>
                  <a:gd name="connsiteY16" fmla="*/ 443687 h 531358"/>
                  <a:gd name="connsiteX17" fmla="*/ 236717 w 608697"/>
                  <a:gd name="connsiteY17" fmla="*/ 477876 h 531358"/>
                  <a:gd name="connsiteX18" fmla="*/ 198072 w 608697"/>
                  <a:gd name="connsiteY18" fmla="*/ 475344 h 531358"/>
                  <a:gd name="connsiteX19" fmla="*/ 82437 w 608697"/>
                  <a:gd name="connsiteY19" fmla="*/ 531284 h 531358"/>
                  <a:gd name="connsiteX20" fmla="*/ 81542 w 608697"/>
                  <a:gd name="connsiteY20" fmla="*/ 531358 h 531358"/>
                  <a:gd name="connsiteX21" fmla="*/ 75051 w 608697"/>
                  <a:gd name="connsiteY21" fmla="*/ 527857 h 531358"/>
                  <a:gd name="connsiteX22" fmla="*/ 74753 w 608697"/>
                  <a:gd name="connsiteY22" fmla="*/ 519738 h 531358"/>
                  <a:gd name="connsiteX23" fmla="*/ 88778 w 608697"/>
                  <a:gd name="connsiteY23" fmla="*/ 435046 h 531358"/>
                  <a:gd name="connsiteX24" fmla="*/ 0 w 608697"/>
                  <a:gd name="connsiteY24" fmla="*/ 282198 h 531358"/>
                  <a:gd name="connsiteX25" fmla="*/ 102356 w 608697"/>
                  <a:gd name="connsiteY25" fmla="*/ 121231 h 531358"/>
                  <a:gd name="connsiteX26" fmla="*/ 356424 w 608697"/>
                  <a:gd name="connsiteY26" fmla="*/ 0 h 531358"/>
                  <a:gd name="connsiteX27" fmla="*/ 608697 w 608697"/>
                  <a:gd name="connsiteY27" fmla="*/ 211244 h 531358"/>
                  <a:gd name="connsiteX28" fmla="*/ 518290 w 608697"/>
                  <a:gd name="connsiteY28" fmla="*/ 373401 h 531358"/>
                  <a:gd name="connsiteX29" fmla="*/ 531941 w 608697"/>
                  <a:gd name="connsiteY29" fmla="*/ 441109 h 531358"/>
                  <a:gd name="connsiteX30" fmla="*/ 531120 w 608697"/>
                  <a:gd name="connsiteY30" fmla="*/ 465391 h 531358"/>
                  <a:gd name="connsiteX31" fmla="*/ 511577 w 608697"/>
                  <a:gd name="connsiteY31" fmla="*/ 475894 h 531358"/>
                  <a:gd name="connsiteX32" fmla="*/ 509041 w 608697"/>
                  <a:gd name="connsiteY32" fmla="*/ 475745 h 531358"/>
                  <a:gd name="connsiteX33" fmla="*/ 391408 w 608697"/>
                  <a:gd name="connsiteY33" fmla="*/ 420476 h 531358"/>
                  <a:gd name="connsiteX34" fmla="*/ 356424 w 608697"/>
                  <a:gd name="connsiteY34" fmla="*/ 422487 h 531358"/>
                  <a:gd name="connsiteX35" fmla="*/ 104225 w 608697"/>
                  <a:gd name="connsiteY35" fmla="*/ 211244 h 531358"/>
                  <a:gd name="connsiteX36" fmla="*/ 356424 w 608697"/>
                  <a:gd name="connsiteY36" fmla="*/ 0 h 5313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</a:cxnLst>
                <a:rect l="l" t="t" r="r" b="b"/>
                <a:pathLst>
                  <a:path w="608697" h="531358">
                    <a:moveTo>
                      <a:pt x="424975" y="168488"/>
                    </a:moveTo>
                    <a:cubicBezTo>
                      <a:pt x="404312" y="168488"/>
                      <a:pt x="387604" y="185248"/>
                      <a:pt x="387604" y="205806"/>
                    </a:cubicBezTo>
                    <a:cubicBezTo>
                      <a:pt x="387604" y="226439"/>
                      <a:pt x="404312" y="243124"/>
                      <a:pt x="424975" y="243124"/>
                    </a:cubicBezTo>
                    <a:cubicBezTo>
                      <a:pt x="445562" y="243124"/>
                      <a:pt x="462346" y="226439"/>
                      <a:pt x="462346" y="205806"/>
                    </a:cubicBezTo>
                    <a:cubicBezTo>
                      <a:pt x="462346" y="185248"/>
                      <a:pt x="445637" y="168488"/>
                      <a:pt x="424975" y="168488"/>
                    </a:cubicBezTo>
                    <a:close/>
                    <a:moveTo>
                      <a:pt x="287947" y="168488"/>
                    </a:moveTo>
                    <a:cubicBezTo>
                      <a:pt x="267285" y="168488"/>
                      <a:pt x="250576" y="185248"/>
                      <a:pt x="250576" y="205806"/>
                    </a:cubicBezTo>
                    <a:cubicBezTo>
                      <a:pt x="250576" y="226439"/>
                      <a:pt x="267285" y="243124"/>
                      <a:pt x="287947" y="243124"/>
                    </a:cubicBezTo>
                    <a:cubicBezTo>
                      <a:pt x="308610" y="243124"/>
                      <a:pt x="325318" y="226439"/>
                      <a:pt x="325318" y="205806"/>
                    </a:cubicBezTo>
                    <a:cubicBezTo>
                      <a:pt x="325318" y="185248"/>
                      <a:pt x="308610" y="168488"/>
                      <a:pt x="287947" y="168488"/>
                    </a:cubicBezTo>
                    <a:close/>
                    <a:moveTo>
                      <a:pt x="102356" y="121231"/>
                    </a:moveTo>
                    <a:cubicBezTo>
                      <a:pt x="101162" y="123317"/>
                      <a:pt x="99969" y="125477"/>
                      <a:pt x="98850" y="127711"/>
                    </a:cubicBezTo>
                    <a:cubicBezTo>
                      <a:pt x="84227" y="156240"/>
                      <a:pt x="76842" y="186631"/>
                      <a:pt x="76842" y="217990"/>
                    </a:cubicBezTo>
                    <a:cubicBezTo>
                      <a:pt x="76842" y="249275"/>
                      <a:pt x="84227" y="279666"/>
                      <a:pt x="98850" y="308194"/>
                    </a:cubicBezTo>
                    <a:cubicBezTo>
                      <a:pt x="112726" y="335308"/>
                      <a:pt x="132496" y="359516"/>
                      <a:pt x="157488" y="380223"/>
                    </a:cubicBezTo>
                    <a:cubicBezTo>
                      <a:pt x="207845" y="421787"/>
                      <a:pt x="274317" y="444729"/>
                      <a:pt x="344668" y="444729"/>
                    </a:cubicBezTo>
                    <a:cubicBezTo>
                      <a:pt x="353173" y="444729"/>
                      <a:pt x="361752" y="444357"/>
                      <a:pt x="370257" y="443687"/>
                    </a:cubicBezTo>
                    <a:cubicBezTo>
                      <a:pt x="332209" y="465288"/>
                      <a:pt x="286254" y="477876"/>
                      <a:pt x="236717" y="477876"/>
                    </a:cubicBezTo>
                    <a:cubicBezTo>
                      <a:pt x="223736" y="477876"/>
                      <a:pt x="210755" y="477057"/>
                      <a:pt x="198072" y="475344"/>
                    </a:cubicBezTo>
                    <a:cubicBezTo>
                      <a:pt x="160397" y="499478"/>
                      <a:pt x="110637" y="528155"/>
                      <a:pt x="82437" y="531284"/>
                    </a:cubicBezTo>
                    <a:cubicBezTo>
                      <a:pt x="82138" y="531358"/>
                      <a:pt x="81840" y="531358"/>
                      <a:pt x="81542" y="531358"/>
                    </a:cubicBezTo>
                    <a:cubicBezTo>
                      <a:pt x="78930" y="531358"/>
                      <a:pt x="76469" y="530017"/>
                      <a:pt x="75051" y="527857"/>
                    </a:cubicBezTo>
                    <a:cubicBezTo>
                      <a:pt x="73410" y="525399"/>
                      <a:pt x="73335" y="522271"/>
                      <a:pt x="74753" y="519738"/>
                    </a:cubicBezTo>
                    <a:cubicBezTo>
                      <a:pt x="75051" y="519291"/>
                      <a:pt x="99223" y="476014"/>
                      <a:pt x="88778" y="435046"/>
                    </a:cubicBezTo>
                    <a:cubicBezTo>
                      <a:pt x="32303" y="397653"/>
                      <a:pt x="0" y="342160"/>
                      <a:pt x="0" y="282198"/>
                    </a:cubicBezTo>
                    <a:cubicBezTo>
                      <a:pt x="0" y="215532"/>
                      <a:pt x="40584" y="156538"/>
                      <a:pt x="102356" y="121231"/>
                    </a:cubicBezTo>
                    <a:close/>
                    <a:moveTo>
                      <a:pt x="356424" y="0"/>
                    </a:moveTo>
                    <a:cubicBezTo>
                      <a:pt x="495540" y="0"/>
                      <a:pt x="608697" y="94747"/>
                      <a:pt x="608697" y="211244"/>
                    </a:cubicBezTo>
                    <a:cubicBezTo>
                      <a:pt x="608697" y="274408"/>
                      <a:pt x="575802" y="333178"/>
                      <a:pt x="518290" y="373401"/>
                    </a:cubicBezTo>
                    <a:cubicBezTo>
                      <a:pt x="512845" y="406324"/>
                      <a:pt x="531717" y="440811"/>
                      <a:pt x="531941" y="441109"/>
                    </a:cubicBezTo>
                    <a:cubicBezTo>
                      <a:pt x="536267" y="448781"/>
                      <a:pt x="535969" y="458092"/>
                      <a:pt x="531120" y="465391"/>
                    </a:cubicBezTo>
                    <a:cubicBezTo>
                      <a:pt x="526794" y="472021"/>
                      <a:pt x="519484" y="475894"/>
                      <a:pt x="511577" y="475894"/>
                    </a:cubicBezTo>
                    <a:cubicBezTo>
                      <a:pt x="510756" y="475894"/>
                      <a:pt x="509936" y="475894"/>
                      <a:pt x="509041" y="475745"/>
                    </a:cubicBezTo>
                    <a:cubicBezTo>
                      <a:pt x="484574" y="473064"/>
                      <a:pt x="444966" y="454442"/>
                      <a:pt x="391408" y="420476"/>
                    </a:cubicBezTo>
                    <a:cubicBezTo>
                      <a:pt x="379920" y="421817"/>
                      <a:pt x="368135" y="422487"/>
                      <a:pt x="356424" y="422487"/>
                    </a:cubicBezTo>
                    <a:cubicBezTo>
                      <a:pt x="217382" y="422487"/>
                      <a:pt x="104225" y="327741"/>
                      <a:pt x="104225" y="211244"/>
                    </a:cubicBezTo>
                    <a:cubicBezTo>
                      <a:pt x="104225" y="94747"/>
                      <a:pt x="217382" y="0"/>
                      <a:pt x="356424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endParaRPr>
                  <a:latin typeface="微软雅黑"/>
                  <a:ea typeface="微软雅黑"/>
                  <a:sym typeface="微软雅黑"/>
                </a:endParaRPr>
              </a:p>
            </p:txBody>
          </p:sp>
        </p:grpSp>
      </p:grp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-PPT-1" hidden="1"/>
          <p:cNvSpPr txBox="1"/>
          <p:nvPr/>
        </p:nvSpPr>
        <p:spPr>
          <a:xfrm>
            <a:off x="10522857" y="-841829"/>
            <a:ext cx="1669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noFill/>
                <a:latin typeface="微软雅黑"/>
                <a:ea typeface="微软雅黑"/>
                <a:sym typeface="微软雅黑"/>
              </a:rPr>
              <a:t>BY YUSHEN</a:t>
            </a:r>
            <a:endParaRPr lang="zh-CN" altLang="en-US">
              <a:noFill/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3" name="TOP-PPT-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TOP-PPT-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350579" y="1807393"/>
            <a:ext cx="5646139" cy="3608380"/>
          </a:xfrm>
          <a:prstGeom prst="rect">
            <a:avLst/>
          </a:prstGeom>
          <a:effectLst>
            <a:outerShdw sx="102000" sy="102000" algn="ctr" rotWithShape="0">
              <a:schemeClr val="bg1"/>
            </a:outerShdw>
          </a:effectLst>
        </p:spPr>
      </p:pic>
      <p:grpSp>
        <p:nvGrpSpPr>
          <p:cNvPr id="26" name="TOP-PPT-4"/>
          <p:cNvGrpSpPr/>
          <p:nvPr/>
        </p:nvGrpSpPr>
        <p:grpSpPr>
          <a:xfrm>
            <a:off x="505399" y="369865"/>
            <a:ext cx="1602042" cy="536326"/>
            <a:chOff x="1045489" y="446788"/>
            <a:chExt cx="1114588" cy="373137"/>
          </a:xfrm>
        </p:grpSpPr>
        <p:sp>
          <p:nvSpPr>
            <p:cNvPr id="27" name="TOP-PPT-4-1"/>
            <p:cNvSpPr/>
            <p:nvPr/>
          </p:nvSpPr>
          <p:spPr>
            <a:xfrm>
              <a:off x="1045489" y="446788"/>
              <a:ext cx="1114588" cy="2569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altLang="zh-CN" b="1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rPr>
                <a:t>YOUR LOGO</a:t>
              </a:r>
            </a:p>
          </p:txBody>
        </p:sp>
        <p:sp>
          <p:nvSpPr>
            <p:cNvPr id="28" name="TOP-PPT-4-2"/>
            <p:cNvSpPr/>
            <p:nvPr/>
          </p:nvSpPr>
          <p:spPr>
            <a:xfrm>
              <a:off x="1075969" y="648622"/>
              <a:ext cx="966191" cy="17130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dist"/>
              <a:r>
                <a:rPr lang="en-US" altLang="zh-CN" sz="1000" b="1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rPr>
                <a:t>A UNIVERSITY</a:t>
              </a:r>
            </a:p>
          </p:txBody>
        </p:sp>
      </p:grpSp>
      <p:grpSp>
        <p:nvGrpSpPr>
          <p:cNvPr id="13" name="TOP-PPT-5"/>
          <p:cNvGrpSpPr/>
          <p:nvPr/>
        </p:nvGrpSpPr>
        <p:grpSpPr>
          <a:xfrm>
            <a:off x="904178" y="2852149"/>
            <a:ext cx="5191822" cy="759434"/>
            <a:chOff x="6476495" y="3724940"/>
            <a:chExt cx="5191822" cy="759434"/>
          </a:xfrm>
        </p:grpSpPr>
        <p:sp>
          <p:nvSpPr>
            <p:cNvPr id="14" name="TOP-PPT-5-1"/>
            <p:cNvSpPr/>
            <p:nvPr/>
          </p:nvSpPr>
          <p:spPr>
            <a:xfrm>
              <a:off x="6492778" y="3724940"/>
              <a:ext cx="759434" cy="759434"/>
            </a:xfrm>
            <a:prstGeom prst="ellipse">
              <a:avLst/>
            </a:prstGeom>
            <a:gradFill>
              <a:gsLst>
                <a:gs pos="100000">
                  <a:srgbClr val="F25D1D"/>
                </a:gs>
                <a:gs pos="0">
                  <a:srgbClr val="FA8F12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5" name="TOP-PPT-5-2"/>
            <p:cNvSpPr txBox="1"/>
            <p:nvPr/>
          </p:nvSpPr>
          <p:spPr>
            <a:xfrm>
              <a:off x="6476495" y="3873825"/>
              <a:ext cx="7919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rPr>
                <a:t>03</a:t>
              </a:r>
              <a:endParaRPr lang="zh-CN" altLang="en-US" sz="2400">
                <a:solidFill>
                  <a:schemeClr val="bg1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6" name="TOP-PPT-5-3"/>
            <p:cNvSpPr txBox="1"/>
            <p:nvPr/>
          </p:nvSpPr>
          <p:spPr>
            <a:xfrm>
              <a:off x="7606354" y="3856081"/>
              <a:ext cx="406196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dirty="0">
                  <a:gradFill>
                    <a:gsLst>
                      <a:gs pos="100000">
                        <a:srgbClr val="F25D1D"/>
                      </a:gs>
                      <a:gs pos="0">
                        <a:srgbClr val="FA8F12"/>
                      </a:gs>
                    </a:gsLst>
                    <a:lin ang="2700000" scaled="1"/>
                  </a:gradFill>
                  <a:latin typeface="微软雅黑"/>
                  <a:ea typeface="微软雅黑"/>
                  <a:sym typeface="微软雅黑"/>
                </a:rPr>
                <a:t>学会互帮互助</a:t>
              </a:r>
              <a:r>
                <a:rPr lang="en-US" altLang="zh-CN" sz="2000" dirty="0">
                  <a:gradFill>
                    <a:gsLst>
                      <a:gs pos="100000">
                        <a:srgbClr val="F25D1D"/>
                      </a:gs>
                      <a:gs pos="0">
                        <a:srgbClr val="FA8F12"/>
                      </a:gs>
                    </a:gsLst>
                    <a:lin ang="2700000" scaled="1"/>
                  </a:gradFill>
                  <a:latin typeface="微软雅黑"/>
                  <a:ea typeface="微软雅黑"/>
                  <a:sym typeface="微软雅黑"/>
                </a:rPr>
                <a:t>,</a:t>
              </a:r>
              <a:r>
                <a:rPr lang="zh-CN" altLang="en-US" sz="2000" dirty="0">
                  <a:gradFill>
                    <a:gsLst>
                      <a:gs pos="100000">
                        <a:srgbClr val="F25D1D"/>
                      </a:gs>
                      <a:gs pos="0">
                        <a:srgbClr val="FA8F12"/>
                      </a:gs>
                    </a:gsLst>
                    <a:lin ang="2700000" scaled="1"/>
                  </a:gradFill>
                  <a:latin typeface="微软雅黑"/>
                  <a:ea typeface="微软雅黑"/>
                  <a:sym typeface="微软雅黑"/>
                </a:rPr>
                <a:t>学习关心善待他人</a:t>
              </a:r>
            </a:p>
          </p:txBody>
        </p:sp>
        <p:sp>
          <p:nvSpPr>
            <p:cNvPr id="17" name="TOP-PPT-5-4"/>
            <p:cNvSpPr txBox="1"/>
            <p:nvPr/>
          </p:nvSpPr>
          <p:spPr>
            <a:xfrm>
              <a:off x="7625403" y="4216034"/>
              <a:ext cx="404291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800">
                  <a:solidFill>
                    <a:schemeClr val="bg1">
                      <a:lumMod val="65000"/>
                    </a:schemeClr>
                  </a:solidFill>
                  <a:latin typeface="微软雅黑"/>
                  <a:ea typeface="微软雅黑"/>
                  <a:sym typeface="微软雅黑"/>
                </a:rPr>
                <a:t>LEARN TO HELP EACH OTHER, LEARN TO CARE AND BE KIND TO OTHERS</a:t>
              </a:r>
              <a:endParaRPr lang="zh-CN" altLang="en-US" sz="800">
                <a:solidFill>
                  <a:schemeClr val="bg1">
                    <a:lumMod val="65000"/>
                  </a:schemeClr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OP-PPT-1"/>
          <p:cNvSpPr/>
          <p:nvPr/>
        </p:nvSpPr>
        <p:spPr>
          <a:xfrm>
            <a:off x="1080975" y="4114801"/>
            <a:ext cx="7560000" cy="1660414"/>
          </a:xfrm>
          <a:prstGeom prst="roundRect">
            <a:avLst>
              <a:gd name="adj" fmla="val 9851"/>
            </a:avLst>
          </a:prstGeom>
          <a:solidFill>
            <a:srgbClr val="FA8C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lt1"/>
              </a:solidFill>
              <a:latin typeface="微软雅黑"/>
              <a:ea typeface="微软雅黑"/>
              <a:sym typeface="微软雅黑"/>
            </a:endParaRPr>
          </a:p>
        </p:txBody>
      </p:sp>
      <p:grpSp>
        <p:nvGrpSpPr>
          <p:cNvPr id="9" name="TOP-PPT-2"/>
          <p:cNvGrpSpPr/>
          <p:nvPr/>
        </p:nvGrpSpPr>
        <p:grpSpPr>
          <a:xfrm>
            <a:off x="266003" y="182890"/>
            <a:ext cx="5191822" cy="759434"/>
            <a:chOff x="6476495" y="3724940"/>
            <a:chExt cx="5191822" cy="759434"/>
          </a:xfrm>
        </p:grpSpPr>
        <p:sp>
          <p:nvSpPr>
            <p:cNvPr id="10" name="TOP-PPT-2-1"/>
            <p:cNvSpPr/>
            <p:nvPr/>
          </p:nvSpPr>
          <p:spPr>
            <a:xfrm>
              <a:off x="6492778" y="3724940"/>
              <a:ext cx="759434" cy="759434"/>
            </a:xfrm>
            <a:prstGeom prst="ellipse">
              <a:avLst/>
            </a:prstGeom>
            <a:gradFill>
              <a:gsLst>
                <a:gs pos="100000">
                  <a:srgbClr val="F25D1D"/>
                </a:gs>
                <a:gs pos="0">
                  <a:srgbClr val="FA8F12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1" name="TOP-PPT-2-2"/>
            <p:cNvSpPr txBox="1"/>
            <p:nvPr/>
          </p:nvSpPr>
          <p:spPr>
            <a:xfrm>
              <a:off x="6476495" y="3873825"/>
              <a:ext cx="7919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rPr>
                <a:t>03</a:t>
              </a:r>
              <a:endParaRPr lang="zh-CN" altLang="en-US" sz="2400">
                <a:solidFill>
                  <a:schemeClr val="bg1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2" name="TOP-PPT-2-3"/>
            <p:cNvSpPr txBox="1"/>
            <p:nvPr/>
          </p:nvSpPr>
          <p:spPr>
            <a:xfrm>
              <a:off x="7606354" y="3856081"/>
              <a:ext cx="406196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>
                  <a:gradFill>
                    <a:gsLst>
                      <a:gs pos="100000">
                        <a:srgbClr val="F25D1D"/>
                      </a:gs>
                      <a:gs pos="0">
                        <a:srgbClr val="FA8F12"/>
                      </a:gs>
                    </a:gsLst>
                    <a:lin ang="2700000" scaled="1"/>
                  </a:gradFill>
                  <a:latin typeface="微软雅黑"/>
                  <a:ea typeface="微软雅黑"/>
                  <a:sym typeface="微软雅黑"/>
                </a:rPr>
                <a:t>学会互帮互助</a:t>
              </a:r>
              <a:r>
                <a:rPr lang="en-US" altLang="zh-CN" sz="2000">
                  <a:gradFill>
                    <a:gsLst>
                      <a:gs pos="100000">
                        <a:srgbClr val="F25D1D"/>
                      </a:gs>
                      <a:gs pos="0">
                        <a:srgbClr val="FA8F12"/>
                      </a:gs>
                    </a:gsLst>
                    <a:lin ang="2700000" scaled="1"/>
                  </a:gradFill>
                  <a:latin typeface="微软雅黑"/>
                  <a:ea typeface="微软雅黑"/>
                  <a:sym typeface="微软雅黑"/>
                </a:rPr>
                <a:t>,</a:t>
              </a:r>
              <a:r>
                <a:rPr lang="zh-CN" altLang="en-US" sz="2000">
                  <a:gradFill>
                    <a:gsLst>
                      <a:gs pos="100000">
                        <a:srgbClr val="F25D1D"/>
                      </a:gs>
                      <a:gs pos="0">
                        <a:srgbClr val="FA8F12"/>
                      </a:gs>
                    </a:gsLst>
                    <a:lin ang="2700000" scaled="1"/>
                  </a:gradFill>
                  <a:latin typeface="微软雅黑"/>
                  <a:ea typeface="微软雅黑"/>
                  <a:sym typeface="微软雅黑"/>
                </a:rPr>
                <a:t>学习关心善待他人</a:t>
              </a:r>
            </a:p>
          </p:txBody>
        </p:sp>
        <p:sp>
          <p:nvSpPr>
            <p:cNvPr id="13" name="TOP-PPT-2-4"/>
            <p:cNvSpPr txBox="1"/>
            <p:nvPr/>
          </p:nvSpPr>
          <p:spPr>
            <a:xfrm>
              <a:off x="7625403" y="4216034"/>
              <a:ext cx="404291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800">
                  <a:solidFill>
                    <a:schemeClr val="bg1">
                      <a:lumMod val="65000"/>
                    </a:schemeClr>
                  </a:solidFill>
                  <a:latin typeface="微软雅黑"/>
                  <a:ea typeface="微软雅黑"/>
                  <a:sym typeface="微软雅黑"/>
                </a:rPr>
                <a:t>LEARN TO HELP EACH OTHER, LEARN TO CARE AND BE KIND TO OTHERS</a:t>
              </a:r>
              <a:endParaRPr lang="zh-CN" altLang="en-US" sz="800">
                <a:solidFill>
                  <a:schemeClr val="bg1">
                    <a:lumMod val="65000"/>
                  </a:schemeClr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sp>
        <p:nvSpPr>
          <p:cNvPr id="4" name="TOP-PPT-3" hidden="1"/>
          <p:cNvSpPr txBox="1"/>
          <p:nvPr/>
        </p:nvSpPr>
        <p:spPr>
          <a:xfrm>
            <a:off x="10522857" y="-841829"/>
            <a:ext cx="1669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noFill/>
                <a:latin typeface="微软雅黑"/>
                <a:ea typeface="微软雅黑"/>
                <a:sym typeface="微软雅黑"/>
              </a:rPr>
              <a:t>BY YUSHEN</a:t>
            </a:r>
            <a:endParaRPr lang="zh-CN" altLang="en-US">
              <a:noFill/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14" name="TOP-PPT-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010044" y="1286548"/>
            <a:ext cx="4577458" cy="4572536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" name="TOP-PPT-5"/>
          <p:cNvGrpSpPr/>
          <p:nvPr/>
        </p:nvGrpSpPr>
        <p:grpSpPr>
          <a:xfrm>
            <a:off x="1424252" y="1778521"/>
            <a:ext cx="2332739" cy="1823021"/>
            <a:chOff x="7533691" y="1683271"/>
            <a:chExt cx="2332739" cy="1823021"/>
          </a:xfrm>
        </p:grpSpPr>
        <p:sp>
          <p:nvSpPr>
            <p:cNvPr id="17" name="TOP-PPT-5-1"/>
            <p:cNvSpPr txBox="1"/>
            <p:nvPr/>
          </p:nvSpPr>
          <p:spPr>
            <a:xfrm>
              <a:off x="7533691" y="1683271"/>
              <a:ext cx="175268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ct val="0"/>
                </a:spcBef>
                <a:buClr>
                  <a:schemeClr val="tx1">
                    <a:lumMod val="85000"/>
                    <a:lumOff val="15000"/>
                  </a:schemeClr>
                </a:buClr>
                <a:buSzPct val="105000"/>
                <a:defRPr/>
              </a:pPr>
              <a:r>
                <a:rPr lang="zh-CN" altLang="en-US" sz="200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/>
                  <a:ea typeface="微软雅黑"/>
                  <a:sym typeface="微软雅黑"/>
                </a:rPr>
                <a:t>首先要了解</a:t>
              </a:r>
            </a:p>
          </p:txBody>
        </p:sp>
        <p:sp>
          <p:nvSpPr>
            <p:cNvPr id="18" name="TOP-PPT-5-2"/>
            <p:cNvSpPr txBox="1"/>
            <p:nvPr/>
          </p:nvSpPr>
          <p:spPr>
            <a:xfrm>
              <a:off x="7552741" y="2028964"/>
              <a:ext cx="2313689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zh-CN" altLang="en-US" sz="120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/>
                  <a:ea typeface="微软雅黑"/>
                  <a:sym typeface="微软雅黑"/>
                </a:rPr>
                <a:t>通过欺凌他人来寻开心，或者通过欺负弱小显示自己的强大，不仅给他人带来很大的伤害，也无法让你得到真正的友谊和尊重。</a:t>
              </a:r>
            </a:p>
          </p:txBody>
        </p:sp>
      </p:grpSp>
      <p:grpSp>
        <p:nvGrpSpPr>
          <p:cNvPr id="19" name="TOP-PPT-6"/>
          <p:cNvGrpSpPr/>
          <p:nvPr/>
        </p:nvGrpSpPr>
        <p:grpSpPr>
          <a:xfrm>
            <a:off x="4217148" y="1778521"/>
            <a:ext cx="2332739" cy="1269023"/>
            <a:chOff x="7533691" y="1683271"/>
            <a:chExt cx="2332739" cy="1269023"/>
          </a:xfrm>
        </p:grpSpPr>
        <p:sp>
          <p:nvSpPr>
            <p:cNvPr id="20" name="TOP-PPT-6-1"/>
            <p:cNvSpPr txBox="1"/>
            <p:nvPr/>
          </p:nvSpPr>
          <p:spPr>
            <a:xfrm>
              <a:off x="7533691" y="1683271"/>
              <a:ext cx="175268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ct val="0"/>
                </a:spcBef>
                <a:buClr>
                  <a:schemeClr val="tx1">
                    <a:lumMod val="85000"/>
                    <a:lumOff val="15000"/>
                  </a:schemeClr>
                </a:buClr>
                <a:buSzPct val="105000"/>
                <a:defRPr/>
              </a:pPr>
              <a:r>
                <a:rPr lang="zh-CN" altLang="en-US" sz="2000" ker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/>
                  <a:ea typeface="微软雅黑"/>
                  <a:sym typeface="微软雅黑"/>
                </a:rPr>
                <a:t>安全小广播</a:t>
              </a:r>
            </a:p>
          </p:txBody>
        </p:sp>
        <p:sp>
          <p:nvSpPr>
            <p:cNvPr id="21" name="TOP-PPT-6-2"/>
            <p:cNvSpPr txBox="1"/>
            <p:nvPr/>
          </p:nvSpPr>
          <p:spPr>
            <a:xfrm>
              <a:off x="7552741" y="2028964"/>
              <a:ext cx="231368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zh-CN" altLang="en-US" sz="1200" ker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/>
                  <a:ea typeface="微软雅黑"/>
                  <a:sym typeface="微软雅黑"/>
                </a:rPr>
                <a:t>实施欺负或者协作欺负，都是一种软弱的表现，希望大家都能坚强起来，用爱去关心他人。</a:t>
              </a:r>
            </a:p>
          </p:txBody>
        </p:sp>
      </p:grpSp>
      <p:grpSp>
        <p:nvGrpSpPr>
          <p:cNvPr id="22" name="TOP-PPT-7"/>
          <p:cNvGrpSpPr/>
          <p:nvPr/>
        </p:nvGrpSpPr>
        <p:grpSpPr>
          <a:xfrm>
            <a:off x="1522813" y="4254494"/>
            <a:ext cx="5401861" cy="1376472"/>
            <a:chOff x="7543767" y="1613279"/>
            <a:chExt cx="2857388" cy="1376472"/>
          </a:xfrm>
        </p:grpSpPr>
        <p:sp>
          <p:nvSpPr>
            <p:cNvPr id="23" name="TOP-PPT-7-1"/>
            <p:cNvSpPr txBox="1"/>
            <p:nvPr/>
          </p:nvSpPr>
          <p:spPr>
            <a:xfrm>
              <a:off x="7543767" y="1613279"/>
              <a:ext cx="175268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ct val="0"/>
                </a:spcBef>
                <a:buClr>
                  <a:schemeClr val="tx1">
                    <a:lumMod val="85000"/>
                    <a:lumOff val="15000"/>
                  </a:schemeClr>
                </a:buClr>
                <a:buSzPct val="105000"/>
                <a:defRPr/>
              </a:pPr>
              <a:r>
                <a:rPr lang="zh-CN" altLang="en-US" sz="3600" kern="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人人平等</a:t>
              </a:r>
            </a:p>
          </p:txBody>
        </p:sp>
        <p:sp>
          <p:nvSpPr>
            <p:cNvPr id="24" name="TOP-PPT-7-2"/>
            <p:cNvSpPr txBox="1"/>
            <p:nvPr/>
          </p:nvSpPr>
          <p:spPr>
            <a:xfrm>
              <a:off x="7552741" y="2289175"/>
              <a:ext cx="2848414" cy="7005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400" kern="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/>
                  <a:ea typeface="微软雅黑"/>
                  <a:sym typeface="微软雅黑"/>
                </a:rPr>
                <a:t>人人都是平等的，我们要学会善待他人。关心、帮助、宽容他人才可以得到真正的快乐，这份快乐是从欺负他人的过程中体验不到的。</a:t>
              </a:r>
            </a:p>
          </p:txBody>
        </p:sp>
      </p:grp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TOP-PPT-1"/>
          <p:cNvGrpSpPr/>
          <p:nvPr/>
        </p:nvGrpSpPr>
        <p:grpSpPr>
          <a:xfrm>
            <a:off x="266003" y="182890"/>
            <a:ext cx="5191822" cy="759434"/>
            <a:chOff x="6476495" y="3724940"/>
            <a:chExt cx="5191822" cy="759434"/>
          </a:xfrm>
        </p:grpSpPr>
        <p:sp>
          <p:nvSpPr>
            <p:cNvPr id="10" name="TOP-PPT-1-1"/>
            <p:cNvSpPr/>
            <p:nvPr/>
          </p:nvSpPr>
          <p:spPr>
            <a:xfrm>
              <a:off x="6492778" y="3724940"/>
              <a:ext cx="759434" cy="759434"/>
            </a:xfrm>
            <a:prstGeom prst="ellipse">
              <a:avLst/>
            </a:prstGeom>
            <a:gradFill>
              <a:gsLst>
                <a:gs pos="100000">
                  <a:srgbClr val="F25D1D"/>
                </a:gs>
                <a:gs pos="0">
                  <a:srgbClr val="FA8F12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1" name="TOP-PPT-1-2"/>
            <p:cNvSpPr txBox="1"/>
            <p:nvPr/>
          </p:nvSpPr>
          <p:spPr>
            <a:xfrm>
              <a:off x="6476495" y="3873825"/>
              <a:ext cx="7919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rPr>
                <a:t>03</a:t>
              </a:r>
              <a:endParaRPr lang="zh-CN" altLang="en-US" sz="2400">
                <a:solidFill>
                  <a:schemeClr val="bg1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2" name="TOP-PPT-1-3"/>
            <p:cNvSpPr txBox="1"/>
            <p:nvPr/>
          </p:nvSpPr>
          <p:spPr>
            <a:xfrm>
              <a:off x="7606354" y="3856081"/>
              <a:ext cx="406196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>
                  <a:gradFill>
                    <a:gsLst>
                      <a:gs pos="100000">
                        <a:srgbClr val="F25D1D"/>
                      </a:gs>
                      <a:gs pos="0">
                        <a:srgbClr val="FA8F12"/>
                      </a:gs>
                    </a:gsLst>
                    <a:lin ang="2700000" scaled="1"/>
                  </a:gradFill>
                  <a:latin typeface="微软雅黑"/>
                  <a:ea typeface="微软雅黑"/>
                  <a:sym typeface="微软雅黑"/>
                </a:rPr>
                <a:t>学会互帮互助</a:t>
              </a:r>
              <a:r>
                <a:rPr lang="en-US" altLang="zh-CN" sz="2000">
                  <a:gradFill>
                    <a:gsLst>
                      <a:gs pos="100000">
                        <a:srgbClr val="F25D1D"/>
                      </a:gs>
                      <a:gs pos="0">
                        <a:srgbClr val="FA8F12"/>
                      </a:gs>
                    </a:gsLst>
                    <a:lin ang="2700000" scaled="1"/>
                  </a:gradFill>
                  <a:latin typeface="微软雅黑"/>
                  <a:ea typeface="微软雅黑"/>
                  <a:sym typeface="微软雅黑"/>
                </a:rPr>
                <a:t>,</a:t>
              </a:r>
              <a:r>
                <a:rPr lang="zh-CN" altLang="en-US" sz="2000">
                  <a:gradFill>
                    <a:gsLst>
                      <a:gs pos="100000">
                        <a:srgbClr val="F25D1D"/>
                      </a:gs>
                      <a:gs pos="0">
                        <a:srgbClr val="FA8F12"/>
                      </a:gs>
                    </a:gsLst>
                    <a:lin ang="2700000" scaled="1"/>
                  </a:gradFill>
                  <a:latin typeface="微软雅黑"/>
                  <a:ea typeface="微软雅黑"/>
                  <a:sym typeface="微软雅黑"/>
                </a:rPr>
                <a:t>学习关心善待他人</a:t>
              </a:r>
            </a:p>
          </p:txBody>
        </p:sp>
        <p:sp>
          <p:nvSpPr>
            <p:cNvPr id="13" name="TOP-PPT-1-4"/>
            <p:cNvSpPr txBox="1"/>
            <p:nvPr/>
          </p:nvSpPr>
          <p:spPr>
            <a:xfrm>
              <a:off x="7625403" y="4216034"/>
              <a:ext cx="404291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800">
                  <a:solidFill>
                    <a:schemeClr val="bg1">
                      <a:lumMod val="65000"/>
                    </a:schemeClr>
                  </a:solidFill>
                  <a:latin typeface="微软雅黑"/>
                  <a:ea typeface="微软雅黑"/>
                  <a:sym typeface="微软雅黑"/>
                </a:rPr>
                <a:t>LEARN TO HELP EACH OTHER, LEARN TO CARE AND BE KIND TO OTHERS</a:t>
              </a:r>
              <a:endParaRPr lang="zh-CN" altLang="en-US" sz="800">
                <a:solidFill>
                  <a:schemeClr val="bg1">
                    <a:lumMod val="65000"/>
                  </a:schemeClr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sp>
        <p:nvSpPr>
          <p:cNvPr id="4" name="TOP-PPT-2" hidden="1"/>
          <p:cNvSpPr txBox="1"/>
          <p:nvPr/>
        </p:nvSpPr>
        <p:spPr>
          <a:xfrm>
            <a:off x="10522857" y="-841829"/>
            <a:ext cx="1669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noFill/>
                <a:latin typeface="微软雅黑"/>
                <a:ea typeface="微软雅黑"/>
                <a:sym typeface="微软雅黑"/>
              </a:rPr>
              <a:t>BY YUSHEN</a:t>
            </a:r>
            <a:endParaRPr lang="zh-CN" altLang="en-US">
              <a:noFill/>
              <a:latin typeface="微软雅黑"/>
              <a:ea typeface="微软雅黑"/>
              <a:sym typeface="微软雅黑"/>
            </a:endParaRPr>
          </a:p>
        </p:txBody>
      </p:sp>
      <p:grpSp>
        <p:nvGrpSpPr>
          <p:cNvPr id="25" name="TOP-PPT-3"/>
          <p:cNvGrpSpPr/>
          <p:nvPr/>
        </p:nvGrpSpPr>
        <p:grpSpPr>
          <a:xfrm>
            <a:off x="1290870" y="1945144"/>
            <a:ext cx="3994244" cy="3197730"/>
            <a:chOff x="4015020" y="2364244"/>
            <a:chExt cx="3994244" cy="3197730"/>
          </a:xfrm>
        </p:grpSpPr>
        <p:grpSp>
          <p:nvGrpSpPr>
            <p:cNvPr id="26" name="组合 25"/>
            <p:cNvGrpSpPr/>
            <p:nvPr/>
          </p:nvGrpSpPr>
          <p:grpSpPr>
            <a:xfrm>
              <a:off x="4413277" y="2364244"/>
              <a:ext cx="3197730" cy="3197730"/>
              <a:chOff x="4413277" y="2364244"/>
              <a:chExt cx="3197730" cy="3197730"/>
            </a:xfrm>
            <a:effectLst>
              <a:outerShdw blurRad="152400" dir="2700000" sx="103000" sy="103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33" name="TOP-PPT-3-1"/>
              <p:cNvSpPr/>
              <p:nvPr/>
            </p:nvSpPr>
            <p:spPr>
              <a:xfrm>
                <a:off x="4413277" y="2364244"/>
                <a:ext cx="3197730" cy="3197730"/>
              </a:xfrm>
              <a:custGeom>
                <a:avLst/>
                <a:gdLst>
                  <a:gd name="connsiteX0" fmla="*/ 793669 w 1587337"/>
                  <a:gd name="connsiteY0" fmla="*/ 0 h 1587337"/>
                  <a:gd name="connsiteX1" fmla="*/ 940260 w 1587337"/>
                  <a:gd name="connsiteY1" fmla="*/ 60713 h 1587337"/>
                  <a:gd name="connsiteX2" fmla="*/ 1526624 w 1587337"/>
                  <a:gd name="connsiteY2" fmla="*/ 647077 h 1587337"/>
                  <a:gd name="connsiteX3" fmla="*/ 1526624 w 1587337"/>
                  <a:gd name="connsiteY3" fmla="*/ 940260 h 1587337"/>
                  <a:gd name="connsiteX4" fmla="*/ 940260 w 1587337"/>
                  <a:gd name="connsiteY4" fmla="*/ 1526624 h 1587337"/>
                  <a:gd name="connsiteX5" fmla="*/ 647077 w 1587337"/>
                  <a:gd name="connsiteY5" fmla="*/ 1526624 h 1587337"/>
                  <a:gd name="connsiteX6" fmla="*/ 60713 w 1587337"/>
                  <a:gd name="connsiteY6" fmla="*/ 940260 h 1587337"/>
                  <a:gd name="connsiteX7" fmla="*/ 60713 w 1587337"/>
                  <a:gd name="connsiteY7" fmla="*/ 647077 h 1587337"/>
                  <a:gd name="connsiteX8" fmla="*/ 647077 w 1587337"/>
                  <a:gd name="connsiteY8" fmla="*/ 60713 h 1587337"/>
                  <a:gd name="connsiteX9" fmla="*/ 793669 w 1587337"/>
                  <a:gd name="connsiteY9" fmla="*/ 0 h 15873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587337" h="1587337">
                    <a:moveTo>
                      <a:pt x="793669" y="0"/>
                    </a:moveTo>
                    <a:cubicBezTo>
                      <a:pt x="846727" y="0"/>
                      <a:pt x="899785" y="20237"/>
                      <a:pt x="940260" y="60713"/>
                    </a:cubicBezTo>
                    <a:lnTo>
                      <a:pt x="1526624" y="647077"/>
                    </a:lnTo>
                    <a:cubicBezTo>
                      <a:pt x="1607575" y="728028"/>
                      <a:pt x="1607575" y="859309"/>
                      <a:pt x="1526624" y="940260"/>
                    </a:cubicBezTo>
                    <a:lnTo>
                      <a:pt x="940260" y="1526624"/>
                    </a:lnTo>
                    <a:cubicBezTo>
                      <a:pt x="859309" y="1607575"/>
                      <a:pt x="728028" y="1607575"/>
                      <a:pt x="647077" y="1526624"/>
                    </a:cubicBezTo>
                    <a:lnTo>
                      <a:pt x="60713" y="940260"/>
                    </a:lnTo>
                    <a:cubicBezTo>
                      <a:pt x="-20238" y="859309"/>
                      <a:pt x="-20238" y="728028"/>
                      <a:pt x="60713" y="647077"/>
                    </a:cubicBezTo>
                    <a:lnTo>
                      <a:pt x="647077" y="60713"/>
                    </a:lnTo>
                    <a:cubicBezTo>
                      <a:pt x="687553" y="20237"/>
                      <a:pt x="740611" y="0"/>
                      <a:pt x="793669" y="0"/>
                    </a:cubicBezTo>
                    <a:close/>
                  </a:path>
                </a:pathLst>
              </a:custGeom>
              <a:solidFill>
                <a:sysClr val="window" lastClr="FFFFFF"/>
              </a:solidFill>
              <a:ln w="57150" cap="flat" cmpd="sng" algn="ctr">
                <a:solidFill>
                  <a:sysClr val="window" lastClr="FFFFFF">
                    <a:lumMod val="95000"/>
                  </a:sysClr>
                </a:solidFill>
                <a:prstDash val="solid"/>
                <a:miter lim="800000"/>
              </a:ln>
              <a:effectLst/>
            </p:spPr>
            <p:txBody>
              <a:bodyPr wrap="square" lIns="91440" tIns="45720" rIns="91440" bIns="45720" anchor="ctr">
                <a:normAutofit/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sz="3200" b="0" i="1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34" name="TOP-PPT-3-2"/>
              <p:cNvSpPr/>
              <p:nvPr/>
            </p:nvSpPr>
            <p:spPr>
              <a:xfrm>
                <a:off x="4641877" y="2592844"/>
                <a:ext cx="2740530" cy="2740530"/>
              </a:xfrm>
              <a:custGeom>
                <a:avLst/>
                <a:gdLst>
                  <a:gd name="connsiteX0" fmla="*/ 793669 w 1587337"/>
                  <a:gd name="connsiteY0" fmla="*/ 0 h 1587337"/>
                  <a:gd name="connsiteX1" fmla="*/ 940260 w 1587337"/>
                  <a:gd name="connsiteY1" fmla="*/ 60713 h 1587337"/>
                  <a:gd name="connsiteX2" fmla="*/ 1526624 w 1587337"/>
                  <a:gd name="connsiteY2" fmla="*/ 647077 h 1587337"/>
                  <a:gd name="connsiteX3" fmla="*/ 1526624 w 1587337"/>
                  <a:gd name="connsiteY3" fmla="*/ 940260 h 1587337"/>
                  <a:gd name="connsiteX4" fmla="*/ 940260 w 1587337"/>
                  <a:gd name="connsiteY4" fmla="*/ 1526624 h 1587337"/>
                  <a:gd name="connsiteX5" fmla="*/ 647077 w 1587337"/>
                  <a:gd name="connsiteY5" fmla="*/ 1526624 h 1587337"/>
                  <a:gd name="connsiteX6" fmla="*/ 60713 w 1587337"/>
                  <a:gd name="connsiteY6" fmla="*/ 940260 h 1587337"/>
                  <a:gd name="connsiteX7" fmla="*/ 60713 w 1587337"/>
                  <a:gd name="connsiteY7" fmla="*/ 647077 h 1587337"/>
                  <a:gd name="connsiteX8" fmla="*/ 647077 w 1587337"/>
                  <a:gd name="connsiteY8" fmla="*/ 60713 h 1587337"/>
                  <a:gd name="connsiteX9" fmla="*/ 793669 w 1587337"/>
                  <a:gd name="connsiteY9" fmla="*/ 0 h 15873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587337" h="1587337">
                    <a:moveTo>
                      <a:pt x="793669" y="0"/>
                    </a:moveTo>
                    <a:cubicBezTo>
                      <a:pt x="846727" y="0"/>
                      <a:pt x="899785" y="20237"/>
                      <a:pt x="940260" y="60713"/>
                    </a:cubicBezTo>
                    <a:lnTo>
                      <a:pt x="1526624" y="647077"/>
                    </a:lnTo>
                    <a:cubicBezTo>
                      <a:pt x="1607575" y="728028"/>
                      <a:pt x="1607575" y="859309"/>
                      <a:pt x="1526624" y="940260"/>
                    </a:cubicBezTo>
                    <a:lnTo>
                      <a:pt x="940260" y="1526624"/>
                    </a:lnTo>
                    <a:cubicBezTo>
                      <a:pt x="859309" y="1607575"/>
                      <a:pt x="728028" y="1607575"/>
                      <a:pt x="647077" y="1526624"/>
                    </a:cubicBezTo>
                    <a:lnTo>
                      <a:pt x="60713" y="940260"/>
                    </a:lnTo>
                    <a:cubicBezTo>
                      <a:pt x="-20238" y="859309"/>
                      <a:pt x="-20238" y="728028"/>
                      <a:pt x="60713" y="647077"/>
                    </a:cubicBezTo>
                    <a:lnTo>
                      <a:pt x="647077" y="60713"/>
                    </a:lnTo>
                    <a:cubicBezTo>
                      <a:pt x="687553" y="20237"/>
                      <a:pt x="740611" y="0"/>
                      <a:pt x="793669" y="0"/>
                    </a:cubicBezTo>
                    <a:close/>
                  </a:path>
                </a:pathLst>
              </a:custGeom>
              <a:blipFill>
                <a:blip r:embed="rId3" cstate="email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tretch>
                  <a:fillRect/>
                </a:stretch>
              </a:blipFill>
              <a:ln w="57150" cap="flat" cmpd="sng" algn="ctr">
                <a:solidFill>
                  <a:sysClr val="window" lastClr="FFFFFF">
                    <a:lumMod val="95000"/>
                  </a:sysClr>
                </a:solidFill>
                <a:prstDash val="solid"/>
                <a:miter lim="800000"/>
              </a:ln>
              <a:effectLst/>
            </p:spPr>
            <p:txBody>
              <a:bodyPr wrap="square" lIns="91440" tIns="45720" rIns="91440" bIns="45720" anchor="ctr">
                <a:normAutofit/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sz="16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</p:grpSp>
        <p:grpSp>
          <p:nvGrpSpPr>
            <p:cNvPr id="27" name="组合 26"/>
            <p:cNvGrpSpPr/>
            <p:nvPr/>
          </p:nvGrpSpPr>
          <p:grpSpPr>
            <a:xfrm>
              <a:off x="6984150" y="3450552"/>
              <a:ext cx="1025114" cy="1025114"/>
              <a:chOff x="6984150" y="3450552"/>
              <a:chExt cx="1025114" cy="1025114"/>
            </a:xfrm>
            <a:effectLst>
              <a:outerShdw blurRad="152400" dir="2700000" sx="103000" sy="103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31" name="TOP-PPT-3-3"/>
              <p:cNvSpPr/>
              <p:nvPr/>
            </p:nvSpPr>
            <p:spPr>
              <a:xfrm>
                <a:off x="6984150" y="3450552"/>
                <a:ext cx="1025114" cy="1025114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57150" cap="flat" cmpd="sng" algn="ctr">
                <a:solidFill>
                  <a:sysClr val="window" lastClr="FFFFFF"/>
                </a:solidFill>
                <a:prstDash val="solid"/>
                <a:miter lim="800000"/>
              </a:ln>
              <a:effectLst/>
            </p:spPr>
            <p:txBody>
              <a:bodyPr wrap="square" lIns="91440" tIns="45720" rIns="91440" bIns="45720" rtlCol="0" anchor="ctr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32" name="TOP-PPT-3-4"/>
              <p:cNvSpPr/>
              <p:nvPr/>
            </p:nvSpPr>
            <p:spPr bwMode="auto">
              <a:xfrm>
                <a:off x="7287186" y="3753563"/>
                <a:ext cx="419040" cy="419094"/>
              </a:xfrm>
              <a:custGeom>
                <a:avLst/>
                <a:gdLst>
                  <a:gd name="connsiteX0" fmla="*/ 533257 w 607489"/>
                  <a:gd name="connsiteY0" fmla="*/ 454864 h 607568"/>
                  <a:gd name="connsiteX1" fmla="*/ 549398 w 607489"/>
                  <a:gd name="connsiteY1" fmla="*/ 464840 h 607568"/>
                  <a:gd name="connsiteX2" fmla="*/ 605663 w 607489"/>
                  <a:gd name="connsiteY2" fmla="*/ 577181 h 607568"/>
                  <a:gd name="connsiteX3" fmla="*/ 597515 w 607489"/>
                  <a:gd name="connsiteY3" fmla="*/ 601429 h 607568"/>
                  <a:gd name="connsiteX4" fmla="*/ 588753 w 607489"/>
                  <a:gd name="connsiteY4" fmla="*/ 605727 h 607568"/>
                  <a:gd name="connsiteX5" fmla="*/ 580913 w 607489"/>
                  <a:gd name="connsiteY5" fmla="*/ 607568 h 607568"/>
                  <a:gd name="connsiteX6" fmla="*/ 564617 w 607489"/>
                  <a:gd name="connsiteY6" fmla="*/ 597593 h 607568"/>
                  <a:gd name="connsiteX7" fmla="*/ 508506 w 607489"/>
                  <a:gd name="connsiteY7" fmla="*/ 485252 h 607568"/>
                  <a:gd name="connsiteX8" fmla="*/ 516654 w 607489"/>
                  <a:gd name="connsiteY8" fmla="*/ 461157 h 607568"/>
                  <a:gd name="connsiteX9" fmla="*/ 525263 w 607489"/>
                  <a:gd name="connsiteY9" fmla="*/ 456706 h 607568"/>
                  <a:gd name="connsiteX10" fmla="*/ 533257 w 607489"/>
                  <a:gd name="connsiteY10" fmla="*/ 454864 h 607568"/>
                  <a:gd name="connsiteX11" fmla="*/ 348909 w 607489"/>
                  <a:gd name="connsiteY11" fmla="*/ 397213 h 607568"/>
                  <a:gd name="connsiteX12" fmla="*/ 410496 w 607489"/>
                  <a:gd name="connsiteY12" fmla="*/ 407800 h 607568"/>
                  <a:gd name="connsiteX13" fmla="*/ 445973 w 607489"/>
                  <a:gd name="connsiteY13" fmla="*/ 403964 h 607568"/>
                  <a:gd name="connsiteX14" fmla="*/ 297151 w 607489"/>
                  <a:gd name="connsiteY14" fmla="*/ 493111 h 607568"/>
                  <a:gd name="connsiteX15" fmla="*/ 337544 w 607489"/>
                  <a:gd name="connsiteY15" fmla="*/ 429895 h 607568"/>
                  <a:gd name="connsiteX16" fmla="*/ 348909 w 607489"/>
                  <a:gd name="connsiteY16" fmla="*/ 397213 h 607568"/>
                  <a:gd name="connsiteX17" fmla="*/ 185234 w 607489"/>
                  <a:gd name="connsiteY17" fmla="*/ 397213 h 607568"/>
                  <a:gd name="connsiteX18" fmla="*/ 315850 w 607489"/>
                  <a:gd name="connsiteY18" fmla="*/ 397213 h 607568"/>
                  <a:gd name="connsiteX19" fmla="*/ 250542 w 607489"/>
                  <a:gd name="connsiteY19" fmla="*/ 481750 h 607568"/>
                  <a:gd name="connsiteX20" fmla="*/ 185234 w 607489"/>
                  <a:gd name="connsiteY20" fmla="*/ 397213 h 607568"/>
                  <a:gd name="connsiteX21" fmla="*/ 49749 w 607489"/>
                  <a:gd name="connsiteY21" fmla="*/ 397213 h 607568"/>
                  <a:gd name="connsiteX22" fmla="*/ 152381 w 607489"/>
                  <a:gd name="connsiteY22" fmla="*/ 397213 h 607568"/>
                  <a:gd name="connsiteX23" fmla="*/ 163597 w 607489"/>
                  <a:gd name="connsiteY23" fmla="*/ 429895 h 607568"/>
                  <a:gd name="connsiteX24" fmla="*/ 204005 w 607489"/>
                  <a:gd name="connsiteY24" fmla="*/ 493111 h 607568"/>
                  <a:gd name="connsiteX25" fmla="*/ 49749 w 607489"/>
                  <a:gd name="connsiteY25" fmla="*/ 397213 h 607568"/>
                  <a:gd name="connsiteX26" fmla="*/ 500241 w 607489"/>
                  <a:gd name="connsiteY26" fmla="*/ 382182 h 607568"/>
                  <a:gd name="connsiteX27" fmla="*/ 521619 w 607489"/>
                  <a:gd name="connsiteY27" fmla="*/ 424810 h 607568"/>
                  <a:gd name="connsiteX28" fmla="*/ 511161 w 607489"/>
                  <a:gd name="connsiteY28" fmla="*/ 428644 h 607568"/>
                  <a:gd name="connsiteX29" fmla="*/ 502548 w 607489"/>
                  <a:gd name="connsiteY29" fmla="*/ 432937 h 607568"/>
                  <a:gd name="connsiteX30" fmla="*/ 493320 w 607489"/>
                  <a:gd name="connsiteY30" fmla="*/ 438917 h 607568"/>
                  <a:gd name="connsiteX31" fmla="*/ 471941 w 607489"/>
                  <a:gd name="connsiteY31" fmla="*/ 396289 h 607568"/>
                  <a:gd name="connsiteX32" fmla="*/ 486399 w 607489"/>
                  <a:gd name="connsiteY32" fmla="*/ 389849 h 607568"/>
                  <a:gd name="connsiteX33" fmla="*/ 500241 w 607489"/>
                  <a:gd name="connsiteY33" fmla="*/ 382182 h 607568"/>
                  <a:gd name="connsiteX34" fmla="*/ 164347 w 607489"/>
                  <a:gd name="connsiteY34" fmla="*/ 262362 h 607568"/>
                  <a:gd name="connsiteX35" fmla="*/ 241626 w 607489"/>
                  <a:gd name="connsiteY35" fmla="*/ 262362 h 607568"/>
                  <a:gd name="connsiteX36" fmla="*/ 257758 w 607489"/>
                  <a:gd name="connsiteY36" fmla="*/ 313443 h 607568"/>
                  <a:gd name="connsiteX37" fmla="*/ 297857 w 607489"/>
                  <a:gd name="connsiteY37" fmla="*/ 365599 h 607568"/>
                  <a:gd name="connsiteX38" fmla="*/ 176638 w 607489"/>
                  <a:gd name="connsiteY38" fmla="*/ 365599 h 607568"/>
                  <a:gd name="connsiteX39" fmla="*/ 164347 w 607489"/>
                  <a:gd name="connsiteY39" fmla="*/ 262362 h 607568"/>
                  <a:gd name="connsiteX40" fmla="*/ 0 w 607489"/>
                  <a:gd name="connsiteY40" fmla="*/ 262362 h 607568"/>
                  <a:gd name="connsiteX41" fmla="*/ 132704 w 607489"/>
                  <a:gd name="connsiteY41" fmla="*/ 262362 h 607568"/>
                  <a:gd name="connsiteX42" fmla="*/ 144377 w 607489"/>
                  <a:gd name="connsiteY42" fmla="*/ 365599 h 607568"/>
                  <a:gd name="connsiteX43" fmla="*/ 29490 w 607489"/>
                  <a:gd name="connsiteY43" fmla="*/ 365599 h 607568"/>
                  <a:gd name="connsiteX44" fmla="*/ 0 w 607489"/>
                  <a:gd name="connsiteY44" fmla="*/ 262362 h 607568"/>
                  <a:gd name="connsiteX45" fmla="*/ 176639 w 607489"/>
                  <a:gd name="connsiteY45" fmla="*/ 127512 h 607568"/>
                  <a:gd name="connsiteX46" fmla="*/ 280356 w 607489"/>
                  <a:gd name="connsiteY46" fmla="*/ 127512 h 607568"/>
                  <a:gd name="connsiteX47" fmla="*/ 240098 w 607489"/>
                  <a:gd name="connsiteY47" fmla="*/ 230749 h 607568"/>
                  <a:gd name="connsiteX48" fmla="*/ 164347 w 607489"/>
                  <a:gd name="connsiteY48" fmla="*/ 230749 h 607568"/>
                  <a:gd name="connsiteX49" fmla="*/ 176639 w 607489"/>
                  <a:gd name="connsiteY49" fmla="*/ 127512 h 607568"/>
                  <a:gd name="connsiteX50" fmla="*/ 29490 w 607489"/>
                  <a:gd name="connsiteY50" fmla="*/ 127512 h 607568"/>
                  <a:gd name="connsiteX51" fmla="*/ 144377 w 607489"/>
                  <a:gd name="connsiteY51" fmla="*/ 127512 h 607568"/>
                  <a:gd name="connsiteX52" fmla="*/ 132704 w 607489"/>
                  <a:gd name="connsiteY52" fmla="*/ 230749 h 607568"/>
                  <a:gd name="connsiteX53" fmla="*/ 0 w 607489"/>
                  <a:gd name="connsiteY53" fmla="*/ 230749 h 607568"/>
                  <a:gd name="connsiteX54" fmla="*/ 29490 w 607489"/>
                  <a:gd name="connsiteY54" fmla="*/ 127512 h 607568"/>
                  <a:gd name="connsiteX55" fmla="*/ 410198 w 607489"/>
                  <a:gd name="connsiteY55" fmla="*/ 98792 h 607568"/>
                  <a:gd name="connsiteX56" fmla="*/ 534660 w 607489"/>
                  <a:gd name="connsiteY56" fmla="*/ 175658 h 607568"/>
                  <a:gd name="connsiteX57" fmla="*/ 542036 w 607489"/>
                  <a:gd name="connsiteY57" fmla="*/ 281521 h 607568"/>
                  <a:gd name="connsiteX58" fmla="*/ 472275 w 607489"/>
                  <a:gd name="connsiteY58" fmla="*/ 361609 h 607568"/>
                  <a:gd name="connsiteX59" fmla="*/ 410505 w 607489"/>
                  <a:gd name="connsiteY59" fmla="*/ 376185 h 607568"/>
                  <a:gd name="connsiteX60" fmla="*/ 286042 w 607489"/>
                  <a:gd name="connsiteY60" fmla="*/ 299472 h 607568"/>
                  <a:gd name="connsiteX61" fmla="*/ 348274 w 607489"/>
                  <a:gd name="connsiteY61" fmla="*/ 113367 h 607568"/>
                  <a:gd name="connsiteX62" fmla="*/ 410198 w 607489"/>
                  <a:gd name="connsiteY62" fmla="*/ 98792 h 607568"/>
                  <a:gd name="connsiteX63" fmla="*/ 250542 w 607489"/>
                  <a:gd name="connsiteY63" fmla="*/ 11502 h 607568"/>
                  <a:gd name="connsiteX64" fmla="*/ 315850 w 607489"/>
                  <a:gd name="connsiteY64" fmla="*/ 95898 h 607568"/>
                  <a:gd name="connsiteX65" fmla="*/ 185234 w 607489"/>
                  <a:gd name="connsiteY65" fmla="*/ 95898 h 607568"/>
                  <a:gd name="connsiteX66" fmla="*/ 250542 w 607489"/>
                  <a:gd name="connsiteY66" fmla="*/ 11502 h 607568"/>
                  <a:gd name="connsiteX67" fmla="*/ 297151 w 607489"/>
                  <a:gd name="connsiteY67" fmla="*/ 0 h 607568"/>
                  <a:gd name="connsiteX68" fmla="*/ 426921 w 607489"/>
                  <a:gd name="connsiteY68" fmla="*/ 68142 h 607568"/>
                  <a:gd name="connsiteX69" fmla="*/ 410182 w 607489"/>
                  <a:gd name="connsiteY69" fmla="*/ 67221 h 607568"/>
                  <a:gd name="connsiteX70" fmla="*/ 343991 w 607489"/>
                  <a:gd name="connsiteY70" fmla="*/ 80727 h 607568"/>
                  <a:gd name="connsiteX71" fmla="*/ 337541 w 607489"/>
                  <a:gd name="connsiteY71" fmla="*/ 63231 h 607568"/>
                  <a:gd name="connsiteX72" fmla="*/ 297151 w 607489"/>
                  <a:gd name="connsiteY72" fmla="*/ 0 h 607568"/>
                  <a:gd name="connsiteX73" fmla="*/ 204005 w 607489"/>
                  <a:gd name="connsiteY73" fmla="*/ 0 h 607568"/>
                  <a:gd name="connsiteX74" fmla="*/ 163597 w 607489"/>
                  <a:gd name="connsiteY74" fmla="*/ 63216 h 607568"/>
                  <a:gd name="connsiteX75" fmla="*/ 152381 w 607489"/>
                  <a:gd name="connsiteY75" fmla="*/ 95898 h 607568"/>
                  <a:gd name="connsiteX76" fmla="*/ 49749 w 607489"/>
                  <a:gd name="connsiteY76" fmla="*/ 95898 h 607568"/>
                  <a:gd name="connsiteX77" fmla="*/ 204005 w 607489"/>
                  <a:gd name="connsiteY77" fmla="*/ 0 h 6075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</a:cxnLst>
                <a:rect l="l" t="t" r="r" b="b"/>
                <a:pathLst>
                  <a:path w="607489" h="607568">
                    <a:moveTo>
                      <a:pt x="533257" y="454864"/>
                    </a:moveTo>
                    <a:cubicBezTo>
                      <a:pt x="540021" y="454864"/>
                      <a:pt x="546477" y="458855"/>
                      <a:pt x="549398" y="464840"/>
                    </a:cubicBezTo>
                    <a:lnTo>
                      <a:pt x="605663" y="577181"/>
                    </a:lnTo>
                    <a:cubicBezTo>
                      <a:pt x="609967" y="586082"/>
                      <a:pt x="606431" y="596979"/>
                      <a:pt x="597515" y="601429"/>
                    </a:cubicBezTo>
                    <a:lnTo>
                      <a:pt x="588753" y="605727"/>
                    </a:lnTo>
                    <a:cubicBezTo>
                      <a:pt x="586293" y="606954"/>
                      <a:pt x="583680" y="607568"/>
                      <a:pt x="580913" y="607568"/>
                    </a:cubicBezTo>
                    <a:cubicBezTo>
                      <a:pt x="573995" y="607568"/>
                      <a:pt x="567692" y="603731"/>
                      <a:pt x="564617" y="597593"/>
                    </a:cubicBezTo>
                    <a:lnTo>
                      <a:pt x="508506" y="485252"/>
                    </a:lnTo>
                    <a:cubicBezTo>
                      <a:pt x="504048" y="476350"/>
                      <a:pt x="507738" y="465454"/>
                      <a:pt x="516654" y="461157"/>
                    </a:cubicBezTo>
                    <a:lnTo>
                      <a:pt x="525263" y="456706"/>
                    </a:lnTo>
                    <a:cubicBezTo>
                      <a:pt x="527722" y="455478"/>
                      <a:pt x="530490" y="454864"/>
                      <a:pt x="533257" y="454864"/>
                    </a:cubicBezTo>
                    <a:close/>
                    <a:moveTo>
                      <a:pt x="348909" y="397213"/>
                    </a:moveTo>
                    <a:cubicBezTo>
                      <a:pt x="367492" y="404118"/>
                      <a:pt x="389762" y="407800"/>
                      <a:pt x="410496" y="407800"/>
                    </a:cubicBezTo>
                    <a:cubicBezTo>
                      <a:pt x="422475" y="407800"/>
                      <a:pt x="434455" y="406573"/>
                      <a:pt x="445973" y="403964"/>
                    </a:cubicBezTo>
                    <a:cubicBezTo>
                      <a:pt x="409267" y="449535"/>
                      <a:pt x="356895" y="481910"/>
                      <a:pt x="297151" y="493111"/>
                    </a:cubicBezTo>
                    <a:cubicBezTo>
                      <a:pt x="312510" y="478995"/>
                      <a:pt x="326178" y="457667"/>
                      <a:pt x="337544" y="429895"/>
                    </a:cubicBezTo>
                    <a:cubicBezTo>
                      <a:pt x="341690" y="419615"/>
                      <a:pt x="345530" y="408721"/>
                      <a:pt x="348909" y="397213"/>
                    </a:cubicBezTo>
                    <a:close/>
                    <a:moveTo>
                      <a:pt x="185234" y="397213"/>
                    </a:moveTo>
                    <a:lnTo>
                      <a:pt x="315850" y="397213"/>
                    </a:lnTo>
                    <a:cubicBezTo>
                      <a:pt x="298793" y="450145"/>
                      <a:pt x="273899" y="481750"/>
                      <a:pt x="250542" y="481750"/>
                    </a:cubicBezTo>
                    <a:cubicBezTo>
                      <a:pt x="227185" y="481750"/>
                      <a:pt x="202291" y="450145"/>
                      <a:pt x="185234" y="397213"/>
                    </a:cubicBezTo>
                    <a:close/>
                    <a:moveTo>
                      <a:pt x="49749" y="397213"/>
                    </a:moveTo>
                    <a:lnTo>
                      <a:pt x="152381" y="397213"/>
                    </a:lnTo>
                    <a:cubicBezTo>
                      <a:pt x="155761" y="408721"/>
                      <a:pt x="159449" y="419615"/>
                      <a:pt x="163597" y="429895"/>
                    </a:cubicBezTo>
                    <a:cubicBezTo>
                      <a:pt x="174967" y="457667"/>
                      <a:pt x="188794" y="478995"/>
                      <a:pt x="204005" y="493111"/>
                    </a:cubicBezTo>
                    <a:cubicBezTo>
                      <a:pt x="141319" y="481450"/>
                      <a:pt x="86776" y="446313"/>
                      <a:pt x="49749" y="397213"/>
                    </a:cubicBezTo>
                    <a:close/>
                    <a:moveTo>
                      <a:pt x="500241" y="382182"/>
                    </a:moveTo>
                    <a:lnTo>
                      <a:pt x="521619" y="424810"/>
                    </a:lnTo>
                    <a:cubicBezTo>
                      <a:pt x="517928" y="425730"/>
                      <a:pt x="514544" y="426957"/>
                      <a:pt x="511161" y="428644"/>
                    </a:cubicBezTo>
                    <a:lnTo>
                      <a:pt x="502548" y="432937"/>
                    </a:lnTo>
                    <a:cubicBezTo>
                      <a:pt x="499164" y="434624"/>
                      <a:pt x="496088" y="436617"/>
                      <a:pt x="493320" y="438917"/>
                    </a:cubicBezTo>
                    <a:lnTo>
                      <a:pt x="471941" y="396289"/>
                    </a:lnTo>
                    <a:cubicBezTo>
                      <a:pt x="476863" y="394295"/>
                      <a:pt x="481631" y="392149"/>
                      <a:pt x="486399" y="389849"/>
                    </a:cubicBezTo>
                    <a:cubicBezTo>
                      <a:pt x="491166" y="387549"/>
                      <a:pt x="495781" y="384942"/>
                      <a:pt x="500241" y="382182"/>
                    </a:cubicBezTo>
                    <a:close/>
                    <a:moveTo>
                      <a:pt x="164347" y="262362"/>
                    </a:moveTo>
                    <a:lnTo>
                      <a:pt x="241626" y="262362"/>
                    </a:lnTo>
                    <a:cubicBezTo>
                      <a:pt x="244238" y="279696"/>
                      <a:pt x="249461" y="297030"/>
                      <a:pt x="257758" y="313443"/>
                    </a:cubicBezTo>
                    <a:cubicBezTo>
                      <a:pt x="267898" y="333692"/>
                      <a:pt x="281571" y="351333"/>
                      <a:pt x="297857" y="365599"/>
                    </a:cubicBezTo>
                    <a:lnTo>
                      <a:pt x="176638" y="365599"/>
                    </a:lnTo>
                    <a:cubicBezTo>
                      <a:pt x="169724" y="335686"/>
                      <a:pt x="165269" y="300711"/>
                      <a:pt x="164347" y="262362"/>
                    </a:cubicBezTo>
                    <a:close/>
                    <a:moveTo>
                      <a:pt x="0" y="262362"/>
                    </a:moveTo>
                    <a:lnTo>
                      <a:pt x="132704" y="262362"/>
                    </a:lnTo>
                    <a:cubicBezTo>
                      <a:pt x="133625" y="298717"/>
                      <a:pt x="137619" y="333845"/>
                      <a:pt x="144377" y="365599"/>
                    </a:cubicBezTo>
                    <a:lnTo>
                      <a:pt x="29490" y="365599"/>
                    </a:lnTo>
                    <a:cubicBezTo>
                      <a:pt x="12748" y="334612"/>
                      <a:pt x="2304" y="299484"/>
                      <a:pt x="0" y="262362"/>
                    </a:cubicBezTo>
                    <a:close/>
                    <a:moveTo>
                      <a:pt x="176639" y="127512"/>
                    </a:moveTo>
                    <a:lnTo>
                      <a:pt x="280356" y="127512"/>
                    </a:lnTo>
                    <a:cubicBezTo>
                      <a:pt x="255771" y="156504"/>
                      <a:pt x="241635" y="193013"/>
                      <a:pt x="240098" y="230749"/>
                    </a:cubicBezTo>
                    <a:lnTo>
                      <a:pt x="164347" y="230749"/>
                    </a:lnTo>
                    <a:cubicBezTo>
                      <a:pt x="165269" y="192399"/>
                      <a:pt x="169725" y="157578"/>
                      <a:pt x="176639" y="127512"/>
                    </a:cubicBezTo>
                    <a:close/>
                    <a:moveTo>
                      <a:pt x="29490" y="127512"/>
                    </a:moveTo>
                    <a:lnTo>
                      <a:pt x="144377" y="127512"/>
                    </a:lnTo>
                    <a:cubicBezTo>
                      <a:pt x="137619" y="159265"/>
                      <a:pt x="133625" y="194393"/>
                      <a:pt x="132704" y="230749"/>
                    </a:cubicBezTo>
                    <a:lnTo>
                      <a:pt x="0" y="230749"/>
                    </a:lnTo>
                    <a:cubicBezTo>
                      <a:pt x="2304" y="193626"/>
                      <a:pt x="12748" y="158498"/>
                      <a:pt x="29490" y="127512"/>
                    </a:cubicBezTo>
                    <a:close/>
                    <a:moveTo>
                      <a:pt x="410198" y="98792"/>
                    </a:moveTo>
                    <a:cubicBezTo>
                      <a:pt x="463363" y="98792"/>
                      <a:pt x="510997" y="128249"/>
                      <a:pt x="534660" y="175658"/>
                    </a:cubicBezTo>
                    <a:cubicBezTo>
                      <a:pt x="551255" y="208798"/>
                      <a:pt x="553867" y="246387"/>
                      <a:pt x="542036" y="281521"/>
                    </a:cubicBezTo>
                    <a:cubicBezTo>
                      <a:pt x="530358" y="316656"/>
                      <a:pt x="505465" y="345039"/>
                      <a:pt x="472275" y="361609"/>
                    </a:cubicBezTo>
                    <a:cubicBezTo>
                      <a:pt x="452914" y="371275"/>
                      <a:pt x="432017" y="376185"/>
                      <a:pt x="410505" y="376185"/>
                    </a:cubicBezTo>
                    <a:cubicBezTo>
                      <a:pt x="357340" y="376185"/>
                      <a:pt x="309706" y="346881"/>
                      <a:pt x="286042" y="299472"/>
                    </a:cubicBezTo>
                    <a:cubicBezTo>
                      <a:pt x="251777" y="231044"/>
                      <a:pt x="279742" y="147581"/>
                      <a:pt x="348274" y="113367"/>
                    </a:cubicBezTo>
                    <a:cubicBezTo>
                      <a:pt x="367788" y="103701"/>
                      <a:pt x="388686" y="98792"/>
                      <a:pt x="410198" y="98792"/>
                    </a:cubicBezTo>
                    <a:close/>
                    <a:moveTo>
                      <a:pt x="250542" y="11502"/>
                    </a:moveTo>
                    <a:cubicBezTo>
                      <a:pt x="273899" y="11502"/>
                      <a:pt x="298793" y="42958"/>
                      <a:pt x="315850" y="95898"/>
                    </a:cubicBezTo>
                    <a:lnTo>
                      <a:pt x="185234" y="95898"/>
                    </a:lnTo>
                    <a:cubicBezTo>
                      <a:pt x="202291" y="42958"/>
                      <a:pt x="227185" y="11502"/>
                      <a:pt x="250542" y="11502"/>
                    </a:cubicBezTo>
                    <a:close/>
                    <a:moveTo>
                      <a:pt x="297151" y="0"/>
                    </a:moveTo>
                    <a:cubicBezTo>
                      <a:pt x="347216" y="9362"/>
                      <a:pt x="392060" y="33764"/>
                      <a:pt x="426921" y="68142"/>
                    </a:cubicBezTo>
                    <a:cubicBezTo>
                      <a:pt x="421393" y="67528"/>
                      <a:pt x="415864" y="67221"/>
                      <a:pt x="410182" y="67221"/>
                    </a:cubicBezTo>
                    <a:cubicBezTo>
                      <a:pt x="387299" y="67221"/>
                      <a:pt x="365031" y="71825"/>
                      <a:pt x="343991" y="80727"/>
                    </a:cubicBezTo>
                    <a:cubicBezTo>
                      <a:pt x="341995" y="74741"/>
                      <a:pt x="339845" y="68909"/>
                      <a:pt x="337541" y="63231"/>
                    </a:cubicBezTo>
                    <a:cubicBezTo>
                      <a:pt x="326177" y="35452"/>
                      <a:pt x="312509" y="14119"/>
                      <a:pt x="297151" y="0"/>
                    </a:cubicBezTo>
                    <a:close/>
                    <a:moveTo>
                      <a:pt x="204005" y="0"/>
                    </a:moveTo>
                    <a:cubicBezTo>
                      <a:pt x="188794" y="14116"/>
                      <a:pt x="174967" y="35444"/>
                      <a:pt x="163597" y="63216"/>
                    </a:cubicBezTo>
                    <a:cubicBezTo>
                      <a:pt x="159449" y="73496"/>
                      <a:pt x="155761" y="84390"/>
                      <a:pt x="152381" y="95898"/>
                    </a:cubicBezTo>
                    <a:lnTo>
                      <a:pt x="49749" y="95898"/>
                    </a:lnTo>
                    <a:cubicBezTo>
                      <a:pt x="86776" y="46798"/>
                      <a:pt x="141319" y="11814"/>
                      <a:pt x="204005" y="0"/>
                    </a:cubicBezTo>
                    <a:close/>
                  </a:path>
                </a:pathLst>
              </a:custGeom>
              <a:solidFill>
                <a:sysClr val="window" lastClr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id-ID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</p:grpSp>
        <p:grpSp>
          <p:nvGrpSpPr>
            <p:cNvPr id="28" name="组合 27"/>
            <p:cNvGrpSpPr/>
            <p:nvPr/>
          </p:nvGrpSpPr>
          <p:grpSpPr>
            <a:xfrm>
              <a:off x="4015020" y="3450552"/>
              <a:ext cx="1025114" cy="1025114"/>
              <a:chOff x="4015020" y="3450552"/>
              <a:chExt cx="1025114" cy="1025114"/>
            </a:xfrm>
            <a:effectLst>
              <a:outerShdw blurRad="152400" dir="2700000" sx="103000" sy="103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29" name="TOP-PPT-3-5"/>
              <p:cNvSpPr/>
              <p:nvPr/>
            </p:nvSpPr>
            <p:spPr>
              <a:xfrm>
                <a:off x="4015020" y="3450552"/>
                <a:ext cx="1025114" cy="1025114"/>
              </a:xfrm>
              <a:prstGeom prst="ellipse">
                <a:avLst/>
              </a:prstGeom>
              <a:gradFill>
                <a:gsLst>
                  <a:gs pos="26000">
                    <a:srgbClr val="FCC530"/>
                  </a:gs>
                  <a:gs pos="100000">
                    <a:srgbClr val="F66500"/>
                  </a:gs>
                </a:gsLst>
                <a:lin ang="5400000" scaled="1"/>
              </a:gradFill>
              <a:ln w="57150" cap="flat" cmpd="sng" algn="ctr">
                <a:solidFill>
                  <a:sysClr val="window" lastClr="FFFFFF"/>
                </a:solidFill>
                <a:prstDash val="solid"/>
                <a:miter lim="800000"/>
              </a:ln>
              <a:effectLst/>
            </p:spPr>
            <p:txBody>
              <a:bodyPr wrap="square" lIns="91440" tIns="45720" rIns="91440" bIns="45720" rtlCol="0" anchor="ctr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30" name="TOP-PPT-3-6"/>
              <p:cNvSpPr/>
              <p:nvPr/>
            </p:nvSpPr>
            <p:spPr bwMode="auto">
              <a:xfrm>
                <a:off x="4318056" y="3753563"/>
                <a:ext cx="419040" cy="419094"/>
              </a:xfrm>
              <a:custGeom>
                <a:avLst/>
                <a:gdLst>
                  <a:gd name="connsiteX0" fmla="*/ 533257 w 607489"/>
                  <a:gd name="connsiteY0" fmla="*/ 454864 h 607568"/>
                  <a:gd name="connsiteX1" fmla="*/ 549398 w 607489"/>
                  <a:gd name="connsiteY1" fmla="*/ 464840 h 607568"/>
                  <a:gd name="connsiteX2" fmla="*/ 605663 w 607489"/>
                  <a:gd name="connsiteY2" fmla="*/ 577181 h 607568"/>
                  <a:gd name="connsiteX3" fmla="*/ 597515 w 607489"/>
                  <a:gd name="connsiteY3" fmla="*/ 601429 h 607568"/>
                  <a:gd name="connsiteX4" fmla="*/ 588753 w 607489"/>
                  <a:gd name="connsiteY4" fmla="*/ 605727 h 607568"/>
                  <a:gd name="connsiteX5" fmla="*/ 580913 w 607489"/>
                  <a:gd name="connsiteY5" fmla="*/ 607568 h 607568"/>
                  <a:gd name="connsiteX6" fmla="*/ 564617 w 607489"/>
                  <a:gd name="connsiteY6" fmla="*/ 597593 h 607568"/>
                  <a:gd name="connsiteX7" fmla="*/ 508506 w 607489"/>
                  <a:gd name="connsiteY7" fmla="*/ 485252 h 607568"/>
                  <a:gd name="connsiteX8" fmla="*/ 516654 w 607489"/>
                  <a:gd name="connsiteY8" fmla="*/ 461157 h 607568"/>
                  <a:gd name="connsiteX9" fmla="*/ 525263 w 607489"/>
                  <a:gd name="connsiteY9" fmla="*/ 456706 h 607568"/>
                  <a:gd name="connsiteX10" fmla="*/ 533257 w 607489"/>
                  <a:gd name="connsiteY10" fmla="*/ 454864 h 607568"/>
                  <a:gd name="connsiteX11" fmla="*/ 348909 w 607489"/>
                  <a:gd name="connsiteY11" fmla="*/ 397213 h 607568"/>
                  <a:gd name="connsiteX12" fmla="*/ 410496 w 607489"/>
                  <a:gd name="connsiteY12" fmla="*/ 407800 h 607568"/>
                  <a:gd name="connsiteX13" fmla="*/ 445973 w 607489"/>
                  <a:gd name="connsiteY13" fmla="*/ 403964 h 607568"/>
                  <a:gd name="connsiteX14" fmla="*/ 297151 w 607489"/>
                  <a:gd name="connsiteY14" fmla="*/ 493111 h 607568"/>
                  <a:gd name="connsiteX15" fmla="*/ 337544 w 607489"/>
                  <a:gd name="connsiteY15" fmla="*/ 429895 h 607568"/>
                  <a:gd name="connsiteX16" fmla="*/ 348909 w 607489"/>
                  <a:gd name="connsiteY16" fmla="*/ 397213 h 607568"/>
                  <a:gd name="connsiteX17" fmla="*/ 185234 w 607489"/>
                  <a:gd name="connsiteY17" fmla="*/ 397213 h 607568"/>
                  <a:gd name="connsiteX18" fmla="*/ 315850 w 607489"/>
                  <a:gd name="connsiteY18" fmla="*/ 397213 h 607568"/>
                  <a:gd name="connsiteX19" fmla="*/ 250542 w 607489"/>
                  <a:gd name="connsiteY19" fmla="*/ 481750 h 607568"/>
                  <a:gd name="connsiteX20" fmla="*/ 185234 w 607489"/>
                  <a:gd name="connsiteY20" fmla="*/ 397213 h 607568"/>
                  <a:gd name="connsiteX21" fmla="*/ 49749 w 607489"/>
                  <a:gd name="connsiteY21" fmla="*/ 397213 h 607568"/>
                  <a:gd name="connsiteX22" fmla="*/ 152381 w 607489"/>
                  <a:gd name="connsiteY22" fmla="*/ 397213 h 607568"/>
                  <a:gd name="connsiteX23" fmla="*/ 163597 w 607489"/>
                  <a:gd name="connsiteY23" fmla="*/ 429895 h 607568"/>
                  <a:gd name="connsiteX24" fmla="*/ 204005 w 607489"/>
                  <a:gd name="connsiteY24" fmla="*/ 493111 h 607568"/>
                  <a:gd name="connsiteX25" fmla="*/ 49749 w 607489"/>
                  <a:gd name="connsiteY25" fmla="*/ 397213 h 607568"/>
                  <a:gd name="connsiteX26" fmla="*/ 500241 w 607489"/>
                  <a:gd name="connsiteY26" fmla="*/ 382182 h 607568"/>
                  <a:gd name="connsiteX27" fmla="*/ 521619 w 607489"/>
                  <a:gd name="connsiteY27" fmla="*/ 424810 h 607568"/>
                  <a:gd name="connsiteX28" fmla="*/ 511161 w 607489"/>
                  <a:gd name="connsiteY28" fmla="*/ 428644 h 607568"/>
                  <a:gd name="connsiteX29" fmla="*/ 502548 w 607489"/>
                  <a:gd name="connsiteY29" fmla="*/ 432937 h 607568"/>
                  <a:gd name="connsiteX30" fmla="*/ 493320 w 607489"/>
                  <a:gd name="connsiteY30" fmla="*/ 438917 h 607568"/>
                  <a:gd name="connsiteX31" fmla="*/ 471941 w 607489"/>
                  <a:gd name="connsiteY31" fmla="*/ 396289 h 607568"/>
                  <a:gd name="connsiteX32" fmla="*/ 486399 w 607489"/>
                  <a:gd name="connsiteY32" fmla="*/ 389849 h 607568"/>
                  <a:gd name="connsiteX33" fmla="*/ 500241 w 607489"/>
                  <a:gd name="connsiteY33" fmla="*/ 382182 h 607568"/>
                  <a:gd name="connsiteX34" fmla="*/ 164347 w 607489"/>
                  <a:gd name="connsiteY34" fmla="*/ 262362 h 607568"/>
                  <a:gd name="connsiteX35" fmla="*/ 241626 w 607489"/>
                  <a:gd name="connsiteY35" fmla="*/ 262362 h 607568"/>
                  <a:gd name="connsiteX36" fmla="*/ 257758 w 607489"/>
                  <a:gd name="connsiteY36" fmla="*/ 313443 h 607568"/>
                  <a:gd name="connsiteX37" fmla="*/ 297857 w 607489"/>
                  <a:gd name="connsiteY37" fmla="*/ 365599 h 607568"/>
                  <a:gd name="connsiteX38" fmla="*/ 176638 w 607489"/>
                  <a:gd name="connsiteY38" fmla="*/ 365599 h 607568"/>
                  <a:gd name="connsiteX39" fmla="*/ 164347 w 607489"/>
                  <a:gd name="connsiteY39" fmla="*/ 262362 h 607568"/>
                  <a:gd name="connsiteX40" fmla="*/ 0 w 607489"/>
                  <a:gd name="connsiteY40" fmla="*/ 262362 h 607568"/>
                  <a:gd name="connsiteX41" fmla="*/ 132704 w 607489"/>
                  <a:gd name="connsiteY41" fmla="*/ 262362 h 607568"/>
                  <a:gd name="connsiteX42" fmla="*/ 144377 w 607489"/>
                  <a:gd name="connsiteY42" fmla="*/ 365599 h 607568"/>
                  <a:gd name="connsiteX43" fmla="*/ 29490 w 607489"/>
                  <a:gd name="connsiteY43" fmla="*/ 365599 h 607568"/>
                  <a:gd name="connsiteX44" fmla="*/ 0 w 607489"/>
                  <a:gd name="connsiteY44" fmla="*/ 262362 h 607568"/>
                  <a:gd name="connsiteX45" fmla="*/ 176639 w 607489"/>
                  <a:gd name="connsiteY45" fmla="*/ 127512 h 607568"/>
                  <a:gd name="connsiteX46" fmla="*/ 280356 w 607489"/>
                  <a:gd name="connsiteY46" fmla="*/ 127512 h 607568"/>
                  <a:gd name="connsiteX47" fmla="*/ 240098 w 607489"/>
                  <a:gd name="connsiteY47" fmla="*/ 230749 h 607568"/>
                  <a:gd name="connsiteX48" fmla="*/ 164347 w 607489"/>
                  <a:gd name="connsiteY48" fmla="*/ 230749 h 607568"/>
                  <a:gd name="connsiteX49" fmla="*/ 176639 w 607489"/>
                  <a:gd name="connsiteY49" fmla="*/ 127512 h 607568"/>
                  <a:gd name="connsiteX50" fmla="*/ 29490 w 607489"/>
                  <a:gd name="connsiteY50" fmla="*/ 127512 h 607568"/>
                  <a:gd name="connsiteX51" fmla="*/ 144377 w 607489"/>
                  <a:gd name="connsiteY51" fmla="*/ 127512 h 607568"/>
                  <a:gd name="connsiteX52" fmla="*/ 132704 w 607489"/>
                  <a:gd name="connsiteY52" fmla="*/ 230749 h 607568"/>
                  <a:gd name="connsiteX53" fmla="*/ 0 w 607489"/>
                  <a:gd name="connsiteY53" fmla="*/ 230749 h 607568"/>
                  <a:gd name="connsiteX54" fmla="*/ 29490 w 607489"/>
                  <a:gd name="connsiteY54" fmla="*/ 127512 h 607568"/>
                  <a:gd name="connsiteX55" fmla="*/ 410198 w 607489"/>
                  <a:gd name="connsiteY55" fmla="*/ 98792 h 607568"/>
                  <a:gd name="connsiteX56" fmla="*/ 534660 w 607489"/>
                  <a:gd name="connsiteY56" fmla="*/ 175658 h 607568"/>
                  <a:gd name="connsiteX57" fmla="*/ 542036 w 607489"/>
                  <a:gd name="connsiteY57" fmla="*/ 281521 h 607568"/>
                  <a:gd name="connsiteX58" fmla="*/ 472275 w 607489"/>
                  <a:gd name="connsiteY58" fmla="*/ 361609 h 607568"/>
                  <a:gd name="connsiteX59" fmla="*/ 410505 w 607489"/>
                  <a:gd name="connsiteY59" fmla="*/ 376185 h 607568"/>
                  <a:gd name="connsiteX60" fmla="*/ 286042 w 607489"/>
                  <a:gd name="connsiteY60" fmla="*/ 299472 h 607568"/>
                  <a:gd name="connsiteX61" fmla="*/ 348274 w 607489"/>
                  <a:gd name="connsiteY61" fmla="*/ 113367 h 607568"/>
                  <a:gd name="connsiteX62" fmla="*/ 410198 w 607489"/>
                  <a:gd name="connsiteY62" fmla="*/ 98792 h 607568"/>
                  <a:gd name="connsiteX63" fmla="*/ 250542 w 607489"/>
                  <a:gd name="connsiteY63" fmla="*/ 11502 h 607568"/>
                  <a:gd name="connsiteX64" fmla="*/ 315850 w 607489"/>
                  <a:gd name="connsiteY64" fmla="*/ 95898 h 607568"/>
                  <a:gd name="connsiteX65" fmla="*/ 185234 w 607489"/>
                  <a:gd name="connsiteY65" fmla="*/ 95898 h 607568"/>
                  <a:gd name="connsiteX66" fmla="*/ 250542 w 607489"/>
                  <a:gd name="connsiteY66" fmla="*/ 11502 h 607568"/>
                  <a:gd name="connsiteX67" fmla="*/ 297151 w 607489"/>
                  <a:gd name="connsiteY67" fmla="*/ 0 h 607568"/>
                  <a:gd name="connsiteX68" fmla="*/ 426921 w 607489"/>
                  <a:gd name="connsiteY68" fmla="*/ 68142 h 607568"/>
                  <a:gd name="connsiteX69" fmla="*/ 410182 w 607489"/>
                  <a:gd name="connsiteY69" fmla="*/ 67221 h 607568"/>
                  <a:gd name="connsiteX70" fmla="*/ 343991 w 607489"/>
                  <a:gd name="connsiteY70" fmla="*/ 80727 h 607568"/>
                  <a:gd name="connsiteX71" fmla="*/ 337541 w 607489"/>
                  <a:gd name="connsiteY71" fmla="*/ 63231 h 607568"/>
                  <a:gd name="connsiteX72" fmla="*/ 297151 w 607489"/>
                  <a:gd name="connsiteY72" fmla="*/ 0 h 607568"/>
                  <a:gd name="connsiteX73" fmla="*/ 204005 w 607489"/>
                  <a:gd name="connsiteY73" fmla="*/ 0 h 607568"/>
                  <a:gd name="connsiteX74" fmla="*/ 163597 w 607489"/>
                  <a:gd name="connsiteY74" fmla="*/ 63216 h 607568"/>
                  <a:gd name="connsiteX75" fmla="*/ 152381 w 607489"/>
                  <a:gd name="connsiteY75" fmla="*/ 95898 h 607568"/>
                  <a:gd name="connsiteX76" fmla="*/ 49749 w 607489"/>
                  <a:gd name="connsiteY76" fmla="*/ 95898 h 607568"/>
                  <a:gd name="connsiteX77" fmla="*/ 204005 w 607489"/>
                  <a:gd name="connsiteY77" fmla="*/ 0 h 6075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</a:cxnLst>
                <a:rect l="l" t="t" r="r" b="b"/>
                <a:pathLst>
                  <a:path w="607489" h="607568">
                    <a:moveTo>
                      <a:pt x="533257" y="454864"/>
                    </a:moveTo>
                    <a:cubicBezTo>
                      <a:pt x="540021" y="454864"/>
                      <a:pt x="546477" y="458855"/>
                      <a:pt x="549398" y="464840"/>
                    </a:cubicBezTo>
                    <a:lnTo>
                      <a:pt x="605663" y="577181"/>
                    </a:lnTo>
                    <a:cubicBezTo>
                      <a:pt x="609967" y="586082"/>
                      <a:pt x="606431" y="596979"/>
                      <a:pt x="597515" y="601429"/>
                    </a:cubicBezTo>
                    <a:lnTo>
                      <a:pt x="588753" y="605727"/>
                    </a:lnTo>
                    <a:cubicBezTo>
                      <a:pt x="586293" y="606954"/>
                      <a:pt x="583680" y="607568"/>
                      <a:pt x="580913" y="607568"/>
                    </a:cubicBezTo>
                    <a:cubicBezTo>
                      <a:pt x="573995" y="607568"/>
                      <a:pt x="567692" y="603731"/>
                      <a:pt x="564617" y="597593"/>
                    </a:cubicBezTo>
                    <a:lnTo>
                      <a:pt x="508506" y="485252"/>
                    </a:lnTo>
                    <a:cubicBezTo>
                      <a:pt x="504048" y="476350"/>
                      <a:pt x="507738" y="465454"/>
                      <a:pt x="516654" y="461157"/>
                    </a:cubicBezTo>
                    <a:lnTo>
                      <a:pt x="525263" y="456706"/>
                    </a:lnTo>
                    <a:cubicBezTo>
                      <a:pt x="527722" y="455478"/>
                      <a:pt x="530490" y="454864"/>
                      <a:pt x="533257" y="454864"/>
                    </a:cubicBezTo>
                    <a:close/>
                    <a:moveTo>
                      <a:pt x="348909" y="397213"/>
                    </a:moveTo>
                    <a:cubicBezTo>
                      <a:pt x="367492" y="404118"/>
                      <a:pt x="389762" y="407800"/>
                      <a:pt x="410496" y="407800"/>
                    </a:cubicBezTo>
                    <a:cubicBezTo>
                      <a:pt x="422475" y="407800"/>
                      <a:pt x="434455" y="406573"/>
                      <a:pt x="445973" y="403964"/>
                    </a:cubicBezTo>
                    <a:cubicBezTo>
                      <a:pt x="409267" y="449535"/>
                      <a:pt x="356895" y="481910"/>
                      <a:pt x="297151" y="493111"/>
                    </a:cubicBezTo>
                    <a:cubicBezTo>
                      <a:pt x="312510" y="478995"/>
                      <a:pt x="326178" y="457667"/>
                      <a:pt x="337544" y="429895"/>
                    </a:cubicBezTo>
                    <a:cubicBezTo>
                      <a:pt x="341690" y="419615"/>
                      <a:pt x="345530" y="408721"/>
                      <a:pt x="348909" y="397213"/>
                    </a:cubicBezTo>
                    <a:close/>
                    <a:moveTo>
                      <a:pt x="185234" y="397213"/>
                    </a:moveTo>
                    <a:lnTo>
                      <a:pt x="315850" y="397213"/>
                    </a:lnTo>
                    <a:cubicBezTo>
                      <a:pt x="298793" y="450145"/>
                      <a:pt x="273899" y="481750"/>
                      <a:pt x="250542" y="481750"/>
                    </a:cubicBezTo>
                    <a:cubicBezTo>
                      <a:pt x="227185" y="481750"/>
                      <a:pt x="202291" y="450145"/>
                      <a:pt x="185234" y="397213"/>
                    </a:cubicBezTo>
                    <a:close/>
                    <a:moveTo>
                      <a:pt x="49749" y="397213"/>
                    </a:moveTo>
                    <a:lnTo>
                      <a:pt x="152381" y="397213"/>
                    </a:lnTo>
                    <a:cubicBezTo>
                      <a:pt x="155761" y="408721"/>
                      <a:pt x="159449" y="419615"/>
                      <a:pt x="163597" y="429895"/>
                    </a:cubicBezTo>
                    <a:cubicBezTo>
                      <a:pt x="174967" y="457667"/>
                      <a:pt x="188794" y="478995"/>
                      <a:pt x="204005" y="493111"/>
                    </a:cubicBezTo>
                    <a:cubicBezTo>
                      <a:pt x="141319" y="481450"/>
                      <a:pt x="86776" y="446313"/>
                      <a:pt x="49749" y="397213"/>
                    </a:cubicBezTo>
                    <a:close/>
                    <a:moveTo>
                      <a:pt x="500241" y="382182"/>
                    </a:moveTo>
                    <a:lnTo>
                      <a:pt x="521619" y="424810"/>
                    </a:lnTo>
                    <a:cubicBezTo>
                      <a:pt x="517928" y="425730"/>
                      <a:pt x="514544" y="426957"/>
                      <a:pt x="511161" y="428644"/>
                    </a:cubicBezTo>
                    <a:lnTo>
                      <a:pt x="502548" y="432937"/>
                    </a:lnTo>
                    <a:cubicBezTo>
                      <a:pt x="499164" y="434624"/>
                      <a:pt x="496088" y="436617"/>
                      <a:pt x="493320" y="438917"/>
                    </a:cubicBezTo>
                    <a:lnTo>
                      <a:pt x="471941" y="396289"/>
                    </a:lnTo>
                    <a:cubicBezTo>
                      <a:pt x="476863" y="394295"/>
                      <a:pt x="481631" y="392149"/>
                      <a:pt x="486399" y="389849"/>
                    </a:cubicBezTo>
                    <a:cubicBezTo>
                      <a:pt x="491166" y="387549"/>
                      <a:pt x="495781" y="384942"/>
                      <a:pt x="500241" y="382182"/>
                    </a:cubicBezTo>
                    <a:close/>
                    <a:moveTo>
                      <a:pt x="164347" y="262362"/>
                    </a:moveTo>
                    <a:lnTo>
                      <a:pt x="241626" y="262362"/>
                    </a:lnTo>
                    <a:cubicBezTo>
                      <a:pt x="244238" y="279696"/>
                      <a:pt x="249461" y="297030"/>
                      <a:pt x="257758" y="313443"/>
                    </a:cubicBezTo>
                    <a:cubicBezTo>
                      <a:pt x="267898" y="333692"/>
                      <a:pt x="281571" y="351333"/>
                      <a:pt x="297857" y="365599"/>
                    </a:cubicBezTo>
                    <a:lnTo>
                      <a:pt x="176638" y="365599"/>
                    </a:lnTo>
                    <a:cubicBezTo>
                      <a:pt x="169724" y="335686"/>
                      <a:pt x="165269" y="300711"/>
                      <a:pt x="164347" y="262362"/>
                    </a:cubicBezTo>
                    <a:close/>
                    <a:moveTo>
                      <a:pt x="0" y="262362"/>
                    </a:moveTo>
                    <a:lnTo>
                      <a:pt x="132704" y="262362"/>
                    </a:lnTo>
                    <a:cubicBezTo>
                      <a:pt x="133625" y="298717"/>
                      <a:pt x="137619" y="333845"/>
                      <a:pt x="144377" y="365599"/>
                    </a:cubicBezTo>
                    <a:lnTo>
                      <a:pt x="29490" y="365599"/>
                    </a:lnTo>
                    <a:cubicBezTo>
                      <a:pt x="12748" y="334612"/>
                      <a:pt x="2304" y="299484"/>
                      <a:pt x="0" y="262362"/>
                    </a:cubicBezTo>
                    <a:close/>
                    <a:moveTo>
                      <a:pt x="176639" y="127512"/>
                    </a:moveTo>
                    <a:lnTo>
                      <a:pt x="280356" y="127512"/>
                    </a:lnTo>
                    <a:cubicBezTo>
                      <a:pt x="255771" y="156504"/>
                      <a:pt x="241635" y="193013"/>
                      <a:pt x="240098" y="230749"/>
                    </a:cubicBezTo>
                    <a:lnTo>
                      <a:pt x="164347" y="230749"/>
                    </a:lnTo>
                    <a:cubicBezTo>
                      <a:pt x="165269" y="192399"/>
                      <a:pt x="169725" y="157578"/>
                      <a:pt x="176639" y="127512"/>
                    </a:cubicBezTo>
                    <a:close/>
                    <a:moveTo>
                      <a:pt x="29490" y="127512"/>
                    </a:moveTo>
                    <a:lnTo>
                      <a:pt x="144377" y="127512"/>
                    </a:lnTo>
                    <a:cubicBezTo>
                      <a:pt x="137619" y="159265"/>
                      <a:pt x="133625" y="194393"/>
                      <a:pt x="132704" y="230749"/>
                    </a:cubicBezTo>
                    <a:lnTo>
                      <a:pt x="0" y="230749"/>
                    </a:lnTo>
                    <a:cubicBezTo>
                      <a:pt x="2304" y="193626"/>
                      <a:pt x="12748" y="158498"/>
                      <a:pt x="29490" y="127512"/>
                    </a:cubicBezTo>
                    <a:close/>
                    <a:moveTo>
                      <a:pt x="410198" y="98792"/>
                    </a:moveTo>
                    <a:cubicBezTo>
                      <a:pt x="463363" y="98792"/>
                      <a:pt x="510997" y="128249"/>
                      <a:pt x="534660" y="175658"/>
                    </a:cubicBezTo>
                    <a:cubicBezTo>
                      <a:pt x="551255" y="208798"/>
                      <a:pt x="553867" y="246387"/>
                      <a:pt x="542036" y="281521"/>
                    </a:cubicBezTo>
                    <a:cubicBezTo>
                      <a:pt x="530358" y="316656"/>
                      <a:pt x="505465" y="345039"/>
                      <a:pt x="472275" y="361609"/>
                    </a:cubicBezTo>
                    <a:cubicBezTo>
                      <a:pt x="452914" y="371275"/>
                      <a:pt x="432017" y="376185"/>
                      <a:pt x="410505" y="376185"/>
                    </a:cubicBezTo>
                    <a:cubicBezTo>
                      <a:pt x="357340" y="376185"/>
                      <a:pt x="309706" y="346881"/>
                      <a:pt x="286042" y="299472"/>
                    </a:cubicBezTo>
                    <a:cubicBezTo>
                      <a:pt x="251777" y="231044"/>
                      <a:pt x="279742" y="147581"/>
                      <a:pt x="348274" y="113367"/>
                    </a:cubicBezTo>
                    <a:cubicBezTo>
                      <a:pt x="367788" y="103701"/>
                      <a:pt x="388686" y="98792"/>
                      <a:pt x="410198" y="98792"/>
                    </a:cubicBezTo>
                    <a:close/>
                    <a:moveTo>
                      <a:pt x="250542" y="11502"/>
                    </a:moveTo>
                    <a:cubicBezTo>
                      <a:pt x="273899" y="11502"/>
                      <a:pt x="298793" y="42958"/>
                      <a:pt x="315850" y="95898"/>
                    </a:cubicBezTo>
                    <a:lnTo>
                      <a:pt x="185234" y="95898"/>
                    </a:lnTo>
                    <a:cubicBezTo>
                      <a:pt x="202291" y="42958"/>
                      <a:pt x="227185" y="11502"/>
                      <a:pt x="250542" y="11502"/>
                    </a:cubicBezTo>
                    <a:close/>
                    <a:moveTo>
                      <a:pt x="297151" y="0"/>
                    </a:moveTo>
                    <a:cubicBezTo>
                      <a:pt x="347216" y="9362"/>
                      <a:pt x="392060" y="33764"/>
                      <a:pt x="426921" y="68142"/>
                    </a:cubicBezTo>
                    <a:cubicBezTo>
                      <a:pt x="421393" y="67528"/>
                      <a:pt x="415864" y="67221"/>
                      <a:pt x="410182" y="67221"/>
                    </a:cubicBezTo>
                    <a:cubicBezTo>
                      <a:pt x="387299" y="67221"/>
                      <a:pt x="365031" y="71825"/>
                      <a:pt x="343991" y="80727"/>
                    </a:cubicBezTo>
                    <a:cubicBezTo>
                      <a:pt x="341995" y="74741"/>
                      <a:pt x="339845" y="68909"/>
                      <a:pt x="337541" y="63231"/>
                    </a:cubicBezTo>
                    <a:cubicBezTo>
                      <a:pt x="326177" y="35452"/>
                      <a:pt x="312509" y="14119"/>
                      <a:pt x="297151" y="0"/>
                    </a:cubicBezTo>
                    <a:close/>
                    <a:moveTo>
                      <a:pt x="204005" y="0"/>
                    </a:moveTo>
                    <a:cubicBezTo>
                      <a:pt x="188794" y="14116"/>
                      <a:pt x="174967" y="35444"/>
                      <a:pt x="163597" y="63216"/>
                    </a:cubicBezTo>
                    <a:cubicBezTo>
                      <a:pt x="159449" y="73496"/>
                      <a:pt x="155761" y="84390"/>
                      <a:pt x="152381" y="95898"/>
                    </a:cubicBezTo>
                    <a:lnTo>
                      <a:pt x="49749" y="95898"/>
                    </a:lnTo>
                    <a:cubicBezTo>
                      <a:pt x="86776" y="46798"/>
                      <a:pt x="141319" y="11814"/>
                      <a:pt x="204005" y="0"/>
                    </a:cubicBezTo>
                    <a:close/>
                  </a:path>
                </a:pathLst>
              </a:custGeom>
              <a:solidFill>
                <a:sysClr val="window" lastClr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id-ID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</p:grpSp>
      </p:grpSp>
      <p:grpSp>
        <p:nvGrpSpPr>
          <p:cNvPr id="35" name="TOP-PPT-4"/>
          <p:cNvGrpSpPr/>
          <p:nvPr/>
        </p:nvGrpSpPr>
        <p:grpSpPr>
          <a:xfrm flipH="1">
            <a:off x="6155461" y="1658302"/>
            <a:ext cx="5274538" cy="3868896"/>
            <a:chOff x="-748777" y="1834612"/>
            <a:chExt cx="5274538" cy="3868896"/>
          </a:xfrm>
        </p:grpSpPr>
        <p:sp>
          <p:nvSpPr>
            <p:cNvPr id="36" name="TOP-PPT-4-1"/>
            <p:cNvSpPr/>
            <p:nvPr/>
          </p:nvSpPr>
          <p:spPr>
            <a:xfrm>
              <a:off x="2485022" y="1834612"/>
              <a:ext cx="2040739" cy="565604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defTabSz="457200">
                <a:lnSpc>
                  <a:spcPct val="120000"/>
                </a:lnSpc>
              </a:pPr>
              <a:r>
                <a:rPr lang="zh-CN" altLang="en-US" sz="2800">
                  <a:solidFill>
                    <a:srgbClr val="FA8C16"/>
                  </a:solidFill>
                  <a:latin typeface="微软雅黑"/>
                  <a:ea typeface="微软雅黑"/>
                  <a:sym typeface="微软雅黑"/>
                </a:rPr>
                <a:t>小故事</a:t>
              </a:r>
            </a:p>
          </p:txBody>
        </p:sp>
        <p:sp>
          <p:nvSpPr>
            <p:cNvPr id="37" name="TOP-PPT-4-2"/>
            <p:cNvSpPr txBox="1"/>
            <p:nvPr/>
          </p:nvSpPr>
          <p:spPr>
            <a:xfrm>
              <a:off x="-367777" y="2531448"/>
              <a:ext cx="4884014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defTabSz="457200">
                <a:lnSpc>
                  <a:spcPct val="150000"/>
                </a:lnSpc>
              </a:pPr>
              <a:r>
                <a:rPr lang="zh-CN" altLang="en-US" sz="14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/>
                  <a:ea typeface="微软雅黑"/>
                  <a:sym typeface="微软雅黑"/>
                </a:rPr>
                <a:t>小明小飞发生争执，小明身材高大但是没有还手，小飞认为小明软弱，还继续打他，刚好迎面碰到班主任，老师刚要去训斥小飞，小明却还像没事一样脸上挂着笑容说：“老师我们闹着玩的。”小飞心虚，拔腿就跑，正好头撞在了一个屋角上，这时小明急忙跑过去背起小飞向医务室跑去。小明的宽容使二人后来成为好朋友。</a:t>
              </a:r>
            </a:p>
          </p:txBody>
        </p:sp>
        <p:sp>
          <p:nvSpPr>
            <p:cNvPr id="41" name="TOP-PPT-4-3"/>
            <p:cNvSpPr/>
            <p:nvPr/>
          </p:nvSpPr>
          <p:spPr>
            <a:xfrm>
              <a:off x="-748777" y="4872511"/>
              <a:ext cx="5265014" cy="830997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defTabSz="457200">
                <a:lnSpc>
                  <a:spcPct val="120000"/>
                </a:lnSpc>
              </a:pPr>
              <a:r>
                <a:rPr lang="zh-CN" altLang="en-US" sz="2000">
                  <a:solidFill>
                    <a:srgbClr val="FA8C16"/>
                  </a:solidFill>
                  <a:latin typeface="微软雅黑"/>
                  <a:ea typeface="微软雅黑"/>
                  <a:sym typeface="微软雅黑"/>
                </a:rPr>
                <a:t>请同学们说一说</a:t>
              </a:r>
              <a:endParaRPr lang="en-US" altLang="zh-CN" sz="2000">
                <a:solidFill>
                  <a:srgbClr val="FA8C16"/>
                </a:solidFill>
                <a:latin typeface="微软雅黑"/>
                <a:ea typeface="微软雅黑"/>
                <a:sym typeface="微软雅黑"/>
              </a:endParaRPr>
            </a:p>
            <a:p>
              <a:pPr defTabSz="457200">
                <a:lnSpc>
                  <a:spcPct val="120000"/>
                </a:lnSpc>
              </a:pPr>
              <a:r>
                <a:rPr lang="zh-CN" altLang="en-US" sz="2000">
                  <a:solidFill>
                    <a:srgbClr val="FA8C16"/>
                  </a:solidFill>
                  <a:latin typeface="微软雅黑"/>
                  <a:ea typeface="微软雅黑"/>
                  <a:sym typeface="微软雅黑"/>
                </a:rPr>
                <a:t>当你与同学发生矛盾时应该怎么做呢？</a:t>
              </a:r>
            </a:p>
          </p:txBody>
        </p:sp>
      </p:grp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8840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-PPT-1" hidden="1"/>
          <p:cNvSpPr txBox="1"/>
          <p:nvPr/>
        </p:nvSpPr>
        <p:spPr>
          <a:xfrm>
            <a:off x="10522857" y="-841829"/>
            <a:ext cx="1669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noFill/>
                <a:latin typeface="微软雅黑"/>
                <a:ea typeface="微软雅黑"/>
                <a:sym typeface="微软雅黑"/>
              </a:rPr>
              <a:t>BY YUSHEN</a:t>
            </a:r>
            <a:endParaRPr lang="zh-CN" altLang="en-US">
              <a:noFill/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3" name="TOP-PPT-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TOP-PPT-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350579" y="1807393"/>
            <a:ext cx="5646139" cy="3608380"/>
          </a:xfrm>
          <a:prstGeom prst="rect">
            <a:avLst/>
          </a:prstGeom>
          <a:effectLst>
            <a:outerShdw sx="102000" sy="102000" algn="ctr" rotWithShape="0">
              <a:schemeClr val="bg1"/>
            </a:outerShdw>
          </a:effectLst>
        </p:spPr>
      </p:pic>
      <p:grpSp>
        <p:nvGrpSpPr>
          <p:cNvPr id="26" name="TOP-PPT-4"/>
          <p:cNvGrpSpPr/>
          <p:nvPr/>
        </p:nvGrpSpPr>
        <p:grpSpPr>
          <a:xfrm>
            <a:off x="505399" y="369865"/>
            <a:ext cx="1602042" cy="536326"/>
            <a:chOff x="1045489" y="446788"/>
            <a:chExt cx="1114588" cy="373137"/>
          </a:xfrm>
        </p:grpSpPr>
        <p:sp>
          <p:nvSpPr>
            <p:cNvPr id="27" name="TOP-PPT-4-1"/>
            <p:cNvSpPr/>
            <p:nvPr/>
          </p:nvSpPr>
          <p:spPr>
            <a:xfrm>
              <a:off x="1045489" y="446788"/>
              <a:ext cx="1114588" cy="2569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altLang="zh-CN" b="1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rPr>
                <a:t>YOUR LOGO</a:t>
              </a:r>
            </a:p>
          </p:txBody>
        </p:sp>
        <p:sp>
          <p:nvSpPr>
            <p:cNvPr id="28" name="TOP-PPT-4-2"/>
            <p:cNvSpPr/>
            <p:nvPr/>
          </p:nvSpPr>
          <p:spPr>
            <a:xfrm>
              <a:off x="1075969" y="648622"/>
              <a:ext cx="966191" cy="17130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dist"/>
              <a:r>
                <a:rPr lang="en-US" altLang="zh-CN" sz="1000" b="1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rPr>
                <a:t>A UNIVERSITY</a:t>
              </a:r>
            </a:p>
          </p:txBody>
        </p:sp>
      </p:grpSp>
      <p:grpSp>
        <p:nvGrpSpPr>
          <p:cNvPr id="29" name="TOP-PPT-5"/>
          <p:cNvGrpSpPr/>
          <p:nvPr/>
        </p:nvGrpSpPr>
        <p:grpSpPr>
          <a:xfrm>
            <a:off x="904178" y="2726065"/>
            <a:ext cx="5629972" cy="829648"/>
            <a:chOff x="6476495" y="1405884"/>
            <a:chExt cx="5629972" cy="829648"/>
          </a:xfrm>
        </p:grpSpPr>
        <p:sp>
          <p:nvSpPr>
            <p:cNvPr id="30" name="TOP-PPT-5-1"/>
            <p:cNvSpPr/>
            <p:nvPr/>
          </p:nvSpPr>
          <p:spPr>
            <a:xfrm>
              <a:off x="6492778" y="1405884"/>
              <a:ext cx="759434" cy="759434"/>
            </a:xfrm>
            <a:prstGeom prst="ellipse">
              <a:avLst/>
            </a:prstGeom>
            <a:gradFill>
              <a:gsLst>
                <a:gs pos="100000">
                  <a:srgbClr val="F25D1D"/>
                </a:gs>
                <a:gs pos="0">
                  <a:srgbClr val="FA8F12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1" name="TOP-PPT-5-2"/>
            <p:cNvSpPr txBox="1"/>
            <p:nvPr/>
          </p:nvSpPr>
          <p:spPr>
            <a:xfrm>
              <a:off x="6476495" y="1554769"/>
              <a:ext cx="7919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rPr>
                <a:t>01</a:t>
              </a:r>
              <a:endParaRPr lang="zh-CN" altLang="en-US" sz="2400">
                <a:solidFill>
                  <a:schemeClr val="bg1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2" name="TOP-PPT-5-3"/>
            <p:cNvSpPr txBox="1"/>
            <p:nvPr/>
          </p:nvSpPr>
          <p:spPr>
            <a:xfrm>
              <a:off x="7606354" y="1494304"/>
              <a:ext cx="45001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dirty="0">
                  <a:gradFill>
                    <a:gsLst>
                      <a:gs pos="100000">
                        <a:srgbClr val="F25D1D"/>
                      </a:gs>
                      <a:gs pos="0">
                        <a:srgbClr val="FA8F12"/>
                      </a:gs>
                    </a:gsLst>
                    <a:lin ang="2700000" scaled="1"/>
                  </a:gradFill>
                  <a:latin typeface="微软雅黑"/>
                  <a:ea typeface="微软雅黑"/>
                  <a:sym typeface="微软雅黑"/>
                </a:rPr>
                <a:t>了解扫黑除恶</a:t>
              </a:r>
              <a:r>
                <a:rPr lang="en-US" altLang="zh-CN" sz="2000" dirty="0">
                  <a:gradFill>
                    <a:gsLst>
                      <a:gs pos="100000">
                        <a:srgbClr val="F25D1D"/>
                      </a:gs>
                      <a:gs pos="0">
                        <a:srgbClr val="FA8F12"/>
                      </a:gs>
                    </a:gsLst>
                    <a:lin ang="2700000" scaled="1"/>
                  </a:gradFill>
                  <a:latin typeface="微软雅黑"/>
                  <a:ea typeface="微软雅黑"/>
                  <a:sym typeface="微软雅黑"/>
                </a:rPr>
                <a:t>,</a:t>
              </a:r>
              <a:r>
                <a:rPr lang="zh-CN" altLang="en-US" sz="2000" dirty="0">
                  <a:gradFill>
                    <a:gsLst>
                      <a:gs pos="100000">
                        <a:srgbClr val="F25D1D"/>
                      </a:gs>
                      <a:gs pos="0">
                        <a:srgbClr val="FA8F12"/>
                      </a:gs>
                    </a:gsLst>
                    <a:lin ang="2700000" scaled="1"/>
                  </a:gradFill>
                  <a:latin typeface="微软雅黑"/>
                  <a:ea typeface="微软雅黑"/>
                  <a:sym typeface="微软雅黑"/>
                </a:rPr>
                <a:t>掌握其目的及意义</a:t>
              </a:r>
            </a:p>
          </p:txBody>
        </p:sp>
        <p:sp>
          <p:nvSpPr>
            <p:cNvPr id="33" name="TOP-PPT-5-4"/>
            <p:cNvSpPr txBox="1"/>
            <p:nvPr/>
          </p:nvSpPr>
          <p:spPr>
            <a:xfrm>
              <a:off x="7625404" y="1896978"/>
              <a:ext cx="41022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800">
                  <a:solidFill>
                    <a:schemeClr val="bg1">
                      <a:lumMod val="65000"/>
                    </a:schemeClr>
                  </a:solidFill>
                  <a:latin typeface="微软雅黑"/>
                  <a:ea typeface="微软雅黑"/>
                  <a:sym typeface="微软雅黑"/>
                </a:rPr>
                <a:t>UNDERSTAND THE PURPOSE AND SIGNIFICANCE OF ERADICATING MAFIA AND EVIL</a:t>
              </a:r>
              <a:endParaRPr lang="zh-CN" altLang="en-US" sz="800">
                <a:solidFill>
                  <a:schemeClr val="bg1">
                    <a:lumMod val="65000"/>
                  </a:schemeClr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34" name="TOP-PPT-6"/>
          <p:cNvGrpSpPr/>
          <p:nvPr/>
        </p:nvGrpSpPr>
        <p:grpSpPr>
          <a:xfrm>
            <a:off x="904178" y="3885593"/>
            <a:ext cx="5191822" cy="829648"/>
            <a:chOff x="6476495" y="2565412"/>
            <a:chExt cx="5191822" cy="829648"/>
          </a:xfrm>
        </p:grpSpPr>
        <p:sp>
          <p:nvSpPr>
            <p:cNvPr id="35" name="TOP-PPT-6-1"/>
            <p:cNvSpPr/>
            <p:nvPr/>
          </p:nvSpPr>
          <p:spPr>
            <a:xfrm>
              <a:off x="6492778" y="2565412"/>
              <a:ext cx="759434" cy="759434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6" name="TOP-PPT-6-2"/>
            <p:cNvSpPr txBox="1"/>
            <p:nvPr/>
          </p:nvSpPr>
          <p:spPr>
            <a:xfrm>
              <a:off x="6476495" y="2714297"/>
              <a:ext cx="7919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rPr>
                <a:t>02</a:t>
              </a:r>
              <a:endParaRPr lang="zh-CN" altLang="en-US" sz="2400">
                <a:solidFill>
                  <a:schemeClr val="bg1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7" name="TOP-PPT-6-3"/>
            <p:cNvSpPr txBox="1"/>
            <p:nvPr/>
          </p:nvSpPr>
          <p:spPr>
            <a:xfrm>
              <a:off x="7606354" y="2656396"/>
              <a:ext cx="390003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/>
                  <a:ea typeface="微软雅黑"/>
                  <a:sym typeface="微软雅黑"/>
                </a:rPr>
                <a:t>拒绝校园欺凌</a:t>
              </a:r>
              <a:r>
                <a:rPr lang="en-US" altLang="zh-CN" sz="200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/>
                  <a:ea typeface="微软雅黑"/>
                  <a:sym typeface="微软雅黑"/>
                </a:rPr>
                <a:t>,</a:t>
              </a:r>
              <a:r>
                <a:rPr lang="zh-CN" altLang="en-US" sz="200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/>
                  <a:ea typeface="微软雅黑"/>
                  <a:sym typeface="微软雅黑"/>
                </a:rPr>
                <a:t>提高自身防护意识</a:t>
              </a:r>
            </a:p>
          </p:txBody>
        </p:sp>
        <p:sp>
          <p:nvSpPr>
            <p:cNvPr id="38" name="TOP-PPT-6-4"/>
            <p:cNvSpPr txBox="1"/>
            <p:nvPr/>
          </p:nvSpPr>
          <p:spPr>
            <a:xfrm>
              <a:off x="7625404" y="3056506"/>
              <a:ext cx="40429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800">
                  <a:solidFill>
                    <a:schemeClr val="bg1">
                      <a:lumMod val="65000"/>
                    </a:schemeClr>
                  </a:solidFill>
                  <a:latin typeface="微软雅黑"/>
                  <a:ea typeface="微软雅黑"/>
                  <a:sym typeface="微软雅黑"/>
                </a:rPr>
                <a:t>REJECT SCHOOL BULLYING AND IMPROVE YOUR AWARENESS OF SELF-PROTECTION</a:t>
              </a:r>
              <a:endParaRPr lang="zh-CN" altLang="en-US" sz="800">
                <a:solidFill>
                  <a:schemeClr val="bg1">
                    <a:lumMod val="65000"/>
                  </a:schemeClr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39" name="TOP-PPT-7"/>
          <p:cNvGrpSpPr/>
          <p:nvPr/>
        </p:nvGrpSpPr>
        <p:grpSpPr>
          <a:xfrm>
            <a:off x="904178" y="5045121"/>
            <a:ext cx="5191822" cy="759434"/>
            <a:chOff x="6476495" y="3724940"/>
            <a:chExt cx="5191822" cy="759434"/>
          </a:xfrm>
        </p:grpSpPr>
        <p:sp>
          <p:nvSpPr>
            <p:cNvPr id="40" name="TOP-PPT-7-1"/>
            <p:cNvSpPr/>
            <p:nvPr/>
          </p:nvSpPr>
          <p:spPr>
            <a:xfrm>
              <a:off x="6492778" y="3724940"/>
              <a:ext cx="759434" cy="759434"/>
            </a:xfrm>
            <a:prstGeom prst="ellipse">
              <a:avLst/>
            </a:prstGeom>
            <a:gradFill>
              <a:gsLst>
                <a:gs pos="100000">
                  <a:srgbClr val="F25D1D"/>
                </a:gs>
                <a:gs pos="0">
                  <a:srgbClr val="FA8F12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1" name="TOP-PPT-7-2"/>
            <p:cNvSpPr txBox="1"/>
            <p:nvPr/>
          </p:nvSpPr>
          <p:spPr>
            <a:xfrm>
              <a:off x="6476495" y="3873825"/>
              <a:ext cx="7919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rPr>
                <a:t>03</a:t>
              </a:r>
              <a:endParaRPr lang="zh-CN" altLang="en-US" sz="2400">
                <a:solidFill>
                  <a:schemeClr val="bg1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2" name="TOP-PPT-7-3"/>
            <p:cNvSpPr txBox="1"/>
            <p:nvPr/>
          </p:nvSpPr>
          <p:spPr>
            <a:xfrm>
              <a:off x="7606354" y="3856081"/>
              <a:ext cx="406196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>
                  <a:gradFill>
                    <a:gsLst>
                      <a:gs pos="100000">
                        <a:srgbClr val="F25D1D"/>
                      </a:gs>
                      <a:gs pos="0">
                        <a:srgbClr val="FA8F12"/>
                      </a:gs>
                    </a:gsLst>
                    <a:lin ang="2700000" scaled="1"/>
                  </a:gradFill>
                  <a:latin typeface="微软雅黑"/>
                  <a:ea typeface="微软雅黑"/>
                  <a:sym typeface="微软雅黑"/>
                </a:rPr>
                <a:t>学会互帮互助</a:t>
              </a:r>
              <a:r>
                <a:rPr lang="en-US" altLang="zh-CN" sz="2000">
                  <a:gradFill>
                    <a:gsLst>
                      <a:gs pos="100000">
                        <a:srgbClr val="F25D1D"/>
                      </a:gs>
                      <a:gs pos="0">
                        <a:srgbClr val="FA8F12"/>
                      </a:gs>
                    </a:gsLst>
                    <a:lin ang="2700000" scaled="1"/>
                  </a:gradFill>
                  <a:latin typeface="微软雅黑"/>
                  <a:ea typeface="微软雅黑"/>
                  <a:sym typeface="微软雅黑"/>
                </a:rPr>
                <a:t>,</a:t>
              </a:r>
              <a:r>
                <a:rPr lang="zh-CN" altLang="en-US" sz="2000">
                  <a:gradFill>
                    <a:gsLst>
                      <a:gs pos="100000">
                        <a:srgbClr val="F25D1D"/>
                      </a:gs>
                      <a:gs pos="0">
                        <a:srgbClr val="FA8F12"/>
                      </a:gs>
                    </a:gsLst>
                    <a:lin ang="2700000" scaled="1"/>
                  </a:gradFill>
                  <a:latin typeface="微软雅黑"/>
                  <a:ea typeface="微软雅黑"/>
                  <a:sym typeface="微软雅黑"/>
                </a:rPr>
                <a:t>学习关心善待他人</a:t>
              </a:r>
            </a:p>
          </p:txBody>
        </p:sp>
        <p:sp>
          <p:nvSpPr>
            <p:cNvPr id="43" name="TOP-PPT-7-4"/>
            <p:cNvSpPr txBox="1"/>
            <p:nvPr/>
          </p:nvSpPr>
          <p:spPr>
            <a:xfrm>
              <a:off x="7625403" y="4216034"/>
              <a:ext cx="404291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800">
                  <a:solidFill>
                    <a:schemeClr val="bg1">
                      <a:lumMod val="65000"/>
                    </a:schemeClr>
                  </a:solidFill>
                  <a:latin typeface="微软雅黑"/>
                  <a:ea typeface="微软雅黑"/>
                  <a:sym typeface="微软雅黑"/>
                </a:rPr>
                <a:t>LEARN TO HELP EACH OTHER, LEARN TO CARE AND BE KIND TO OTHERS</a:t>
              </a:r>
              <a:endParaRPr lang="zh-CN" altLang="en-US" sz="800">
                <a:solidFill>
                  <a:schemeClr val="bg1">
                    <a:lumMod val="65000"/>
                  </a:schemeClr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44" name="TOP-PPT-8"/>
          <p:cNvGrpSpPr/>
          <p:nvPr/>
        </p:nvGrpSpPr>
        <p:grpSpPr>
          <a:xfrm>
            <a:off x="861971" y="1325394"/>
            <a:ext cx="3693940" cy="1005505"/>
            <a:chOff x="1292148" y="888708"/>
            <a:chExt cx="3693940" cy="1005505"/>
          </a:xfrm>
        </p:grpSpPr>
        <p:sp>
          <p:nvSpPr>
            <p:cNvPr id="45" name="TOP-PPT-8-1"/>
            <p:cNvSpPr txBox="1"/>
            <p:nvPr/>
          </p:nvSpPr>
          <p:spPr>
            <a:xfrm>
              <a:off x="1292148" y="888708"/>
              <a:ext cx="235337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400">
                  <a:gradFill flip="none" rotWithShape="1">
                    <a:gsLst>
                      <a:gs pos="16000">
                        <a:srgbClr val="FCC530"/>
                      </a:gs>
                      <a:gs pos="62000">
                        <a:srgbClr val="F66500"/>
                      </a:gs>
                    </a:gsLst>
                    <a:lin ang="2700000" scaled="1"/>
                  </a:gradFill>
                  <a:latin typeface="微软雅黑"/>
                  <a:ea typeface="微软雅黑"/>
                  <a:sym typeface="微软雅黑"/>
                </a:rPr>
                <a:t>目录</a:t>
              </a:r>
            </a:p>
          </p:txBody>
        </p:sp>
        <p:cxnSp>
          <p:nvCxnSpPr>
            <p:cNvPr id="46" name="TOP-PPT-8-2"/>
            <p:cNvCxnSpPr/>
            <p:nvPr/>
          </p:nvCxnSpPr>
          <p:spPr>
            <a:xfrm>
              <a:off x="1476298" y="1894213"/>
              <a:ext cx="481647" cy="0"/>
            </a:xfrm>
            <a:prstGeom prst="line">
              <a:avLst/>
            </a:prstGeom>
            <a:solidFill>
              <a:srgbClr val="080808"/>
            </a:solidFill>
            <a:ln w="47625" cap="rnd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</a:ln>
            <a:effectLst/>
          </p:spPr>
        </p:cxnSp>
        <p:sp>
          <p:nvSpPr>
            <p:cNvPr id="47" name="TOP-PPT-8-3"/>
            <p:cNvSpPr txBox="1"/>
            <p:nvPr/>
          </p:nvSpPr>
          <p:spPr>
            <a:xfrm>
              <a:off x="2632716" y="1139875"/>
              <a:ext cx="23533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/>
                  <a:ea typeface="微软雅黑"/>
                  <a:sym typeface="微软雅黑"/>
                </a:rPr>
                <a:t>CONTENTS</a:t>
              </a:r>
              <a:endParaRPr lang="zh-CN" altLang="en-US" sz="2400">
                <a:solidFill>
                  <a:schemeClr val="tx1">
                    <a:lumMod val="65000"/>
                    <a:lumOff val="35000"/>
                  </a:schemeClr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4707802" y="369865"/>
            <a:ext cx="16427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rgbClr val="FFFFFF"/>
                </a:solidFill>
              </a:rPr>
              <a:t>https://www.ypppt.com/</a:t>
            </a:r>
            <a:endParaRPr lang="zh-CN" altLang="en-US" sz="10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-PPT-1" hidden="1"/>
          <p:cNvSpPr txBox="1"/>
          <p:nvPr/>
        </p:nvSpPr>
        <p:spPr>
          <a:xfrm>
            <a:off x="10522857" y="-841829"/>
            <a:ext cx="1669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noFill/>
                <a:latin typeface="微软雅黑"/>
                <a:ea typeface="微软雅黑"/>
                <a:sym typeface="微软雅黑"/>
              </a:rPr>
              <a:t>BY YUSHEN</a:t>
            </a:r>
            <a:endParaRPr lang="zh-CN" altLang="en-US">
              <a:noFill/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3" name="TOP-PPT-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TOP-PPT-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350579" y="1807393"/>
            <a:ext cx="5646139" cy="3608380"/>
          </a:xfrm>
          <a:prstGeom prst="rect">
            <a:avLst/>
          </a:prstGeom>
          <a:effectLst>
            <a:outerShdw sx="102000" sy="102000" algn="ctr" rotWithShape="0">
              <a:schemeClr val="bg1"/>
            </a:outerShdw>
          </a:effectLst>
        </p:spPr>
      </p:pic>
      <p:grpSp>
        <p:nvGrpSpPr>
          <p:cNvPr id="26" name="TOP-PPT-4"/>
          <p:cNvGrpSpPr/>
          <p:nvPr/>
        </p:nvGrpSpPr>
        <p:grpSpPr>
          <a:xfrm>
            <a:off x="505399" y="369865"/>
            <a:ext cx="1602042" cy="536326"/>
            <a:chOff x="1045489" y="446788"/>
            <a:chExt cx="1114588" cy="373137"/>
          </a:xfrm>
        </p:grpSpPr>
        <p:sp>
          <p:nvSpPr>
            <p:cNvPr id="27" name="TOP-PPT-4-1"/>
            <p:cNvSpPr/>
            <p:nvPr/>
          </p:nvSpPr>
          <p:spPr>
            <a:xfrm>
              <a:off x="1045489" y="446788"/>
              <a:ext cx="1114588" cy="2569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altLang="zh-CN" b="1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rPr>
                <a:t>YOUR LOGO</a:t>
              </a:r>
            </a:p>
          </p:txBody>
        </p:sp>
        <p:sp>
          <p:nvSpPr>
            <p:cNvPr id="28" name="TOP-PPT-4-2"/>
            <p:cNvSpPr/>
            <p:nvPr/>
          </p:nvSpPr>
          <p:spPr>
            <a:xfrm>
              <a:off x="1075969" y="648622"/>
              <a:ext cx="966191" cy="17130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dist"/>
              <a:r>
                <a:rPr lang="en-US" altLang="zh-CN" sz="1000" b="1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rPr>
                <a:t>A UNIVERSITY</a:t>
              </a:r>
            </a:p>
          </p:txBody>
        </p:sp>
      </p:grpSp>
      <p:grpSp>
        <p:nvGrpSpPr>
          <p:cNvPr id="29" name="TOP-PPT-5"/>
          <p:cNvGrpSpPr/>
          <p:nvPr/>
        </p:nvGrpSpPr>
        <p:grpSpPr>
          <a:xfrm>
            <a:off x="904178" y="2852149"/>
            <a:ext cx="5629972" cy="829648"/>
            <a:chOff x="6476495" y="1405884"/>
            <a:chExt cx="5629972" cy="829648"/>
          </a:xfrm>
        </p:grpSpPr>
        <p:sp>
          <p:nvSpPr>
            <p:cNvPr id="30" name="TOP-PPT-5-1"/>
            <p:cNvSpPr/>
            <p:nvPr/>
          </p:nvSpPr>
          <p:spPr>
            <a:xfrm>
              <a:off x="6492778" y="1405884"/>
              <a:ext cx="759434" cy="759434"/>
            </a:xfrm>
            <a:prstGeom prst="ellipse">
              <a:avLst/>
            </a:prstGeom>
            <a:gradFill>
              <a:gsLst>
                <a:gs pos="100000">
                  <a:srgbClr val="F25D1D"/>
                </a:gs>
                <a:gs pos="0">
                  <a:srgbClr val="FA8F12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1" name="TOP-PPT-5-2"/>
            <p:cNvSpPr txBox="1"/>
            <p:nvPr/>
          </p:nvSpPr>
          <p:spPr>
            <a:xfrm>
              <a:off x="6476495" y="1554769"/>
              <a:ext cx="7919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rPr>
                <a:t>01</a:t>
              </a:r>
              <a:endParaRPr lang="zh-CN" altLang="en-US" sz="2400">
                <a:solidFill>
                  <a:schemeClr val="bg1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2" name="TOP-PPT-5-3"/>
            <p:cNvSpPr txBox="1"/>
            <p:nvPr/>
          </p:nvSpPr>
          <p:spPr>
            <a:xfrm>
              <a:off x="7606354" y="1494304"/>
              <a:ext cx="45001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dirty="0">
                  <a:gradFill>
                    <a:gsLst>
                      <a:gs pos="100000">
                        <a:srgbClr val="F25D1D"/>
                      </a:gs>
                      <a:gs pos="0">
                        <a:srgbClr val="FA8F12"/>
                      </a:gs>
                    </a:gsLst>
                    <a:lin ang="2700000" scaled="1"/>
                  </a:gradFill>
                  <a:latin typeface="微软雅黑"/>
                  <a:ea typeface="微软雅黑"/>
                  <a:sym typeface="微软雅黑"/>
                </a:rPr>
                <a:t>了解扫黑除恶</a:t>
              </a:r>
              <a:r>
                <a:rPr lang="en-US" altLang="zh-CN" sz="2000" dirty="0">
                  <a:gradFill>
                    <a:gsLst>
                      <a:gs pos="100000">
                        <a:srgbClr val="F25D1D"/>
                      </a:gs>
                      <a:gs pos="0">
                        <a:srgbClr val="FA8F12"/>
                      </a:gs>
                    </a:gsLst>
                    <a:lin ang="2700000" scaled="1"/>
                  </a:gradFill>
                  <a:latin typeface="微软雅黑"/>
                  <a:ea typeface="微软雅黑"/>
                  <a:sym typeface="微软雅黑"/>
                </a:rPr>
                <a:t>,</a:t>
              </a:r>
              <a:r>
                <a:rPr lang="zh-CN" altLang="en-US" sz="2000" dirty="0">
                  <a:gradFill>
                    <a:gsLst>
                      <a:gs pos="100000">
                        <a:srgbClr val="F25D1D"/>
                      </a:gs>
                      <a:gs pos="0">
                        <a:srgbClr val="FA8F12"/>
                      </a:gs>
                    </a:gsLst>
                    <a:lin ang="2700000" scaled="1"/>
                  </a:gradFill>
                  <a:latin typeface="微软雅黑"/>
                  <a:ea typeface="微软雅黑"/>
                  <a:sym typeface="微软雅黑"/>
                </a:rPr>
                <a:t>掌握其目的及意义</a:t>
              </a:r>
            </a:p>
          </p:txBody>
        </p:sp>
        <p:sp>
          <p:nvSpPr>
            <p:cNvPr id="33" name="TOP-PPT-5-4"/>
            <p:cNvSpPr txBox="1"/>
            <p:nvPr/>
          </p:nvSpPr>
          <p:spPr>
            <a:xfrm>
              <a:off x="7625404" y="1896978"/>
              <a:ext cx="41022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800">
                  <a:solidFill>
                    <a:schemeClr val="bg1">
                      <a:lumMod val="65000"/>
                    </a:schemeClr>
                  </a:solidFill>
                  <a:latin typeface="微软雅黑"/>
                  <a:ea typeface="微软雅黑"/>
                  <a:sym typeface="微软雅黑"/>
                </a:rPr>
                <a:t>UNDERSTAND THE PURPOSE AND SIGNIFICANCE OF ERADICATING MAFIA AND EVIL</a:t>
              </a:r>
              <a:endParaRPr lang="zh-CN" altLang="en-US" sz="800">
                <a:solidFill>
                  <a:schemeClr val="bg1">
                    <a:lumMod val="65000"/>
                  </a:schemeClr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-PPT-1" hidden="1"/>
          <p:cNvSpPr txBox="1"/>
          <p:nvPr/>
        </p:nvSpPr>
        <p:spPr>
          <a:xfrm>
            <a:off x="10522857" y="-841829"/>
            <a:ext cx="1669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noFill/>
                <a:latin typeface="微软雅黑"/>
                <a:ea typeface="微软雅黑"/>
                <a:sym typeface="微软雅黑"/>
              </a:rPr>
              <a:t>BY YUSHEN</a:t>
            </a:r>
            <a:endParaRPr lang="zh-CN" altLang="en-US">
              <a:noFill/>
              <a:latin typeface="微软雅黑"/>
              <a:ea typeface="微软雅黑"/>
              <a:sym typeface="微软雅黑"/>
            </a:endParaRPr>
          </a:p>
        </p:txBody>
      </p:sp>
      <p:grpSp>
        <p:nvGrpSpPr>
          <p:cNvPr id="3" name="TOP-PPT-2"/>
          <p:cNvGrpSpPr/>
          <p:nvPr/>
        </p:nvGrpSpPr>
        <p:grpSpPr>
          <a:xfrm>
            <a:off x="266003" y="182890"/>
            <a:ext cx="5629972" cy="829648"/>
            <a:chOff x="6476495" y="1405884"/>
            <a:chExt cx="5629972" cy="829648"/>
          </a:xfrm>
        </p:grpSpPr>
        <p:sp>
          <p:nvSpPr>
            <p:cNvPr id="5" name="TOP-PPT-2-1"/>
            <p:cNvSpPr/>
            <p:nvPr/>
          </p:nvSpPr>
          <p:spPr>
            <a:xfrm>
              <a:off x="6492778" y="1405884"/>
              <a:ext cx="759434" cy="759434"/>
            </a:xfrm>
            <a:prstGeom prst="ellipse">
              <a:avLst/>
            </a:prstGeom>
            <a:gradFill>
              <a:gsLst>
                <a:gs pos="100000">
                  <a:srgbClr val="F25D1D"/>
                </a:gs>
                <a:gs pos="0">
                  <a:srgbClr val="FA8F12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6" name="TOP-PPT-2-2"/>
            <p:cNvSpPr txBox="1"/>
            <p:nvPr/>
          </p:nvSpPr>
          <p:spPr>
            <a:xfrm>
              <a:off x="6476495" y="1554769"/>
              <a:ext cx="7919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rPr>
                <a:t>01</a:t>
              </a:r>
              <a:endParaRPr lang="zh-CN" altLang="en-US" sz="2400">
                <a:solidFill>
                  <a:schemeClr val="bg1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7" name="TOP-PPT-2-3"/>
            <p:cNvSpPr txBox="1"/>
            <p:nvPr/>
          </p:nvSpPr>
          <p:spPr>
            <a:xfrm>
              <a:off x="7606354" y="1494304"/>
              <a:ext cx="45001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>
                  <a:gradFill>
                    <a:gsLst>
                      <a:gs pos="100000">
                        <a:srgbClr val="F25D1D"/>
                      </a:gs>
                      <a:gs pos="0">
                        <a:srgbClr val="FA8F12"/>
                      </a:gs>
                    </a:gsLst>
                    <a:lin ang="2700000" scaled="1"/>
                  </a:gradFill>
                  <a:latin typeface="微软雅黑"/>
                  <a:ea typeface="微软雅黑"/>
                  <a:sym typeface="微软雅黑"/>
                </a:rPr>
                <a:t>了解扫黑除恶</a:t>
              </a:r>
              <a:r>
                <a:rPr lang="en-US" altLang="zh-CN" sz="2000">
                  <a:gradFill>
                    <a:gsLst>
                      <a:gs pos="100000">
                        <a:srgbClr val="F25D1D"/>
                      </a:gs>
                      <a:gs pos="0">
                        <a:srgbClr val="FA8F12"/>
                      </a:gs>
                    </a:gsLst>
                    <a:lin ang="2700000" scaled="1"/>
                  </a:gradFill>
                  <a:latin typeface="微软雅黑"/>
                  <a:ea typeface="微软雅黑"/>
                  <a:sym typeface="微软雅黑"/>
                </a:rPr>
                <a:t>,</a:t>
              </a:r>
              <a:r>
                <a:rPr lang="zh-CN" altLang="en-US" sz="2000">
                  <a:gradFill>
                    <a:gsLst>
                      <a:gs pos="100000">
                        <a:srgbClr val="F25D1D"/>
                      </a:gs>
                      <a:gs pos="0">
                        <a:srgbClr val="FA8F12"/>
                      </a:gs>
                    </a:gsLst>
                    <a:lin ang="2700000" scaled="1"/>
                  </a:gradFill>
                  <a:latin typeface="微软雅黑"/>
                  <a:ea typeface="微软雅黑"/>
                  <a:sym typeface="微软雅黑"/>
                </a:rPr>
                <a:t>掌握其目的及意义</a:t>
              </a:r>
            </a:p>
          </p:txBody>
        </p:sp>
        <p:sp>
          <p:nvSpPr>
            <p:cNvPr id="8" name="TOP-PPT-2-4"/>
            <p:cNvSpPr txBox="1"/>
            <p:nvPr/>
          </p:nvSpPr>
          <p:spPr>
            <a:xfrm>
              <a:off x="7625404" y="1896978"/>
              <a:ext cx="41022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800">
                  <a:solidFill>
                    <a:schemeClr val="bg1">
                      <a:lumMod val="65000"/>
                    </a:schemeClr>
                  </a:solidFill>
                  <a:latin typeface="微软雅黑"/>
                  <a:ea typeface="微软雅黑"/>
                  <a:sym typeface="微软雅黑"/>
                </a:rPr>
                <a:t>UNDERSTAND THE PURPOSE AND SIGNIFICANCE OF ERADICATING MAFIA AND EVIL</a:t>
              </a:r>
              <a:endParaRPr lang="zh-CN" altLang="en-US" sz="800">
                <a:solidFill>
                  <a:schemeClr val="bg1">
                    <a:lumMod val="65000"/>
                  </a:schemeClr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9" name="TOP-PPT-3"/>
          <p:cNvGrpSpPr/>
          <p:nvPr/>
        </p:nvGrpSpPr>
        <p:grpSpPr>
          <a:xfrm>
            <a:off x="6215746" y="2029828"/>
            <a:ext cx="5556096" cy="3550630"/>
            <a:chOff x="6245622" y="2269753"/>
            <a:chExt cx="4821369" cy="3081102"/>
          </a:xfrm>
        </p:grpSpPr>
        <p:pic>
          <p:nvPicPr>
            <p:cNvPr id="10" name="TOP-PPT-3-1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6433541" y="2269753"/>
              <a:ext cx="4633450" cy="3081102"/>
            </a:xfrm>
            <a:prstGeom prst="rect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</p:pic>
        <p:sp>
          <p:nvSpPr>
            <p:cNvPr id="11" name="TOP-PPT-3-2"/>
            <p:cNvSpPr/>
            <p:nvPr/>
          </p:nvSpPr>
          <p:spPr>
            <a:xfrm>
              <a:off x="6245622" y="2384901"/>
              <a:ext cx="375838" cy="1548000"/>
            </a:xfrm>
            <a:prstGeom prst="rect">
              <a:avLst/>
            </a:prstGeom>
            <a:solidFill>
              <a:srgbClr val="FA8C1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22" name="TOP-PPT-4"/>
          <p:cNvGrpSpPr/>
          <p:nvPr/>
        </p:nvGrpSpPr>
        <p:grpSpPr>
          <a:xfrm>
            <a:off x="1174353" y="2029828"/>
            <a:ext cx="4721622" cy="1140114"/>
            <a:chOff x="1374378" y="2029828"/>
            <a:chExt cx="4721622" cy="1140114"/>
          </a:xfrm>
        </p:grpSpPr>
        <p:sp>
          <p:nvSpPr>
            <p:cNvPr id="13" name="TOP-PPT-4-1"/>
            <p:cNvSpPr/>
            <p:nvPr/>
          </p:nvSpPr>
          <p:spPr>
            <a:xfrm>
              <a:off x="1374378" y="2212966"/>
              <a:ext cx="180000" cy="180000"/>
            </a:xfrm>
            <a:prstGeom prst="ellipse">
              <a:avLst/>
            </a:prstGeom>
            <a:solidFill>
              <a:srgbClr val="FA8C1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4" name="TOP-PPT-4-2"/>
            <p:cNvSpPr txBox="1"/>
            <p:nvPr/>
          </p:nvSpPr>
          <p:spPr>
            <a:xfrm>
              <a:off x="1704000" y="2029828"/>
              <a:ext cx="320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2800">
                  <a:solidFill>
                    <a:srgbClr val="EC3A38"/>
                  </a:solidFill>
                  <a:latin typeface="优设标题黑" panose="00000500000000000000" pitchFamily="2" charset="-122"/>
                  <a:ea typeface="优设标题黑" panose="00000500000000000000" pitchFamily="2" charset="-122"/>
                </a:defRPr>
              </a:lvl1pPr>
            </a:lstStyle>
            <a:p>
              <a:r>
                <a:rPr lang="en-US" altLang="zh-CN" sz="2400">
                  <a:solidFill>
                    <a:srgbClr val="FA8C16"/>
                  </a:solidFill>
                  <a:latin typeface="微软雅黑"/>
                  <a:ea typeface="微软雅黑"/>
                  <a:sym typeface="微软雅黑"/>
                </a:rPr>
                <a:t>01</a:t>
              </a:r>
              <a:endParaRPr lang="zh-CN" altLang="en-US" sz="2400">
                <a:solidFill>
                  <a:srgbClr val="FA8C16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5" name="TOP-PPT-4-3"/>
            <p:cNvSpPr txBox="1"/>
            <p:nvPr/>
          </p:nvSpPr>
          <p:spPr>
            <a:xfrm>
              <a:off x="1704000" y="2469366"/>
              <a:ext cx="4392000" cy="700576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lvl="0">
                <a:lnSpc>
                  <a:spcPct val="150000"/>
                </a:lnSpc>
                <a:defRPr sz="1400">
                  <a:solidFill>
                    <a:prstClr val="black"/>
                  </a:solidFill>
                  <a:latin typeface="思源宋体 CN Light" panose="02020300000000000000" pitchFamily="18" charset="-122"/>
                  <a:ea typeface="思源宋体 CN Light" panose="02020300000000000000" pitchFamily="18" charset="-122"/>
                </a:defRPr>
              </a:lvl1pPr>
            </a:lstStyle>
            <a:p>
              <a:r>
                <a:rPr lang="en-US" altLang="zh-CN" dirty="0">
                  <a:latin typeface="微软雅黑"/>
                  <a:ea typeface="微软雅黑"/>
                  <a:sym typeface="微软雅黑"/>
                </a:rPr>
                <a:t>2018</a:t>
              </a:r>
              <a:r>
                <a:rPr lang="zh-CN" altLang="en-US" dirty="0">
                  <a:latin typeface="微软雅黑"/>
                  <a:ea typeface="微软雅黑"/>
                  <a:sym typeface="微软雅黑"/>
                </a:rPr>
                <a:t>年</a:t>
              </a:r>
              <a:r>
                <a:rPr lang="en-US" altLang="zh-CN" dirty="0">
                  <a:latin typeface="微软雅黑"/>
                  <a:ea typeface="微软雅黑"/>
                  <a:sym typeface="微软雅黑"/>
                </a:rPr>
                <a:t>1</a:t>
              </a:r>
              <a:r>
                <a:rPr lang="zh-CN" altLang="en-US" dirty="0">
                  <a:latin typeface="微软雅黑"/>
                  <a:ea typeface="微软雅黑"/>
                  <a:sym typeface="微软雅黑"/>
                </a:rPr>
                <a:t>月国家发出了</a:t>
              </a:r>
              <a:r>
                <a:rPr lang="en-US" altLang="zh-CN" dirty="0">
                  <a:latin typeface="微软雅黑"/>
                  <a:ea typeface="微软雅黑"/>
                  <a:sym typeface="微软雅黑"/>
                </a:rPr>
                <a:t>《</a:t>
              </a:r>
              <a:r>
                <a:rPr lang="zh-CN" altLang="en-US" dirty="0">
                  <a:latin typeface="微软雅黑"/>
                  <a:ea typeface="微软雅黑"/>
                  <a:sym typeface="微软雅黑"/>
                </a:rPr>
                <a:t>关于开展扫黑除恶专项斗争的通知</a:t>
              </a:r>
              <a:r>
                <a:rPr lang="en-US" altLang="zh-CN" dirty="0">
                  <a:latin typeface="微软雅黑"/>
                  <a:ea typeface="微软雅黑"/>
                  <a:sym typeface="微软雅黑"/>
                </a:rPr>
                <a:t>》</a:t>
              </a:r>
              <a:r>
                <a:rPr lang="zh-CN" altLang="en-US" dirty="0">
                  <a:latin typeface="微软雅黑"/>
                  <a:ea typeface="微软雅黑"/>
                  <a:sym typeface="微软雅黑"/>
                </a:rPr>
                <a:t>，决定在全国开展扫黑除恶专项斗争；</a:t>
              </a:r>
            </a:p>
          </p:txBody>
        </p:sp>
      </p:grpSp>
      <p:grpSp>
        <p:nvGrpSpPr>
          <p:cNvPr id="2" name="TOP-PPT-5"/>
          <p:cNvGrpSpPr/>
          <p:nvPr/>
        </p:nvGrpSpPr>
        <p:grpSpPr>
          <a:xfrm>
            <a:off x="1174353" y="3294669"/>
            <a:ext cx="4721622" cy="816949"/>
            <a:chOff x="1374378" y="3243067"/>
            <a:chExt cx="4721622" cy="816949"/>
          </a:xfrm>
        </p:grpSpPr>
        <p:sp>
          <p:nvSpPr>
            <p:cNvPr id="16" name="TOP-PPT-5-1"/>
            <p:cNvSpPr/>
            <p:nvPr/>
          </p:nvSpPr>
          <p:spPr>
            <a:xfrm>
              <a:off x="1374378" y="3416580"/>
              <a:ext cx="180000" cy="18000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7" name="TOP-PPT-5-2"/>
            <p:cNvSpPr txBox="1"/>
            <p:nvPr/>
          </p:nvSpPr>
          <p:spPr>
            <a:xfrm>
              <a:off x="1704000" y="3243067"/>
              <a:ext cx="320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2800">
                  <a:solidFill>
                    <a:srgbClr val="EC3A38"/>
                  </a:solidFill>
                  <a:latin typeface="优设标题黑" panose="00000500000000000000" pitchFamily="2" charset="-122"/>
                  <a:ea typeface="优设标题黑" panose="00000500000000000000" pitchFamily="2" charset="-122"/>
                </a:defRPr>
              </a:lvl1pPr>
            </a:lstStyle>
            <a:p>
              <a:r>
                <a:rPr lang="en-US" altLang="zh-CN" sz="24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/>
                  <a:ea typeface="微软雅黑"/>
                  <a:sym typeface="微软雅黑"/>
                </a:rPr>
                <a:t>02</a:t>
              </a:r>
              <a:endPara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8" name="TOP-PPT-5-3"/>
            <p:cNvSpPr txBox="1"/>
            <p:nvPr/>
          </p:nvSpPr>
          <p:spPr>
            <a:xfrm>
              <a:off x="1704000" y="3682605"/>
              <a:ext cx="4392000" cy="37741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lvl="0">
                <a:lnSpc>
                  <a:spcPct val="150000"/>
                </a:lnSpc>
                <a:defRPr sz="1400">
                  <a:solidFill>
                    <a:prstClr val="black"/>
                  </a:solidFill>
                  <a:latin typeface="思源宋体 CN Light" panose="02020300000000000000" pitchFamily="18" charset="-122"/>
                  <a:ea typeface="思源宋体 CN Light" panose="02020300000000000000" pitchFamily="18" charset="-122"/>
                </a:defRPr>
              </a:lvl1pPr>
            </a:lstStyle>
            <a:p>
              <a:r>
                <a:rPr lang="zh-CN" altLang="en-US" dirty="0">
                  <a:latin typeface="微软雅黑"/>
                  <a:ea typeface="微软雅黑"/>
                  <a:sym typeface="微软雅黑"/>
                </a:rPr>
                <a:t>为保障人民安居乐业、社会安定有序、国家长治久安；</a:t>
              </a:r>
            </a:p>
          </p:txBody>
        </p:sp>
      </p:grpSp>
      <p:grpSp>
        <p:nvGrpSpPr>
          <p:cNvPr id="23" name="TOP-PPT-6"/>
          <p:cNvGrpSpPr/>
          <p:nvPr/>
        </p:nvGrpSpPr>
        <p:grpSpPr>
          <a:xfrm>
            <a:off x="1174353" y="4236344"/>
            <a:ext cx="4721622" cy="1501367"/>
            <a:chOff x="1374378" y="4456306"/>
            <a:chExt cx="4721622" cy="1501367"/>
          </a:xfrm>
        </p:grpSpPr>
        <p:sp>
          <p:nvSpPr>
            <p:cNvPr id="19" name="TOP-PPT-6-1"/>
            <p:cNvSpPr/>
            <p:nvPr/>
          </p:nvSpPr>
          <p:spPr>
            <a:xfrm>
              <a:off x="1374378" y="4639444"/>
              <a:ext cx="180000" cy="180000"/>
            </a:xfrm>
            <a:prstGeom prst="ellipse">
              <a:avLst/>
            </a:prstGeom>
            <a:solidFill>
              <a:srgbClr val="FA8C1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0" name="TOP-PPT-6-2"/>
            <p:cNvSpPr txBox="1"/>
            <p:nvPr/>
          </p:nvSpPr>
          <p:spPr>
            <a:xfrm>
              <a:off x="1704000" y="4456306"/>
              <a:ext cx="320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2800">
                  <a:solidFill>
                    <a:srgbClr val="EC3A38"/>
                  </a:solidFill>
                  <a:latin typeface="优设标题黑" panose="00000500000000000000" pitchFamily="2" charset="-122"/>
                  <a:ea typeface="优设标题黑" panose="00000500000000000000" pitchFamily="2" charset="-122"/>
                </a:defRPr>
              </a:lvl1pPr>
            </a:lstStyle>
            <a:p>
              <a:r>
                <a:rPr lang="en-US" altLang="zh-CN" sz="2400">
                  <a:solidFill>
                    <a:srgbClr val="FA8C16"/>
                  </a:solidFill>
                  <a:latin typeface="微软雅黑"/>
                  <a:ea typeface="微软雅黑"/>
                  <a:sym typeface="微软雅黑"/>
                </a:rPr>
                <a:t>03</a:t>
              </a:r>
              <a:endParaRPr lang="zh-CN" altLang="en-US" sz="2400">
                <a:solidFill>
                  <a:srgbClr val="FA8C16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1" name="TOP-PPT-6-3"/>
            <p:cNvSpPr txBox="1"/>
            <p:nvPr/>
          </p:nvSpPr>
          <p:spPr>
            <a:xfrm>
              <a:off x="1704000" y="4895844"/>
              <a:ext cx="4392000" cy="1061829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lvl="0">
                <a:lnSpc>
                  <a:spcPct val="150000"/>
                </a:lnSpc>
                <a:defRPr sz="1400">
                  <a:solidFill>
                    <a:prstClr val="black"/>
                  </a:solidFill>
                  <a:latin typeface="思源宋体 CN Light" panose="02020300000000000000" pitchFamily="18" charset="-122"/>
                  <a:ea typeface="思源宋体 CN Light" panose="02020300000000000000" pitchFamily="18" charset="-122"/>
                </a:defRPr>
              </a:lvl1pPr>
            </a:lstStyle>
            <a:p>
              <a:r>
                <a:rPr lang="zh-CN" altLang="en-US" dirty="0">
                  <a:latin typeface="微软雅黑"/>
                  <a:ea typeface="微软雅黑"/>
                  <a:sym typeface="微软雅黑"/>
                </a:rPr>
                <a:t>铲除黑恶势力滋生土壤，为决胜全面建成小康社会、夺取社会主义伟大胜利、实现中华民族伟大复兴的中国梦创造安全稳定社会环境。</a:t>
              </a:r>
            </a:p>
          </p:txBody>
        </p:sp>
      </p:grp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-PPT-1" hidden="1"/>
          <p:cNvSpPr txBox="1"/>
          <p:nvPr/>
        </p:nvSpPr>
        <p:spPr>
          <a:xfrm>
            <a:off x="10522857" y="-841829"/>
            <a:ext cx="1669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noFill/>
                <a:latin typeface="微软雅黑"/>
                <a:ea typeface="微软雅黑"/>
                <a:sym typeface="微软雅黑"/>
              </a:rPr>
              <a:t>BY YUSHEN</a:t>
            </a:r>
            <a:endParaRPr lang="zh-CN" altLang="en-US">
              <a:noFill/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3" name="TOP-PPT-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TOP-PPT-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350579" y="1807393"/>
            <a:ext cx="5646139" cy="3608380"/>
          </a:xfrm>
          <a:prstGeom prst="rect">
            <a:avLst/>
          </a:prstGeom>
          <a:effectLst>
            <a:outerShdw sx="102000" sy="102000" algn="ctr" rotWithShape="0">
              <a:schemeClr val="bg1"/>
            </a:outerShdw>
          </a:effectLst>
        </p:spPr>
      </p:pic>
      <p:grpSp>
        <p:nvGrpSpPr>
          <p:cNvPr id="26" name="TOP-PPT-4"/>
          <p:cNvGrpSpPr/>
          <p:nvPr/>
        </p:nvGrpSpPr>
        <p:grpSpPr>
          <a:xfrm>
            <a:off x="505399" y="369865"/>
            <a:ext cx="1602042" cy="536326"/>
            <a:chOff x="1045489" y="446788"/>
            <a:chExt cx="1114588" cy="373137"/>
          </a:xfrm>
        </p:grpSpPr>
        <p:sp>
          <p:nvSpPr>
            <p:cNvPr id="27" name="TOP-PPT-4-1"/>
            <p:cNvSpPr/>
            <p:nvPr/>
          </p:nvSpPr>
          <p:spPr>
            <a:xfrm>
              <a:off x="1045489" y="446788"/>
              <a:ext cx="1114588" cy="2569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altLang="zh-CN" b="1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rPr>
                <a:t>YOUR LOGO</a:t>
              </a:r>
            </a:p>
          </p:txBody>
        </p:sp>
        <p:sp>
          <p:nvSpPr>
            <p:cNvPr id="28" name="TOP-PPT-4-2"/>
            <p:cNvSpPr/>
            <p:nvPr/>
          </p:nvSpPr>
          <p:spPr>
            <a:xfrm>
              <a:off x="1075969" y="648622"/>
              <a:ext cx="966191" cy="17130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dist"/>
              <a:r>
                <a:rPr lang="en-US" altLang="zh-CN" sz="1000" b="1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rPr>
                <a:t>A UNIVERSITY</a:t>
              </a:r>
            </a:p>
          </p:txBody>
        </p:sp>
      </p:grpSp>
      <p:grpSp>
        <p:nvGrpSpPr>
          <p:cNvPr id="13" name="TOP-PPT-5"/>
          <p:cNvGrpSpPr/>
          <p:nvPr/>
        </p:nvGrpSpPr>
        <p:grpSpPr>
          <a:xfrm>
            <a:off x="904178" y="2852149"/>
            <a:ext cx="5191822" cy="829648"/>
            <a:chOff x="6476495" y="2565412"/>
            <a:chExt cx="5191822" cy="829648"/>
          </a:xfrm>
        </p:grpSpPr>
        <p:sp>
          <p:nvSpPr>
            <p:cNvPr id="14" name="TOP-PPT-5-1"/>
            <p:cNvSpPr/>
            <p:nvPr/>
          </p:nvSpPr>
          <p:spPr>
            <a:xfrm>
              <a:off x="6492778" y="2565412"/>
              <a:ext cx="759434" cy="759434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5" name="TOP-PPT-5-2"/>
            <p:cNvSpPr txBox="1"/>
            <p:nvPr/>
          </p:nvSpPr>
          <p:spPr>
            <a:xfrm>
              <a:off x="6476495" y="2714297"/>
              <a:ext cx="7919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rPr>
                <a:t>02</a:t>
              </a:r>
              <a:endParaRPr lang="zh-CN" altLang="en-US" sz="2400">
                <a:solidFill>
                  <a:schemeClr val="bg1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6" name="TOP-PPT-5-3"/>
            <p:cNvSpPr txBox="1"/>
            <p:nvPr/>
          </p:nvSpPr>
          <p:spPr>
            <a:xfrm>
              <a:off x="7606354" y="2656396"/>
              <a:ext cx="390003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/>
                  <a:ea typeface="微软雅黑"/>
                  <a:sym typeface="微软雅黑"/>
                </a:rPr>
                <a:t>拒绝校园欺凌</a:t>
              </a:r>
              <a:r>
                <a:rPr lang="en-US" altLang="zh-CN" sz="2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/>
                  <a:ea typeface="微软雅黑"/>
                  <a:sym typeface="微软雅黑"/>
                </a:rPr>
                <a:t>,</a:t>
              </a:r>
              <a:r>
                <a:rPr lang="zh-CN" alt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/>
                  <a:ea typeface="微软雅黑"/>
                  <a:sym typeface="微软雅黑"/>
                </a:rPr>
                <a:t>提高自身防护意识</a:t>
              </a:r>
            </a:p>
          </p:txBody>
        </p:sp>
        <p:sp>
          <p:nvSpPr>
            <p:cNvPr id="17" name="TOP-PPT-5-4"/>
            <p:cNvSpPr txBox="1"/>
            <p:nvPr/>
          </p:nvSpPr>
          <p:spPr>
            <a:xfrm>
              <a:off x="7625404" y="3056506"/>
              <a:ext cx="40429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800">
                  <a:solidFill>
                    <a:schemeClr val="bg1">
                      <a:lumMod val="65000"/>
                    </a:schemeClr>
                  </a:solidFill>
                  <a:latin typeface="微软雅黑"/>
                  <a:ea typeface="微软雅黑"/>
                  <a:sym typeface="微软雅黑"/>
                </a:rPr>
                <a:t>REJECT SCHOOL BULLYING AND IMPROVE YOUR AWARENESS OF SELF-PROTECTION</a:t>
              </a:r>
              <a:endParaRPr lang="zh-CN" altLang="en-US" sz="800">
                <a:solidFill>
                  <a:schemeClr val="bg1">
                    <a:lumMod val="65000"/>
                  </a:schemeClr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TOP-PPT-1"/>
          <p:cNvGrpSpPr/>
          <p:nvPr/>
        </p:nvGrpSpPr>
        <p:grpSpPr>
          <a:xfrm>
            <a:off x="266003" y="182890"/>
            <a:ext cx="5191822" cy="829648"/>
            <a:chOff x="6476495" y="2565412"/>
            <a:chExt cx="5191822" cy="829648"/>
          </a:xfrm>
        </p:grpSpPr>
        <p:sp>
          <p:nvSpPr>
            <p:cNvPr id="10" name="TOP-PPT-1-1"/>
            <p:cNvSpPr/>
            <p:nvPr/>
          </p:nvSpPr>
          <p:spPr>
            <a:xfrm>
              <a:off x="6492778" y="2565412"/>
              <a:ext cx="759434" cy="759434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1" name="TOP-PPT-1-2"/>
            <p:cNvSpPr txBox="1"/>
            <p:nvPr/>
          </p:nvSpPr>
          <p:spPr>
            <a:xfrm>
              <a:off x="6476495" y="2714297"/>
              <a:ext cx="7919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rPr>
                <a:t>02</a:t>
              </a:r>
              <a:endParaRPr lang="zh-CN" altLang="en-US" sz="2400">
                <a:solidFill>
                  <a:schemeClr val="bg1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2" name="TOP-PPT-1-3"/>
            <p:cNvSpPr txBox="1"/>
            <p:nvPr/>
          </p:nvSpPr>
          <p:spPr>
            <a:xfrm>
              <a:off x="7606354" y="2656396"/>
              <a:ext cx="390003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/>
                  <a:ea typeface="微软雅黑"/>
                  <a:sym typeface="微软雅黑"/>
                </a:rPr>
                <a:t>拒绝校园欺凌</a:t>
              </a:r>
              <a:r>
                <a:rPr lang="en-US" altLang="zh-CN" sz="200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/>
                  <a:ea typeface="微软雅黑"/>
                  <a:sym typeface="微软雅黑"/>
                </a:rPr>
                <a:t>,</a:t>
              </a:r>
              <a:r>
                <a:rPr lang="zh-CN" altLang="en-US" sz="200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/>
                  <a:ea typeface="微软雅黑"/>
                  <a:sym typeface="微软雅黑"/>
                </a:rPr>
                <a:t>提高自身防护意识</a:t>
              </a:r>
            </a:p>
          </p:txBody>
        </p:sp>
        <p:sp>
          <p:nvSpPr>
            <p:cNvPr id="13" name="TOP-PPT-1-4"/>
            <p:cNvSpPr txBox="1"/>
            <p:nvPr/>
          </p:nvSpPr>
          <p:spPr>
            <a:xfrm>
              <a:off x="7625404" y="3056506"/>
              <a:ext cx="40429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800">
                  <a:solidFill>
                    <a:schemeClr val="bg1">
                      <a:lumMod val="65000"/>
                    </a:schemeClr>
                  </a:solidFill>
                  <a:latin typeface="微软雅黑"/>
                  <a:ea typeface="微软雅黑"/>
                  <a:sym typeface="微软雅黑"/>
                </a:rPr>
                <a:t>REJECT SCHOOL BULLYING AND IMPROVE YOUR AWARENESS OF SELF-PROTECTION</a:t>
              </a:r>
              <a:endParaRPr lang="zh-CN" altLang="en-US" sz="800">
                <a:solidFill>
                  <a:schemeClr val="bg1">
                    <a:lumMod val="65000"/>
                  </a:schemeClr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sp>
        <p:nvSpPr>
          <p:cNvPr id="4" name="TOP-PPT-2" hidden="1"/>
          <p:cNvSpPr txBox="1"/>
          <p:nvPr/>
        </p:nvSpPr>
        <p:spPr>
          <a:xfrm>
            <a:off x="10522857" y="-841829"/>
            <a:ext cx="1669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noFill/>
                <a:latin typeface="微软雅黑"/>
                <a:ea typeface="微软雅黑"/>
                <a:sym typeface="微软雅黑"/>
              </a:rPr>
              <a:t>BY YUSHEN</a:t>
            </a:r>
            <a:endParaRPr lang="zh-CN" altLang="en-US">
              <a:noFill/>
              <a:latin typeface="微软雅黑"/>
              <a:ea typeface="微软雅黑"/>
              <a:sym typeface="微软雅黑"/>
            </a:endParaRPr>
          </a:p>
        </p:txBody>
      </p:sp>
      <p:grpSp>
        <p:nvGrpSpPr>
          <p:cNvPr id="2" name="TOP-PPT-3"/>
          <p:cNvGrpSpPr/>
          <p:nvPr/>
        </p:nvGrpSpPr>
        <p:grpSpPr>
          <a:xfrm>
            <a:off x="1462006" y="1856722"/>
            <a:ext cx="3628092" cy="3625103"/>
            <a:chOff x="1462006" y="1856722"/>
            <a:chExt cx="3628092" cy="3625103"/>
          </a:xfrm>
        </p:grpSpPr>
        <p:grpSp>
          <p:nvGrpSpPr>
            <p:cNvPr id="19" name="Group 1"/>
            <p:cNvGrpSpPr/>
            <p:nvPr/>
          </p:nvGrpSpPr>
          <p:grpSpPr>
            <a:xfrm>
              <a:off x="2516030" y="2913619"/>
              <a:ext cx="1462212" cy="1464724"/>
              <a:chOff x="2660882" y="2992366"/>
              <a:chExt cx="1847850" cy="1851023"/>
            </a:xfrm>
          </p:grpSpPr>
          <p:sp>
            <p:nvSpPr>
              <p:cNvPr id="20" name="TOP-PPT-3-1"/>
              <p:cNvSpPr>
                <a:spLocks noEditPoints="1"/>
              </p:cNvSpPr>
              <p:nvPr/>
            </p:nvSpPr>
            <p:spPr bwMode="auto">
              <a:xfrm>
                <a:off x="2865670" y="3195565"/>
                <a:ext cx="1495425" cy="1495423"/>
              </a:xfrm>
              <a:custGeom>
                <a:avLst/>
                <a:gdLst>
                  <a:gd name="T0" fmla="*/ 844 w 924"/>
                  <a:gd name="T1" fmla="*/ 386 h 924"/>
                  <a:gd name="T2" fmla="*/ 875 w 924"/>
                  <a:gd name="T3" fmla="*/ 300 h 924"/>
                  <a:gd name="T4" fmla="*/ 836 w 924"/>
                  <a:gd name="T5" fmla="*/ 185 h 924"/>
                  <a:gd name="T6" fmla="*/ 754 w 924"/>
                  <a:gd name="T7" fmla="*/ 205 h 924"/>
                  <a:gd name="T8" fmla="*/ 738 w 924"/>
                  <a:gd name="T9" fmla="*/ 115 h 924"/>
                  <a:gd name="T10" fmla="*/ 647 w 924"/>
                  <a:gd name="T11" fmla="*/ 35 h 924"/>
                  <a:gd name="T12" fmla="*/ 586 w 924"/>
                  <a:gd name="T13" fmla="*/ 93 h 924"/>
                  <a:gd name="T14" fmla="*/ 528 w 924"/>
                  <a:gd name="T15" fmla="*/ 24 h 924"/>
                  <a:gd name="T16" fmla="*/ 409 w 924"/>
                  <a:gd name="T17" fmla="*/ 0 h 924"/>
                  <a:gd name="T18" fmla="*/ 385 w 924"/>
                  <a:gd name="T19" fmla="*/ 80 h 924"/>
                  <a:gd name="T20" fmla="*/ 300 w 924"/>
                  <a:gd name="T21" fmla="*/ 49 h 924"/>
                  <a:gd name="T22" fmla="*/ 185 w 924"/>
                  <a:gd name="T23" fmla="*/ 88 h 924"/>
                  <a:gd name="T24" fmla="*/ 205 w 924"/>
                  <a:gd name="T25" fmla="*/ 170 h 924"/>
                  <a:gd name="T26" fmla="*/ 115 w 924"/>
                  <a:gd name="T27" fmla="*/ 186 h 924"/>
                  <a:gd name="T28" fmla="*/ 35 w 924"/>
                  <a:gd name="T29" fmla="*/ 277 h 924"/>
                  <a:gd name="T30" fmla="*/ 93 w 924"/>
                  <a:gd name="T31" fmla="*/ 338 h 924"/>
                  <a:gd name="T32" fmla="*/ 24 w 924"/>
                  <a:gd name="T33" fmla="*/ 396 h 924"/>
                  <a:gd name="T34" fmla="*/ 0 w 924"/>
                  <a:gd name="T35" fmla="*/ 515 h 924"/>
                  <a:gd name="T36" fmla="*/ 80 w 924"/>
                  <a:gd name="T37" fmla="*/ 539 h 924"/>
                  <a:gd name="T38" fmla="*/ 49 w 924"/>
                  <a:gd name="T39" fmla="*/ 624 h 924"/>
                  <a:gd name="T40" fmla="*/ 88 w 924"/>
                  <a:gd name="T41" fmla="*/ 739 h 924"/>
                  <a:gd name="T42" fmla="*/ 170 w 924"/>
                  <a:gd name="T43" fmla="*/ 719 h 924"/>
                  <a:gd name="T44" fmla="*/ 186 w 924"/>
                  <a:gd name="T45" fmla="*/ 809 h 924"/>
                  <a:gd name="T46" fmla="*/ 277 w 924"/>
                  <a:gd name="T47" fmla="*/ 889 h 924"/>
                  <a:gd name="T48" fmla="*/ 338 w 924"/>
                  <a:gd name="T49" fmla="*/ 831 h 924"/>
                  <a:gd name="T50" fmla="*/ 396 w 924"/>
                  <a:gd name="T51" fmla="*/ 901 h 924"/>
                  <a:gd name="T52" fmla="*/ 515 w 924"/>
                  <a:gd name="T53" fmla="*/ 924 h 924"/>
                  <a:gd name="T54" fmla="*/ 539 w 924"/>
                  <a:gd name="T55" fmla="*/ 844 h 924"/>
                  <a:gd name="T56" fmla="*/ 624 w 924"/>
                  <a:gd name="T57" fmla="*/ 875 h 924"/>
                  <a:gd name="T58" fmla="*/ 739 w 924"/>
                  <a:gd name="T59" fmla="*/ 836 h 924"/>
                  <a:gd name="T60" fmla="*/ 719 w 924"/>
                  <a:gd name="T61" fmla="*/ 754 h 924"/>
                  <a:gd name="T62" fmla="*/ 809 w 924"/>
                  <a:gd name="T63" fmla="*/ 738 h 924"/>
                  <a:gd name="T64" fmla="*/ 889 w 924"/>
                  <a:gd name="T65" fmla="*/ 647 h 924"/>
                  <a:gd name="T66" fmla="*/ 831 w 924"/>
                  <a:gd name="T67" fmla="*/ 587 h 924"/>
                  <a:gd name="T68" fmla="*/ 900 w 924"/>
                  <a:gd name="T69" fmla="*/ 528 h 924"/>
                  <a:gd name="T70" fmla="*/ 924 w 924"/>
                  <a:gd name="T71" fmla="*/ 409 h 924"/>
                  <a:gd name="T72" fmla="*/ 462 w 924"/>
                  <a:gd name="T73" fmla="*/ 709 h 924"/>
                  <a:gd name="T74" fmla="*/ 462 w 924"/>
                  <a:gd name="T75" fmla="*/ 215 h 924"/>
                  <a:gd name="T76" fmla="*/ 462 w 924"/>
                  <a:gd name="T77" fmla="*/ 709 h 9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924" h="924">
                    <a:moveTo>
                      <a:pt x="900" y="386"/>
                    </a:moveTo>
                    <a:cubicBezTo>
                      <a:pt x="844" y="386"/>
                      <a:pt x="844" y="386"/>
                      <a:pt x="844" y="386"/>
                    </a:cubicBezTo>
                    <a:cubicBezTo>
                      <a:pt x="840" y="366"/>
                      <a:pt x="834" y="346"/>
                      <a:pt x="827" y="327"/>
                    </a:cubicBezTo>
                    <a:cubicBezTo>
                      <a:pt x="875" y="300"/>
                      <a:pt x="875" y="300"/>
                      <a:pt x="875" y="300"/>
                    </a:cubicBezTo>
                    <a:cubicBezTo>
                      <a:pt x="886" y="293"/>
                      <a:pt x="890" y="279"/>
                      <a:pt x="883" y="268"/>
                    </a:cubicBezTo>
                    <a:cubicBezTo>
                      <a:pt x="836" y="185"/>
                      <a:pt x="836" y="185"/>
                      <a:pt x="836" y="185"/>
                    </a:cubicBezTo>
                    <a:cubicBezTo>
                      <a:pt x="829" y="174"/>
                      <a:pt x="815" y="170"/>
                      <a:pt x="803" y="177"/>
                    </a:cubicBezTo>
                    <a:cubicBezTo>
                      <a:pt x="754" y="205"/>
                      <a:pt x="754" y="205"/>
                      <a:pt x="754" y="205"/>
                    </a:cubicBezTo>
                    <a:cubicBezTo>
                      <a:pt x="741" y="190"/>
                      <a:pt x="726" y="176"/>
                      <a:pt x="711" y="163"/>
                    </a:cubicBezTo>
                    <a:cubicBezTo>
                      <a:pt x="738" y="115"/>
                      <a:pt x="738" y="115"/>
                      <a:pt x="738" y="115"/>
                    </a:cubicBezTo>
                    <a:cubicBezTo>
                      <a:pt x="745" y="104"/>
                      <a:pt x="741" y="90"/>
                      <a:pt x="730" y="83"/>
                    </a:cubicBezTo>
                    <a:cubicBezTo>
                      <a:pt x="647" y="35"/>
                      <a:pt x="647" y="35"/>
                      <a:pt x="647" y="35"/>
                    </a:cubicBezTo>
                    <a:cubicBezTo>
                      <a:pt x="636" y="29"/>
                      <a:pt x="621" y="33"/>
                      <a:pt x="615" y="44"/>
                    </a:cubicBezTo>
                    <a:cubicBezTo>
                      <a:pt x="586" y="93"/>
                      <a:pt x="586" y="93"/>
                      <a:pt x="586" y="93"/>
                    </a:cubicBezTo>
                    <a:cubicBezTo>
                      <a:pt x="568" y="87"/>
                      <a:pt x="548" y="82"/>
                      <a:pt x="528" y="79"/>
                    </a:cubicBezTo>
                    <a:cubicBezTo>
                      <a:pt x="528" y="24"/>
                      <a:pt x="528" y="24"/>
                      <a:pt x="528" y="24"/>
                    </a:cubicBezTo>
                    <a:cubicBezTo>
                      <a:pt x="528" y="11"/>
                      <a:pt x="517" y="0"/>
                      <a:pt x="504" y="0"/>
                    </a:cubicBezTo>
                    <a:cubicBezTo>
                      <a:pt x="409" y="0"/>
                      <a:pt x="409" y="0"/>
                      <a:pt x="409" y="0"/>
                    </a:cubicBezTo>
                    <a:cubicBezTo>
                      <a:pt x="396" y="0"/>
                      <a:pt x="385" y="11"/>
                      <a:pt x="385" y="24"/>
                    </a:cubicBezTo>
                    <a:cubicBezTo>
                      <a:pt x="385" y="80"/>
                      <a:pt x="385" y="80"/>
                      <a:pt x="385" y="80"/>
                    </a:cubicBezTo>
                    <a:cubicBezTo>
                      <a:pt x="365" y="84"/>
                      <a:pt x="346" y="90"/>
                      <a:pt x="327" y="97"/>
                    </a:cubicBezTo>
                    <a:cubicBezTo>
                      <a:pt x="300" y="49"/>
                      <a:pt x="300" y="49"/>
                      <a:pt x="300" y="49"/>
                    </a:cubicBezTo>
                    <a:cubicBezTo>
                      <a:pt x="293" y="38"/>
                      <a:pt x="279" y="34"/>
                      <a:pt x="267" y="41"/>
                    </a:cubicBezTo>
                    <a:cubicBezTo>
                      <a:pt x="185" y="88"/>
                      <a:pt x="185" y="88"/>
                      <a:pt x="185" y="88"/>
                    </a:cubicBezTo>
                    <a:cubicBezTo>
                      <a:pt x="174" y="95"/>
                      <a:pt x="170" y="109"/>
                      <a:pt x="176" y="121"/>
                    </a:cubicBezTo>
                    <a:cubicBezTo>
                      <a:pt x="205" y="170"/>
                      <a:pt x="205" y="170"/>
                      <a:pt x="205" y="170"/>
                    </a:cubicBezTo>
                    <a:cubicBezTo>
                      <a:pt x="190" y="183"/>
                      <a:pt x="176" y="198"/>
                      <a:pt x="163" y="213"/>
                    </a:cubicBezTo>
                    <a:cubicBezTo>
                      <a:pt x="115" y="186"/>
                      <a:pt x="115" y="186"/>
                      <a:pt x="115" y="186"/>
                    </a:cubicBezTo>
                    <a:cubicBezTo>
                      <a:pt x="104" y="179"/>
                      <a:pt x="89" y="183"/>
                      <a:pt x="83" y="194"/>
                    </a:cubicBezTo>
                    <a:cubicBezTo>
                      <a:pt x="35" y="277"/>
                      <a:pt x="35" y="277"/>
                      <a:pt x="35" y="277"/>
                    </a:cubicBezTo>
                    <a:cubicBezTo>
                      <a:pt x="29" y="288"/>
                      <a:pt x="33" y="303"/>
                      <a:pt x="44" y="309"/>
                    </a:cubicBezTo>
                    <a:cubicBezTo>
                      <a:pt x="93" y="338"/>
                      <a:pt x="93" y="338"/>
                      <a:pt x="93" y="338"/>
                    </a:cubicBezTo>
                    <a:cubicBezTo>
                      <a:pt x="87" y="356"/>
                      <a:pt x="82" y="376"/>
                      <a:pt x="78" y="396"/>
                    </a:cubicBezTo>
                    <a:cubicBezTo>
                      <a:pt x="24" y="396"/>
                      <a:pt x="24" y="396"/>
                      <a:pt x="24" y="396"/>
                    </a:cubicBezTo>
                    <a:cubicBezTo>
                      <a:pt x="10" y="396"/>
                      <a:pt x="0" y="407"/>
                      <a:pt x="0" y="420"/>
                    </a:cubicBezTo>
                    <a:cubicBezTo>
                      <a:pt x="0" y="515"/>
                      <a:pt x="0" y="515"/>
                      <a:pt x="0" y="515"/>
                    </a:cubicBezTo>
                    <a:cubicBezTo>
                      <a:pt x="0" y="528"/>
                      <a:pt x="10" y="539"/>
                      <a:pt x="24" y="539"/>
                    </a:cubicBezTo>
                    <a:cubicBezTo>
                      <a:pt x="80" y="539"/>
                      <a:pt x="80" y="539"/>
                      <a:pt x="80" y="539"/>
                    </a:cubicBezTo>
                    <a:cubicBezTo>
                      <a:pt x="84" y="559"/>
                      <a:pt x="90" y="578"/>
                      <a:pt x="97" y="597"/>
                    </a:cubicBezTo>
                    <a:cubicBezTo>
                      <a:pt x="49" y="624"/>
                      <a:pt x="49" y="624"/>
                      <a:pt x="49" y="624"/>
                    </a:cubicBezTo>
                    <a:cubicBezTo>
                      <a:pt x="38" y="631"/>
                      <a:pt x="34" y="645"/>
                      <a:pt x="41" y="657"/>
                    </a:cubicBezTo>
                    <a:cubicBezTo>
                      <a:pt x="88" y="739"/>
                      <a:pt x="88" y="739"/>
                      <a:pt x="88" y="739"/>
                    </a:cubicBezTo>
                    <a:cubicBezTo>
                      <a:pt x="95" y="750"/>
                      <a:pt x="109" y="754"/>
                      <a:pt x="121" y="748"/>
                    </a:cubicBezTo>
                    <a:cubicBezTo>
                      <a:pt x="170" y="719"/>
                      <a:pt x="170" y="719"/>
                      <a:pt x="170" y="719"/>
                    </a:cubicBezTo>
                    <a:cubicBezTo>
                      <a:pt x="183" y="734"/>
                      <a:pt x="198" y="748"/>
                      <a:pt x="213" y="761"/>
                    </a:cubicBezTo>
                    <a:cubicBezTo>
                      <a:pt x="186" y="809"/>
                      <a:pt x="186" y="809"/>
                      <a:pt x="186" y="809"/>
                    </a:cubicBezTo>
                    <a:cubicBezTo>
                      <a:pt x="179" y="820"/>
                      <a:pt x="183" y="835"/>
                      <a:pt x="194" y="841"/>
                    </a:cubicBezTo>
                    <a:cubicBezTo>
                      <a:pt x="277" y="889"/>
                      <a:pt x="277" y="889"/>
                      <a:pt x="277" y="889"/>
                    </a:cubicBezTo>
                    <a:cubicBezTo>
                      <a:pt x="288" y="895"/>
                      <a:pt x="303" y="891"/>
                      <a:pt x="309" y="880"/>
                    </a:cubicBezTo>
                    <a:cubicBezTo>
                      <a:pt x="338" y="831"/>
                      <a:pt x="338" y="831"/>
                      <a:pt x="338" y="831"/>
                    </a:cubicBezTo>
                    <a:cubicBezTo>
                      <a:pt x="356" y="837"/>
                      <a:pt x="376" y="842"/>
                      <a:pt x="396" y="846"/>
                    </a:cubicBezTo>
                    <a:cubicBezTo>
                      <a:pt x="396" y="901"/>
                      <a:pt x="396" y="901"/>
                      <a:pt x="396" y="901"/>
                    </a:cubicBezTo>
                    <a:cubicBezTo>
                      <a:pt x="396" y="914"/>
                      <a:pt x="407" y="924"/>
                      <a:pt x="420" y="924"/>
                    </a:cubicBezTo>
                    <a:cubicBezTo>
                      <a:pt x="515" y="924"/>
                      <a:pt x="515" y="924"/>
                      <a:pt x="515" y="924"/>
                    </a:cubicBezTo>
                    <a:cubicBezTo>
                      <a:pt x="528" y="924"/>
                      <a:pt x="539" y="914"/>
                      <a:pt x="539" y="901"/>
                    </a:cubicBezTo>
                    <a:cubicBezTo>
                      <a:pt x="539" y="844"/>
                      <a:pt x="539" y="844"/>
                      <a:pt x="539" y="844"/>
                    </a:cubicBezTo>
                    <a:cubicBezTo>
                      <a:pt x="558" y="840"/>
                      <a:pt x="578" y="834"/>
                      <a:pt x="597" y="827"/>
                    </a:cubicBezTo>
                    <a:cubicBezTo>
                      <a:pt x="624" y="875"/>
                      <a:pt x="624" y="875"/>
                      <a:pt x="624" y="875"/>
                    </a:cubicBezTo>
                    <a:cubicBezTo>
                      <a:pt x="631" y="886"/>
                      <a:pt x="645" y="890"/>
                      <a:pt x="656" y="883"/>
                    </a:cubicBezTo>
                    <a:cubicBezTo>
                      <a:pt x="739" y="836"/>
                      <a:pt x="739" y="836"/>
                      <a:pt x="739" y="836"/>
                    </a:cubicBezTo>
                    <a:cubicBezTo>
                      <a:pt x="750" y="829"/>
                      <a:pt x="754" y="815"/>
                      <a:pt x="747" y="803"/>
                    </a:cubicBezTo>
                    <a:cubicBezTo>
                      <a:pt x="719" y="754"/>
                      <a:pt x="719" y="754"/>
                      <a:pt x="719" y="754"/>
                    </a:cubicBezTo>
                    <a:cubicBezTo>
                      <a:pt x="734" y="741"/>
                      <a:pt x="748" y="726"/>
                      <a:pt x="761" y="711"/>
                    </a:cubicBezTo>
                    <a:cubicBezTo>
                      <a:pt x="809" y="738"/>
                      <a:pt x="809" y="738"/>
                      <a:pt x="809" y="738"/>
                    </a:cubicBezTo>
                    <a:cubicBezTo>
                      <a:pt x="820" y="745"/>
                      <a:pt x="834" y="741"/>
                      <a:pt x="841" y="730"/>
                    </a:cubicBezTo>
                    <a:cubicBezTo>
                      <a:pt x="889" y="647"/>
                      <a:pt x="889" y="647"/>
                      <a:pt x="889" y="647"/>
                    </a:cubicBezTo>
                    <a:cubicBezTo>
                      <a:pt x="895" y="636"/>
                      <a:pt x="891" y="621"/>
                      <a:pt x="880" y="615"/>
                    </a:cubicBezTo>
                    <a:cubicBezTo>
                      <a:pt x="831" y="587"/>
                      <a:pt x="831" y="587"/>
                      <a:pt x="831" y="587"/>
                    </a:cubicBezTo>
                    <a:cubicBezTo>
                      <a:pt x="837" y="568"/>
                      <a:pt x="842" y="548"/>
                      <a:pt x="846" y="528"/>
                    </a:cubicBezTo>
                    <a:cubicBezTo>
                      <a:pt x="900" y="528"/>
                      <a:pt x="900" y="528"/>
                      <a:pt x="900" y="528"/>
                    </a:cubicBezTo>
                    <a:cubicBezTo>
                      <a:pt x="913" y="528"/>
                      <a:pt x="924" y="517"/>
                      <a:pt x="924" y="504"/>
                    </a:cubicBezTo>
                    <a:cubicBezTo>
                      <a:pt x="924" y="409"/>
                      <a:pt x="924" y="409"/>
                      <a:pt x="924" y="409"/>
                    </a:cubicBezTo>
                    <a:cubicBezTo>
                      <a:pt x="924" y="396"/>
                      <a:pt x="913" y="386"/>
                      <a:pt x="900" y="386"/>
                    </a:cubicBezTo>
                    <a:close/>
                    <a:moveTo>
                      <a:pt x="462" y="709"/>
                    </a:moveTo>
                    <a:cubicBezTo>
                      <a:pt x="326" y="709"/>
                      <a:pt x="215" y="598"/>
                      <a:pt x="215" y="462"/>
                    </a:cubicBezTo>
                    <a:cubicBezTo>
                      <a:pt x="215" y="326"/>
                      <a:pt x="326" y="215"/>
                      <a:pt x="462" y="215"/>
                    </a:cubicBezTo>
                    <a:cubicBezTo>
                      <a:pt x="598" y="215"/>
                      <a:pt x="709" y="326"/>
                      <a:pt x="709" y="462"/>
                    </a:cubicBezTo>
                    <a:cubicBezTo>
                      <a:pt x="709" y="598"/>
                      <a:pt x="598" y="709"/>
                      <a:pt x="462" y="709"/>
                    </a:cubicBezTo>
                    <a:close/>
                  </a:path>
                </a:pathLst>
              </a:custGeom>
              <a:solidFill>
                <a:srgbClr val="44546A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3451C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21" name="TOP-PPT-3-2"/>
              <p:cNvSpPr/>
              <p:nvPr/>
            </p:nvSpPr>
            <p:spPr bwMode="auto">
              <a:xfrm>
                <a:off x="2865670" y="3195565"/>
                <a:ext cx="735013" cy="1495423"/>
              </a:xfrm>
              <a:custGeom>
                <a:avLst/>
                <a:gdLst>
                  <a:gd name="T0" fmla="*/ 454 w 454"/>
                  <a:gd name="T1" fmla="*/ 708 h 924"/>
                  <a:gd name="T2" fmla="*/ 215 w 454"/>
                  <a:gd name="T3" fmla="*/ 462 h 924"/>
                  <a:gd name="T4" fmla="*/ 454 w 454"/>
                  <a:gd name="T5" fmla="*/ 216 h 924"/>
                  <a:gd name="T6" fmla="*/ 454 w 454"/>
                  <a:gd name="T7" fmla="*/ 0 h 924"/>
                  <a:gd name="T8" fmla="*/ 409 w 454"/>
                  <a:gd name="T9" fmla="*/ 0 h 924"/>
                  <a:gd name="T10" fmla="*/ 385 w 454"/>
                  <a:gd name="T11" fmla="*/ 24 h 924"/>
                  <a:gd name="T12" fmla="*/ 385 w 454"/>
                  <a:gd name="T13" fmla="*/ 80 h 924"/>
                  <a:gd name="T14" fmla="*/ 327 w 454"/>
                  <a:gd name="T15" fmla="*/ 97 h 924"/>
                  <a:gd name="T16" fmla="*/ 300 w 454"/>
                  <a:gd name="T17" fmla="*/ 49 h 924"/>
                  <a:gd name="T18" fmla="*/ 267 w 454"/>
                  <a:gd name="T19" fmla="*/ 41 h 924"/>
                  <a:gd name="T20" fmla="*/ 185 w 454"/>
                  <a:gd name="T21" fmla="*/ 88 h 924"/>
                  <a:gd name="T22" fmla="*/ 176 w 454"/>
                  <a:gd name="T23" fmla="*/ 121 h 924"/>
                  <a:gd name="T24" fmla="*/ 205 w 454"/>
                  <a:gd name="T25" fmla="*/ 170 h 924"/>
                  <a:gd name="T26" fmla="*/ 163 w 454"/>
                  <a:gd name="T27" fmla="*/ 213 h 924"/>
                  <a:gd name="T28" fmla="*/ 115 w 454"/>
                  <a:gd name="T29" fmla="*/ 186 h 924"/>
                  <a:gd name="T30" fmla="*/ 83 w 454"/>
                  <a:gd name="T31" fmla="*/ 194 h 924"/>
                  <a:gd name="T32" fmla="*/ 35 w 454"/>
                  <a:gd name="T33" fmla="*/ 277 h 924"/>
                  <a:gd name="T34" fmla="*/ 44 w 454"/>
                  <a:gd name="T35" fmla="*/ 309 h 924"/>
                  <a:gd name="T36" fmla="*/ 93 w 454"/>
                  <a:gd name="T37" fmla="*/ 338 h 924"/>
                  <a:gd name="T38" fmla="*/ 78 w 454"/>
                  <a:gd name="T39" fmla="*/ 396 h 924"/>
                  <a:gd name="T40" fmla="*/ 24 w 454"/>
                  <a:gd name="T41" fmla="*/ 396 h 924"/>
                  <a:gd name="T42" fmla="*/ 0 w 454"/>
                  <a:gd name="T43" fmla="*/ 420 h 924"/>
                  <a:gd name="T44" fmla="*/ 0 w 454"/>
                  <a:gd name="T45" fmla="*/ 515 h 924"/>
                  <a:gd name="T46" fmla="*/ 24 w 454"/>
                  <a:gd name="T47" fmla="*/ 539 h 924"/>
                  <a:gd name="T48" fmla="*/ 80 w 454"/>
                  <a:gd name="T49" fmla="*/ 539 h 924"/>
                  <a:gd name="T50" fmla="*/ 97 w 454"/>
                  <a:gd name="T51" fmla="*/ 597 h 924"/>
                  <a:gd name="T52" fmla="*/ 49 w 454"/>
                  <a:gd name="T53" fmla="*/ 624 h 924"/>
                  <a:gd name="T54" fmla="*/ 41 w 454"/>
                  <a:gd name="T55" fmla="*/ 657 h 924"/>
                  <a:gd name="T56" fmla="*/ 88 w 454"/>
                  <a:gd name="T57" fmla="*/ 739 h 924"/>
                  <a:gd name="T58" fmla="*/ 121 w 454"/>
                  <a:gd name="T59" fmla="*/ 748 h 924"/>
                  <a:gd name="T60" fmla="*/ 170 w 454"/>
                  <a:gd name="T61" fmla="*/ 719 h 924"/>
                  <a:gd name="T62" fmla="*/ 213 w 454"/>
                  <a:gd name="T63" fmla="*/ 761 h 924"/>
                  <a:gd name="T64" fmla="*/ 186 w 454"/>
                  <a:gd name="T65" fmla="*/ 809 h 924"/>
                  <a:gd name="T66" fmla="*/ 194 w 454"/>
                  <a:gd name="T67" fmla="*/ 841 h 924"/>
                  <a:gd name="T68" fmla="*/ 277 w 454"/>
                  <a:gd name="T69" fmla="*/ 889 h 924"/>
                  <a:gd name="T70" fmla="*/ 309 w 454"/>
                  <a:gd name="T71" fmla="*/ 880 h 924"/>
                  <a:gd name="T72" fmla="*/ 338 w 454"/>
                  <a:gd name="T73" fmla="*/ 831 h 924"/>
                  <a:gd name="T74" fmla="*/ 396 w 454"/>
                  <a:gd name="T75" fmla="*/ 846 h 924"/>
                  <a:gd name="T76" fmla="*/ 396 w 454"/>
                  <a:gd name="T77" fmla="*/ 901 h 924"/>
                  <a:gd name="T78" fmla="*/ 420 w 454"/>
                  <a:gd name="T79" fmla="*/ 924 h 924"/>
                  <a:gd name="T80" fmla="*/ 454 w 454"/>
                  <a:gd name="T81" fmla="*/ 924 h 924"/>
                  <a:gd name="T82" fmla="*/ 454 w 454"/>
                  <a:gd name="T83" fmla="*/ 708 h 9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53" h="924">
                    <a:moveTo>
                      <a:pt x="454" y="708"/>
                    </a:moveTo>
                    <a:cubicBezTo>
                      <a:pt x="321" y="704"/>
                      <a:pt x="215" y="596"/>
                      <a:pt x="215" y="462"/>
                    </a:cubicBezTo>
                    <a:cubicBezTo>
                      <a:pt x="215" y="329"/>
                      <a:pt x="321" y="220"/>
                      <a:pt x="454" y="216"/>
                    </a:cubicBezTo>
                    <a:cubicBezTo>
                      <a:pt x="454" y="0"/>
                      <a:pt x="454" y="0"/>
                      <a:pt x="454" y="0"/>
                    </a:cubicBezTo>
                    <a:cubicBezTo>
                      <a:pt x="409" y="0"/>
                      <a:pt x="409" y="0"/>
                      <a:pt x="409" y="0"/>
                    </a:cubicBezTo>
                    <a:cubicBezTo>
                      <a:pt x="396" y="0"/>
                      <a:pt x="385" y="11"/>
                      <a:pt x="385" y="24"/>
                    </a:cubicBezTo>
                    <a:cubicBezTo>
                      <a:pt x="385" y="80"/>
                      <a:pt x="385" y="80"/>
                      <a:pt x="385" y="80"/>
                    </a:cubicBezTo>
                    <a:cubicBezTo>
                      <a:pt x="365" y="84"/>
                      <a:pt x="346" y="90"/>
                      <a:pt x="327" y="97"/>
                    </a:cubicBezTo>
                    <a:cubicBezTo>
                      <a:pt x="300" y="49"/>
                      <a:pt x="300" y="49"/>
                      <a:pt x="300" y="49"/>
                    </a:cubicBezTo>
                    <a:cubicBezTo>
                      <a:pt x="293" y="38"/>
                      <a:pt x="279" y="34"/>
                      <a:pt x="267" y="41"/>
                    </a:cubicBezTo>
                    <a:cubicBezTo>
                      <a:pt x="185" y="88"/>
                      <a:pt x="185" y="88"/>
                      <a:pt x="185" y="88"/>
                    </a:cubicBezTo>
                    <a:cubicBezTo>
                      <a:pt x="174" y="95"/>
                      <a:pt x="170" y="109"/>
                      <a:pt x="176" y="121"/>
                    </a:cubicBezTo>
                    <a:cubicBezTo>
                      <a:pt x="205" y="170"/>
                      <a:pt x="205" y="170"/>
                      <a:pt x="205" y="170"/>
                    </a:cubicBezTo>
                    <a:cubicBezTo>
                      <a:pt x="190" y="183"/>
                      <a:pt x="176" y="198"/>
                      <a:pt x="163" y="213"/>
                    </a:cubicBezTo>
                    <a:cubicBezTo>
                      <a:pt x="115" y="186"/>
                      <a:pt x="115" y="186"/>
                      <a:pt x="115" y="186"/>
                    </a:cubicBezTo>
                    <a:cubicBezTo>
                      <a:pt x="104" y="179"/>
                      <a:pt x="89" y="183"/>
                      <a:pt x="83" y="194"/>
                    </a:cubicBezTo>
                    <a:cubicBezTo>
                      <a:pt x="35" y="277"/>
                      <a:pt x="35" y="277"/>
                      <a:pt x="35" y="277"/>
                    </a:cubicBezTo>
                    <a:cubicBezTo>
                      <a:pt x="29" y="288"/>
                      <a:pt x="33" y="303"/>
                      <a:pt x="44" y="309"/>
                    </a:cubicBezTo>
                    <a:cubicBezTo>
                      <a:pt x="93" y="338"/>
                      <a:pt x="93" y="338"/>
                      <a:pt x="93" y="338"/>
                    </a:cubicBezTo>
                    <a:cubicBezTo>
                      <a:pt x="87" y="356"/>
                      <a:pt x="82" y="376"/>
                      <a:pt x="78" y="396"/>
                    </a:cubicBezTo>
                    <a:cubicBezTo>
                      <a:pt x="24" y="396"/>
                      <a:pt x="24" y="396"/>
                      <a:pt x="24" y="396"/>
                    </a:cubicBezTo>
                    <a:cubicBezTo>
                      <a:pt x="10" y="396"/>
                      <a:pt x="0" y="407"/>
                      <a:pt x="0" y="420"/>
                    </a:cubicBezTo>
                    <a:cubicBezTo>
                      <a:pt x="0" y="515"/>
                      <a:pt x="0" y="515"/>
                      <a:pt x="0" y="515"/>
                    </a:cubicBezTo>
                    <a:cubicBezTo>
                      <a:pt x="0" y="528"/>
                      <a:pt x="10" y="539"/>
                      <a:pt x="24" y="539"/>
                    </a:cubicBezTo>
                    <a:cubicBezTo>
                      <a:pt x="80" y="539"/>
                      <a:pt x="80" y="539"/>
                      <a:pt x="80" y="539"/>
                    </a:cubicBezTo>
                    <a:cubicBezTo>
                      <a:pt x="84" y="559"/>
                      <a:pt x="90" y="578"/>
                      <a:pt x="97" y="597"/>
                    </a:cubicBezTo>
                    <a:cubicBezTo>
                      <a:pt x="49" y="624"/>
                      <a:pt x="49" y="624"/>
                      <a:pt x="49" y="624"/>
                    </a:cubicBezTo>
                    <a:cubicBezTo>
                      <a:pt x="38" y="631"/>
                      <a:pt x="34" y="645"/>
                      <a:pt x="41" y="657"/>
                    </a:cubicBezTo>
                    <a:cubicBezTo>
                      <a:pt x="88" y="739"/>
                      <a:pt x="88" y="739"/>
                      <a:pt x="88" y="739"/>
                    </a:cubicBezTo>
                    <a:cubicBezTo>
                      <a:pt x="95" y="750"/>
                      <a:pt x="109" y="754"/>
                      <a:pt x="121" y="748"/>
                    </a:cubicBezTo>
                    <a:cubicBezTo>
                      <a:pt x="170" y="719"/>
                      <a:pt x="170" y="719"/>
                      <a:pt x="170" y="719"/>
                    </a:cubicBezTo>
                    <a:cubicBezTo>
                      <a:pt x="183" y="734"/>
                      <a:pt x="198" y="748"/>
                      <a:pt x="213" y="761"/>
                    </a:cubicBezTo>
                    <a:cubicBezTo>
                      <a:pt x="186" y="809"/>
                      <a:pt x="186" y="809"/>
                      <a:pt x="186" y="809"/>
                    </a:cubicBezTo>
                    <a:cubicBezTo>
                      <a:pt x="179" y="820"/>
                      <a:pt x="183" y="835"/>
                      <a:pt x="194" y="841"/>
                    </a:cubicBezTo>
                    <a:cubicBezTo>
                      <a:pt x="277" y="889"/>
                      <a:pt x="277" y="889"/>
                      <a:pt x="277" y="889"/>
                    </a:cubicBezTo>
                    <a:cubicBezTo>
                      <a:pt x="288" y="895"/>
                      <a:pt x="303" y="891"/>
                      <a:pt x="309" y="880"/>
                    </a:cubicBezTo>
                    <a:cubicBezTo>
                      <a:pt x="338" y="831"/>
                      <a:pt x="338" y="831"/>
                      <a:pt x="338" y="831"/>
                    </a:cubicBezTo>
                    <a:cubicBezTo>
                      <a:pt x="356" y="837"/>
                      <a:pt x="376" y="842"/>
                      <a:pt x="396" y="846"/>
                    </a:cubicBezTo>
                    <a:cubicBezTo>
                      <a:pt x="396" y="901"/>
                      <a:pt x="396" y="901"/>
                      <a:pt x="396" y="901"/>
                    </a:cubicBezTo>
                    <a:cubicBezTo>
                      <a:pt x="396" y="914"/>
                      <a:pt x="407" y="924"/>
                      <a:pt x="420" y="924"/>
                    </a:cubicBezTo>
                    <a:cubicBezTo>
                      <a:pt x="454" y="924"/>
                      <a:pt x="454" y="924"/>
                      <a:pt x="454" y="924"/>
                    </a:cubicBezTo>
                    <a:lnTo>
                      <a:pt x="454" y="708"/>
                    </a:lnTo>
                    <a:close/>
                  </a:path>
                </a:pathLst>
              </a:custGeom>
              <a:solidFill>
                <a:srgbClr val="44546A">
                  <a:lumMod val="40000"/>
                  <a:lumOff val="6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3451C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22" name="TOP-PPT-3-3"/>
              <p:cNvSpPr>
                <a:spLocks noEditPoints="1"/>
              </p:cNvSpPr>
              <p:nvPr/>
            </p:nvSpPr>
            <p:spPr bwMode="auto">
              <a:xfrm>
                <a:off x="3127608" y="3459089"/>
                <a:ext cx="971550" cy="969962"/>
              </a:xfrm>
              <a:custGeom>
                <a:avLst/>
                <a:gdLst>
                  <a:gd name="T0" fmla="*/ 300 w 600"/>
                  <a:gd name="T1" fmla="*/ 0 h 600"/>
                  <a:gd name="T2" fmla="*/ 0 w 600"/>
                  <a:gd name="T3" fmla="*/ 300 h 600"/>
                  <a:gd name="T4" fmla="*/ 300 w 600"/>
                  <a:gd name="T5" fmla="*/ 600 h 600"/>
                  <a:gd name="T6" fmla="*/ 600 w 600"/>
                  <a:gd name="T7" fmla="*/ 300 h 600"/>
                  <a:gd name="T8" fmla="*/ 300 w 600"/>
                  <a:gd name="T9" fmla="*/ 0 h 600"/>
                  <a:gd name="T10" fmla="*/ 300 w 600"/>
                  <a:gd name="T11" fmla="*/ 547 h 600"/>
                  <a:gd name="T12" fmla="*/ 53 w 600"/>
                  <a:gd name="T13" fmla="*/ 300 h 600"/>
                  <a:gd name="T14" fmla="*/ 300 w 600"/>
                  <a:gd name="T15" fmla="*/ 53 h 600"/>
                  <a:gd name="T16" fmla="*/ 547 w 600"/>
                  <a:gd name="T17" fmla="*/ 300 h 600"/>
                  <a:gd name="T18" fmla="*/ 300 w 600"/>
                  <a:gd name="T19" fmla="*/ 547 h 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00" h="600">
                    <a:moveTo>
                      <a:pt x="300" y="0"/>
                    </a:moveTo>
                    <a:cubicBezTo>
                      <a:pt x="134" y="0"/>
                      <a:pt x="0" y="134"/>
                      <a:pt x="0" y="300"/>
                    </a:cubicBezTo>
                    <a:cubicBezTo>
                      <a:pt x="0" y="466"/>
                      <a:pt x="134" y="600"/>
                      <a:pt x="300" y="600"/>
                    </a:cubicBezTo>
                    <a:cubicBezTo>
                      <a:pt x="466" y="600"/>
                      <a:pt x="600" y="466"/>
                      <a:pt x="600" y="300"/>
                    </a:cubicBezTo>
                    <a:cubicBezTo>
                      <a:pt x="600" y="134"/>
                      <a:pt x="466" y="0"/>
                      <a:pt x="300" y="0"/>
                    </a:cubicBezTo>
                    <a:close/>
                    <a:moveTo>
                      <a:pt x="300" y="547"/>
                    </a:moveTo>
                    <a:cubicBezTo>
                      <a:pt x="164" y="547"/>
                      <a:pt x="53" y="436"/>
                      <a:pt x="53" y="300"/>
                    </a:cubicBezTo>
                    <a:cubicBezTo>
                      <a:pt x="53" y="164"/>
                      <a:pt x="164" y="53"/>
                      <a:pt x="300" y="53"/>
                    </a:cubicBezTo>
                    <a:cubicBezTo>
                      <a:pt x="436" y="53"/>
                      <a:pt x="547" y="164"/>
                      <a:pt x="547" y="300"/>
                    </a:cubicBezTo>
                    <a:cubicBezTo>
                      <a:pt x="547" y="436"/>
                      <a:pt x="436" y="547"/>
                      <a:pt x="300" y="547"/>
                    </a:cubicBezTo>
                    <a:close/>
                  </a:path>
                </a:pathLst>
              </a:custGeom>
              <a:solidFill>
                <a:srgbClr val="44546A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3451C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23" name="TOP-PPT-3-4"/>
              <p:cNvSpPr/>
              <p:nvPr/>
            </p:nvSpPr>
            <p:spPr bwMode="auto">
              <a:xfrm>
                <a:off x="3600683" y="3459089"/>
                <a:ext cx="498475" cy="969962"/>
              </a:xfrm>
              <a:custGeom>
                <a:avLst/>
                <a:gdLst>
                  <a:gd name="T0" fmla="*/ 8 w 308"/>
                  <a:gd name="T1" fmla="*/ 0 h 600"/>
                  <a:gd name="T2" fmla="*/ 0 w 308"/>
                  <a:gd name="T3" fmla="*/ 0 h 600"/>
                  <a:gd name="T4" fmla="*/ 0 w 308"/>
                  <a:gd name="T5" fmla="*/ 54 h 600"/>
                  <a:gd name="T6" fmla="*/ 8 w 308"/>
                  <a:gd name="T7" fmla="*/ 53 h 600"/>
                  <a:gd name="T8" fmla="*/ 255 w 308"/>
                  <a:gd name="T9" fmla="*/ 300 h 600"/>
                  <a:gd name="T10" fmla="*/ 8 w 308"/>
                  <a:gd name="T11" fmla="*/ 547 h 600"/>
                  <a:gd name="T12" fmla="*/ 0 w 308"/>
                  <a:gd name="T13" fmla="*/ 546 h 600"/>
                  <a:gd name="T14" fmla="*/ 0 w 308"/>
                  <a:gd name="T15" fmla="*/ 600 h 600"/>
                  <a:gd name="T16" fmla="*/ 8 w 308"/>
                  <a:gd name="T17" fmla="*/ 600 h 600"/>
                  <a:gd name="T18" fmla="*/ 308 w 308"/>
                  <a:gd name="T19" fmla="*/ 300 h 600"/>
                  <a:gd name="T20" fmla="*/ 8 w 308"/>
                  <a:gd name="T21" fmla="*/ 0 h 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8" h="600">
                    <a:moveTo>
                      <a:pt x="8" y="0"/>
                    </a:moveTo>
                    <a:cubicBezTo>
                      <a:pt x="5" y="0"/>
                      <a:pt x="2" y="0"/>
                      <a:pt x="0" y="0"/>
                    </a:cubicBezTo>
                    <a:cubicBezTo>
                      <a:pt x="0" y="54"/>
                      <a:pt x="0" y="54"/>
                      <a:pt x="0" y="54"/>
                    </a:cubicBezTo>
                    <a:cubicBezTo>
                      <a:pt x="2" y="54"/>
                      <a:pt x="5" y="53"/>
                      <a:pt x="8" y="53"/>
                    </a:cubicBezTo>
                    <a:cubicBezTo>
                      <a:pt x="144" y="53"/>
                      <a:pt x="255" y="164"/>
                      <a:pt x="255" y="300"/>
                    </a:cubicBezTo>
                    <a:cubicBezTo>
                      <a:pt x="255" y="436"/>
                      <a:pt x="144" y="547"/>
                      <a:pt x="8" y="547"/>
                    </a:cubicBezTo>
                    <a:cubicBezTo>
                      <a:pt x="5" y="547"/>
                      <a:pt x="2" y="547"/>
                      <a:pt x="0" y="546"/>
                    </a:cubicBezTo>
                    <a:cubicBezTo>
                      <a:pt x="0" y="600"/>
                      <a:pt x="0" y="600"/>
                      <a:pt x="0" y="600"/>
                    </a:cubicBezTo>
                    <a:cubicBezTo>
                      <a:pt x="2" y="600"/>
                      <a:pt x="5" y="600"/>
                      <a:pt x="8" y="600"/>
                    </a:cubicBezTo>
                    <a:cubicBezTo>
                      <a:pt x="174" y="600"/>
                      <a:pt x="308" y="466"/>
                      <a:pt x="308" y="300"/>
                    </a:cubicBezTo>
                    <a:cubicBezTo>
                      <a:pt x="308" y="134"/>
                      <a:pt x="174" y="0"/>
                      <a:pt x="8" y="0"/>
                    </a:cubicBezTo>
                    <a:close/>
                  </a:path>
                </a:pathLst>
              </a:custGeom>
              <a:solidFill>
                <a:srgbClr val="44546A">
                  <a:lumMod val="40000"/>
                  <a:lumOff val="6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3451C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24" name="TOP-PPT-3-5"/>
              <p:cNvSpPr/>
              <p:nvPr/>
            </p:nvSpPr>
            <p:spPr bwMode="auto">
              <a:xfrm>
                <a:off x="3697519" y="4032177"/>
                <a:ext cx="811213" cy="811212"/>
              </a:xfrm>
              <a:custGeom>
                <a:avLst/>
                <a:gdLst>
                  <a:gd name="T0" fmla="*/ 464 w 501"/>
                  <a:gd name="T1" fmla="*/ 465 h 502"/>
                  <a:gd name="T2" fmla="*/ 464 w 501"/>
                  <a:gd name="T3" fmla="*/ 465 h 502"/>
                  <a:gd name="T4" fmla="*/ 329 w 501"/>
                  <a:gd name="T5" fmla="*/ 465 h 502"/>
                  <a:gd name="T6" fmla="*/ 38 w 501"/>
                  <a:gd name="T7" fmla="*/ 172 h 502"/>
                  <a:gd name="T8" fmla="*/ 38 w 501"/>
                  <a:gd name="T9" fmla="*/ 37 h 502"/>
                  <a:gd name="T10" fmla="*/ 38 w 501"/>
                  <a:gd name="T11" fmla="*/ 37 h 502"/>
                  <a:gd name="T12" fmla="*/ 173 w 501"/>
                  <a:gd name="T13" fmla="*/ 37 h 502"/>
                  <a:gd name="T14" fmla="*/ 464 w 501"/>
                  <a:gd name="T15" fmla="*/ 330 h 502"/>
                  <a:gd name="T16" fmla="*/ 464 w 501"/>
                  <a:gd name="T17" fmla="*/ 465 h 5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01" h="502">
                    <a:moveTo>
                      <a:pt x="464" y="465"/>
                    </a:moveTo>
                    <a:cubicBezTo>
                      <a:pt x="464" y="465"/>
                      <a:pt x="464" y="465"/>
                      <a:pt x="464" y="465"/>
                    </a:cubicBezTo>
                    <a:cubicBezTo>
                      <a:pt x="426" y="502"/>
                      <a:pt x="366" y="502"/>
                      <a:pt x="329" y="465"/>
                    </a:cubicBezTo>
                    <a:cubicBezTo>
                      <a:pt x="38" y="172"/>
                      <a:pt x="38" y="172"/>
                      <a:pt x="38" y="172"/>
                    </a:cubicBezTo>
                    <a:cubicBezTo>
                      <a:pt x="0" y="135"/>
                      <a:pt x="1" y="74"/>
                      <a:pt x="38" y="37"/>
                    </a:cubicBezTo>
                    <a:cubicBezTo>
                      <a:pt x="38" y="37"/>
                      <a:pt x="38" y="37"/>
                      <a:pt x="38" y="37"/>
                    </a:cubicBezTo>
                    <a:cubicBezTo>
                      <a:pt x="75" y="0"/>
                      <a:pt x="136" y="0"/>
                      <a:pt x="173" y="37"/>
                    </a:cubicBezTo>
                    <a:cubicBezTo>
                      <a:pt x="464" y="330"/>
                      <a:pt x="464" y="330"/>
                      <a:pt x="464" y="330"/>
                    </a:cubicBezTo>
                    <a:cubicBezTo>
                      <a:pt x="501" y="367"/>
                      <a:pt x="501" y="428"/>
                      <a:pt x="464" y="465"/>
                    </a:cubicBezTo>
                    <a:close/>
                  </a:path>
                </a:pathLst>
              </a:custGeom>
              <a:solidFill>
                <a:srgbClr val="44546A">
                  <a:lumMod val="75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3451C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25" name="TOP-PPT-3-6"/>
              <p:cNvSpPr/>
              <p:nvPr/>
            </p:nvSpPr>
            <p:spPr bwMode="auto">
              <a:xfrm>
                <a:off x="3802294" y="4200452"/>
                <a:ext cx="603249" cy="603249"/>
              </a:xfrm>
              <a:custGeom>
                <a:avLst/>
                <a:gdLst>
                  <a:gd name="T0" fmla="*/ 357 w 372"/>
                  <a:gd name="T1" fmla="*/ 359 h 373"/>
                  <a:gd name="T2" fmla="*/ 305 w 372"/>
                  <a:gd name="T3" fmla="*/ 359 h 373"/>
                  <a:gd name="T4" fmla="*/ 14 w 372"/>
                  <a:gd name="T5" fmla="*/ 66 h 373"/>
                  <a:gd name="T6" fmla="*/ 14 w 372"/>
                  <a:gd name="T7" fmla="*/ 14 h 373"/>
                  <a:gd name="T8" fmla="*/ 66 w 372"/>
                  <a:gd name="T9" fmla="*/ 14 h 373"/>
                  <a:gd name="T10" fmla="*/ 358 w 372"/>
                  <a:gd name="T11" fmla="*/ 307 h 373"/>
                  <a:gd name="T12" fmla="*/ 358 w 372"/>
                  <a:gd name="T13" fmla="*/ 359 h 373"/>
                  <a:gd name="T14" fmla="*/ 357 w 372"/>
                  <a:gd name="T15" fmla="*/ 359 h 3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72" h="373">
                    <a:moveTo>
                      <a:pt x="357" y="359"/>
                    </a:moveTo>
                    <a:cubicBezTo>
                      <a:pt x="343" y="373"/>
                      <a:pt x="320" y="373"/>
                      <a:pt x="305" y="359"/>
                    </a:cubicBezTo>
                    <a:cubicBezTo>
                      <a:pt x="14" y="66"/>
                      <a:pt x="14" y="66"/>
                      <a:pt x="14" y="66"/>
                    </a:cubicBezTo>
                    <a:cubicBezTo>
                      <a:pt x="0" y="52"/>
                      <a:pt x="0" y="28"/>
                      <a:pt x="14" y="14"/>
                    </a:cubicBezTo>
                    <a:cubicBezTo>
                      <a:pt x="29" y="0"/>
                      <a:pt x="52" y="0"/>
                      <a:pt x="66" y="14"/>
                    </a:cubicBezTo>
                    <a:cubicBezTo>
                      <a:pt x="358" y="307"/>
                      <a:pt x="358" y="307"/>
                      <a:pt x="358" y="307"/>
                    </a:cubicBezTo>
                    <a:cubicBezTo>
                      <a:pt x="372" y="321"/>
                      <a:pt x="372" y="344"/>
                      <a:pt x="358" y="359"/>
                    </a:cubicBezTo>
                    <a:lnTo>
                      <a:pt x="357" y="359"/>
                    </a:lnTo>
                    <a:close/>
                  </a:path>
                </a:pathLst>
              </a:custGeom>
              <a:solidFill>
                <a:srgbClr val="44546A">
                  <a:lumMod val="20000"/>
                  <a:lumOff val="8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3451C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26" name="TOP-PPT-3-7"/>
              <p:cNvSpPr/>
              <p:nvPr/>
            </p:nvSpPr>
            <p:spPr bwMode="auto">
              <a:xfrm>
                <a:off x="2660882" y="2992366"/>
                <a:ext cx="1209675" cy="1209674"/>
              </a:xfrm>
              <a:custGeom>
                <a:avLst/>
                <a:gdLst>
                  <a:gd name="T0" fmla="*/ 109 w 747"/>
                  <a:gd name="T1" fmla="*/ 110 h 747"/>
                  <a:gd name="T2" fmla="*/ 109 w 747"/>
                  <a:gd name="T3" fmla="*/ 110 h 747"/>
                  <a:gd name="T4" fmla="*/ 374 w 747"/>
                  <a:gd name="T5" fmla="*/ 0 h 747"/>
                  <a:gd name="T6" fmla="*/ 747 w 747"/>
                  <a:gd name="T7" fmla="*/ 374 h 747"/>
                  <a:gd name="T8" fmla="*/ 637 w 747"/>
                  <a:gd name="T9" fmla="*/ 637 h 747"/>
                  <a:gd name="T10" fmla="*/ 373 w 747"/>
                  <a:gd name="T11" fmla="*/ 747 h 747"/>
                  <a:gd name="T12" fmla="*/ 109 w 747"/>
                  <a:gd name="T13" fmla="*/ 637 h 747"/>
                  <a:gd name="T14" fmla="*/ 0 w 747"/>
                  <a:gd name="T15" fmla="*/ 373 h 747"/>
                  <a:gd name="T16" fmla="*/ 109 w 747"/>
                  <a:gd name="T17" fmla="*/ 110 h 7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47" h="747">
                    <a:moveTo>
                      <a:pt x="109" y="110"/>
                    </a:moveTo>
                    <a:cubicBezTo>
                      <a:pt x="109" y="110"/>
                      <a:pt x="109" y="110"/>
                      <a:pt x="109" y="110"/>
                    </a:cubicBezTo>
                    <a:cubicBezTo>
                      <a:pt x="180" y="39"/>
                      <a:pt x="274" y="0"/>
                      <a:pt x="374" y="0"/>
                    </a:cubicBezTo>
                    <a:cubicBezTo>
                      <a:pt x="580" y="1"/>
                      <a:pt x="747" y="168"/>
                      <a:pt x="747" y="374"/>
                    </a:cubicBezTo>
                    <a:cubicBezTo>
                      <a:pt x="747" y="473"/>
                      <a:pt x="708" y="567"/>
                      <a:pt x="637" y="637"/>
                    </a:cubicBezTo>
                    <a:cubicBezTo>
                      <a:pt x="567" y="708"/>
                      <a:pt x="473" y="747"/>
                      <a:pt x="373" y="747"/>
                    </a:cubicBezTo>
                    <a:cubicBezTo>
                      <a:pt x="273" y="747"/>
                      <a:pt x="180" y="708"/>
                      <a:pt x="109" y="637"/>
                    </a:cubicBezTo>
                    <a:cubicBezTo>
                      <a:pt x="39" y="566"/>
                      <a:pt x="0" y="472"/>
                      <a:pt x="0" y="373"/>
                    </a:cubicBezTo>
                    <a:cubicBezTo>
                      <a:pt x="0" y="274"/>
                      <a:pt x="39" y="180"/>
                      <a:pt x="109" y="110"/>
                    </a:cubicBezTo>
                    <a:close/>
                  </a:path>
                </a:pathLst>
              </a:custGeom>
              <a:solidFill>
                <a:srgbClr val="44546A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3451C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27" name="TOP-PPT-3-8"/>
              <p:cNvSpPr/>
              <p:nvPr/>
            </p:nvSpPr>
            <p:spPr bwMode="auto">
              <a:xfrm>
                <a:off x="2814871" y="3147941"/>
                <a:ext cx="900114" cy="898525"/>
              </a:xfrm>
              <a:custGeom>
                <a:avLst/>
                <a:gdLst>
                  <a:gd name="T0" fmla="*/ 82 w 556"/>
                  <a:gd name="T1" fmla="*/ 81 h 555"/>
                  <a:gd name="T2" fmla="*/ 1 w 556"/>
                  <a:gd name="T3" fmla="*/ 277 h 555"/>
                  <a:gd name="T4" fmla="*/ 278 w 556"/>
                  <a:gd name="T5" fmla="*/ 555 h 555"/>
                  <a:gd name="T6" fmla="*/ 475 w 556"/>
                  <a:gd name="T7" fmla="*/ 474 h 555"/>
                  <a:gd name="T8" fmla="*/ 475 w 556"/>
                  <a:gd name="T9" fmla="*/ 474 h 555"/>
                  <a:gd name="T10" fmla="*/ 556 w 556"/>
                  <a:gd name="T11" fmla="*/ 278 h 555"/>
                  <a:gd name="T12" fmla="*/ 475 w 556"/>
                  <a:gd name="T13" fmla="*/ 82 h 555"/>
                  <a:gd name="T14" fmla="*/ 279 w 556"/>
                  <a:gd name="T15" fmla="*/ 0 h 555"/>
                  <a:gd name="T16" fmla="*/ 82 w 556"/>
                  <a:gd name="T17" fmla="*/ 81 h 5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56" h="555">
                    <a:moveTo>
                      <a:pt x="82" y="81"/>
                    </a:moveTo>
                    <a:cubicBezTo>
                      <a:pt x="30" y="134"/>
                      <a:pt x="1" y="203"/>
                      <a:pt x="1" y="277"/>
                    </a:cubicBezTo>
                    <a:cubicBezTo>
                      <a:pt x="0" y="430"/>
                      <a:pt x="125" y="555"/>
                      <a:pt x="278" y="555"/>
                    </a:cubicBezTo>
                    <a:cubicBezTo>
                      <a:pt x="352" y="555"/>
                      <a:pt x="422" y="526"/>
                      <a:pt x="475" y="474"/>
                    </a:cubicBezTo>
                    <a:cubicBezTo>
                      <a:pt x="475" y="474"/>
                      <a:pt x="475" y="474"/>
                      <a:pt x="475" y="474"/>
                    </a:cubicBezTo>
                    <a:cubicBezTo>
                      <a:pt x="527" y="421"/>
                      <a:pt x="556" y="352"/>
                      <a:pt x="556" y="278"/>
                    </a:cubicBezTo>
                    <a:cubicBezTo>
                      <a:pt x="556" y="204"/>
                      <a:pt x="528" y="134"/>
                      <a:pt x="475" y="82"/>
                    </a:cubicBezTo>
                    <a:cubicBezTo>
                      <a:pt x="423" y="29"/>
                      <a:pt x="353" y="0"/>
                      <a:pt x="279" y="0"/>
                    </a:cubicBezTo>
                    <a:cubicBezTo>
                      <a:pt x="205" y="0"/>
                      <a:pt x="135" y="29"/>
                      <a:pt x="82" y="81"/>
                    </a:cubicBezTo>
                    <a:close/>
                  </a:path>
                </a:pathLst>
              </a:custGeom>
              <a:solidFill>
                <a:srgbClr val="44546A">
                  <a:lumMod val="20000"/>
                  <a:lumOff val="8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3451C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28" name="TOP-PPT-3-9"/>
              <p:cNvSpPr/>
              <p:nvPr/>
            </p:nvSpPr>
            <p:spPr bwMode="auto">
              <a:xfrm>
                <a:off x="2902184" y="3147941"/>
                <a:ext cx="812800" cy="869950"/>
              </a:xfrm>
              <a:custGeom>
                <a:avLst/>
                <a:gdLst>
                  <a:gd name="T0" fmla="*/ 421 w 502"/>
                  <a:gd name="T1" fmla="*/ 82 h 538"/>
                  <a:gd name="T2" fmla="*/ 225 w 502"/>
                  <a:gd name="T3" fmla="*/ 0 h 538"/>
                  <a:gd name="T4" fmla="*/ 164 w 502"/>
                  <a:gd name="T5" fmla="*/ 6 h 538"/>
                  <a:gd name="T6" fmla="*/ 81 w 502"/>
                  <a:gd name="T7" fmla="*/ 64 h 538"/>
                  <a:gd name="T8" fmla="*/ 0 w 502"/>
                  <a:gd name="T9" fmla="*/ 259 h 538"/>
                  <a:gd name="T10" fmla="*/ 277 w 502"/>
                  <a:gd name="T11" fmla="*/ 538 h 538"/>
                  <a:gd name="T12" fmla="*/ 338 w 502"/>
                  <a:gd name="T13" fmla="*/ 531 h 538"/>
                  <a:gd name="T14" fmla="*/ 421 w 502"/>
                  <a:gd name="T15" fmla="*/ 474 h 538"/>
                  <a:gd name="T16" fmla="*/ 421 w 502"/>
                  <a:gd name="T17" fmla="*/ 474 h 538"/>
                  <a:gd name="T18" fmla="*/ 502 w 502"/>
                  <a:gd name="T19" fmla="*/ 278 h 538"/>
                  <a:gd name="T20" fmla="*/ 421 w 502"/>
                  <a:gd name="T21" fmla="*/ 82 h 5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02" h="538">
                    <a:moveTo>
                      <a:pt x="421" y="82"/>
                    </a:moveTo>
                    <a:cubicBezTo>
                      <a:pt x="369" y="29"/>
                      <a:pt x="299" y="0"/>
                      <a:pt x="225" y="0"/>
                    </a:cubicBezTo>
                    <a:cubicBezTo>
                      <a:pt x="204" y="0"/>
                      <a:pt x="183" y="2"/>
                      <a:pt x="164" y="6"/>
                    </a:cubicBezTo>
                    <a:cubicBezTo>
                      <a:pt x="133" y="20"/>
                      <a:pt x="106" y="39"/>
                      <a:pt x="81" y="64"/>
                    </a:cubicBezTo>
                    <a:cubicBezTo>
                      <a:pt x="29" y="116"/>
                      <a:pt x="0" y="185"/>
                      <a:pt x="0" y="259"/>
                    </a:cubicBezTo>
                    <a:cubicBezTo>
                      <a:pt x="0" y="412"/>
                      <a:pt x="124" y="537"/>
                      <a:pt x="277" y="538"/>
                    </a:cubicBezTo>
                    <a:cubicBezTo>
                      <a:pt x="298" y="538"/>
                      <a:pt x="318" y="535"/>
                      <a:pt x="338" y="531"/>
                    </a:cubicBezTo>
                    <a:cubicBezTo>
                      <a:pt x="369" y="517"/>
                      <a:pt x="397" y="498"/>
                      <a:pt x="421" y="474"/>
                    </a:cubicBezTo>
                    <a:cubicBezTo>
                      <a:pt x="421" y="474"/>
                      <a:pt x="421" y="474"/>
                      <a:pt x="421" y="474"/>
                    </a:cubicBezTo>
                    <a:cubicBezTo>
                      <a:pt x="473" y="421"/>
                      <a:pt x="502" y="352"/>
                      <a:pt x="502" y="278"/>
                    </a:cubicBezTo>
                    <a:cubicBezTo>
                      <a:pt x="502" y="204"/>
                      <a:pt x="474" y="134"/>
                      <a:pt x="421" y="82"/>
                    </a:cubicBezTo>
                    <a:close/>
                  </a:path>
                </a:pathLst>
              </a:custGeom>
              <a:solidFill>
                <a:sysClr val="window" lastClr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3451C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29" name="TOP-PPT-3-10"/>
              <p:cNvSpPr/>
              <p:nvPr/>
            </p:nvSpPr>
            <p:spPr bwMode="auto">
              <a:xfrm>
                <a:off x="3584809" y="3916292"/>
                <a:ext cx="265113" cy="268287"/>
              </a:xfrm>
              <a:custGeom>
                <a:avLst/>
                <a:gdLst>
                  <a:gd name="T0" fmla="*/ 145 w 164"/>
                  <a:gd name="T1" fmla="*/ 147 h 166"/>
                  <a:gd name="T2" fmla="*/ 78 w 164"/>
                  <a:gd name="T3" fmla="*/ 147 h 166"/>
                  <a:gd name="T4" fmla="*/ 18 w 164"/>
                  <a:gd name="T5" fmla="*/ 86 h 166"/>
                  <a:gd name="T6" fmla="*/ 18 w 164"/>
                  <a:gd name="T7" fmla="*/ 18 h 166"/>
                  <a:gd name="T8" fmla="*/ 18 w 164"/>
                  <a:gd name="T9" fmla="*/ 18 h 166"/>
                  <a:gd name="T10" fmla="*/ 86 w 164"/>
                  <a:gd name="T11" fmla="*/ 18 h 166"/>
                  <a:gd name="T12" fmla="*/ 145 w 164"/>
                  <a:gd name="T13" fmla="*/ 80 h 166"/>
                  <a:gd name="T14" fmla="*/ 145 w 164"/>
                  <a:gd name="T15" fmla="*/ 147 h 166"/>
                  <a:gd name="T16" fmla="*/ 145 w 164"/>
                  <a:gd name="T17" fmla="*/ 14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4" h="166">
                    <a:moveTo>
                      <a:pt x="145" y="147"/>
                    </a:moveTo>
                    <a:cubicBezTo>
                      <a:pt x="127" y="166"/>
                      <a:pt x="96" y="166"/>
                      <a:pt x="78" y="147"/>
                    </a:cubicBezTo>
                    <a:cubicBezTo>
                      <a:pt x="18" y="86"/>
                      <a:pt x="18" y="86"/>
                      <a:pt x="18" y="86"/>
                    </a:cubicBezTo>
                    <a:cubicBezTo>
                      <a:pt x="0" y="67"/>
                      <a:pt x="0" y="37"/>
                      <a:pt x="18" y="18"/>
                    </a:cubicBezTo>
                    <a:cubicBezTo>
                      <a:pt x="18" y="18"/>
                      <a:pt x="18" y="18"/>
                      <a:pt x="18" y="18"/>
                    </a:cubicBezTo>
                    <a:cubicBezTo>
                      <a:pt x="37" y="0"/>
                      <a:pt x="67" y="0"/>
                      <a:pt x="86" y="18"/>
                    </a:cubicBezTo>
                    <a:cubicBezTo>
                      <a:pt x="145" y="80"/>
                      <a:pt x="145" y="80"/>
                      <a:pt x="145" y="80"/>
                    </a:cubicBezTo>
                    <a:cubicBezTo>
                      <a:pt x="164" y="98"/>
                      <a:pt x="164" y="129"/>
                      <a:pt x="145" y="147"/>
                    </a:cubicBezTo>
                    <a:cubicBezTo>
                      <a:pt x="145" y="147"/>
                      <a:pt x="145" y="147"/>
                      <a:pt x="145" y="147"/>
                    </a:cubicBezTo>
                    <a:close/>
                  </a:path>
                </a:pathLst>
              </a:custGeom>
              <a:solidFill>
                <a:srgbClr val="44546A">
                  <a:lumMod val="75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3451C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30" name="TOP-PPT-3-11"/>
              <p:cNvSpPr/>
              <p:nvPr/>
            </p:nvSpPr>
            <p:spPr bwMode="auto">
              <a:xfrm>
                <a:off x="3265719" y="3025703"/>
                <a:ext cx="571500" cy="1141412"/>
              </a:xfrm>
              <a:custGeom>
                <a:avLst/>
                <a:gdLst>
                  <a:gd name="T0" fmla="*/ 1 w 353"/>
                  <a:gd name="T1" fmla="*/ 0 h 705"/>
                  <a:gd name="T2" fmla="*/ 353 w 353"/>
                  <a:gd name="T3" fmla="*/ 353 h 705"/>
                  <a:gd name="T4" fmla="*/ 249 w 353"/>
                  <a:gd name="T5" fmla="*/ 601 h 705"/>
                  <a:gd name="T6" fmla="*/ 1 w 353"/>
                  <a:gd name="T7" fmla="*/ 705 h 705"/>
                  <a:gd name="T8" fmla="*/ 0 w 353"/>
                  <a:gd name="T9" fmla="*/ 705 h 705"/>
                  <a:gd name="T10" fmla="*/ 0 w 353"/>
                  <a:gd name="T11" fmla="*/ 658 h 705"/>
                  <a:gd name="T12" fmla="*/ 1 w 353"/>
                  <a:gd name="T13" fmla="*/ 658 h 705"/>
                  <a:gd name="T14" fmla="*/ 216 w 353"/>
                  <a:gd name="T15" fmla="*/ 568 h 705"/>
                  <a:gd name="T16" fmla="*/ 306 w 353"/>
                  <a:gd name="T17" fmla="*/ 353 h 705"/>
                  <a:gd name="T18" fmla="*/ 1 w 353"/>
                  <a:gd name="T19" fmla="*/ 47 h 705"/>
                  <a:gd name="T20" fmla="*/ 1 w 353"/>
                  <a:gd name="T21" fmla="*/ 0 h 7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53" h="705">
                    <a:moveTo>
                      <a:pt x="1" y="0"/>
                    </a:moveTo>
                    <a:cubicBezTo>
                      <a:pt x="195" y="1"/>
                      <a:pt x="353" y="159"/>
                      <a:pt x="353" y="353"/>
                    </a:cubicBezTo>
                    <a:cubicBezTo>
                      <a:pt x="352" y="447"/>
                      <a:pt x="316" y="535"/>
                      <a:pt x="249" y="601"/>
                    </a:cubicBezTo>
                    <a:cubicBezTo>
                      <a:pt x="183" y="668"/>
                      <a:pt x="94" y="705"/>
                      <a:pt x="1" y="705"/>
                    </a:cubicBezTo>
                    <a:cubicBezTo>
                      <a:pt x="0" y="705"/>
                      <a:pt x="0" y="705"/>
                      <a:pt x="0" y="705"/>
                    </a:cubicBezTo>
                    <a:cubicBezTo>
                      <a:pt x="0" y="658"/>
                      <a:pt x="0" y="658"/>
                      <a:pt x="0" y="658"/>
                    </a:cubicBezTo>
                    <a:cubicBezTo>
                      <a:pt x="0" y="658"/>
                      <a:pt x="0" y="658"/>
                      <a:pt x="1" y="658"/>
                    </a:cubicBezTo>
                    <a:cubicBezTo>
                      <a:pt x="82" y="658"/>
                      <a:pt x="158" y="626"/>
                      <a:pt x="216" y="568"/>
                    </a:cubicBezTo>
                    <a:cubicBezTo>
                      <a:pt x="274" y="511"/>
                      <a:pt x="305" y="434"/>
                      <a:pt x="306" y="353"/>
                    </a:cubicBezTo>
                    <a:cubicBezTo>
                      <a:pt x="306" y="185"/>
                      <a:pt x="169" y="48"/>
                      <a:pt x="1" y="47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44546A">
                  <a:lumMod val="75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3451C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31" name="TOP-PPT-3-12"/>
              <p:cNvSpPr/>
              <p:nvPr/>
            </p:nvSpPr>
            <p:spPr bwMode="auto">
              <a:xfrm>
                <a:off x="2887895" y="3213028"/>
                <a:ext cx="825500" cy="831849"/>
              </a:xfrm>
              <a:custGeom>
                <a:avLst/>
                <a:gdLst>
                  <a:gd name="T0" fmla="*/ 201 w 510"/>
                  <a:gd name="T1" fmla="*/ 452 h 514"/>
                  <a:gd name="T2" fmla="*/ 448 w 510"/>
                  <a:gd name="T3" fmla="*/ 205 h 514"/>
                  <a:gd name="T4" fmla="*/ 510 w 510"/>
                  <a:gd name="T5" fmla="*/ 214 h 514"/>
                  <a:gd name="T6" fmla="*/ 430 w 510"/>
                  <a:gd name="T7" fmla="*/ 42 h 514"/>
                  <a:gd name="T8" fmla="*/ 376 w 510"/>
                  <a:gd name="T9" fmla="*/ 0 h 514"/>
                  <a:gd name="T10" fmla="*/ 371 w 510"/>
                  <a:gd name="T11" fmla="*/ 14 h 514"/>
                  <a:gd name="T12" fmla="*/ 371 w 510"/>
                  <a:gd name="T13" fmla="*/ 70 h 514"/>
                  <a:gd name="T14" fmla="*/ 313 w 510"/>
                  <a:gd name="T15" fmla="*/ 87 h 514"/>
                  <a:gd name="T16" fmla="*/ 286 w 510"/>
                  <a:gd name="T17" fmla="*/ 39 h 514"/>
                  <a:gd name="T18" fmla="*/ 253 w 510"/>
                  <a:gd name="T19" fmla="*/ 31 h 514"/>
                  <a:gd name="T20" fmla="*/ 171 w 510"/>
                  <a:gd name="T21" fmla="*/ 78 h 514"/>
                  <a:gd name="T22" fmla="*/ 162 w 510"/>
                  <a:gd name="T23" fmla="*/ 111 h 514"/>
                  <a:gd name="T24" fmla="*/ 191 w 510"/>
                  <a:gd name="T25" fmla="*/ 160 h 514"/>
                  <a:gd name="T26" fmla="*/ 149 w 510"/>
                  <a:gd name="T27" fmla="*/ 203 h 514"/>
                  <a:gd name="T28" fmla="*/ 101 w 510"/>
                  <a:gd name="T29" fmla="*/ 176 h 514"/>
                  <a:gd name="T30" fmla="*/ 69 w 510"/>
                  <a:gd name="T31" fmla="*/ 184 h 514"/>
                  <a:gd name="T32" fmla="*/ 21 w 510"/>
                  <a:gd name="T33" fmla="*/ 267 h 514"/>
                  <a:gd name="T34" fmla="*/ 30 w 510"/>
                  <a:gd name="T35" fmla="*/ 299 h 514"/>
                  <a:gd name="T36" fmla="*/ 79 w 510"/>
                  <a:gd name="T37" fmla="*/ 328 h 514"/>
                  <a:gd name="T38" fmla="*/ 64 w 510"/>
                  <a:gd name="T39" fmla="*/ 386 h 514"/>
                  <a:gd name="T40" fmla="*/ 10 w 510"/>
                  <a:gd name="T41" fmla="*/ 386 h 514"/>
                  <a:gd name="T42" fmla="*/ 0 w 510"/>
                  <a:gd name="T43" fmla="*/ 388 h 514"/>
                  <a:gd name="T44" fmla="*/ 210 w 510"/>
                  <a:gd name="T45" fmla="*/ 514 h 514"/>
                  <a:gd name="T46" fmla="*/ 201 w 510"/>
                  <a:gd name="T47" fmla="*/ 452 h 5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510" h="514">
                    <a:moveTo>
                      <a:pt x="201" y="452"/>
                    </a:moveTo>
                    <a:cubicBezTo>
                      <a:pt x="201" y="316"/>
                      <a:pt x="312" y="205"/>
                      <a:pt x="448" y="205"/>
                    </a:cubicBezTo>
                    <a:cubicBezTo>
                      <a:pt x="469" y="205"/>
                      <a:pt x="490" y="208"/>
                      <a:pt x="510" y="214"/>
                    </a:cubicBezTo>
                    <a:cubicBezTo>
                      <a:pt x="505" y="149"/>
                      <a:pt x="477" y="88"/>
                      <a:pt x="430" y="42"/>
                    </a:cubicBezTo>
                    <a:cubicBezTo>
                      <a:pt x="414" y="25"/>
                      <a:pt x="395" y="11"/>
                      <a:pt x="376" y="0"/>
                    </a:cubicBezTo>
                    <a:cubicBezTo>
                      <a:pt x="373" y="4"/>
                      <a:pt x="371" y="8"/>
                      <a:pt x="371" y="14"/>
                    </a:cubicBezTo>
                    <a:cubicBezTo>
                      <a:pt x="371" y="70"/>
                      <a:pt x="371" y="70"/>
                      <a:pt x="371" y="70"/>
                    </a:cubicBezTo>
                    <a:cubicBezTo>
                      <a:pt x="351" y="74"/>
                      <a:pt x="332" y="80"/>
                      <a:pt x="313" y="87"/>
                    </a:cubicBezTo>
                    <a:cubicBezTo>
                      <a:pt x="286" y="39"/>
                      <a:pt x="286" y="39"/>
                      <a:pt x="286" y="39"/>
                    </a:cubicBezTo>
                    <a:cubicBezTo>
                      <a:pt x="279" y="28"/>
                      <a:pt x="265" y="24"/>
                      <a:pt x="253" y="31"/>
                    </a:cubicBezTo>
                    <a:cubicBezTo>
                      <a:pt x="171" y="78"/>
                      <a:pt x="171" y="78"/>
                      <a:pt x="171" y="78"/>
                    </a:cubicBezTo>
                    <a:cubicBezTo>
                      <a:pt x="160" y="85"/>
                      <a:pt x="156" y="99"/>
                      <a:pt x="162" y="111"/>
                    </a:cubicBezTo>
                    <a:cubicBezTo>
                      <a:pt x="191" y="160"/>
                      <a:pt x="191" y="160"/>
                      <a:pt x="191" y="160"/>
                    </a:cubicBezTo>
                    <a:cubicBezTo>
                      <a:pt x="176" y="173"/>
                      <a:pt x="162" y="188"/>
                      <a:pt x="149" y="203"/>
                    </a:cubicBezTo>
                    <a:cubicBezTo>
                      <a:pt x="101" y="176"/>
                      <a:pt x="101" y="176"/>
                      <a:pt x="101" y="176"/>
                    </a:cubicBezTo>
                    <a:cubicBezTo>
                      <a:pt x="90" y="169"/>
                      <a:pt x="75" y="173"/>
                      <a:pt x="69" y="184"/>
                    </a:cubicBezTo>
                    <a:cubicBezTo>
                      <a:pt x="21" y="267"/>
                      <a:pt x="21" y="267"/>
                      <a:pt x="21" y="267"/>
                    </a:cubicBezTo>
                    <a:cubicBezTo>
                      <a:pt x="15" y="278"/>
                      <a:pt x="19" y="293"/>
                      <a:pt x="30" y="299"/>
                    </a:cubicBezTo>
                    <a:cubicBezTo>
                      <a:pt x="79" y="328"/>
                      <a:pt x="79" y="328"/>
                      <a:pt x="79" y="328"/>
                    </a:cubicBezTo>
                    <a:cubicBezTo>
                      <a:pt x="73" y="346"/>
                      <a:pt x="68" y="366"/>
                      <a:pt x="64" y="386"/>
                    </a:cubicBezTo>
                    <a:cubicBezTo>
                      <a:pt x="10" y="386"/>
                      <a:pt x="10" y="386"/>
                      <a:pt x="10" y="386"/>
                    </a:cubicBezTo>
                    <a:cubicBezTo>
                      <a:pt x="6" y="386"/>
                      <a:pt x="3" y="387"/>
                      <a:pt x="0" y="388"/>
                    </a:cubicBezTo>
                    <a:cubicBezTo>
                      <a:pt x="46" y="458"/>
                      <a:pt x="122" y="507"/>
                      <a:pt x="210" y="514"/>
                    </a:cubicBezTo>
                    <a:cubicBezTo>
                      <a:pt x="204" y="494"/>
                      <a:pt x="201" y="474"/>
                      <a:pt x="201" y="452"/>
                    </a:cubicBezTo>
                    <a:close/>
                  </a:path>
                </a:pathLst>
              </a:custGeom>
              <a:solidFill>
                <a:srgbClr val="44546A">
                  <a:lumMod val="20000"/>
                  <a:lumOff val="8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3451C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32" name="TOP-PPT-3-13"/>
              <p:cNvSpPr/>
              <p:nvPr/>
            </p:nvSpPr>
            <p:spPr bwMode="auto">
              <a:xfrm>
                <a:off x="2887895" y="3836918"/>
                <a:ext cx="339725" cy="207963"/>
              </a:xfrm>
              <a:custGeom>
                <a:avLst/>
                <a:gdLst>
                  <a:gd name="T0" fmla="*/ 65 w 210"/>
                  <a:gd name="T1" fmla="*/ 0 h 128"/>
                  <a:gd name="T2" fmla="*/ 64 w 210"/>
                  <a:gd name="T3" fmla="*/ 0 h 128"/>
                  <a:gd name="T4" fmla="*/ 10 w 210"/>
                  <a:gd name="T5" fmla="*/ 0 h 128"/>
                  <a:gd name="T6" fmla="*/ 0 w 210"/>
                  <a:gd name="T7" fmla="*/ 2 h 128"/>
                  <a:gd name="T8" fmla="*/ 7 w 210"/>
                  <a:gd name="T9" fmla="*/ 13 h 128"/>
                  <a:gd name="T10" fmla="*/ 13 w 210"/>
                  <a:gd name="T11" fmla="*/ 20 h 128"/>
                  <a:gd name="T12" fmla="*/ 25 w 210"/>
                  <a:gd name="T13" fmla="*/ 35 h 128"/>
                  <a:gd name="T14" fmla="*/ 31 w 210"/>
                  <a:gd name="T15" fmla="*/ 41 h 128"/>
                  <a:gd name="T16" fmla="*/ 44 w 210"/>
                  <a:gd name="T17" fmla="*/ 54 h 128"/>
                  <a:gd name="T18" fmla="*/ 52 w 210"/>
                  <a:gd name="T19" fmla="*/ 61 h 128"/>
                  <a:gd name="T20" fmla="*/ 62 w 210"/>
                  <a:gd name="T21" fmla="*/ 70 h 128"/>
                  <a:gd name="T22" fmla="*/ 69 w 210"/>
                  <a:gd name="T23" fmla="*/ 75 h 128"/>
                  <a:gd name="T24" fmla="*/ 85 w 210"/>
                  <a:gd name="T25" fmla="*/ 86 h 128"/>
                  <a:gd name="T26" fmla="*/ 93 w 210"/>
                  <a:gd name="T27" fmla="*/ 91 h 128"/>
                  <a:gd name="T28" fmla="*/ 110 w 210"/>
                  <a:gd name="T29" fmla="*/ 100 h 128"/>
                  <a:gd name="T30" fmla="*/ 119 w 210"/>
                  <a:gd name="T31" fmla="*/ 104 h 128"/>
                  <a:gd name="T32" fmla="*/ 130 w 210"/>
                  <a:gd name="T33" fmla="*/ 109 h 128"/>
                  <a:gd name="T34" fmla="*/ 142 w 210"/>
                  <a:gd name="T35" fmla="*/ 113 h 128"/>
                  <a:gd name="T36" fmla="*/ 158 w 210"/>
                  <a:gd name="T37" fmla="*/ 119 h 128"/>
                  <a:gd name="T38" fmla="*/ 167 w 210"/>
                  <a:gd name="T39" fmla="*/ 121 h 128"/>
                  <a:gd name="T40" fmla="*/ 187 w 210"/>
                  <a:gd name="T41" fmla="*/ 125 h 128"/>
                  <a:gd name="T42" fmla="*/ 196 w 210"/>
                  <a:gd name="T43" fmla="*/ 127 h 128"/>
                  <a:gd name="T44" fmla="*/ 210 w 210"/>
                  <a:gd name="T45" fmla="*/ 128 h 128"/>
                  <a:gd name="T46" fmla="*/ 204 w 210"/>
                  <a:gd name="T47" fmla="*/ 99 h 128"/>
                  <a:gd name="T48" fmla="*/ 65 w 210"/>
                  <a:gd name="T49" fmla="*/ 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10" h="128">
                    <a:moveTo>
                      <a:pt x="65" y="0"/>
                    </a:moveTo>
                    <a:cubicBezTo>
                      <a:pt x="64" y="0"/>
                      <a:pt x="64" y="0"/>
                      <a:pt x="64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6" y="0"/>
                      <a:pt x="3" y="1"/>
                      <a:pt x="0" y="2"/>
                    </a:cubicBezTo>
                    <a:cubicBezTo>
                      <a:pt x="3" y="6"/>
                      <a:pt x="5" y="9"/>
                      <a:pt x="7" y="13"/>
                    </a:cubicBezTo>
                    <a:cubicBezTo>
                      <a:pt x="9" y="15"/>
                      <a:pt x="11" y="17"/>
                      <a:pt x="13" y="20"/>
                    </a:cubicBezTo>
                    <a:cubicBezTo>
                      <a:pt x="17" y="25"/>
                      <a:pt x="21" y="30"/>
                      <a:pt x="25" y="35"/>
                    </a:cubicBezTo>
                    <a:cubicBezTo>
                      <a:pt x="27" y="37"/>
                      <a:pt x="29" y="39"/>
                      <a:pt x="31" y="41"/>
                    </a:cubicBezTo>
                    <a:cubicBezTo>
                      <a:pt x="35" y="46"/>
                      <a:pt x="40" y="50"/>
                      <a:pt x="44" y="54"/>
                    </a:cubicBezTo>
                    <a:cubicBezTo>
                      <a:pt x="47" y="57"/>
                      <a:pt x="49" y="59"/>
                      <a:pt x="52" y="61"/>
                    </a:cubicBezTo>
                    <a:cubicBezTo>
                      <a:pt x="55" y="64"/>
                      <a:pt x="58" y="67"/>
                      <a:pt x="62" y="70"/>
                    </a:cubicBezTo>
                    <a:cubicBezTo>
                      <a:pt x="64" y="72"/>
                      <a:pt x="67" y="73"/>
                      <a:pt x="69" y="75"/>
                    </a:cubicBezTo>
                    <a:cubicBezTo>
                      <a:pt x="75" y="79"/>
                      <a:pt x="80" y="83"/>
                      <a:pt x="85" y="86"/>
                    </a:cubicBezTo>
                    <a:cubicBezTo>
                      <a:pt x="88" y="88"/>
                      <a:pt x="90" y="89"/>
                      <a:pt x="93" y="91"/>
                    </a:cubicBezTo>
                    <a:cubicBezTo>
                      <a:pt x="99" y="94"/>
                      <a:pt x="104" y="97"/>
                      <a:pt x="110" y="100"/>
                    </a:cubicBezTo>
                    <a:cubicBezTo>
                      <a:pt x="113" y="101"/>
                      <a:pt x="116" y="103"/>
                      <a:pt x="119" y="104"/>
                    </a:cubicBezTo>
                    <a:cubicBezTo>
                      <a:pt x="122" y="106"/>
                      <a:pt x="126" y="108"/>
                      <a:pt x="130" y="109"/>
                    </a:cubicBezTo>
                    <a:cubicBezTo>
                      <a:pt x="134" y="111"/>
                      <a:pt x="138" y="112"/>
                      <a:pt x="142" y="113"/>
                    </a:cubicBezTo>
                    <a:cubicBezTo>
                      <a:pt x="147" y="115"/>
                      <a:pt x="153" y="117"/>
                      <a:pt x="158" y="119"/>
                    </a:cubicBezTo>
                    <a:cubicBezTo>
                      <a:pt x="161" y="120"/>
                      <a:pt x="164" y="120"/>
                      <a:pt x="167" y="121"/>
                    </a:cubicBezTo>
                    <a:cubicBezTo>
                      <a:pt x="174" y="123"/>
                      <a:pt x="180" y="124"/>
                      <a:pt x="187" y="125"/>
                    </a:cubicBezTo>
                    <a:cubicBezTo>
                      <a:pt x="190" y="126"/>
                      <a:pt x="193" y="126"/>
                      <a:pt x="196" y="127"/>
                    </a:cubicBezTo>
                    <a:cubicBezTo>
                      <a:pt x="201" y="127"/>
                      <a:pt x="205" y="128"/>
                      <a:pt x="210" y="128"/>
                    </a:cubicBezTo>
                    <a:cubicBezTo>
                      <a:pt x="207" y="119"/>
                      <a:pt x="205" y="109"/>
                      <a:pt x="204" y="99"/>
                    </a:cubicBezTo>
                    <a:cubicBezTo>
                      <a:pt x="147" y="81"/>
                      <a:pt x="99" y="46"/>
                      <a:pt x="65" y="0"/>
                    </a:cubicBezTo>
                    <a:close/>
                  </a:path>
                </a:pathLst>
              </a:custGeom>
              <a:solidFill>
                <a:srgbClr val="44546A">
                  <a:lumMod val="40000"/>
                  <a:lumOff val="6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3451C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</p:grpSp>
        <p:sp>
          <p:nvSpPr>
            <p:cNvPr id="33" name="TOP-PPT-3-14"/>
            <p:cNvSpPr>
              <a:spLocks noEditPoints="1"/>
            </p:cNvSpPr>
            <p:nvPr/>
          </p:nvSpPr>
          <p:spPr bwMode="auto">
            <a:xfrm>
              <a:off x="1462006" y="1856722"/>
              <a:ext cx="3628092" cy="3625103"/>
            </a:xfrm>
            <a:custGeom>
              <a:avLst/>
              <a:gdLst>
                <a:gd name="T0" fmla="*/ 1175 w 2380"/>
                <a:gd name="T1" fmla="*/ 2379 h 2379"/>
                <a:gd name="T2" fmla="*/ 1116 w 2380"/>
                <a:gd name="T3" fmla="*/ 2377 h 2379"/>
                <a:gd name="T4" fmla="*/ 1058 w 2380"/>
                <a:gd name="T5" fmla="*/ 2372 h 2379"/>
                <a:gd name="T6" fmla="*/ 999 w 2380"/>
                <a:gd name="T7" fmla="*/ 2364 h 2379"/>
                <a:gd name="T8" fmla="*/ 942 w 2380"/>
                <a:gd name="T9" fmla="*/ 2353 h 2379"/>
                <a:gd name="T10" fmla="*/ 885 w 2380"/>
                <a:gd name="T11" fmla="*/ 2340 h 2379"/>
                <a:gd name="T12" fmla="*/ 828 w 2380"/>
                <a:gd name="T13" fmla="*/ 2323 h 2379"/>
                <a:gd name="T14" fmla="*/ 773 w 2380"/>
                <a:gd name="T15" fmla="*/ 2304 h 2379"/>
                <a:gd name="T16" fmla="*/ 718 w 2380"/>
                <a:gd name="T17" fmla="*/ 2282 h 2379"/>
                <a:gd name="T18" fmla="*/ 665 w 2380"/>
                <a:gd name="T19" fmla="*/ 2257 h 2379"/>
                <a:gd name="T20" fmla="*/ 613 w 2380"/>
                <a:gd name="T21" fmla="*/ 2230 h 2379"/>
                <a:gd name="T22" fmla="*/ 562 w 2380"/>
                <a:gd name="T23" fmla="*/ 2200 h 2379"/>
                <a:gd name="T24" fmla="*/ 513 w 2380"/>
                <a:gd name="T25" fmla="*/ 2167 h 2379"/>
                <a:gd name="T26" fmla="*/ 466 w 2380"/>
                <a:gd name="T27" fmla="*/ 2133 h 2379"/>
                <a:gd name="T28" fmla="*/ 420 w 2380"/>
                <a:gd name="T29" fmla="*/ 2096 h 2379"/>
                <a:gd name="T30" fmla="*/ 377 w 2380"/>
                <a:gd name="T31" fmla="*/ 2056 h 2379"/>
                <a:gd name="T32" fmla="*/ 335 w 2380"/>
                <a:gd name="T33" fmla="*/ 2015 h 2379"/>
                <a:gd name="T34" fmla="*/ 295 w 2380"/>
                <a:gd name="T35" fmla="*/ 1972 h 2379"/>
                <a:gd name="T36" fmla="*/ 258 w 2380"/>
                <a:gd name="T37" fmla="*/ 1927 h 2379"/>
                <a:gd name="T38" fmla="*/ 223 w 2380"/>
                <a:gd name="T39" fmla="*/ 1880 h 2379"/>
                <a:gd name="T40" fmla="*/ 190 w 2380"/>
                <a:gd name="T41" fmla="*/ 1831 h 2379"/>
                <a:gd name="T42" fmla="*/ 160 w 2380"/>
                <a:gd name="T43" fmla="*/ 1781 h 2379"/>
                <a:gd name="T44" fmla="*/ 132 w 2380"/>
                <a:gd name="T45" fmla="*/ 1729 h 2379"/>
                <a:gd name="T46" fmla="*/ 107 w 2380"/>
                <a:gd name="T47" fmla="*/ 1677 h 2379"/>
                <a:gd name="T48" fmla="*/ 84 w 2380"/>
                <a:gd name="T49" fmla="*/ 1623 h 2379"/>
                <a:gd name="T50" fmla="*/ 65 w 2380"/>
                <a:gd name="T51" fmla="*/ 1567 h 2379"/>
                <a:gd name="T52" fmla="*/ 47 w 2380"/>
                <a:gd name="T53" fmla="*/ 1511 h 2379"/>
                <a:gd name="T54" fmla="*/ 33 w 2380"/>
                <a:gd name="T55" fmla="*/ 1454 h 2379"/>
                <a:gd name="T56" fmla="*/ 22 w 2380"/>
                <a:gd name="T57" fmla="*/ 1397 h 2379"/>
                <a:gd name="T58" fmla="*/ 13 w 2380"/>
                <a:gd name="T59" fmla="*/ 1339 h 2379"/>
                <a:gd name="T60" fmla="*/ 8 w 2380"/>
                <a:gd name="T61" fmla="*/ 1280 h 2379"/>
                <a:gd name="T62" fmla="*/ 9 w 2380"/>
                <a:gd name="T63" fmla="*/ 1218 h 2379"/>
                <a:gd name="T64" fmla="*/ 10 w 2380"/>
                <a:gd name="T65" fmla="*/ 1130 h 2379"/>
                <a:gd name="T66" fmla="*/ 14 w 2380"/>
                <a:gd name="T67" fmla="*/ 1072 h 2379"/>
                <a:gd name="T68" fmla="*/ 22 w 2380"/>
                <a:gd name="T69" fmla="*/ 1014 h 2379"/>
                <a:gd name="T70" fmla="*/ 32 w 2380"/>
                <a:gd name="T71" fmla="*/ 956 h 2379"/>
                <a:gd name="T72" fmla="*/ 45 w 2380"/>
                <a:gd name="T73" fmla="*/ 899 h 2379"/>
                <a:gd name="T74" fmla="*/ 60 w 2380"/>
                <a:gd name="T75" fmla="*/ 843 h 2379"/>
                <a:gd name="T76" fmla="*/ 79 w 2380"/>
                <a:gd name="T77" fmla="*/ 787 h 2379"/>
                <a:gd name="T78" fmla="*/ 100 w 2380"/>
                <a:gd name="T79" fmla="*/ 732 h 2379"/>
                <a:gd name="T80" fmla="*/ 124 w 2380"/>
                <a:gd name="T81" fmla="*/ 679 h 2379"/>
                <a:gd name="T82" fmla="*/ 151 w 2380"/>
                <a:gd name="T83" fmla="*/ 627 h 2379"/>
                <a:gd name="T84" fmla="*/ 180 w 2380"/>
                <a:gd name="T85" fmla="*/ 576 h 2379"/>
                <a:gd name="T86" fmla="*/ 212 w 2380"/>
                <a:gd name="T87" fmla="*/ 527 h 2379"/>
                <a:gd name="T88" fmla="*/ 246 w 2380"/>
                <a:gd name="T89" fmla="*/ 479 h 2379"/>
                <a:gd name="T90" fmla="*/ 282 w 2380"/>
                <a:gd name="T91" fmla="*/ 433 h 2379"/>
                <a:gd name="T92" fmla="*/ 321 w 2380"/>
                <a:gd name="T93" fmla="*/ 389 h 2379"/>
                <a:gd name="T94" fmla="*/ 362 w 2380"/>
                <a:gd name="T95" fmla="*/ 347 h 2379"/>
                <a:gd name="T96" fmla="*/ 404 w 2380"/>
                <a:gd name="T97" fmla="*/ 307 h 2379"/>
                <a:gd name="T98" fmla="*/ 449 w 2380"/>
                <a:gd name="T99" fmla="*/ 270 h 2379"/>
                <a:gd name="T100" fmla="*/ 495 w 2380"/>
                <a:gd name="T101" fmla="*/ 234 h 2379"/>
                <a:gd name="T102" fmla="*/ 543 w 2380"/>
                <a:gd name="T103" fmla="*/ 201 h 2379"/>
                <a:gd name="T104" fmla="*/ 593 w 2380"/>
                <a:gd name="T105" fmla="*/ 170 h 2379"/>
                <a:gd name="T106" fmla="*/ 644 w 2380"/>
                <a:gd name="T107" fmla="*/ 142 h 2379"/>
                <a:gd name="T108" fmla="*/ 696 w 2380"/>
                <a:gd name="T109" fmla="*/ 116 h 2379"/>
                <a:gd name="T110" fmla="*/ 750 w 2380"/>
                <a:gd name="T111" fmla="*/ 93 h 2379"/>
                <a:gd name="T112" fmla="*/ 804 w 2380"/>
                <a:gd name="T113" fmla="*/ 72 h 2379"/>
                <a:gd name="T114" fmla="*/ 860 w 2380"/>
                <a:gd name="T115" fmla="*/ 55 h 2379"/>
                <a:gd name="T116" fmla="*/ 917 w 2380"/>
                <a:gd name="T117" fmla="*/ 40 h 2379"/>
                <a:gd name="T118" fmla="*/ 974 w 2380"/>
                <a:gd name="T119" fmla="*/ 28 h 2379"/>
                <a:gd name="T120" fmla="*/ 1032 w 2380"/>
                <a:gd name="T121" fmla="*/ 19 h 2379"/>
                <a:gd name="T122" fmla="*/ 1090 w 2380"/>
                <a:gd name="T123" fmla="*/ 12 h 2379"/>
                <a:gd name="T124" fmla="*/ 1148 w 2380"/>
                <a:gd name="T125" fmla="*/ 9 h 23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380" h="2379">
                  <a:moveTo>
                    <a:pt x="1204" y="2379"/>
                  </a:moveTo>
                  <a:cubicBezTo>
                    <a:pt x="1202" y="2379"/>
                    <a:pt x="1200" y="2377"/>
                    <a:pt x="1200" y="2375"/>
                  </a:cubicBezTo>
                  <a:cubicBezTo>
                    <a:pt x="1200" y="2373"/>
                    <a:pt x="1202" y="2371"/>
                    <a:pt x="1204" y="2371"/>
                  </a:cubicBezTo>
                  <a:cubicBezTo>
                    <a:pt x="1214" y="2371"/>
                    <a:pt x="1224" y="2371"/>
                    <a:pt x="1233" y="2370"/>
                  </a:cubicBezTo>
                  <a:cubicBezTo>
                    <a:pt x="1235" y="2370"/>
                    <a:pt x="1237" y="2372"/>
                    <a:pt x="1238" y="2374"/>
                  </a:cubicBezTo>
                  <a:cubicBezTo>
                    <a:pt x="1238" y="2377"/>
                    <a:pt x="1236" y="2378"/>
                    <a:pt x="1233" y="2379"/>
                  </a:cubicBezTo>
                  <a:cubicBezTo>
                    <a:pt x="1224" y="2379"/>
                    <a:pt x="1214" y="2379"/>
                    <a:pt x="1204" y="2379"/>
                  </a:cubicBezTo>
                  <a:cubicBezTo>
                    <a:pt x="1204" y="2379"/>
                    <a:pt x="1204" y="2379"/>
                    <a:pt x="1204" y="2379"/>
                  </a:cubicBezTo>
                  <a:close/>
                  <a:moveTo>
                    <a:pt x="1175" y="2379"/>
                  </a:moveTo>
                  <a:cubicBezTo>
                    <a:pt x="1175" y="2379"/>
                    <a:pt x="1175" y="2379"/>
                    <a:pt x="1175" y="2379"/>
                  </a:cubicBezTo>
                  <a:cubicBezTo>
                    <a:pt x="1165" y="2379"/>
                    <a:pt x="1155" y="2379"/>
                    <a:pt x="1145" y="2378"/>
                  </a:cubicBezTo>
                  <a:cubicBezTo>
                    <a:pt x="1143" y="2378"/>
                    <a:pt x="1141" y="2376"/>
                    <a:pt x="1141" y="2374"/>
                  </a:cubicBezTo>
                  <a:cubicBezTo>
                    <a:pt x="1141" y="2372"/>
                    <a:pt x="1143" y="2370"/>
                    <a:pt x="1146" y="2370"/>
                  </a:cubicBezTo>
                  <a:cubicBezTo>
                    <a:pt x="1155" y="2370"/>
                    <a:pt x="1165" y="2371"/>
                    <a:pt x="1175" y="2371"/>
                  </a:cubicBezTo>
                  <a:cubicBezTo>
                    <a:pt x="1177" y="2371"/>
                    <a:pt x="1179" y="2373"/>
                    <a:pt x="1179" y="2375"/>
                  </a:cubicBezTo>
                  <a:cubicBezTo>
                    <a:pt x="1179" y="2377"/>
                    <a:pt x="1177" y="2379"/>
                    <a:pt x="1175" y="2379"/>
                  </a:cubicBezTo>
                  <a:close/>
                  <a:moveTo>
                    <a:pt x="1263" y="2377"/>
                  </a:moveTo>
                  <a:cubicBezTo>
                    <a:pt x="1260" y="2377"/>
                    <a:pt x="1259" y="2375"/>
                    <a:pt x="1258" y="2373"/>
                  </a:cubicBezTo>
                  <a:cubicBezTo>
                    <a:pt x="1258" y="2371"/>
                    <a:pt x="1260" y="2369"/>
                    <a:pt x="1262" y="2369"/>
                  </a:cubicBezTo>
                  <a:cubicBezTo>
                    <a:pt x="1272" y="2368"/>
                    <a:pt x="1282" y="2367"/>
                    <a:pt x="1292" y="2367"/>
                  </a:cubicBezTo>
                  <a:cubicBezTo>
                    <a:pt x="1294" y="2366"/>
                    <a:pt x="1296" y="2368"/>
                    <a:pt x="1296" y="2370"/>
                  </a:cubicBezTo>
                  <a:cubicBezTo>
                    <a:pt x="1296" y="2373"/>
                    <a:pt x="1295" y="2375"/>
                    <a:pt x="1292" y="2375"/>
                  </a:cubicBezTo>
                  <a:cubicBezTo>
                    <a:pt x="1282" y="2376"/>
                    <a:pt x="1273" y="2377"/>
                    <a:pt x="1263" y="2377"/>
                  </a:cubicBezTo>
                  <a:cubicBezTo>
                    <a:pt x="1263" y="2377"/>
                    <a:pt x="1263" y="2377"/>
                    <a:pt x="1263" y="2377"/>
                  </a:cubicBezTo>
                  <a:close/>
                  <a:moveTo>
                    <a:pt x="1116" y="2377"/>
                  </a:moveTo>
                  <a:cubicBezTo>
                    <a:pt x="1116" y="2377"/>
                    <a:pt x="1116" y="2377"/>
                    <a:pt x="1116" y="2377"/>
                  </a:cubicBezTo>
                  <a:cubicBezTo>
                    <a:pt x="1106" y="2376"/>
                    <a:pt x="1096" y="2376"/>
                    <a:pt x="1086" y="2375"/>
                  </a:cubicBezTo>
                  <a:cubicBezTo>
                    <a:pt x="1084" y="2375"/>
                    <a:pt x="1082" y="2373"/>
                    <a:pt x="1083" y="2370"/>
                  </a:cubicBezTo>
                  <a:cubicBezTo>
                    <a:pt x="1083" y="2368"/>
                    <a:pt x="1085" y="2366"/>
                    <a:pt x="1087" y="2367"/>
                  </a:cubicBezTo>
                  <a:cubicBezTo>
                    <a:pt x="1097" y="2367"/>
                    <a:pt x="1107" y="2368"/>
                    <a:pt x="1116" y="2369"/>
                  </a:cubicBezTo>
                  <a:cubicBezTo>
                    <a:pt x="1119" y="2369"/>
                    <a:pt x="1120" y="2371"/>
                    <a:pt x="1120" y="2373"/>
                  </a:cubicBezTo>
                  <a:cubicBezTo>
                    <a:pt x="1120" y="2375"/>
                    <a:pt x="1118" y="2377"/>
                    <a:pt x="1116" y="2377"/>
                  </a:cubicBezTo>
                  <a:close/>
                  <a:moveTo>
                    <a:pt x="1321" y="2372"/>
                  </a:moveTo>
                  <a:cubicBezTo>
                    <a:pt x="1319" y="2372"/>
                    <a:pt x="1317" y="2371"/>
                    <a:pt x="1317" y="2368"/>
                  </a:cubicBezTo>
                  <a:cubicBezTo>
                    <a:pt x="1317" y="2366"/>
                    <a:pt x="1318" y="2364"/>
                    <a:pt x="1321" y="2364"/>
                  </a:cubicBezTo>
                  <a:cubicBezTo>
                    <a:pt x="1330" y="2363"/>
                    <a:pt x="1340" y="2362"/>
                    <a:pt x="1350" y="2360"/>
                  </a:cubicBezTo>
                  <a:cubicBezTo>
                    <a:pt x="1352" y="2360"/>
                    <a:pt x="1354" y="2362"/>
                    <a:pt x="1354" y="2364"/>
                  </a:cubicBezTo>
                  <a:cubicBezTo>
                    <a:pt x="1355" y="2366"/>
                    <a:pt x="1353" y="2368"/>
                    <a:pt x="1351" y="2369"/>
                  </a:cubicBezTo>
                  <a:cubicBezTo>
                    <a:pt x="1341" y="2370"/>
                    <a:pt x="1331" y="2371"/>
                    <a:pt x="1322" y="2372"/>
                  </a:cubicBezTo>
                  <a:cubicBezTo>
                    <a:pt x="1321" y="2372"/>
                    <a:pt x="1321" y="2372"/>
                    <a:pt x="1321" y="2372"/>
                  </a:cubicBezTo>
                  <a:close/>
                  <a:moveTo>
                    <a:pt x="1058" y="2372"/>
                  </a:moveTo>
                  <a:cubicBezTo>
                    <a:pt x="1057" y="2372"/>
                    <a:pt x="1057" y="2372"/>
                    <a:pt x="1057" y="2372"/>
                  </a:cubicBezTo>
                  <a:cubicBezTo>
                    <a:pt x="1047" y="2371"/>
                    <a:pt x="1038" y="2370"/>
                    <a:pt x="1028" y="2368"/>
                  </a:cubicBezTo>
                  <a:cubicBezTo>
                    <a:pt x="1026" y="2368"/>
                    <a:pt x="1024" y="2366"/>
                    <a:pt x="1024" y="2364"/>
                  </a:cubicBezTo>
                  <a:cubicBezTo>
                    <a:pt x="1025" y="2361"/>
                    <a:pt x="1027" y="2360"/>
                    <a:pt x="1029" y="2360"/>
                  </a:cubicBezTo>
                  <a:cubicBezTo>
                    <a:pt x="1039" y="2361"/>
                    <a:pt x="1048" y="2363"/>
                    <a:pt x="1058" y="2364"/>
                  </a:cubicBezTo>
                  <a:cubicBezTo>
                    <a:pt x="1060" y="2364"/>
                    <a:pt x="1062" y="2366"/>
                    <a:pt x="1062" y="2368"/>
                  </a:cubicBezTo>
                  <a:cubicBezTo>
                    <a:pt x="1062" y="2370"/>
                    <a:pt x="1060" y="2372"/>
                    <a:pt x="1058" y="2372"/>
                  </a:cubicBezTo>
                  <a:close/>
                  <a:moveTo>
                    <a:pt x="1379" y="2364"/>
                  </a:moveTo>
                  <a:cubicBezTo>
                    <a:pt x="1377" y="2364"/>
                    <a:pt x="1375" y="2363"/>
                    <a:pt x="1375" y="2361"/>
                  </a:cubicBezTo>
                  <a:cubicBezTo>
                    <a:pt x="1375" y="2358"/>
                    <a:pt x="1376" y="2356"/>
                    <a:pt x="1379" y="2356"/>
                  </a:cubicBezTo>
                  <a:cubicBezTo>
                    <a:pt x="1388" y="2354"/>
                    <a:pt x="1398" y="2353"/>
                    <a:pt x="1407" y="2351"/>
                  </a:cubicBezTo>
                  <a:cubicBezTo>
                    <a:pt x="1410" y="2351"/>
                    <a:pt x="1412" y="2352"/>
                    <a:pt x="1412" y="2354"/>
                  </a:cubicBezTo>
                  <a:cubicBezTo>
                    <a:pt x="1413" y="2357"/>
                    <a:pt x="1411" y="2359"/>
                    <a:pt x="1409" y="2359"/>
                  </a:cubicBezTo>
                  <a:cubicBezTo>
                    <a:pt x="1399" y="2361"/>
                    <a:pt x="1390" y="2363"/>
                    <a:pt x="1380" y="2364"/>
                  </a:cubicBezTo>
                  <a:cubicBezTo>
                    <a:pt x="1380" y="2364"/>
                    <a:pt x="1379" y="2364"/>
                    <a:pt x="1379" y="2364"/>
                  </a:cubicBezTo>
                  <a:close/>
                  <a:moveTo>
                    <a:pt x="999" y="2364"/>
                  </a:moveTo>
                  <a:cubicBezTo>
                    <a:pt x="999" y="2364"/>
                    <a:pt x="999" y="2364"/>
                    <a:pt x="999" y="2364"/>
                  </a:cubicBezTo>
                  <a:cubicBezTo>
                    <a:pt x="989" y="2362"/>
                    <a:pt x="979" y="2361"/>
                    <a:pt x="970" y="2359"/>
                  </a:cubicBezTo>
                  <a:cubicBezTo>
                    <a:pt x="968" y="2359"/>
                    <a:pt x="966" y="2356"/>
                    <a:pt x="966" y="2354"/>
                  </a:cubicBezTo>
                  <a:cubicBezTo>
                    <a:pt x="967" y="2352"/>
                    <a:pt x="969" y="2350"/>
                    <a:pt x="971" y="2351"/>
                  </a:cubicBezTo>
                  <a:cubicBezTo>
                    <a:pt x="981" y="2353"/>
                    <a:pt x="991" y="2354"/>
                    <a:pt x="1000" y="2356"/>
                  </a:cubicBezTo>
                  <a:cubicBezTo>
                    <a:pt x="1002" y="2356"/>
                    <a:pt x="1004" y="2358"/>
                    <a:pt x="1004" y="2361"/>
                  </a:cubicBezTo>
                  <a:cubicBezTo>
                    <a:pt x="1003" y="2363"/>
                    <a:pt x="1001" y="2364"/>
                    <a:pt x="999" y="2364"/>
                  </a:cubicBezTo>
                  <a:close/>
                  <a:moveTo>
                    <a:pt x="1437" y="2354"/>
                  </a:moveTo>
                  <a:cubicBezTo>
                    <a:pt x="1435" y="2354"/>
                    <a:pt x="1433" y="2352"/>
                    <a:pt x="1433" y="2350"/>
                  </a:cubicBezTo>
                  <a:cubicBezTo>
                    <a:pt x="1432" y="2348"/>
                    <a:pt x="1434" y="2346"/>
                    <a:pt x="1436" y="2345"/>
                  </a:cubicBezTo>
                  <a:cubicBezTo>
                    <a:pt x="1446" y="2343"/>
                    <a:pt x="1455" y="2341"/>
                    <a:pt x="1465" y="2339"/>
                  </a:cubicBezTo>
                  <a:cubicBezTo>
                    <a:pt x="1467" y="2338"/>
                    <a:pt x="1469" y="2340"/>
                    <a:pt x="1470" y="2342"/>
                  </a:cubicBezTo>
                  <a:cubicBezTo>
                    <a:pt x="1470" y="2344"/>
                    <a:pt x="1469" y="2346"/>
                    <a:pt x="1467" y="2347"/>
                  </a:cubicBezTo>
                  <a:cubicBezTo>
                    <a:pt x="1457" y="2349"/>
                    <a:pt x="1447" y="2351"/>
                    <a:pt x="1438" y="2353"/>
                  </a:cubicBezTo>
                  <a:cubicBezTo>
                    <a:pt x="1438" y="2354"/>
                    <a:pt x="1437" y="2354"/>
                    <a:pt x="1437" y="2354"/>
                  </a:cubicBezTo>
                  <a:close/>
                  <a:moveTo>
                    <a:pt x="942" y="2353"/>
                  </a:moveTo>
                  <a:cubicBezTo>
                    <a:pt x="941" y="2353"/>
                    <a:pt x="941" y="2353"/>
                    <a:pt x="941" y="2353"/>
                  </a:cubicBezTo>
                  <a:cubicBezTo>
                    <a:pt x="931" y="2351"/>
                    <a:pt x="922" y="2349"/>
                    <a:pt x="912" y="2347"/>
                  </a:cubicBezTo>
                  <a:cubicBezTo>
                    <a:pt x="910" y="2346"/>
                    <a:pt x="909" y="2344"/>
                    <a:pt x="909" y="2342"/>
                  </a:cubicBezTo>
                  <a:cubicBezTo>
                    <a:pt x="910" y="2339"/>
                    <a:pt x="912" y="2338"/>
                    <a:pt x="914" y="2339"/>
                  </a:cubicBezTo>
                  <a:cubicBezTo>
                    <a:pt x="924" y="2341"/>
                    <a:pt x="933" y="2343"/>
                    <a:pt x="943" y="2345"/>
                  </a:cubicBezTo>
                  <a:cubicBezTo>
                    <a:pt x="945" y="2345"/>
                    <a:pt x="946" y="2348"/>
                    <a:pt x="946" y="2350"/>
                  </a:cubicBezTo>
                  <a:cubicBezTo>
                    <a:pt x="945" y="2352"/>
                    <a:pt x="944" y="2353"/>
                    <a:pt x="942" y="2353"/>
                  </a:cubicBezTo>
                  <a:close/>
                  <a:moveTo>
                    <a:pt x="1494" y="2340"/>
                  </a:moveTo>
                  <a:cubicBezTo>
                    <a:pt x="1492" y="2340"/>
                    <a:pt x="1490" y="2339"/>
                    <a:pt x="1490" y="2337"/>
                  </a:cubicBezTo>
                  <a:cubicBezTo>
                    <a:pt x="1489" y="2335"/>
                    <a:pt x="1491" y="2332"/>
                    <a:pt x="1493" y="2332"/>
                  </a:cubicBezTo>
                  <a:cubicBezTo>
                    <a:pt x="1502" y="2329"/>
                    <a:pt x="1512" y="2327"/>
                    <a:pt x="1521" y="2324"/>
                  </a:cubicBezTo>
                  <a:cubicBezTo>
                    <a:pt x="1523" y="2323"/>
                    <a:pt x="1526" y="2325"/>
                    <a:pt x="1526" y="2327"/>
                  </a:cubicBezTo>
                  <a:cubicBezTo>
                    <a:pt x="1527" y="2329"/>
                    <a:pt x="1526" y="2331"/>
                    <a:pt x="1523" y="2332"/>
                  </a:cubicBezTo>
                  <a:cubicBezTo>
                    <a:pt x="1514" y="2335"/>
                    <a:pt x="1504" y="2337"/>
                    <a:pt x="1495" y="2340"/>
                  </a:cubicBezTo>
                  <a:cubicBezTo>
                    <a:pt x="1495" y="2340"/>
                    <a:pt x="1494" y="2340"/>
                    <a:pt x="1494" y="2340"/>
                  </a:cubicBezTo>
                  <a:close/>
                  <a:moveTo>
                    <a:pt x="885" y="2340"/>
                  </a:moveTo>
                  <a:cubicBezTo>
                    <a:pt x="884" y="2340"/>
                    <a:pt x="884" y="2340"/>
                    <a:pt x="884" y="2340"/>
                  </a:cubicBezTo>
                  <a:cubicBezTo>
                    <a:pt x="874" y="2337"/>
                    <a:pt x="865" y="2334"/>
                    <a:pt x="855" y="2332"/>
                  </a:cubicBezTo>
                  <a:cubicBezTo>
                    <a:pt x="853" y="2331"/>
                    <a:pt x="852" y="2329"/>
                    <a:pt x="852" y="2326"/>
                  </a:cubicBezTo>
                  <a:cubicBezTo>
                    <a:pt x="853" y="2324"/>
                    <a:pt x="855" y="2323"/>
                    <a:pt x="858" y="2324"/>
                  </a:cubicBezTo>
                  <a:cubicBezTo>
                    <a:pt x="867" y="2326"/>
                    <a:pt x="876" y="2329"/>
                    <a:pt x="886" y="2331"/>
                  </a:cubicBezTo>
                  <a:cubicBezTo>
                    <a:pt x="888" y="2332"/>
                    <a:pt x="889" y="2334"/>
                    <a:pt x="889" y="2337"/>
                  </a:cubicBezTo>
                  <a:cubicBezTo>
                    <a:pt x="888" y="2338"/>
                    <a:pt x="887" y="2340"/>
                    <a:pt x="885" y="2340"/>
                  </a:cubicBezTo>
                  <a:close/>
                  <a:moveTo>
                    <a:pt x="1550" y="2324"/>
                  </a:moveTo>
                  <a:cubicBezTo>
                    <a:pt x="1549" y="2324"/>
                    <a:pt x="1547" y="2322"/>
                    <a:pt x="1546" y="2321"/>
                  </a:cubicBezTo>
                  <a:cubicBezTo>
                    <a:pt x="1546" y="2318"/>
                    <a:pt x="1547" y="2316"/>
                    <a:pt x="1549" y="2315"/>
                  </a:cubicBezTo>
                  <a:cubicBezTo>
                    <a:pt x="1558" y="2312"/>
                    <a:pt x="1568" y="2309"/>
                    <a:pt x="1577" y="2306"/>
                  </a:cubicBezTo>
                  <a:cubicBezTo>
                    <a:pt x="1579" y="2305"/>
                    <a:pt x="1581" y="2307"/>
                    <a:pt x="1582" y="2309"/>
                  </a:cubicBezTo>
                  <a:cubicBezTo>
                    <a:pt x="1583" y="2311"/>
                    <a:pt x="1582" y="2313"/>
                    <a:pt x="1580" y="2314"/>
                  </a:cubicBezTo>
                  <a:cubicBezTo>
                    <a:pt x="1570" y="2317"/>
                    <a:pt x="1561" y="2320"/>
                    <a:pt x="1552" y="2323"/>
                  </a:cubicBezTo>
                  <a:cubicBezTo>
                    <a:pt x="1551" y="2324"/>
                    <a:pt x="1551" y="2324"/>
                    <a:pt x="1550" y="2324"/>
                  </a:cubicBezTo>
                  <a:close/>
                  <a:moveTo>
                    <a:pt x="828" y="2323"/>
                  </a:moveTo>
                  <a:cubicBezTo>
                    <a:pt x="828" y="2323"/>
                    <a:pt x="828" y="2323"/>
                    <a:pt x="827" y="2323"/>
                  </a:cubicBezTo>
                  <a:cubicBezTo>
                    <a:pt x="818" y="2320"/>
                    <a:pt x="808" y="2317"/>
                    <a:pt x="799" y="2314"/>
                  </a:cubicBezTo>
                  <a:cubicBezTo>
                    <a:pt x="797" y="2313"/>
                    <a:pt x="796" y="2310"/>
                    <a:pt x="797" y="2308"/>
                  </a:cubicBezTo>
                  <a:cubicBezTo>
                    <a:pt x="797" y="2306"/>
                    <a:pt x="800" y="2305"/>
                    <a:pt x="802" y="2306"/>
                  </a:cubicBezTo>
                  <a:cubicBezTo>
                    <a:pt x="811" y="2309"/>
                    <a:pt x="820" y="2312"/>
                    <a:pt x="830" y="2315"/>
                  </a:cubicBezTo>
                  <a:cubicBezTo>
                    <a:pt x="832" y="2316"/>
                    <a:pt x="833" y="2318"/>
                    <a:pt x="832" y="2320"/>
                  </a:cubicBezTo>
                  <a:cubicBezTo>
                    <a:pt x="832" y="2322"/>
                    <a:pt x="830" y="2323"/>
                    <a:pt x="828" y="2323"/>
                  </a:cubicBezTo>
                  <a:close/>
                  <a:moveTo>
                    <a:pt x="1606" y="2304"/>
                  </a:moveTo>
                  <a:cubicBezTo>
                    <a:pt x="1604" y="2304"/>
                    <a:pt x="1602" y="2303"/>
                    <a:pt x="1602" y="2302"/>
                  </a:cubicBezTo>
                  <a:cubicBezTo>
                    <a:pt x="1601" y="2299"/>
                    <a:pt x="1602" y="2297"/>
                    <a:pt x="1604" y="2296"/>
                  </a:cubicBezTo>
                  <a:cubicBezTo>
                    <a:pt x="1614" y="2293"/>
                    <a:pt x="1623" y="2289"/>
                    <a:pt x="1632" y="2286"/>
                  </a:cubicBezTo>
                  <a:cubicBezTo>
                    <a:pt x="1634" y="2285"/>
                    <a:pt x="1636" y="2286"/>
                    <a:pt x="1637" y="2288"/>
                  </a:cubicBezTo>
                  <a:cubicBezTo>
                    <a:pt x="1638" y="2290"/>
                    <a:pt x="1637" y="2293"/>
                    <a:pt x="1635" y="2293"/>
                  </a:cubicBezTo>
                  <a:cubicBezTo>
                    <a:pt x="1626" y="2297"/>
                    <a:pt x="1617" y="2301"/>
                    <a:pt x="1607" y="2304"/>
                  </a:cubicBezTo>
                  <a:cubicBezTo>
                    <a:pt x="1607" y="2304"/>
                    <a:pt x="1606" y="2304"/>
                    <a:pt x="1606" y="2304"/>
                  </a:cubicBezTo>
                  <a:close/>
                  <a:moveTo>
                    <a:pt x="773" y="2304"/>
                  </a:moveTo>
                  <a:cubicBezTo>
                    <a:pt x="772" y="2304"/>
                    <a:pt x="772" y="2304"/>
                    <a:pt x="771" y="2304"/>
                  </a:cubicBezTo>
                  <a:cubicBezTo>
                    <a:pt x="762" y="2300"/>
                    <a:pt x="753" y="2296"/>
                    <a:pt x="744" y="2293"/>
                  </a:cubicBezTo>
                  <a:cubicBezTo>
                    <a:pt x="742" y="2292"/>
                    <a:pt x="741" y="2290"/>
                    <a:pt x="741" y="2287"/>
                  </a:cubicBezTo>
                  <a:cubicBezTo>
                    <a:pt x="742" y="2285"/>
                    <a:pt x="745" y="2284"/>
                    <a:pt x="747" y="2285"/>
                  </a:cubicBezTo>
                  <a:cubicBezTo>
                    <a:pt x="756" y="2289"/>
                    <a:pt x="765" y="2292"/>
                    <a:pt x="774" y="2296"/>
                  </a:cubicBezTo>
                  <a:cubicBezTo>
                    <a:pt x="776" y="2297"/>
                    <a:pt x="778" y="2299"/>
                    <a:pt x="777" y="2301"/>
                  </a:cubicBezTo>
                  <a:cubicBezTo>
                    <a:pt x="776" y="2303"/>
                    <a:pt x="774" y="2304"/>
                    <a:pt x="773" y="2304"/>
                  </a:cubicBezTo>
                  <a:close/>
                  <a:moveTo>
                    <a:pt x="1660" y="2282"/>
                  </a:moveTo>
                  <a:cubicBezTo>
                    <a:pt x="1658" y="2282"/>
                    <a:pt x="1657" y="2282"/>
                    <a:pt x="1656" y="2280"/>
                  </a:cubicBezTo>
                  <a:cubicBezTo>
                    <a:pt x="1655" y="2278"/>
                    <a:pt x="1656" y="2275"/>
                    <a:pt x="1658" y="2274"/>
                  </a:cubicBezTo>
                  <a:cubicBezTo>
                    <a:pt x="1667" y="2271"/>
                    <a:pt x="1676" y="2267"/>
                    <a:pt x="1685" y="2263"/>
                  </a:cubicBezTo>
                  <a:cubicBezTo>
                    <a:pt x="1687" y="2262"/>
                    <a:pt x="1690" y="2262"/>
                    <a:pt x="1691" y="2265"/>
                  </a:cubicBezTo>
                  <a:cubicBezTo>
                    <a:pt x="1692" y="2267"/>
                    <a:pt x="1691" y="2269"/>
                    <a:pt x="1689" y="2270"/>
                  </a:cubicBezTo>
                  <a:cubicBezTo>
                    <a:pt x="1680" y="2274"/>
                    <a:pt x="1671" y="2278"/>
                    <a:pt x="1662" y="2282"/>
                  </a:cubicBezTo>
                  <a:cubicBezTo>
                    <a:pt x="1661" y="2282"/>
                    <a:pt x="1661" y="2282"/>
                    <a:pt x="1660" y="2282"/>
                  </a:cubicBezTo>
                  <a:close/>
                  <a:moveTo>
                    <a:pt x="718" y="2282"/>
                  </a:moveTo>
                  <a:cubicBezTo>
                    <a:pt x="718" y="2282"/>
                    <a:pt x="717" y="2282"/>
                    <a:pt x="717" y="2281"/>
                  </a:cubicBezTo>
                  <a:cubicBezTo>
                    <a:pt x="708" y="2277"/>
                    <a:pt x="698" y="2273"/>
                    <a:pt x="690" y="2269"/>
                  </a:cubicBezTo>
                  <a:cubicBezTo>
                    <a:pt x="688" y="2268"/>
                    <a:pt x="687" y="2266"/>
                    <a:pt x="688" y="2264"/>
                  </a:cubicBezTo>
                  <a:cubicBezTo>
                    <a:pt x="689" y="2262"/>
                    <a:pt x="691" y="2261"/>
                    <a:pt x="693" y="2262"/>
                  </a:cubicBezTo>
                  <a:cubicBezTo>
                    <a:pt x="702" y="2266"/>
                    <a:pt x="711" y="2270"/>
                    <a:pt x="720" y="2274"/>
                  </a:cubicBezTo>
                  <a:cubicBezTo>
                    <a:pt x="722" y="2275"/>
                    <a:pt x="723" y="2277"/>
                    <a:pt x="722" y="2279"/>
                  </a:cubicBezTo>
                  <a:cubicBezTo>
                    <a:pt x="721" y="2281"/>
                    <a:pt x="720" y="2282"/>
                    <a:pt x="718" y="2282"/>
                  </a:cubicBezTo>
                  <a:close/>
                  <a:moveTo>
                    <a:pt x="1713" y="2258"/>
                  </a:moveTo>
                  <a:cubicBezTo>
                    <a:pt x="1712" y="2258"/>
                    <a:pt x="1710" y="2257"/>
                    <a:pt x="1709" y="2256"/>
                  </a:cubicBezTo>
                  <a:cubicBezTo>
                    <a:pt x="1708" y="2254"/>
                    <a:pt x="1709" y="2251"/>
                    <a:pt x="1711" y="2250"/>
                  </a:cubicBezTo>
                  <a:cubicBezTo>
                    <a:pt x="1720" y="2246"/>
                    <a:pt x="1729" y="2241"/>
                    <a:pt x="1737" y="2237"/>
                  </a:cubicBezTo>
                  <a:cubicBezTo>
                    <a:pt x="1739" y="2236"/>
                    <a:pt x="1742" y="2236"/>
                    <a:pt x="1743" y="2239"/>
                  </a:cubicBezTo>
                  <a:cubicBezTo>
                    <a:pt x="1744" y="2241"/>
                    <a:pt x="1743" y="2243"/>
                    <a:pt x="1741" y="2244"/>
                  </a:cubicBezTo>
                  <a:cubicBezTo>
                    <a:pt x="1733" y="2249"/>
                    <a:pt x="1724" y="2253"/>
                    <a:pt x="1715" y="2258"/>
                  </a:cubicBezTo>
                  <a:cubicBezTo>
                    <a:pt x="1714" y="2258"/>
                    <a:pt x="1714" y="2258"/>
                    <a:pt x="1713" y="2258"/>
                  </a:cubicBezTo>
                  <a:close/>
                  <a:moveTo>
                    <a:pt x="665" y="2257"/>
                  </a:moveTo>
                  <a:cubicBezTo>
                    <a:pt x="664" y="2257"/>
                    <a:pt x="664" y="2257"/>
                    <a:pt x="663" y="2257"/>
                  </a:cubicBezTo>
                  <a:cubicBezTo>
                    <a:pt x="654" y="2252"/>
                    <a:pt x="645" y="2248"/>
                    <a:pt x="637" y="2243"/>
                  </a:cubicBezTo>
                  <a:cubicBezTo>
                    <a:pt x="635" y="2242"/>
                    <a:pt x="634" y="2240"/>
                    <a:pt x="635" y="2237"/>
                  </a:cubicBezTo>
                  <a:cubicBezTo>
                    <a:pt x="636" y="2235"/>
                    <a:pt x="639" y="2235"/>
                    <a:pt x="641" y="2236"/>
                  </a:cubicBezTo>
                  <a:cubicBezTo>
                    <a:pt x="649" y="2240"/>
                    <a:pt x="658" y="2245"/>
                    <a:pt x="667" y="2249"/>
                  </a:cubicBezTo>
                  <a:cubicBezTo>
                    <a:pt x="669" y="2250"/>
                    <a:pt x="670" y="2253"/>
                    <a:pt x="669" y="2255"/>
                  </a:cubicBezTo>
                  <a:cubicBezTo>
                    <a:pt x="668" y="2256"/>
                    <a:pt x="666" y="2257"/>
                    <a:pt x="665" y="2257"/>
                  </a:cubicBezTo>
                  <a:close/>
                  <a:moveTo>
                    <a:pt x="1765" y="2231"/>
                  </a:moveTo>
                  <a:cubicBezTo>
                    <a:pt x="1764" y="2231"/>
                    <a:pt x="1762" y="2230"/>
                    <a:pt x="1761" y="2229"/>
                  </a:cubicBezTo>
                  <a:cubicBezTo>
                    <a:pt x="1760" y="2227"/>
                    <a:pt x="1761" y="2224"/>
                    <a:pt x="1763" y="2223"/>
                  </a:cubicBezTo>
                  <a:cubicBezTo>
                    <a:pt x="1771" y="2218"/>
                    <a:pt x="1780" y="2213"/>
                    <a:pt x="1788" y="2208"/>
                  </a:cubicBezTo>
                  <a:cubicBezTo>
                    <a:pt x="1790" y="2207"/>
                    <a:pt x="1793" y="2208"/>
                    <a:pt x="1794" y="2210"/>
                  </a:cubicBezTo>
                  <a:cubicBezTo>
                    <a:pt x="1795" y="2212"/>
                    <a:pt x="1795" y="2214"/>
                    <a:pt x="1793" y="2216"/>
                  </a:cubicBezTo>
                  <a:cubicBezTo>
                    <a:pt x="1784" y="2221"/>
                    <a:pt x="1776" y="2226"/>
                    <a:pt x="1767" y="2230"/>
                  </a:cubicBezTo>
                  <a:cubicBezTo>
                    <a:pt x="1766" y="2231"/>
                    <a:pt x="1766" y="2231"/>
                    <a:pt x="1765" y="2231"/>
                  </a:cubicBezTo>
                  <a:close/>
                  <a:moveTo>
                    <a:pt x="613" y="2230"/>
                  </a:moveTo>
                  <a:cubicBezTo>
                    <a:pt x="612" y="2230"/>
                    <a:pt x="611" y="2229"/>
                    <a:pt x="611" y="2229"/>
                  </a:cubicBezTo>
                  <a:cubicBezTo>
                    <a:pt x="602" y="2224"/>
                    <a:pt x="594" y="2219"/>
                    <a:pt x="585" y="2214"/>
                  </a:cubicBezTo>
                  <a:cubicBezTo>
                    <a:pt x="583" y="2213"/>
                    <a:pt x="583" y="2211"/>
                    <a:pt x="584" y="2209"/>
                  </a:cubicBezTo>
                  <a:cubicBezTo>
                    <a:pt x="585" y="2207"/>
                    <a:pt x="588" y="2206"/>
                    <a:pt x="590" y="2207"/>
                  </a:cubicBezTo>
                  <a:cubicBezTo>
                    <a:pt x="598" y="2212"/>
                    <a:pt x="606" y="2217"/>
                    <a:pt x="615" y="2222"/>
                  </a:cubicBezTo>
                  <a:cubicBezTo>
                    <a:pt x="617" y="2223"/>
                    <a:pt x="618" y="2225"/>
                    <a:pt x="617" y="2227"/>
                  </a:cubicBezTo>
                  <a:cubicBezTo>
                    <a:pt x="616" y="2229"/>
                    <a:pt x="614" y="2230"/>
                    <a:pt x="613" y="2230"/>
                  </a:cubicBezTo>
                  <a:close/>
                  <a:moveTo>
                    <a:pt x="1816" y="2201"/>
                  </a:moveTo>
                  <a:cubicBezTo>
                    <a:pt x="1814" y="2201"/>
                    <a:pt x="1813" y="2200"/>
                    <a:pt x="1812" y="2199"/>
                  </a:cubicBezTo>
                  <a:cubicBezTo>
                    <a:pt x="1811" y="2197"/>
                    <a:pt x="1811" y="2195"/>
                    <a:pt x="1813" y="2193"/>
                  </a:cubicBezTo>
                  <a:cubicBezTo>
                    <a:pt x="1822" y="2188"/>
                    <a:pt x="1830" y="2183"/>
                    <a:pt x="1838" y="2178"/>
                  </a:cubicBezTo>
                  <a:cubicBezTo>
                    <a:pt x="1840" y="2176"/>
                    <a:pt x="1842" y="2177"/>
                    <a:pt x="1844" y="2179"/>
                  </a:cubicBezTo>
                  <a:cubicBezTo>
                    <a:pt x="1845" y="2181"/>
                    <a:pt x="1844" y="2183"/>
                    <a:pt x="1843" y="2185"/>
                  </a:cubicBezTo>
                  <a:cubicBezTo>
                    <a:pt x="1834" y="2190"/>
                    <a:pt x="1826" y="2195"/>
                    <a:pt x="1818" y="2200"/>
                  </a:cubicBezTo>
                  <a:cubicBezTo>
                    <a:pt x="1817" y="2201"/>
                    <a:pt x="1816" y="2201"/>
                    <a:pt x="1816" y="2201"/>
                  </a:cubicBezTo>
                  <a:close/>
                  <a:moveTo>
                    <a:pt x="562" y="2200"/>
                  </a:moveTo>
                  <a:cubicBezTo>
                    <a:pt x="562" y="2200"/>
                    <a:pt x="561" y="2199"/>
                    <a:pt x="560" y="2199"/>
                  </a:cubicBezTo>
                  <a:cubicBezTo>
                    <a:pt x="552" y="2194"/>
                    <a:pt x="543" y="2189"/>
                    <a:pt x="535" y="2183"/>
                  </a:cubicBezTo>
                  <a:cubicBezTo>
                    <a:pt x="533" y="2182"/>
                    <a:pt x="533" y="2179"/>
                    <a:pt x="534" y="2177"/>
                  </a:cubicBezTo>
                  <a:cubicBezTo>
                    <a:pt x="535" y="2175"/>
                    <a:pt x="538" y="2175"/>
                    <a:pt x="540" y="2176"/>
                  </a:cubicBezTo>
                  <a:cubicBezTo>
                    <a:pt x="548" y="2181"/>
                    <a:pt x="556" y="2187"/>
                    <a:pt x="564" y="2192"/>
                  </a:cubicBezTo>
                  <a:cubicBezTo>
                    <a:pt x="566" y="2193"/>
                    <a:pt x="567" y="2196"/>
                    <a:pt x="566" y="2198"/>
                  </a:cubicBezTo>
                  <a:cubicBezTo>
                    <a:pt x="565" y="2199"/>
                    <a:pt x="564" y="2200"/>
                    <a:pt x="562" y="2200"/>
                  </a:cubicBezTo>
                  <a:close/>
                  <a:moveTo>
                    <a:pt x="1864" y="2169"/>
                  </a:moveTo>
                  <a:cubicBezTo>
                    <a:pt x="1863" y="2169"/>
                    <a:pt x="1862" y="2168"/>
                    <a:pt x="1861" y="2167"/>
                  </a:cubicBezTo>
                  <a:cubicBezTo>
                    <a:pt x="1860" y="2165"/>
                    <a:pt x="1860" y="2163"/>
                    <a:pt x="1862" y="2161"/>
                  </a:cubicBezTo>
                  <a:cubicBezTo>
                    <a:pt x="1870" y="2156"/>
                    <a:pt x="1878" y="2150"/>
                    <a:pt x="1886" y="2144"/>
                  </a:cubicBezTo>
                  <a:cubicBezTo>
                    <a:pt x="1888" y="2143"/>
                    <a:pt x="1890" y="2143"/>
                    <a:pt x="1892" y="2145"/>
                  </a:cubicBezTo>
                  <a:cubicBezTo>
                    <a:pt x="1893" y="2147"/>
                    <a:pt x="1893" y="2150"/>
                    <a:pt x="1891" y="2151"/>
                  </a:cubicBezTo>
                  <a:cubicBezTo>
                    <a:pt x="1883" y="2157"/>
                    <a:pt x="1875" y="2163"/>
                    <a:pt x="1867" y="2168"/>
                  </a:cubicBezTo>
                  <a:cubicBezTo>
                    <a:pt x="1866" y="2169"/>
                    <a:pt x="1865" y="2169"/>
                    <a:pt x="1864" y="2169"/>
                  </a:cubicBezTo>
                  <a:close/>
                  <a:moveTo>
                    <a:pt x="513" y="2167"/>
                  </a:moveTo>
                  <a:cubicBezTo>
                    <a:pt x="512" y="2167"/>
                    <a:pt x="512" y="2167"/>
                    <a:pt x="511" y="2167"/>
                  </a:cubicBezTo>
                  <a:cubicBezTo>
                    <a:pt x="503" y="2161"/>
                    <a:pt x="495" y="2155"/>
                    <a:pt x="487" y="2149"/>
                  </a:cubicBezTo>
                  <a:cubicBezTo>
                    <a:pt x="485" y="2148"/>
                    <a:pt x="485" y="2145"/>
                    <a:pt x="486" y="2144"/>
                  </a:cubicBezTo>
                  <a:cubicBezTo>
                    <a:pt x="487" y="2142"/>
                    <a:pt x="490" y="2141"/>
                    <a:pt x="492" y="2143"/>
                  </a:cubicBezTo>
                  <a:cubicBezTo>
                    <a:pt x="500" y="2148"/>
                    <a:pt x="508" y="2154"/>
                    <a:pt x="516" y="2160"/>
                  </a:cubicBezTo>
                  <a:cubicBezTo>
                    <a:pt x="518" y="2161"/>
                    <a:pt x="518" y="2164"/>
                    <a:pt x="517" y="2166"/>
                  </a:cubicBezTo>
                  <a:cubicBezTo>
                    <a:pt x="516" y="2167"/>
                    <a:pt x="515" y="2167"/>
                    <a:pt x="513" y="2167"/>
                  </a:cubicBezTo>
                  <a:close/>
                  <a:moveTo>
                    <a:pt x="1912" y="2134"/>
                  </a:moveTo>
                  <a:cubicBezTo>
                    <a:pt x="1911" y="2134"/>
                    <a:pt x="1909" y="2134"/>
                    <a:pt x="1909" y="2133"/>
                  </a:cubicBezTo>
                  <a:cubicBezTo>
                    <a:pt x="1907" y="2131"/>
                    <a:pt x="1907" y="2128"/>
                    <a:pt x="1909" y="2127"/>
                  </a:cubicBezTo>
                  <a:cubicBezTo>
                    <a:pt x="1917" y="2121"/>
                    <a:pt x="1925" y="2115"/>
                    <a:pt x="1932" y="2109"/>
                  </a:cubicBezTo>
                  <a:cubicBezTo>
                    <a:pt x="1934" y="2107"/>
                    <a:pt x="1937" y="2108"/>
                    <a:pt x="1938" y="2109"/>
                  </a:cubicBezTo>
                  <a:cubicBezTo>
                    <a:pt x="1940" y="2111"/>
                    <a:pt x="1939" y="2114"/>
                    <a:pt x="1937" y="2115"/>
                  </a:cubicBezTo>
                  <a:cubicBezTo>
                    <a:pt x="1930" y="2121"/>
                    <a:pt x="1922" y="2128"/>
                    <a:pt x="1914" y="2133"/>
                  </a:cubicBezTo>
                  <a:cubicBezTo>
                    <a:pt x="1914" y="2134"/>
                    <a:pt x="1913" y="2134"/>
                    <a:pt x="1912" y="2134"/>
                  </a:cubicBezTo>
                  <a:close/>
                  <a:moveTo>
                    <a:pt x="466" y="2133"/>
                  </a:moveTo>
                  <a:cubicBezTo>
                    <a:pt x="465" y="2133"/>
                    <a:pt x="464" y="2132"/>
                    <a:pt x="463" y="2132"/>
                  </a:cubicBezTo>
                  <a:cubicBezTo>
                    <a:pt x="456" y="2126"/>
                    <a:pt x="448" y="2120"/>
                    <a:pt x="440" y="2113"/>
                  </a:cubicBezTo>
                  <a:cubicBezTo>
                    <a:pt x="438" y="2112"/>
                    <a:pt x="438" y="2109"/>
                    <a:pt x="440" y="2108"/>
                  </a:cubicBezTo>
                  <a:cubicBezTo>
                    <a:pt x="441" y="2106"/>
                    <a:pt x="444" y="2105"/>
                    <a:pt x="446" y="2107"/>
                  </a:cubicBezTo>
                  <a:cubicBezTo>
                    <a:pt x="453" y="2113"/>
                    <a:pt x="461" y="2119"/>
                    <a:pt x="468" y="2125"/>
                  </a:cubicBezTo>
                  <a:cubicBezTo>
                    <a:pt x="470" y="2126"/>
                    <a:pt x="471" y="2129"/>
                    <a:pt x="469" y="2131"/>
                  </a:cubicBezTo>
                  <a:cubicBezTo>
                    <a:pt x="468" y="2132"/>
                    <a:pt x="467" y="2133"/>
                    <a:pt x="466" y="2133"/>
                  </a:cubicBezTo>
                  <a:close/>
                  <a:moveTo>
                    <a:pt x="1957" y="2097"/>
                  </a:moveTo>
                  <a:cubicBezTo>
                    <a:pt x="1956" y="2097"/>
                    <a:pt x="1955" y="2097"/>
                    <a:pt x="1954" y="2096"/>
                  </a:cubicBezTo>
                  <a:cubicBezTo>
                    <a:pt x="1953" y="2094"/>
                    <a:pt x="1953" y="2092"/>
                    <a:pt x="1955" y="2090"/>
                  </a:cubicBezTo>
                  <a:cubicBezTo>
                    <a:pt x="1962" y="2084"/>
                    <a:pt x="1970" y="2077"/>
                    <a:pt x="1977" y="2071"/>
                  </a:cubicBezTo>
                  <a:cubicBezTo>
                    <a:pt x="1978" y="2069"/>
                    <a:pt x="1981" y="2070"/>
                    <a:pt x="1983" y="2071"/>
                  </a:cubicBezTo>
                  <a:cubicBezTo>
                    <a:pt x="1984" y="2073"/>
                    <a:pt x="1984" y="2076"/>
                    <a:pt x="1982" y="2077"/>
                  </a:cubicBezTo>
                  <a:cubicBezTo>
                    <a:pt x="1975" y="2084"/>
                    <a:pt x="1968" y="2090"/>
                    <a:pt x="1960" y="2096"/>
                  </a:cubicBezTo>
                  <a:cubicBezTo>
                    <a:pt x="1959" y="2097"/>
                    <a:pt x="1958" y="2097"/>
                    <a:pt x="1957" y="2097"/>
                  </a:cubicBezTo>
                  <a:close/>
                  <a:moveTo>
                    <a:pt x="420" y="2096"/>
                  </a:moveTo>
                  <a:cubicBezTo>
                    <a:pt x="419" y="2096"/>
                    <a:pt x="418" y="2095"/>
                    <a:pt x="418" y="2095"/>
                  </a:cubicBezTo>
                  <a:cubicBezTo>
                    <a:pt x="410" y="2088"/>
                    <a:pt x="403" y="2082"/>
                    <a:pt x="395" y="2075"/>
                  </a:cubicBezTo>
                  <a:cubicBezTo>
                    <a:pt x="394" y="2074"/>
                    <a:pt x="394" y="2071"/>
                    <a:pt x="395" y="2069"/>
                  </a:cubicBezTo>
                  <a:cubicBezTo>
                    <a:pt x="397" y="2068"/>
                    <a:pt x="399" y="2067"/>
                    <a:pt x="401" y="2069"/>
                  </a:cubicBezTo>
                  <a:cubicBezTo>
                    <a:pt x="408" y="2075"/>
                    <a:pt x="416" y="2082"/>
                    <a:pt x="423" y="2088"/>
                  </a:cubicBezTo>
                  <a:cubicBezTo>
                    <a:pt x="425" y="2090"/>
                    <a:pt x="425" y="2092"/>
                    <a:pt x="424" y="2094"/>
                  </a:cubicBezTo>
                  <a:cubicBezTo>
                    <a:pt x="423" y="2095"/>
                    <a:pt x="422" y="2096"/>
                    <a:pt x="420" y="2096"/>
                  </a:cubicBezTo>
                  <a:close/>
                  <a:moveTo>
                    <a:pt x="2001" y="2058"/>
                  </a:moveTo>
                  <a:cubicBezTo>
                    <a:pt x="2000" y="2058"/>
                    <a:pt x="1999" y="2058"/>
                    <a:pt x="1998" y="2057"/>
                  </a:cubicBezTo>
                  <a:cubicBezTo>
                    <a:pt x="1997" y="2055"/>
                    <a:pt x="1997" y="2053"/>
                    <a:pt x="1998" y="2051"/>
                  </a:cubicBezTo>
                  <a:cubicBezTo>
                    <a:pt x="2005" y="2045"/>
                    <a:pt x="2012" y="2038"/>
                    <a:pt x="2019" y="2031"/>
                  </a:cubicBezTo>
                  <a:cubicBezTo>
                    <a:pt x="2021" y="2029"/>
                    <a:pt x="2024" y="2029"/>
                    <a:pt x="2025" y="2031"/>
                  </a:cubicBezTo>
                  <a:cubicBezTo>
                    <a:pt x="2027" y="2033"/>
                    <a:pt x="2027" y="2035"/>
                    <a:pt x="2025" y="2037"/>
                  </a:cubicBezTo>
                  <a:cubicBezTo>
                    <a:pt x="2018" y="2044"/>
                    <a:pt x="2011" y="2051"/>
                    <a:pt x="2004" y="2057"/>
                  </a:cubicBezTo>
                  <a:cubicBezTo>
                    <a:pt x="2003" y="2058"/>
                    <a:pt x="2002" y="2058"/>
                    <a:pt x="2001" y="2058"/>
                  </a:cubicBezTo>
                  <a:close/>
                  <a:moveTo>
                    <a:pt x="377" y="2056"/>
                  </a:moveTo>
                  <a:cubicBezTo>
                    <a:pt x="376" y="2056"/>
                    <a:pt x="375" y="2056"/>
                    <a:pt x="374" y="2055"/>
                  </a:cubicBezTo>
                  <a:cubicBezTo>
                    <a:pt x="367" y="2048"/>
                    <a:pt x="360" y="2042"/>
                    <a:pt x="353" y="2035"/>
                  </a:cubicBezTo>
                  <a:cubicBezTo>
                    <a:pt x="351" y="2033"/>
                    <a:pt x="351" y="2030"/>
                    <a:pt x="353" y="2029"/>
                  </a:cubicBezTo>
                  <a:cubicBezTo>
                    <a:pt x="354" y="2027"/>
                    <a:pt x="357" y="2027"/>
                    <a:pt x="359" y="2029"/>
                  </a:cubicBezTo>
                  <a:cubicBezTo>
                    <a:pt x="365" y="2036"/>
                    <a:pt x="372" y="2042"/>
                    <a:pt x="380" y="2049"/>
                  </a:cubicBezTo>
                  <a:cubicBezTo>
                    <a:pt x="381" y="2051"/>
                    <a:pt x="381" y="2053"/>
                    <a:pt x="380" y="2055"/>
                  </a:cubicBezTo>
                  <a:cubicBezTo>
                    <a:pt x="379" y="2056"/>
                    <a:pt x="378" y="2056"/>
                    <a:pt x="377" y="2056"/>
                  </a:cubicBezTo>
                  <a:close/>
                  <a:moveTo>
                    <a:pt x="2043" y="2017"/>
                  </a:moveTo>
                  <a:cubicBezTo>
                    <a:pt x="2042" y="2017"/>
                    <a:pt x="2041" y="2017"/>
                    <a:pt x="2040" y="2016"/>
                  </a:cubicBezTo>
                  <a:cubicBezTo>
                    <a:pt x="2038" y="2014"/>
                    <a:pt x="2038" y="2012"/>
                    <a:pt x="2040" y="2010"/>
                  </a:cubicBezTo>
                  <a:cubicBezTo>
                    <a:pt x="2047" y="2003"/>
                    <a:pt x="2053" y="1996"/>
                    <a:pt x="2060" y="1989"/>
                  </a:cubicBezTo>
                  <a:cubicBezTo>
                    <a:pt x="2062" y="1987"/>
                    <a:pt x="2064" y="1987"/>
                    <a:pt x="2066" y="1989"/>
                  </a:cubicBezTo>
                  <a:cubicBezTo>
                    <a:pt x="2068" y="1990"/>
                    <a:pt x="2068" y="1993"/>
                    <a:pt x="2066" y="1995"/>
                  </a:cubicBezTo>
                  <a:cubicBezTo>
                    <a:pt x="2060" y="2002"/>
                    <a:pt x="2053" y="2009"/>
                    <a:pt x="2046" y="2016"/>
                  </a:cubicBezTo>
                  <a:cubicBezTo>
                    <a:pt x="2045" y="2017"/>
                    <a:pt x="2044" y="2017"/>
                    <a:pt x="2043" y="2017"/>
                  </a:cubicBezTo>
                  <a:close/>
                  <a:moveTo>
                    <a:pt x="335" y="2015"/>
                  </a:moveTo>
                  <a:cubicBezTo>
                    <a:pt x="334" y="2015"/>
                    <a:pt x="333" y="2015"/>
                    <a:pt x="332" y="2014"/>
                  </a:cubicBezTo>
                  <a:cubicBezTo>
                    <a:pt x="325" y="2007"/>
                    <a:pt x="318" y="1999"/>
                    <a:pt x="312" y="1992"/>
                  </a:cubicBezTo>
                  <a:cubicBezTo>
                    <a:pt x="310" y="1991"/>
                    <a:pt x="310" y="1988"/>
                    <a:pt x="312" y="1986"/>
                  </a:cubicBezTo>
                  <a:cubicBezTo>
                    <a:pt x="314" y="1985"/>
                    <a:pt x="316" y="1985"/>
                    <a:pt x="318" y="1987"/>
                  </a:cubicBezTo>
                  <a:cubicBezTo>
                    <a:pt x="325" y="1994"/>
                    <a:pt x="331" y="2001"/>
                    <a:pt x="338" y="2008"/>
                  </a:cubicBezTo>
                  <a:cubicBezTo>
                    <a:pt x="340" y="2010"/>
                    <a:pt x="340" y="2012"/>
                    <a:pt x="338" y="2014"/>
                  </a:cubicBezTo>
                  <a:cubicBezTo>
                    <a:pt x="337" y="2015"/>
                    <a:pt x="336" y="2015"/>
                    <a:pt x="335" y="2015"/>
                  </a:cubicBezTo>
                  <a:close/>
                  <a:moveTo>
                    <a:pt x="2083" y="1974"/>
                  </a:moveTo>
                  <a:cubicBezTo>
                    <a:pt x="2082" y="1974"/>
                    <a:pt x="2081" y="1974"/>
                    <a:pt x="2080" y="1973"/>
                  </a:cubicBezTo>
                  <a:cubicBezTo>
                    <a:pt x="2078" y="1971"/>
                    <a:pt x="2078" y="1969"/>
                    <a:pt x="2079" y="1967"/>
                  </a:cubicBezTo>
                  <a:cubicBezTo>
                    <a:pt x="2086" y="1960"/>
                    <a:pt x="2092" y="1952"/>
                    <a:pt x="2098" y="1945"/>
                  </a:cubicBezTo>
                  <a:cubicBezTo>
                    <a:pt x="2100" y="1943"/>
                    <a:pt x="2103" y="1943"/>
                    <a:pt x="2104" y="1944"/>
                  </a:cubicBezTo>
                  <a:cubicBezTo>
                    <a:pt x="2106" y="1946"/>
                    <a:pt x="2106" y="1948"/>
                    <a:pt x="2105" y="1950"/>
                  </a:cubicBezTo>
                  <a:cubicBezTo>
                    <a:pt x="2099" y="1958"/>
                    <a:pt x="2092" y="1965"/>
                    <a:pt x="2086" y="1973"/>
                  </a:cubicBezTo>
                  <a:cubicBezTo>
                    <a:pt x="2085" y="1974"/>
                    <a:pt x="2084" y="1974"/>
                    <a:pt x="2083" y="1974"/>
                  </a:cubicBezTo>
                  <a:close/>
                  <a:moveTo>
                    <a:pt x="295" y="1972"/>
                  </a:moveTo>
                  <a:cubicBezTo>
                    <a:pt x="294" y="1972"/>
                    <a:pt x="293" y="1971"/>
                    <a:pt x="292" y="1970"/>
                  </a:cubicBezTo>
                  <a:cubicBezTo>
                    <a:pt x="286" y="1963"/>
                    <a:pt x="279" y="1955"/>
                    <a:pt x="273" y="1948"/>
                  </a:cubicBezTo>
                  <a:cubicBezTo>
                    <a:pt x="272" y="1946"/>
                    <a:pt x="272" y="1943"/>
                    <a:pt x="274" y="1942"/>
                  </a:cubicBezTo>
                  <a:cubicBezTo>
                    <a:pt x="276" y="1941"/>
                    <a:pt x="278" y="1941"/>
                    <a:pt x="280" y="1943"/>
                  </a:cubicBezTo>
                  <a:cubicBezTo>
                    <a:pt x="286" y="1950"/>
                    <a:pt x="292" y="1957"/>
                    <a:pt x="299" y="1965"/>
                  </a:cubicBezTo>
                  <a:cubicBezTo>
                    <a:pt x="300" y="1967"/>
                    <a:pt x="300" y="1969"/>
                    <a:pt x="298" y="1971"/>
                  </a:cubicBezTo>
                  <a:cubicBezTo>
                    <a:pt x="297" y="1971"/>
                    <a:pt x="296" y="1972"/>
                    <a:pt x="295" y="1972"/>
                  </a:cubicBezTo>
                  <a:close/>
                  <a:moveTo>
                    <a:pt x="2120" y="1929"/>
                  </a:moveTo>
                  <a:cubicBezTo>
                    <a:pt x="2119" y="1929"/>
                    <a:pt x="2118" y="1929"/>
                    <a:pt x="2118" y="1928"/>
                  </a:cubicBezTo>
                  <a:cubicBezTo>
                    <a:pt x="2116" y="1927"/>
                    <a:pt x="2115" y="1924"/>
                    <a:pt x="2117" y="1922"/>
                  </a:cubicBezTo>
                  <a:cubicBezTo>
                    <a:pt x="2123" y="1915"/>
                    <a:pt x="2129" y="1907"/>
                    <a:pt x="2135" y="1899"/>
                  </a:cubicBezTo>
                  <a:cubicBezTo>
                    <a:pt x="2136" y="1897"/>
                    <a:pt x="2139" y="1897"/>
                    <a:pt x="2141" y="1898"/>
                  </a:cubicBezTo>
                  <a:cubicBezTo>
                    <a:pt x="2143" y="1900"/>
                    <a:pt x="2143" y="1902"/>
                    <a:pt x="2141" y="1904"/>
                  </a:cubicBezTo>
                  <a:cubicBezTo>
                    <a:pt x="2136" y="1912"/>
                    <a:pt x="2130" y="1920"/>
                    <a:pt x="2123" y="1927"/>
                  </a:cubicBezTo>
                  <a:cubicBezTo>
                    <a:pt x="2123" y="1928"/>
                    <a:pt x="2121" y="1929"/>
                    <a:pt x="2120" y="1929"/>
                  </a:cubicBezTo>
                  <a:close/>
                  <a:moveTo>
                    <a:pt x="258" y="1927"/>
                  </a:moveTo>
                  <a:cubicBezTo>
                    <a:pt x="257" y="1927"/>
                    <a:pt x="256" y="1926"/>
                    <a:pt x="255" y="1925"/>
                  </a:cubicBezTo>
                  <a:cubicBezTo>
                    <a:pt x="249" y="1917"/>
                    <a:pt x="243" y="1910"/>
                    <a:pt x="237" y="1902"/>
                  </a:cubicBezTo>
                  <a:cubicBezTo>
                    <a:pt x="235" y="1900"/>
                    <a:pt x="236" y="1897"/>
                    <a:pt x="238" y="1896"/>
                  </a:cubicBezTo>
                  <a:cubicBezTo>
                    <a:pt x="239" y="1894"/>
                    <a:pt x="242" y="1895"/>
                    <a:pt x="243" y="1897"/>
                  </a:cubicBezTo>
                  <a:cubicBezTo>
                    <a:pt x="249" y="1904"/>
                    <a:pt x="255" y="1912"/>
                    <a:pt x="261" y="1920"/>
                  </a:cubicBezTo>
                  <a:cubicBezTo>
                    <a:pt x="263" y="1922"/>
                    <a:pt x="262" y="1924"/>
                    <a:pt x="261" y="1926"/>
                  </a:cubicBezTo>
                  <a:cubicBezTo>
                    <a:pt x="260" y="1926"/>
                    <a:pt x="259" y="1927"/>
                    <a:pt x="258" y="1927"/>
                  </a:cubicBezTo>
                  <a:close/>
                  <a:moveTo>
                    <a:pt x="2156" y="1882"/>
                  </a:moveTo>
                  <a:cubicBezTo>
                    <a:pt x="2155" y="1882"/>
                    <a:pt x="2154" y="1882"/>
                    <a:pt x="2153" y="1881"/>
                  </a:cubicBezTo>
                  <a:cubicBezTo>
                    <a:pt x="2151" y="1880"/>
                    <a:pt x="2151" y="1877"/>
                    <a:pt x="2152" y="1875"/>
                  </a:cubicBezTo>
                  <a:cubicBezTo>
                    <a:pt x="2158" y="1868"/>
                    <a:pt x="2163" y="1859"/>
                    <a:pt x="2169" y="1851"/>
                  </a:cubicBezTo>
                  <a:cubicBezTo>
                    <a:pt x="2170" y="1849"/>
                    <a:pt x="2173" y="1849"/>
                    <a:pt x="2175" y="1850"/>
                  </a:cubicBezTo>
                  <a:cubicBezTo>
                    <a:pt x="2177" y="1852"/>
                    <a:pt x="2177" y="1854"/>
                    <a:pt x="2176" y="1856"/>
                  </a:cubicBezTo>
                  <a:cubicBezTo>
                    <a:pt x="2170" y="1864"/>
                    <a:pt x="2165" y="1872"/>
                    <a:pt x="2159" y="1880"/>
                  </a:cubicBezTo>
                  <a:cubicBezTo>
                    <a:pt x="2158" y="1881"/>
                    <a:pt x="2157" y="1882"/>
                    <a:pt x="2156" y="1882"/>
                  </a:cubicBezTo>
                  <a:close/>
                  <a:moveTo>
                    <a:pt x="223" y="1880"/>
                  </a:moveTo>
                  <a:cubicBezTo>
                    <a:pt x="222" y="1880"/>
                    <a:pt x="220" y="1879"/>
                    <a:pt x="219" y="1878"/>
                  </a:cubicBezTo>
                  <a:cubicBezTo>
                    <a:pt x="214" y="1870"/>
                    <a:pt x="208" y="1862"/>
                    <a:pt x="203" y="1854"/>
                  </a:cubicBezTo>
                  <a:cubicBezTo>
                    <a:pt x="201" y="1852"/>
                    <a:pt x="202" y="1849"/>
                    <a:pt x="204" y="1848"/>
                  </a:cubicBezTo>
                  <a:cubicBezTo>
                    <a:pt x="206" y="1847"/>
                    <a:pt x="208" y="1847"/>
                    <a:pt x="210" y="1849"/>
                  </a:cubicBezTo>
                  <a:cubicBezTo>
                    <a:pt x="215" y="1857"/>
                    <a:pt x="221" y="1865"/>
                    <a:pt x="226" y="1873"/>
                  </a:cubicBezTo>
                  <a:cubicBezTo>
                    <a:pt x="228" y="1875"/>
                    <a:pt x="227" y="1878"/>
                    <a:pt x="225" y="1879"/>
                  </a:cubicBezTo>
                  <a:cubicBezTo>
                    <a:pt x="225" y="1879"/>
                    <a:pt x="224" y="1880"/>
                    <a:pt x="223" y="1880"/>
                  </a:cubicBezTo>
                  <a:close/>
                  <a:moveTo>
                    <a:pt x="2188" y="1833"/>
                  </a:moveTo>
                  <a:cubicBezTo>
                    <a:pt x="2188" y="1833"/>
                    <a:pt x="2187" y="1833"/>
                    <a:pt x="2186" y="1833"/>
                  </a:cubicBezTo>
                  <a:cubicBezTo>
                    <a:pt x="2184" y="1831"/>
                    <a:pt x="2184" y="1829"/>
                    <a:pt x="2185" y="1827"/>
                  </a:cubicBezTo>
                  <a:cubicBezTo>
                    <a:pt x="2190" y="1819"/>
                    <a:pt x="2195" y="1810"/>
                    <a:pt x="2200" y="1802"/>
                  </a:cubicBezTo>
                  <a:cubicBezTo>
                    <a:pt x="2202" y="1800"/>
                    <a:pt x="2204" y="1799"/>
                    <a:pt x="2206" y="1801"/>
                  </a:cubicBezTo>
                  <a:cubicBezTo>
                    <a:pt x="2208" y="1802"/>
                    <a:pt x="2209" y="1804"/>
                    <a:pt x="2208" y="1806"/>
                  </a:cubicBezTo>
                  <a:cubicBezTo>
                    <a:pt x="2202" y="1815"/>
                    <a:pt x="2197" y="1823"/>
                    <a:pt x="2192" y="1831"/>
                  </a:cubicBezTo>
                  <a:cubicBezTo>
                    <a:pt x="2191" y="1833"/>
                    <a:pt x="2190" y="1833"/>
                    <a:pt x="2188" y="1833"/>
                  </a:cubicBezTo>
                  <a:close/>
                  <a:moveTo>
                    <a:pt x="190" y="1831"/>
                  </a:moveTo>
                  <a:cubicBezTo>
                    <a:pt x="189" y="1831"/>
                    <a:pt x="187" y="1830"/>
                    <a:pt x="187" y="1829"/>
                  </a:cubicBezTo>
                  <a:cubicBezTo>
                    <a:pt x="181" y="1821"/>
                    <a:pt x="176" y="1813"/>
                    <a:pt x="171" y="1804"/>
                  </a:cubicBezTo>
                  <a:cubicBezTo>
                    <a:pt x="170" y="1802"/>
                    <a:pt x="171" y="1800"/>
                    <a:pt x="172" y="1798"/>
                  </a:cubicBezTo>
                  <a:cubicBezTo>
                    <a:pt x="174" y="1797"/>
                    <a:pt x="177" y="1798"/>
                    <a:pt x="178" y="1800"/>
                  </a:cubicBezTo>
                  <a:cubicBezTo>
                    <a:pt x="183" y="1808"/>
                    <a:pt x="188" y="1817"/>
                    <a:pt x="194" y="1825"/>
                  </a:cubicBezTo>
                  <a:cubicBezTo>
                    <a:pt x="195" y="1827"/>
                    <a:pt x="194" y="1829"/>
                    <a:pt x="192" y="1830"/>
                  </a:cubicBezTo>
                  <a:cubicBezTo>
                    <a:pt x="192" y="1831"/>
                    <a:pt x="191" y="1831"/>
                    <a:pt x="190" y="1831"/>
                  </a:cubicBezTo>
                  <a:close/>
                  <a:moveTo>
                    <a:pt x="2219" y="1783"/>
                  </a:moveTo>
                  <a:cubicBezTo>
                    <a:pt x="2218" y="1783"/>
                    <a:pt x="2218" y="1783"/>
                    <a:pt x="2217" y="1783"/>
                  </a:cubicBezTo>
                  <a:cubicBezTo>
                    <a:pt x="2215" y="1781"/>
                    <a:pt x="2214" y="1779"/>
                    <a:pt x="2215" y="1777"/>
                  </a:cubicBezTo>
                  <a:cubicBezTo>
                    <a:pt x="2220" y="1768"/>
                    <a:pt x="2225" y="1760"/>
                    <a:pt x="2230" y="1751"/>
                  </a:cubicBezTo>
                  <a:cubicBezTo>
                    <a:pt x="2231" y="1749"/>
                    <a:pt x="2233" y="1748"/>
                    <a:pt x="2235" y="1750"/>
                  </a:cubicBezTo>
                  <a:cubicBezTo>
                    <a:pt x="2237" y="1751"/>
                    <a:pt x="2238" y="1753"/>
                    <a:pt x="2237" y="1755"/>
                  </a:cubicBezTo>
                  <a:cubicBezTo>
                    <a:pt x="2232" y="1764"/>
                    <a:pt x="2227" y="1773"/>
                    <a:pt x="2223" y="1781"/>
                  </a:cubicBezTo>
                  <a:cubicBezTo>
                    <a:pt x="2222" y="1782"/>
                    <a:pt x="2220" y="1783"/>
                    <a:pt x="2219" y="1783"/>
                  </a:cubicBezTo>
                  <a:close/>
                  <a:moveTo>
                    <a:pt x="160" y="1781"/>
                  </a:moveTo>
                  <a:cubicBezTo>
                    <a:pt x="158" y="1781"/>
                    <a:pt x="157" y="1780"/>
                    <a:pt x="156" y="1779"/>
                  </a:cubicBezTo>
                  <a:cubicBezTo>
                    <a:pt x="151" y="1770"/>
                    <a:pt x="147" y="1762"/>
                    <a:pt x="142" y="1753"/>
                  </a:cubicBezTo>
                  <a:cubicBezTo>
                    <a:pt x="141" y="1751"/>
                    <a:pt x="142" y="1749"/>
                    <a:pt x="144" y="1748"/>
                  </a:cubicBezTo>
                  <a:cubicBezTo>
                    <a:pt x="146" y="1746"/>
                    <a:pt x="148" y="1747"/>
                    <a:pt x="149" y="1749"/>
                  </a:cubicBezTo>
                  <a:cubicBezTo>
                    <a:pt x="154" y="1758"/>
                    <a:pt x="159" y="1766"/>
                    <a:pt x="163" y="1775"/>
                  </a:cubicBezTo>
                  <a:cubicBezTo>
                    <a:pt x="165" y="1777"/>
                    <a:pt x="164" y="1779"/>
                    <a:pt x="162" y="1780"/>
                  </a:cubicBezTo>
                  <a:cubicBezTo>
                    <a:pt x="161" y="1781"/>
                    <a:pt x="161" y="1781"/>
                    <a:pt x="160" y="1781"/>
                  </a:cubicBezTo>
                  <a:close/>
                  <a:moveTo>
                    <a:pt x="2247" y="1731"/>
                  </a:moveTo>
                  <a:cubicBezTo>
                    <a:pt x="2246" y="1731"/>
                    <a:pt x="2246" y="1731"/>
                    <a:pt x="2245" y="1731"/>
                  </a:cubicBezTo>
                  <a:cubicBezTo>
                    <a:pt x="2243" y="1730"/>
                    <a:pt x="2242" y="1727"/>
                    <a:pt x="2243" y="1725"/>
                  </a:cubicBezTo>
                  <a:cubicBezTo>
                    <a:pt x="2248" y="1717"/>
                    <a:pt x="2252" y="1708"/>
                    <a:pt x="2256" y="1699"/>
                  </a:cubicBezTo>
                  <a:cubicBezTo>
                    <a:pt x="2257" y="1697"/>
                    <a:pt x="2260" y="1696"/>
                    <a:pt x="2262" y="1697"/>
                  </a:cubicBezTo>
                  <a:cubicBezTo>
                    <a:pt x="2264" y="1698"/>
                    <a:pt x="2265" y="1701"/>
                    <a:pt x="2264" y="1703"/>
                  </a:cubicBezTo>
                  <a:cubicBezTo>
                    <a:pt x="2260" y="1712"/>
                    <a:pt x="2255" y="1720"/>
                    <a:pt x="2251" y="1729"/>
                  </a:cubicBezTo>
                  <a:cubicBezTo>
                    <a:pt x="2250" y="1731"/>
                    <a:pt x="2248" y="1731"/>
                    <a:pt x="2247" y="1731"/>
                  </a:cubicBezTo>
                  <a:close/>
                  <a:moveTo>
                    <a:pt x="132" y="1729"/>
                  </a:moveTo>
                  <a:cubicBezTo>
                    <a:pt x="131" y="1729"/>
                    <a:pt x="129" y="1729"/>
                    <a:pt x="128" y="1727"/>
                  </a:cubicBezTo>
                  <a:cubicBezTo>
                    <a:pt x="124" y="1718"/>
                    <a:pt x="120" y="1710"/>
                    <a:pt x="115" y="1701"/>
                  </a:cubicBezTo>
                  <a:cubicBezTo>
                    <a:pt x="114" y="1699"/>
                    <a:pt x="115" y="1696"/>
                    <a:pt x="117" y="1695"/>
                  </a:cubicBezTo>
                  <a:cubicBezTo>
                    <a:pt x="119" y="1694"/>
                    <a:pt x="122" y="1695"/>
                    <a:pt x="123" y="1697"/>
                  </a:cubicBezTo>
                  <a:cubicBezTo>
                    <a:pt x="127" y="1706"/>
                    <a:pt x="131" y="1715"/>
                    <a:pt x="136" y="1723"/>
                  </a:cubicBezTo>
                  <a:cubicBezTo>
                    <a:pt x="137" y="1725"/>
                    <a:pt x="136" y="1728"/>
                    <a:pt x="134" y="1729"/>
                  </a:cubicBezTo>
                  <a:cubicBezTo>
                    <a:pt x="133" y="1729"/>
                    <a:pt x="133" y="1729"/>
                    <a:pt x="132" y="1729"/>
                  </a:cubicBezTo>
                  <a:close/>
                  <a:moveTo>
                    <a:pt x="2272" y="1678"/>
                  </a:moveTo>
                  <a:cubicBezTo>
                    <a:pt x="2272" y="1678"/>
                    <a:pt x="2271" y="1678"/>
                    <a:pt x="2271" y="1678"/>
                  </a:cubicBezTo>
                  <a:cubicBezTo>
                    <a:pt x="2269" y="1677"/>
                    <a:pt x="2268" y="1675"/>
                    <a:pt x="2269" y="1672"/>
                  </a:cubicBezTo>
                  <a:cubicBezTo>
                    <a:pt x="2273" y="1664"/>
                    <a:pt x="2276" y="1655"/>
                    <a:pt x="2280" y="1646"/>
                  </a:cubicBezTo>
                  <a:cubicBezTo>
                    <a:pt x="2281" y="1643"/>
                    <a:pt x="2284" y="1642"/>
                    <a:pt x="2286" y="1643"/>
                  </a:cubicBezTo>
                  <a:cubicBezTo>
                    <a:pt x="2288" y="1644"/>
                    <a:pt x="2289" y="1647"/>
                    <a:pt x="2288" y="1649"/>
                  </a:cubicBezTo>
                  <a:cubicBezTo>
                    <a:pt x="2284" y="1658"/>
                    <a:pt x="2280" y="1667"/>
                    <a:pt x="2276" y="1676"/>
                  </a:cubicBezTo>
                  <a:cubicBezTo>
                    <a:pt x="2275" y="1677"/>
                    <a:pt x="2274" y="1678"/>
                    <a:pt x="2272" y="1678"/>
                  </a:cubicBezTo>
                  <a:close/>
                  <a:moveTo>
                    <a:pt x="107" y="1677"/>
                  </a:moveTo>
                  <a:cubicBezTo>
                    <a:pt x="105" y="1677"/>
                    <a:pt x="104" y="1676"/>
                    <a:pt x="103" y="1674"/>
                  </a:cubicBezTo>
                  <a:cubicBezTo>
                    <a:pt x="99" y="1665"/>
                    <a:pt x="95" y="1656"/>
                    <a:pt x="91" y="1647"/>
                  </a:cubicBezTo>
                  <a:cubicBezTo>
                    <a:pt x="91" y="1645"/>
                    <a:pt x="92" y="1643"/>
                    <a:pt x="94" y="1642"/>
                  </a:cubicBezTo>
                  <a:cubicBezTo>
                    <a:pt x="96" y="1641"/>
                    <a:pt x="98" y="1642"/>
                    <a:pt x="99" y="1644"/>
                  </a:cubicBezTo>
                  <a:cubicBezTo>
                    <a:pt x="103" y="1653"/>
                    <a:pt x="107" y="1662"/>
                    <a:pt x="111" y="1671"/>
                  </a:cubicBezTo>
                  <a:cubicBezTo>
                    <a:pt x="112" y="1673"/>
                    <a:pt x="111" y="1675"/>
                    <a:pt x="109" y="1676"/>
                  </a:cubicBezTo>
                  <a:cubicBezTo>
                    <a:pt x="108" y="1677"/>
                    <a:pt x="107" y="1677"/>
                    <a:pt x="107" y="1677"/>
                  </a:cubicBezTo>
                  <a:close/>
                  <a:moveTo>
                    <a:pt x="2295" y="1624"/>
                  </a:moveTo>
                  <a:cubicBezTo>
                    <a:pt x="2295" y="1624"/>
                    <a:pt x="2294" y="1624"/>
                    <a:pt x="2294" y="1624"/>
                  </a:cubicBezTo>
                  <a:cubicBezTo>
                    <a:pt x="2291" y="1623"/>
                    <a:pt x="2290" y="1621"/>
                    <a:pt x="2291" y="1618"/>
                  </a:cubicBezTo>
                  <a:cubicBezTo>
                    <a:pt x="2295" y="1609"/>
                    <a:pt x="2298" y="1600"/>
                    <a:pt x="2301" y="1591"/>
                  </a:cubicBezTo>
                  <a:cubicBezTo>
                    <a:pt x="2302" y="1589"/>
                    <a:pt x="2305" y="1588"/>
                    <a:pt x="2307" y="1588"/>
                  </a:cubicBezTo>
                  <a:cubicBezTo>
                    <a:pt x="2309" y="1589"/>
                    <a:pt x="2310" y="1592"/>
                    <a:pt x="2309" y="1594"/>
                  </a:cubicBezTo>
                  <a:cubicBezTo>
                    <a:pt x="2306" y="1603"/>
                    <a:pt x="2303" y="1612"/>
                    <a:pt x="2299" y="1621"/>
                  </a:cubicBezTo>
                  <a:cubicBezTo>
                    <a:pt x="2298" y="1623"/>
                    <a:pt x="2297" y="1624"/>
                    <a:pt x="2295" y="1624"/>
                  </a:cubicBezTo>
                  <a:close/>
                  <a:moveTo>
                    <a:pt x="84" y="1623"/>
                  </a:moveTo>
                  <a:cubicBezTo>
                    <a:pt x="83" y="1623"/>
                    <a:pt x="81" y="1622"/>
                    <a:pt x="80" y="1620"/>
                  </a:cubicBezTo>
                  <a:cubicBezTo>
                    <a:pt x="77" y="1611"/>
                    <a:pt x="73" y="1602"/>
                    <a:pt x="70" y="1592"/>
                  </a:cubicBezTo>
                  <a:cubicBezTo>
                    <a:pt x="69" y="1590"/>
                    <a:pt x="70" y="1588"/>
                    <a:pt x="73" y="1587"/>
                  </a:cubicBezTo>
                  <a:cubicBezTo>
                    <a:pt x="75" y="1586"/>
                    <a:pt x="77" y="1587"/>
                    <a:pt x="78" y="1590"/>
                  </a:cubicBezTo>
                  <a:cubicBezTo>
                    <a:pt x="81" y="1599"/>
                    <a:pt x="85" y="1608"/>
                    <a:pt x="88" y="1617"/>
                  </a:cubicBezTo>
                  <a:cubicBezTo>
                    <a:pt x="89" y="1619"/>
                    <a:pt x="88" y="1622"/>
                    <a:pt x="86" y="1622"/>
                  </a:cubicBezTo>
                  <a:cubicBezTo>
                    <a:pt x="85" y="1623"/>
                    <a:pt x="85" y="1623"/>
                    <a:pt x="84" y="1623"/>
                  </a:cubicBezTo>
                  <a:close/>
                  <a:moveTo>
                    <a:pt x="2315" y="1569"/>
                  </a:moveTo>
                  <a:cubicBezTo>
                    <a:pt x="2315" y="1569"/>
                    <a:pt x="2314" y="1569"/>
                    <a:pt x="2314" y="1569"/>
                  </a:cubicBezTo>
                  <a:cubicBezTo>
                    <a:pt x="2312" y="1568"/>
                    <a:pt x="2310" y="1565"/>
                    <a:pt x="2311" y="1563"/>
                  </a:cubicBezTo>
                  <a:cubicBezTo>
                    <a:pt x="2314" y="1554"/>
                    <a:pt x="2317" y="1545"/>
                    <a:pt x="2320" y="1535"/>
                  </a:cubicBezTo>
                  <a:cubicBezTo>
                    <a:pt x="2321" y="1533"/>
                    <a:pt x="2323" y="1532"/>
                    <a:pt x="2325" y="1532"/>
                  </a:cubicBezTo>
                  <a:cubicBezTo>
                    <a:pt x="2327" y="1533"/>
                    <a:pt x="2329" y="1536"/>
                    <a:pt x="2328" y="1538"/>
                  </a:cubicBezTo>
                  <a:cubicBezTo>
                    <a:pt x="2325" y="1547"/>
                    <a:pt x="2322" y="1557"/>
                    <a:pt x="2319" y="1566"/>
                  </a:cubicBezTo>
                  <a:cubicBezTo>
                    <a:pt x="2318" y="1568"/>
                    <a:pt x="2317" y="1569"/>
                    <a:pt x="2315" y="1569"/>
                  </a:cubicBezTo>
                  <a:close/>
                  <a:moveTo>
                    <a:pt x="65" y="1567"/>
                  </a:moveTo>
                  <a:cubicBezTo>
                    <a:pt x="63" y="1567"/>
                    <a:pt x="61" y="1566"/>
                    <a:pt x="61" y="1565"/>
                  </a:cubicBezTo>
                  <a:cubicBezTo>
                    <a:pt x="57" y="1555"/>
                    <a:pt x="54" y="1546"/>
                    <a:pt x="52" y="1537"/>
                  </a:cubicBezTo>
                  <a:cubicBezTo>
                    <a:pt x="51" y="1534"/>
                    <a:pt x="52" y="1532"/>
                    <a:pt x="54" y="1531"/>
                  </a:cubicBezTo>
                  <a:cubicBezTo>
                    <a:pt x="57" y="1531"/>
                    <a:pt x="59" y="1532"/>
                    <a:pt x="60" y="1534"/>
                  </a:cubicBezTo>
                  <a:cubicBezTo>
                    <a:pt x="62" y="1543"/>
                    <a:pt x="65" y="1553"/>
                    <a:pt x="68" y="1562"/>
                  </a:cubicBezTo>
                  <a:cubicBezTo>
                    <a:pt x="69" y="1564"/>
                    <a:pt x="68" y="1567"/>
                    <a:pt x="66" y="1567"/>
                  </a:cubicBezTo>
                  <a:cubicBezTo>
                    <a:pt x="65" y="1567"/>
                    <a:pt x="65" y="1567"/>
                    <a:pt x="65" y="1567"/>
                  </a:cubicBezTo>
                  <a:close/>
                  <a:moveTo>
                    <a:pt x="2332" y="1513"/>
                  </a:moveTo>
                  <a:cubicBezTo>
                    <a:pt x="2332" y="1513"/>
                    <a:pt x="2332" y="1512"/>
                    <a:pt x="2331" y="1512"/>
                  </a:cubicBezTo>
                  <a:cubicBezTo>
                    <a:pt x="2329" y="1512"/>
                    <a:pt x="2328" y="1509"/>
                    <a:pt x="2328" y="1507"/>
                  </a:cubicBezTo>
                  <a:cubicBezTo>
                    <a:pt x="2331" y="1498"/>
                    <a:pt x="2333" y="1488"/>
                    <a:pt x="2336" y="1479"/>
                  </a:cubicBezTo>
                  <a:cubicBezTo>
                    <a:pt x="2336" y="1477"/>
                    <a:pt x="2339" y="1475"/>
                    <a:pt x="2341" y="1476"/>
                  </a:cubicBezTo>
                  <a:cubicBezTo>
                    <a:pt x="2343" y="1476"/>
                    <a:pt x="2344" y="1479"/>
                    <a:pt x="2344" y="1481"/>
                  </a:cubicBezTo>
                  <a:cubicBezTo>
                    <a:pt x="2341" y="1490"/>
                    <a:pt x="2339" y="1500"/>
                    <a:pt x="2336" y="1509"/>
                  </a:cubicBezTo>
                  <a:cubicBezTo>
                    <a:pt x="2336" y="1511"/>
                    <a:pt x="2334" y="1513"/>
                    <a:pt x="2332" y="1513"/>
                  </a:cubicBezTo>
                  <a:close/>
                  <a:moveTo>
                    <a:pt x="47" y="1511"/>
                  </a:moveTo>
                  <a:cubicBezTo>
                    <a:pt x="46" y="1511"/>
                    <a:pt x="44" y="1510"/>
                    <a:pt x="43" y="1508"/>
                  </a:cubicBezTo>
                  <a:cubicBezTo>
                    <a:pt x="41" y="1499"/>
                    <a:pt x="38" y="1489"/>
                    <a:pt x="36" y="1480"/>
                  </a:cubicBezTo>
                  <a:cubicBezTo>
                    <a:pt x="35" y="1478"/>
                    <a:pt x="37" y="1475"/>
                    <a:pt x="39" y="1475"/>
                  </a:cubicBezTo>
                  <a:cubicBezTo>
                    <a:pt x="41" y="1474"/>
                    <a:pt x="43" y="1476"/>
                    <a:pt x="44" y="1478"/>
                  </a:cubicBezTo>
                  <a:cubicBezTo>
                    <a:pt x="46" y="1487"/>
                    <a:pt x="49" y="1497"/>
                    <a:pt x="51" y="1506"/>
                  </a:cubicBezTo>
                  <a:cubicBezTo>
                    <a:pt x="52" y="1508"/>
                    <a:pt x="51" y="1511"/>
                    <a:pt x="49" y="1511"/>
                  </a:cubicBezTo>
                  <a:cubicBezTo>
                    <a:pt x="48" y="1511"/>
                    <a:pt x="48" y="1511"/>
                    <a:pt x="47" y="1511"/>
                  </a:cubicBezTo>
                  <a:close/>
                  <a:moveTo>
                    <a:pt x="2347" y="1456"/>
                  </a:moveTo>
                  <a:cubicBezTo>
                    <a:pt x="2346" y="1456"/>
                    <a:pt x="2346" y="1456"/>
                    <a:pt x="2346" y="1456"/>
                  </a:cubicBezTo>
                  <a:cubicBezTo>
                    <a:pt x="2343" y="1455"/>
                    <a:pt x="2342" y="1453"/>
                    <a:pt x="2343" y="1451"/>
                  </a:cubicBezTo>
                  <a:cubicBezTo>
                    <a:pt x="2345" y="1441"/>
                    <a:pt x="2347" y="1431"/>
                    <a:pt x="2349" y="1422"/>
                  </a:cubicBezTo>
                  <a:cubicBezTo>
                    <a:pt x="2349" y="1420"/>
                    <a:pt x="2351" y="1418"/>
                    <a:pt x="2354" y="1419"/>
                  </a:cubicBezTo>
                  <a:cubicBezTo>
                    <a:pt x="2356" y="1419"/>
                    <a:pt x="2357" y="1421"/>
                    <a:pt x="2357" y="1424"/>
                  </a:cubicBezTo>
                  <a:cubicBezTo>
                    <a:pt x="2355" y="1433"/>
                    <a:pt x="2353" y="1443"/>
                    <a:pt x="2351" y="1452"/>
                  </a:cubicBezTo>
                  <a:cubicBezTo>
                    <a:pt x="2350" y="1454"/>
                    <a:pt x="2349" y="1456"/>
                    <a:pt x="2347" y="1456"/>
                  </a:cubicBezTo>
                  <a:close/>
                  <a:moveTo>
                    <a:pt x="33" y="1454"/>
                  </a:moveTo>
                  <a:cubicBezTo>
                    <a:pt x="31" y="1454"/>
                    <a:pt x="29" y="1453"/>
                    <a:pt x="29" y="1451"/>
                  </a:cubicBezTo>
                  <a:cubicBezTo>
                    <a:pt x="27" y="1442"/>
                    <a:pt x="25" y="1432"/>
                    <a:pt x="23" y="1422"/>
                  </a:cubicBezTo>
                  <a:cubicBezTo>
                    <a:pt x="23" y="1420"/>
                    <a:pt x="24" y="1418"/>
                    <a:pt x="26" y="1417"/>
                  </a:cubicBezTo>
                  <a:cubicBezTo>
                    <a:pt x="29" y="1417"/>
                    <a:pt x="31" y="1418"/>
                    <a:pt x="31" y="1421"/>
                  </a:cubicBezTo>
                  <a:cubicBezTo>
                    <a:pt x="33" y="1430"/>
                    <a:pt x="35" y="1440"/>
                    <a:pt x="37" y="1449"/>
                  </a:cubicBezTo>
                  <a:cubicBezTo>
                    <a:pt x="38" y="1452"/>
                    <a:pt x="36" y="1454"/>
                    <a:pt x="34" y="1454"/>
                  </a:cubicBezTo>
                  <a:cubicBezTo>
                    <a:pt x="34" y="1454"/>
                    <a:pt x="33" y="1454"/>
                    <a:pt x="33" y="1454"/>
                  </a:cubicBezTo>
                  <a:close/>
                  <a:moveTo>
                    <a:pt x="2358" y="1398"/>
                  </a:moveTo>
                  <a:cubicBezTo>
                    <a:pt x="2358" y="1398"/>
                    <a:pt x="2358" y="1398"/>
                    <a:pt x="2357" y="1398"/>
                  </a:cubicBezTo>
                  <a:cubicBezTo>
                    <a:pt x="2355" y="1398"/>
                    <a:pt x="2354" y="1395"/>
                    <a:pt x="2354" y="1393"/>
                  </a:cubicBezTo>
                  <a:cubicBezTo>
                    <a:pt x="2356" y="1384"/>
                    <a:pt x="2357" y="1374"/>
                    <a:pt x="2359" y="1364"/>
                  </a:cubicBezTo>
                  <a:cubicBezTo>
                    <a:pt x="2359" y="1362"/>
                    <a:pt x="2361" y="1360"/>
                    <a:pt x="2363" y="1361"/>
                  </a:cubicBezTo>
                  <a:cubicBezTo>
                    <a:pt x="2366" y="1361"/>
                    <a:pt x="2367" y="1363"/>
                    <a:pt x="2367" y="1366"/>
                  </a:cubicBezTo>
                  <a:cubicBezTo>
                    <a:pt x="2365" y="1375"/>
                    <a:pt x="2364" y="1385"/>
                    <a:pt x="2362" y="1395"/>
                  </a:cubicBezTo>
                  <a:cubicBezTo>
                    <a:pt x="2362" y="1397"/>
                    <a:pt x="2360" y="1398"/>
                    <a:pt x="2358" y="1398"/>
                  </a:cubicBezTo>
                  <a:close/>
                  <a:moveTo>
                    <a:pt x="22" y="1397"/>
                  </a:moveTo>
                  <a:cubicBezTo>
                    <a:pt x="20" y="1397"/>
                    <a:pt x="18" y="1395"/>
                    <a:pt x="18" y="1393"/>
                  </a:cubicBezTo>
                  <a:cubicBezTo>
                    <a:pt x="16" y="1384"/>
                    <a:pt x="14" y="1374"/>
                    <a:pt x="13" y="1364"/>
                  </a:cubicBezTo>
                  <a:cubicBezTo>
                    <a:pt x="13" y="1362"/>
                    <a:pt x="14" y="1360"/>
                    <a:pt x="16" y="1360"/>
                  </a:cubicBezTo>
                  <a:cubicBezTo>
                    <a:pt x="19" y="1359"/>
                    <a:pt x="21" y="1361"/>
                    <a:pt x="21" y="1363"/>
                  </a:cubicBezTo>
                  <a:cubicBezTo>
                    <a:pt x="23" y="1373"/>
                    <a:pt x="24" y="1382"/>
                    <a:pt x="26" y="1392"/>
                  </a:cubicBezTo>
                  <a:cubicBezTo>
                    <a:pt x="26" y="1394"/>
                    <a:pt x="25" y="1396"/>
                    <a:pt x="22" y="1397"/>
                  </a:cubicBezTo>
                  <a:cubicBezTo>
                    <a:pt x="22" y="1397"/>
                    <a:pt x="22" y="1397"/>
                    <a:pt x="22" y="1397"/>
                  </a:cubicBezTo>
                  <a:close/>
                  <a:moveTo>
                    <a:pt x="2367" y="1340"/>
                  </a:moveTo>
                  <a:cubicBezTo>
                    <a:pt x="2367" y="1340"/>
                    <a:pt x="2366" y="1340"/>
                    <a:pt x="2366" y="1340"/>
                  </a:cubicBezTo>
                  <a:cubicBezTo>
                    <a:pt x="2364" y="1340"/>
                    <a:pt x="2362" y="1338"/>
                    <a:pt x="2363" y="1335"/>
                  </a:cubicBezTo>
                  <a:cubicBezTo>
                    <a:pt x="2364" y="1326"/>
                    <a:pt x="2365" y="1316"/>
                    <a:pt x="2366" y="1306"/>
                  </a:cubicBezTo>
                  <a:cubicBezTo>
                    <a:pt x="2366" y="1304"/>
                    <a:pt x="2368" y="1302"/>
                    <a:pt x="2370" y="1303"/>
                  </a:cubicBezTo>
                  <a:cubicBezTo>
                    <a:pt x="2373" y="1303"/>
                    <a:pt x="2374" y="1305"/>
                    <a:pt x="2374" y="1307"/>
                  </a:cubicBezTo>
                  <a:cubicBezTo>
                    <a:pt x="2373" y="1317"/>
                    <a:pt x="2372" y="1327"/>
                    <a:pt x="2371" y="1336"/>
                  </a:cubicBezTo>
                  <a:cubicBezTo>
                    <a:pt x="2371" y="1338"/>
                    <a:pt x="2369" y="1340"/>
                    <a:pt x="2367" y="1340"/>
                  </a:cubicBezTo>
                  <a:close/>
                  <a:moveTo>
                    <a:pt x="13" y="1339"/>
                  </a:moveTo>
                  <a:cubicBezTo>
                    <a:pt x="11" y="1339"/>
                    <a:pt x="9" y="1337"/>
                    <a:pt x="9" y="1335"/>
                  </a:cubicBezTo>
                  <a:cubicBezTo>
                    <a:pt x="8" y="1326"/>
                    <a:pt x="7" y="1316"/>
                    <a:pt x="6" y="1306"/>
                  </a:cubicBezTo>
                  <a:cubicBezTo>
                    <a:pt x="6" y="1304"/>
                    <a:pt x="7" y="1302"/>
                    <a:pt x="10" y="1301"/>
                  </a:cubicBezTo>
                  <a:cubicBezTo>
                    <a:pt x="12" y="1301"/>
                    <a:pt x="14" y="1303"/>
                    <a:pt x="14" y="1305"/>
                  </a:cubicBezTo>
                  <a:cubicBezTo>
                    <a:pt x="15" y="1315"/>
                    <a:pt x="16" y="1325"/>
                    <a:pt x="17" y="1334"/>
                  </a:cubicBezTo>
                  <a:cubicBezTo>
                    <a:pt x="18" y="1336"/>
                    <a:pt x="16" y="1339"/>
                    <a:pt x="14" y="1339"/>
                  </a:cubicBezTo>
                  <a:cubicBezTo>
                    <a:pt x="14" y="1339"/>
                    <a:pt x="13" y="1339"/>
                    <a:pt x="13" y="1339"/>
                  </a:cubicBezTo>
                  <a:close/>
                  <a:moveTo>
                    <a:pt x="2372" y="1282"/>
                  </a:moveTo>
                  <a:cubicBezTo>
                    <a:pt x="2372" y="1282"/>
                    <a:pt x="2372" y="1282"/>
                    <a:pt x="2372" y="1282"/>
                  </a:cubicBezTo>
                  <a:cubicBezTo>
                    <a:pt x="2370" y="1281"/>
                    <a:pt x="2368" y="1279"/>
                    <a:pt x="2368" y="1277"/>
                  </a:cubicBezTo>
                  <a:cubicBezTo>
                    <a:pt x="2369" y="1267"/>
                    <a:pt x="2370" y="1258"/>
                    <a:pt x="2370" y="1248"/>
                  </a:cubicBezTo>
                  <a:cubicBezTo>
                    <a:pt x="2370" y="1246"/>
                    <a:pt x="2372" y="1244"/>
                    <a:pt x="2374" y="1244"/>
                  </a:cubicBezTo>
                  <a:cubicBezTo>
                    <a:pt x="2377" y="1244"/>
                    <a:pt x="2379" y="1246"/>
                    <a:pt x="2378" y="1248"/>
                  </a:cubicBezTo>
                  <a:cubicBezTo>
                    <a:pt x="2378" y="1258"/>
                    <a:pt x="2377" y="1268"/>
                    <a:pt x="2377" y="1278"/>
                  </a:cubicBezTo>
                  <a:cubicBezTo>
                    <a:pt x="2376" y="1280"/>
                    <a:pt x="2375" y="1282"/>
                    <a:pt x="2372" y="1282"/>
                  </a:cubicBezTo>
                  <a:close/>
                  <a:moveTo>
                    <a:pt x="8" y="1280"/>
                  </a:moveTo>
                  <a:cubicBezTo>
                    <a:pt x="5" y="1280"/>
                    <a:pt x="3" y="1279"/>
                    <a:pt x="3" y="1277"/>
                  </a:cubicBezTo>
                  <a:cubicBezTo>
                    <a:pt x="3" y="1267"/>
                    <a:pt x="2" y="1257"/>
                    <a:pt x="2" y="1247"/>
                  </a:cubicBezTo>
                  <a:cubicBezTo>
                    <a:pt x="1" y="1245"/>
                    <a:pt x="3" y="1243"/>
                    <a:pt x="6" y="1243"/>
                  </a:cubicBezTo>
                  <a:cubicBezTo>
                    <a:pt x="8" y="1243"/>
                    <a:pt x="10" y="1244"/>
                    <a:pt x="10" y="1247"/>
                  </a:cubicBezTo>
                  <a:cubicBezTo>
                    <a:pt x="10" y="1256"/>
                    <a:pt x="11" y="1266"/>
                    <a:pt x="12" y="1276"/>
                  </a:cubicBezTo>
                  <a:cubicBezTo>
                    <a:pt x="12" y="1278"/>
                    <a:pt x="10" y="1280"/>
                    <a:pt x="8" y="1280"/>
                  </a:cubicBezTo>
                  <a:cubicBezTo>
                    <a:pt x="8" y="1280"/>
                    <a:pt x="8" y="1280"/>
                    <a:pt x="8" y="1280"/>
                  </a:cubicBezTo>
                  <a:close/>
                  <a:moveTo>
                    <a:pt x="2375" y="1223"/>
                  </a:moveTo>
                  <a:cubicBezTo>
                    <a:pt x="2375" y="1223"/>
                    <a:pt x="2375" y="1223"/>
                    <a:pt x="2375" y="1223"/>
                  </a:cubicBezTo>
                  <a:cubicBezTo>
                    <a:pt x="2373" y="1223"/>
                    <a:pt x="2371" y="1221"/>
                    <a:pt x="2371" y="1219"/>
                  </a:cubicBezTo>
                  <a:cubicBezTo>
                    <a:pt x="2371" y="1209"/>
                    <a:pt x="2371" y="1199"/>
                    <a:pt x="2371" y="1190"/>
                  </a:cubicBezTo>
                  <a:cubicBezTo>
                    <a:pt x="2371" y="1187"/>
                    <a:pt x="2373" y="1185"/>
                    <a:pt x="2376" y="1185"/>
                  </a:cubicBezTo>
                  <a:cubicBezTo>
                    <a:pt x="2378" y="1185"/>
                    <a:pt x="2380" y="1187"/>
                    <a:pt x="2380" y="1190"/>
                  </a:cubicBezTo>
                  <a:cubicBezTo>
                    <a:pt x="2380" y="1199"/>
                    <a:pt x="2380" y="1209"/>
                    <a:pt x="2379" y="1219"/>
                  </a:cubicBezTo>
                  <a:cubicBezTo>
                    <a:pt x="2379" y="1221"/>
                    <a:pt x="2378" y="1223"/>
                    <a:pt x="2375" y="1223"/>
                  </a:cubicBezTo>
                  <a:close/>
                  <a:moveTo>
                    <a:pt x="5" y="1222"/>
                  </a:moveTo>
                  <a:cubicBezTo>
                    <a:pt x="2" y="1222"/>
                    <a:pt x="1" y="1220"/>
                    <a:pt x="1" y="1218"/>
                  </a:cubicBezTo>
                  <a:cubicBezTo>
                    <a:pt x="0" y="1208"/>
                    <a:pt x="0" y="1199"/>
                    <a:pt x="0" y="1190"/>
                  </a:cubicBezTo>
                  <a:cubicBezTo>
                    <a:pt x="0" y="1188"/>
                    <a:pt x="0" y="1188"/>
                    <a:pt x="0" y="1188"/>
                  </a:cubicBezTo>
                  <a:cubicBezTo>
                    <a:pt x="0" y="1186"/>
                    <a:pt x="2" y="1184"/>
                    <a:pt x="4" y="1184"/>
                  </a:cubicBezTo>
                  <a:cubicBezTo>
                    <a:pt x="7" y="1184"/>
                    <a:pt x="9" y="1186"/>
                    <a:pt x="9" y="1188"/>
                  </a:cubicBezTo>
                  <a:cubicBezTo>
                    <a:pt x="9" y="1190"/>
                    <a:pt x="9" y="1190"/>
                    <a:pt x="9" y="1190"/>
                  </a:cubicBezTo>
                  <a:cubicBezTo>
                    <a:pt x="9" y="1199"/>
                    <a:pt x="9" y="1208"/>
                    <a:pt x="9" y="1218"/>
                  </a:cubicBezTo>
                  <a:cubicBezTo>
                    <a:pt x="9" y="1220"/>
                    <a:pt x="7" y="1222"/>
                    <a:pt x="5" y="1222"/>
                  </a:cubicBezTo>
                  <a:cubicBezTo>
                    <a:pt x="5" y="1222"/>
                    <a:pt x="5" y="1222"/>
                    <a:pt x="5" y="1222"/>
                  </a:cubicBezTo>
                  <a:close/>
                  <a:moveTo>
                    <a:pt x="2375" y="1167"/>
                  </a:moveTo>
                  <a:cubicBezTo>
                    <a:pt x="2373" y="1167"/>
                    <a:pt x="2371" y="1165"/>
                    <a:pt x="2371" y="1163"/>
                  </a:cubicBezTo>
                  <a:cubicBezTo>
                    <a:pt x="2371" y="1153"/>
                    <a:pt x="2371" y="1143"/>
                    <a:pt x="2370" y="1133"/>
                  </a:cubicBezTo>
                  <a:cubicBezTo>
                    <a:pt x="2370" y="1131"/>
                    <a:pt x="2372" y="1129"/>
                    <a:pt x="2374" y="1129"/>
                  </a:cubicBezTo>
                  <a:cubicBezTo>
                    <a:pt x="2376" y="1129"/>
                    <a:pt x="2378" y="1131"/>
                    <a:pt x="2379" y="1133"/>
                  </a:cubicBezTo>
                  <a:cubicBezTo>
                    <a:pt x="2379" y="1143"/>
                    <a:pt x="2379" y="1153"/>
                    <a:pt x="2380" y="1162"/>
                  </a:cubicBezTo>
                  <a:cubicBezTo>
                    <a:pt x="2380" y="1165"/>
                    <a:pt x="2378" y="1167"/>
                    <a:pt x="2375" y="1167"/>
                  </a:cubicBezTo>
                  <a:cubicBezTo>
                    <a:pt x="2375" y="1167"/>
                    <a:pt x="2375" y="1167"/>
                    <a:pt x="2375" y="1167"/>
                  </a:cubicBezTo>
                  <a:close/>
                  <a:moveTo>
                    <a:pt x="5" y="1163"/>
                  </a:moveTo>
                  <a:cubicBezTo>
                    <a:pt x="5" y="1163"/>
                    <a:pt x="5" y="1163"/>
                    <a:pt x="5" y="1163"/>
                  </a:cubicBezTo>
                  <a:cubicBezTo>
                    <a:pt x="2" y="1163"/>
                    <a:pt x="1" y="1161"/>
                    <a:pt x="1" y="1159"/>
                  </a:cubicBezTo>
                  <a:cubicBezTo>
                    <a:pt x="1" y="1149"/>
                    <a:pt x="1" y="1139"/>
                    <a:pt x="2" y="1129"/>
                  </a:cubicBezTo>
                  <a:cubicBezTo>
                    <a:pt x="2" y="1127"/>
                    <a:pt x="4" y="1125"/>
                    <a:pt x="6" y="1125"/>
                  </a:cubicBezTo>
                  <a:cubicBezTo>
                    <a:pt x="8" y="1126"/>
                    <a:pt x="10" y="1128"/>
                    <a:pt x="10" y="1130"/>
                  </a:cubicBezTo>
                  <a:cubicBezTo>
                    <a:pt x="10" y="1140"/>
                    <a:pt x="9" y="1149"/>
                    <a:pt x="9" y="1159"/>
                  </a:cubicBezTo>
                  <a:cubicBezTo>
                    <a:pt x="9" y="1161"/>
                    <a:pt x="7" y="1163"/>
                    <a:pt x="5" y="1163"/>
                  </a:cubicBezTo>
                  <a:close/>
                  <a:moveTo>
                    <a:pt x="2373" y="1108"/>
                  </a:moveTo>
                  <a:cubicBezTo>
                    <a:pt x="2370" y="1108"/>
                    <a:pt x="2369" y="1106"/>
                    <a:pt x="2368" y="1104"/>
                  </a:cubicBezTo>
                  <a:cubicBezTo>
                    <a:pt x="2368" y="1095"/>
                    <a:pt x="2367" y="1085"/>
                    <a:pt x="2366" y="1075"/>
                  </a:cubicBezTo>
                  <a:cubicBezTo>
                    <a:pt x="2366" y="1073"/>
                    <a:pt x="2367" y="1071"/>
                    <a:pt x="2370" y="1071"/>
                  </a:cubicBezTo>
                  <a:cubicBezTo>
                    <a:pt x="2372" y="1070"/>
                    <a:pt x="2374" y="1072"/>
                    <a:pt x="2374" y="1074"/>
                  </a:cubicBezTo>
                  <a:cubicBezTo>
                    <a:pt x="2375" y="1084"/>
                    <a:pt x="2376" y="1094"/>
                    <a:pt x="2377" y="1104"/>
                  </a:cubicBezTo>
                  <a:cubicBezTo>
                    <a:pt x="2377" y="1106"/>
                    <a:pt x="2375" y="1108"/>
                    <a:pt x="2373" y="1108"/>
                  </a:cubicBezTo>
                  <a:cubicBezTo>
                    <a:pt x="2373" y="1108"/>
                    <a:pt x="2373" y="1108"/>
                    <a:pt x="2373" y="1108"/>
                  </a:cubicBezTo>
                  <a:close/>
                  <a:moveTo>
                    <a:pt x="8" y="1105"/>
                  </a:moveTo>
                  <a:cubicBezTo>
                    <a:pt x="8" y="1105"/>
                    <a:pt x="7" y="1105"/>
                    <a:pt x="7" y="1105"/>
                  </a:cubicBezTo>
                  <a:cubicBezTo>
                    <a:pt x="5" y="1104"/>
                    <a:pt x="3" y="1102"/>
                    <a:pt x="4" y="1100"/>
                  </a:cubicBezTo>
                  <a:cubicBezTo>
                    <a:pt x="4" y="1090"/>
                    <a:pt x="5" y="1080"/>
                    <a:pt x="6" y="1071"/>
                  </a:cubicBezTo>
                  <a:cubicBezTo>
                    <a:pt x="6" y="1068"/>
                    <a:pt x="8" y="1067"/>
                    <a:pt x="11" y="1067"/>
                  </a:cubicBezTo>
                  <a:cubicBezTo>
                    <a:pt x="13" y="1067"/>
                    <a:pt x="15" y="1069"/>
                    <a:pt x="14" y="1072"/>
                  </a:cubicBezTo>
                  <a:cubicBezTo>
                    <a:pt x="13" y="1081"/>
                    <a:pt x="13" y="1091"/>
                    <a:pt x="12" y="1101"/>
                  </a:cubicBezTo>
                  <a:cubicBezTo>
                    <a:pt x="12" y="1103"/>
                    <a:pt x="10" y="1105"/>
                    <a:pt x="8" y="1105"/>
                  </a:cubicBezTo>
                  <a:close/>
                  <a:moveTo>
                    <a:pt x="2367" y="1050"/>
                  </a:moveTo>
                  <a:cubicBezTo>
                    <a:pt x="2365" y="1050"/>
                    <a:pt x="2363" y="1048"/>
                    <a:pt x="2363" y="1046"/>
                  </a:cubicBezTo>
                  <a:cubicBezTo>
                    <a:pt x="2362" y="1036"/>
                    <a:pt x="2360" y="1027"/>
                    <a:pt x="2359" y="1017"/>
                  </a:cubicBezTo>
                  <a:cubicBezTo>
                    <a:pt x="2359" y="1015"/>
                    <a:pt x="2360" y="1013"/>
                    <a:pt x="2362" y="1012"/>
                  </a:cubicBezTo>
                  <a:cubicBezTo>
                    <a:pt x="2365" y="1012"/>
                    <a:pt x="2367" y="1014"/>
                    <a:pt x="2367" y="1016"/>
                  </a:cubicBezTo>
                  <a:cubicBezTo>
                    <a:pt x="2369" y="1026"/>
                    <a:pt x="2370" y="1035"/>
                    <a:pt x="2371" y="1045"/>
                  </a:cubicBezTo>
                  <a:cubicBezTo>
                    <a:pt x="2371" y="1047"/>
                    <a:pt x="2370" y="1049"/>
                    <a:pt x="2367" y="1050"/>
                  </a:cubicBezTo>
                  <a:cubicBezTo>
                    <a:pt x="2367" y="1050"/>
                    <a:pt x="2367" y="1050"/>
                    <a:pt x="2367" y="1050"/>
                  </a:cubicBezTo>
                  <a:close/>
                  <a:moveTo>
                    <a:pt x="13" y="1046"/>
                  </a:moveTo>
                  <a:cubicBezTo>
                    <a:pt x="13" y="1046"/>
                    <a:pt x="13" y="1046"/>
                    <a:pt x="13" y="1046"/>
                  </a:cubicBezTo>
                  <a:cubicBezTo>
                    <a:pt x="11" y="1046"/>
                    <a:pt x="9" y="1044"/>
                    <a:pt x="9" y="1041"/>
                  </a:cubicBezTo>
                  <a:cubicBezTo>
                    <a:pt x="11" y="1032"/>
                    <a:pt x="12" y="1022"/>
                    <a:pt x="13" y="1012"/>
                  </a:cubicBezTo>
                  <a:cubicBezTo>
                    <a:pt x="14" y="1010"/>
                    <a:pt x="16" y="1008"/>
                    <a:pt x="18" y="1009"/>
                  </a:cubicBezTo>
                  <a:cubicBezTo>
                    <a:pt x="20" y="1009"/>
                    <a:pt x="22" y="1011"/>
                    <a:pt x="22" y="1014"/>
                  </a:cubicBezTo>
                  <a:cubicBezTo>
                    <a:pt x="20" y="1023"/>
                    <a:pt x="19" y="1033"/>
                    <a:pt x="18" y="1042"/>
                  </a:cubicBezTo>
                  <a:cubicBezTo>
                    <a:pt x="17" y="1045"/>
                    <a:pt x="16" y="1046"/>
                    <a:pt x="13" y="1046"/>
                  </a:cubicBezTo>
                  <a:close/>
                  <a:moveTo>
                    <a:pt x="2358" y="992"/>
                  </a:moveTo>
                  <a:cubicBezTo>
                    <a:pt x="2356" y="992"/>
                    <a:pt x="2355" y="990"/>
                    <a:pt x="2354" y="988"/>
                  </a:cubicBezTo>
                  <a:cubicBezTo>
                    <a:pt x="2353" y="979"/>
                    <a:pt x="2351" y="969"/>
                    <a:pt x="2349" y="959"/>
                  </a:cubicBezTo>
                  <a:cubicBezTo>
                    <a:pt x="2349" y="957"/>
                    <a:pt x="2350" y="955"/>
                    <a:pt x="2352" y="955"/>
                  </a:cubicBezTo>
                  <a:cubicBezTo>
                    <a:pt x="2355" y="954"/>
                    <a:pt x="2357" y="956"/>
                    <a:pt x="2357" y="958"/>
                  </a:cubicBezTo>
                  <a:cubicBezTo>
                    <a:pt x="2359" y="967"/>
                    <a:pt x="2361" y="977"/>
                    <a:pt x="2363" y="987"/>
                  </a:cubicBezTo>
                  <a:cubicBezTo>
                    <a:pt x="2363" y="989"/>
                    <a:pt x="2361" y="991"/>
                    <a:pt x="2359" y="992"/>
                  </a:cubicBezTo>
                  <a:cubicBezTo>
                    <a:pt x="2359" y="992"/>
                    <a:pt x="2359" y="992"/>
                    <a:pt x="2358" y="992"/>
                  </a:cubicBezTo>
                  <a:close/>
                  <a:moveTo>
                    <a:pt x="22" y="988"/>
                  </a:moveTo>
                  <a:cubicBezTo>
                    <a:pt x="22" y="988"/>
                    <a:pt x="22" y="988"/>
                    <a:pt x="21" y="988"/>
                  </a:cubicBezTo>
                  <a:cubicBezTo>
                    <a:pt x="19" y="988"/>
                    <a:pt x="18" y="985"/>
                    <a:pt x="18" y="983"/>
                  </a:cubicBezTo>
                  <a:cubicBezTo>
                    <a:pt x="20" y="974"/>
                    <a:pt x="22" y="964"/>
                    <a:pt x="23" y="954"/>
                  </a:cubicBezTo>
                  <a:cubicBezTo>
                    <a:pt x="24" y="952"/>
                    <a:pt x="26" y="951"/>
                    <a:pt x="28" y="951"/>
                  </a:cubicBezTo>
                  <a:cubicBezTo>
                    <a:pt x="31" y="951"/>
                    <a:pt x="32" y="954"/>
                    <a:pt x="32" y="956"/>
                  </a:cubicBezTo>
                  <a:cubicBezTo>
                    <a:pt x="30" y="965"/>
                    <a:pt x="28" y="975"/>
                    <a:pt x="26" y="985"/>
                  </a:cubicBezTo>
                  <a:cubicBezTo>
                    <a:pt x="26" y="987"/>
                    <a:pt x="24" y="988"/>
                    <a:pt x="22" y="988"/>
                  </a:cubicBezTo>
                  <a:close/>
                  <a:moveTo>
                    <a:pt x="2347" y="934"/>
                  </a:moveTo>
                  <a:cubicBezTo>
                    <a:pt x="2345" y="934"/>
                    <a:pt x="2343" y="933"/>
                    <a:pt x="2343" y="931"/>
                  </a:cubicBezTo>
                  <a:cubicBezTo>
                    <a:pt x="2341" y="921"/>
                    <a:pt x="2339" y="912"/>
                    <a:pt x="2336" y="902"/>
                  </a:cubicBezTo>
                  <a:cubicBezTo>
                    <a:pt x="2336" y="900"/>
                    <a:pt x="2337" y="898"/>
                    <a:pt x="2339" y="897"/>
                  </a:cubicBezTo>
                  <a:cubicBezTo>
                    <a:pt x="2342" y="897"/>
                    <a:pt x="2344" y="898"/>
                    <a:pt x="2344" y="900"/>
                  </a:cubicBezTo>
                  <a:cubicBezTo>
                    <a:pt x="2347" y="910"/>
                    <a:pt x="2349" y="919"/>
                    <a:pt x="2351" y="929"/>
                  </a:cubicBezTo>
                  <a:cubicBezTo>
                    <a:pt x="2352" y="931"/>
                    <a:pt x="2350" y="934"/>
                    <a:pt x="2348" y="934"/>
                  </a:cubicBezTo>
                  <a:cubicBezTo>
                    <a:pt x="2348" y="934"/>
                    <a:pt x="2347" y="934"/>
                    <a:pt x="2347" y="934"/>
                  </a:cubicBezTo>
                  <a:close/>
                  <a:moveTo>
                    <a:pt x="34" y="931"/>
                  </a:moveTo>
                  <a:cubicBezTo>
                    <a:pt x="33" y="931"/>
                    <a:pt x="33" y="931"/>
                    <a:pt x="33" y="930"/>
                  </a:cubicBezTo>
                  <a:cubicBezTo>
                    <a:pt x="30" y="930"/>
                    <a:pt x="29" y="928"/>
                    <a:pt x="30" y="925"/>
                  </a:cubicBezTo>
                  <a:cubicBezTo>
                    <a:pt x="32" y="916"/>
                    <a:pt x="34" y="906"/>
                    <a:pt x="36" y="897"/>
                  </a:cubicBezTo>
                  <a:cubicBezTo>
                    <a:pt x="37" y="895"/>
                    <a:pt x="39" y="893"/>
                    <a:pt x="42" y="894"/>
                  </a:cubicBezTo>
                  <a:cubicBezTo>
                    <a:pt x="44" y="894"/>
                    <a:pt x="45" y="897"/>
                    <a:pt x="45" y="899"/>
                  </a:cubicBezTo>
                  <a:cubicBezTo>
                    <a:pt x="42" y="908"/>
                    <a:pt x="40" y="918"/>
                    <a:pt x="38" y="927"/>
                  </a:cubicBezTo>
                  <a:cubicBezTo>
                    <a:pt x="37" y="929"/>
                    <a:pt x="36" y="931"/>
                    <a:pt x="34" y="931"/>
                  </a:cubicBezTo>
                  <a:close/>
                  <a:moveTo>
                    <a:pt x="2333" y="877"/>
                  </a:moveTo>
                  <a:cubicBezTo>
                    <a:pt x="2331" y="877"/>
                    <a:pt x="2329" y="876"/>
                    <a:pt x="2329" y="874"/>
                  </a:cubicBezTo>
                  <a:cubicBezTo>
                    <a:pt x="2326" y="865"/>
                    <a:pt x="2324" y="855"/>
                    <a:pt x="2321" y="846"/>
                  </a:cubicBezTo>
                  <a:cubicBezTo>
                    <a:pt x="2320" y="844"/>
                    <a:pt x="2321" y="841"/>
                    <a:pt x="2324" y="841"/>
                  </a:cubicBezTo>
                  <a:cubicBezTo>
                    <a:pt x="2326" y="840"/>
                    <a:pt x="2328" y="841"/>
                    <a:pt x="2329" y="844"/>
                  </a:cubicBezTo>
                  <a:cubicBezTo>
                    <a:pt x="2332" y="853"/>
                    <a:pt x="2334" y="862"/>
                    <a:pt x="2337" y="872"/>
                  </a:cubicBezTo>
                  <a:cubicBezTo>
                    <a:pt x="2338" y="874"/>
                    <a:pt x="2336" y="876"/>
                    <a:pt x="2334" y="877"/>
                  </a:cubicBezTo>
                  <a:cubicBezTo>
                    <a:pt x="2334" y="877"/>
                    <a:pt x="2333" y="877"/>
                    <a:pt x="2333" y="877"/>
                  </a:cubicBezTo>
                  <a:close/>
                  <a:moveTo>
                    <a:pt x="48" y="874"/>
                  </a:moveTo>
                  <a:cubicBezTo>
                    <a:pt x="48" y="874"/>
                    <a:pt x="47" y="874"/>
                    <a:pt x="47" y="874"/>
                  </a:cubicBezTo>
                  <a:cubicBezTo>
                    <a:pt x="45" y="873"/>
                    <a:pt x="43" y="871"/>
                    <a:pt x="44" y="868"/>
                  </a:cubicBezTo>
                  <a:cubicBezTo>
                    <a:pt x="47" y="859"/>
                    <a:pt x="49" y="849"/>
                    <a:pt x="52" y="840"/>
                  </a:cubicBezTo>
                  <a:cubicBezTo>
                    <a:pt x="53" y="838"/>
                    <a:pt x="55" y="837"/>
                    <a:pt x="58" y="837"/>
                  </a:cubicBezTo>
                  <a:cubicBezTo>
                    <a:pt x="60" y="838"/>
                    <a:pt x="61" y="840"/>
                    <a:pt x="60" y="843"/>
                  </a:cubicBezTo>
                  <a:cubicBezTo>
                    <a:pt x="57" y="852"/>
                    <a:pt x="55" y="861"/>
                    <a:pt x="52" y="871"/>
                  </a:cubicBezTo>
                  <a:cubicBezTo>
                    <a:pt x="52" y="872"/>
                    <a:pt x="50" y="874"/>
                    <a:pt x="48" y="874"/>
                  </a:cubicBezTo>
                  <a:close/>
                  <a:moveTo>
                    <a:pt x="2316" y="821"/>
                  </a:moveTo>
                  <a:cubicBezTo>
                    <a:pt x="2314" y="821"/>
                    <a:pt x="2312" y="820"/>
                    <a:pt x="2312" y="818"/>
                  </a:cubicBezTo>
                  <a:cubicBezTo>
                    <a:pt x="2309" y="809"/>
                    <a:pt x="2306" y="800"/>
                    <a:pt x="2302" y="791"/>
                  </a:cubicBezTo>
                  <a:cubicBezTo>
                    <a:pt x="2302" y="788"/>
                    <a:pt x="2303" y="786"/>
                    <a:pt x="2305" y="785"/>
                  </a:cubicBezTo>
                  <a:cubicBezTo>
                    <a:pt x="2307" y="784"/>
                    <a:pt x="2309" y="786"/>
                    <a:pt x="2310" y="788"/>
                  </a:cubicBezTo>
                  <a:cubicBezTo>
                    <a:pt x="2314" y="797"/>
                    <a:pt x="2317" y="806"/>
                    <a:pt x="2320" y="816"/>
                  </a:cubicBezTo>
                  <a:cubicBezTo>
                    <a:pt x="2321" y="818"/>
                    <a:pt x="2319" y="820"/>
                    <a:pt x="2317" y="821"/>
                  </a:cubicBezTo>
                  <a:cubicBezTo>
                    <a:pt x="2317" y="821"/>
                    <a:pt x="2316" y="821"/>
                    <a:pt x="2316" y="821"/>
                  </a:cubicBezTo>
                  <a:close/>
                  <a:moveTo>
                    <a:pt x="65" y="818"/>
                  </a:moveTo>
                  <a:cubicBezTo>
                    <a:pt x="65" y="818"/>
                    <a:pt x="64" y="817"/>
                    <a:pt x="64" y="817"/>
                  </a:cubicBezTo>
                  <a:cubicBezTo>
                    <a:pt x="62" y="817"/>
                    <a:pt x="61" y="814"/>
                    <a:pt x="61" y="812"/>
                  </a:cubicBezTo>
                  <a:cubicBezTo>
                    <a:pt x="64" y="803"/>
                    <a:pt x="68" y="793"/>
                    <a:pt x="71" y="784"/>
                  </a:cubicBezTo>
                  <a:cubicBezTo>
                    <a:pt x="72" y="782"/>
                    <a:pt x="74" y="781"/>
                    <a:pt x="76" y="782"/>
                  </a:cubicBezTo>
                  <a:cubicBezTo>
                    <a:pt x="79" y="782"/>
                    <a:pt x="80" y="785"/>
                    <a:pt x="79" y="787"/>
                  </a:cubicBezTo>
                  <a:cubicBezTo>
                    <a:pt x="76" y="796"/>
                    <a:pt x="72" y="805"/>
                    <a:pt x="69" y="815"/>
                  </a:cubicBezTo>
                  <a:cubicBezTo>
                    <a:pt x="69" y="816"/>
                    <a:pt x="67" y="818"/>
                    <a:pt x="65" y="818"/>
                  </a:cubicBezTo>
                  <a:close/>
                  <a:moveTo>
                    <a:pt x="2296" y="766"/>
                  </a:moveTo>
                  <a:cubicBezTo>
                    <a:pt x="2294" y="766"/>
                    <a:pt x="2293" y="765"/>
                    <a:pt x="2292" y="763"/>
                  </a:cubicBezTo>
                  <a:cubicBezTo>
                    <a:pt x="2289" y="754"/>
                    <a:pt x="2285" y="745"/>
                    <a:pt x="2281" y="736"/>
                  </a:cubicBezTo>
                  <a:cubicBezTo>
                    <a:pt x="2280" y="734"/>
                    <a:pt x="2281" y="732"/>
                    <a:pt x="2284" y="731"/>
                  </a:cubicBezTo>
                  <a:cubicBezTo>
                    <a:pt x="2286" y="730"/>
                    <a:pt x="2288" y="731"/>
                    <a:pt x="2289" y="733"/>
                  </a:cubicBezTo>
                  <a:cubicBezTo>
                    <a:pt x="2293" y="742"/>
                    <a:pt x="2296" y="751"/>
                    <a:pt x="2300" y="760"/>
                  </a:cubicBezTo>
                  <a:cubicBezTo>
                    <a:pt x="2301" y="762"/>
                    <a:pt x="2300" y="765"/>
                    <a:pt x="2298" y="766"/>
                  </a:cubicBezTo>
                  <a:cubicBezTo>
                    <a:pt x="2297" y="766"/>
                    <a:pt x="2297" y="766"/>
                    <a:pt x="2296" y="766"/>
                  </a:cubicBezTo>
                  <a:close/>
                  <a:moveTo>
                    <a:pt x="85" y="762"/>
                  </a:moveTo>
                  <a:cubicBezTo>
                    <a:pt x="85" y="762"/>
                    <a:pt x="84" y="762"/>
                    <a:pt x="84" y="762"/>
                  </a:cubicBezTo>
                  <a:cubicBezTo>
                    <a:pt x="82" y="761"/>
                    <a:pt x="81" y="759"/>
                    <a:pt x="81" y="756"/>
                  </a:cubicBezTo>
                  <a:cubicBezTo>
                    <a:pt x="85" y="747"/>
                    <a:pt x="89" y="738"/>
                    <a:pt x="93" y="729"/>
                  </a:cubicBezTo>
                  <a:cubicBezTo>
                    <a:pt x="93" y="727"/>
                    <a:pt x="96" y="726"/>
                    <a:pt x="98" y="727"/>
                  </a:cubicBezTo>
                  <a:cubicBezTo>
                    <a:pt x="100" y="728"/>
                    <a:pt x="101" y="730"/>
                    <a:pt x="100" y="732"/>
                  </a:cubicBezTo>
                  <a:cubicBezTo>
                    <a:pt x="97" y="741"/>
                    <a:pt x="93" y="750"/>
                    <a:pt x="89" y="759"/>
                  </a:cubicBezTo>
                  <a:cubicBezTo>
                    <a:pt x="89" y="761"/>
                    <a:pt x="87" y="762"/>
                    <a:pt x="85" y="762"/>
                  </a:cubicBezTo>
                  <a:close/>
                  <a:moveTo>
                    <a:pt x="2274" y="712"/>
                  </a:moveTo>
                  <a:cubicBezTo>
                    <a:pt x="2272" y="712"/>
                    <a:pt x="2270" y="711"/>
                    <a:pt x="2270" y="709"/>
                  </a:cubicBezTo>
                  <a:cubicBezTo>
                    <a:pt x="2266" y="701"/>
                    <a:pt x="2262" y="692"/>
                    <a:pt x="2258" y="683"/>
                  </a:cubicBezTo>
                  <a:cubicBezTo>
                    <a:pt x="2257" y="681"/>
                    <a:pt x="2258" y="678"/>
                    <a:pt x="2260" y="677"/>
                  </a:cubicBezTo>
                  <a:cubicBezTo>
                    <a:pt x="2262" y="676"/>
                    <a:pt x="2264" y="677"/>
                    <a:pt x="2265" y="679"/>
                  </a:cubicBezTo>
                  <a:cubicBezTo>
                    <a:pt x="2269" y="688"/>
                    <a:pt x="2274" y="697"/>
                    <a:pt x="2277" y="706"/>
                  </a:cubicBezTo>
                  <a:cubicBezTo>
                    <a:pt x="2278" y="708"/>
                    <a:pt x="2277" y="711"/>
                    <a:pt x="2275" y="711"/>
                  </a:cubicBezTo>
                  <a:cubicBezTo>
                    <a:pt x="2275" y="712"/>
                    <a:pt x="2274" y="712"/>
                    <a:pt x="2274" y="712"/>
                  </a:cubicBezTo>
                  <a:close/>
                  <a:moveTo>
                    <a:pt x="108" y="708"/>
                  </a:moveTo>
                  <a:cubicBezTo>
                    <a:pt x="108" y="708"/>
                    <a:pt x="107" y="708"/>
                    <a:pt x="106" y="708"/>
                  </a:cubicBezTo>
                  <a:cubicBezTo>
                    <a:pt x="104" y="707"/>
                    <a:pt x="103" y="704"/>
                    <a:pt x="104" y="702"/>
                  </a:cubicBezTo>
                  <a:cubicBezTo>
                    <a:pt x="108" y="693"/>
                    <a:pt x="113" y="684"/>
                    <a:pt x="117" y="675"/>
                  </a:cubicBezTo>
                  <a:cubicBezTo>
                    <a:pt x="118" y="673"/>
                    <a:pt x="120" y="672"/>
                    <a:pt x="122" y="673"/>
                  </a:cubicBezTo>
                  <a:cubicBezTo>
                    <a:pt x="124" y="674"/>
                    <a:pt x="125" y="677"/>
                    <a:pt x="124" y="679"/>
                  </a:cubicBezTo>
                  <a:cubicBezTo>
                    <a:pt x="120" y="688"/>
                    <a:pt x="116" y="697"/>
                    <a:pt x="112" y="705"/>
                  </a:cubicBezTo>
                  <a:cubicBezTo>
                    <a:pt x="111" y="707"/>
                    <a:pt x="110" y="708"/>
                    <a:pt x="108" y="708"/>
                  </a:cubicBezTo>
                  <a:close/>
                  <a:moveTo>
                    <a:pt x="2249" y="659"/>
                  </a:moveTo>
                  <a:cubicBezTo>
                    <a:pt x="2247" y="659"/>
                    <a:pt x="2246" y="658"/>
                    <a:pt x="2245" y="657"/>
                  </a:cubicBezTo>
                  <a:cubicBezTo>
                    <a:pt x="2240" y="648"/>
                    <a:pt x="2236" y="639"/>
                    <a:pt x="2231" y="631"/>
                  </a:cubicBezTo>
                  <a:cubicBezTo>
                    <a:pt x="2230" y="629"/>
                    <a:pt x="2231" y="626"/>
                    <a:pt x="2233" y="625"/>
                  </a:cubicBezTo>
                  <a:cubicBezTo>
                    <a:pt x="2235" y="624"/>
                    <a:pt x="2238" y="625"/>
                    <a:pt x="2239" y="627"/>
                  </a:cubicBezTo>
                  <a:cubicBezTo>
                    <a:pt x="2243" y="635"/>
                    <a:pt x="2248" y="644"/>
                    <a:pt x="2252" y="653"/>
                  </a:cubicBezTo>
                  <a:cubicBezTo>
                    <a:pt x="2253" y="655"/>
                    <a:pt x="2252" y="658"/>
                    <a:pt x="2250" y="659"/>
                  </a:cubicBezTo>
                  <a:cubicBezTo>
                    <a:pt x="2250" y="659"/>
                    <a:pt x="2249" y="659"/>
                    <a:pt x="2249" y="659"/>
                  </a:cubicBezTo>
                  <a:close/>
                  <a:moveTo>
                    <a:pt x="134" y="655"/>
                  </a:moveTo>
                  <a:cubicBezTo>
                    <a:pt x="133" y="655"/>
                    <a:pt x="132" y="655"/>
                    <a:pt x="132" y="654"/>
                  </a:cubicBezTo>
                  <a:cubicBezTo>
                    <a:pt x="130" y="653"/>
                    <a:pt x="129" y="651"/>
                    <a:pt x="130" y="649"/>
                  </a:cubicBezTo>
                  <a:cubicBezTo>
                    <a:pt x="134" y="640"/>
                    <a:pt x="139" y="631"/>
                    <a:pt x="144" y="623"/>
                  </a:cubicBezTo>
                  <a:cubicBezTo>
                    <a:pt x="145" y="621"/>
                    <a:pt x="147" y="620"/>
                    <a:pt x="149" y="621"/>
                  </a:cubicBezTo>
                  <a:cubicBezTo>
                    <a:pt x="151" y="622"/>
                    <a:pt x="152" y="625"/>
                    <a:pt x="151" y="627"/>
                  </a:cubicBezTo>
                  <a:cubicBezTo>
                    <a:pt x="146" y="635"/>
                    <a:pt x="142" y="644"/>
                    <a:pt x="137" y="653"/>
                  </a:cubicBezTo>
                  <a:cubicBezTo>
                    <a:pt x="137" y="654"/>
                    <a:pt x="135" y="655"/>
                    <a:pt x="134" y="655"/>
                  </a:cubicBezTo>
                  <a:close/>
                  <a:moveTo>
                    <a:pt x="2221" y="607"/>
                  </a:moveTo>
                  <a:cubicBezTo>
                    <a:pt x="2219" y="607"/>
                    <a:pt x="2218" y="607"/>
                    <a:pt x="2217" y="605"/>
                  </a:cubicBezTo>
                  <a:cubicBezTo>
                    <a:pt x="2212" y="597"/>
                    <a:pt x="2207" y="588"/>
                    <a:pt x="2202" y="580"/>
                  </a:cubicBezTo>
                  <a:cubicBezTo>
                    <a:pt x="2201" y="578"/>
                    <a:pt x="2202" y="576"/>
                    <a:pt x="2204" y="574"/>
                  </a:cubicBezTo>
                  <a:cubicBezTo>
                    <a:pt x="2206" y="573"/>
                    <a:pt x="2208" y="574"/>
                    <a:pt x="2210" y="576"/>
                  </a:cubicBezTo>
                  <a:cubicBezTo>
                    <a:pt x="2215" y="584"/>
                    <a:pt x="2220" y="593"/>
                    <a:pt x="2224" y="601"/>
                  </a:cubicBezTo>
                  <a:cubicBezTo>
                    <a:pt x="2226" y="603"/>
                    <a:pt x="2225" y="606"/>
                    <a:pt x="2223" y="607"/>
                  </a:cubicBezTo>
                  <a:cubicBezTo>
                    <a:pt x="2222" y="607"/>
                    <a:pt x="2221" y="607"/>
                    <a:pt x="2221" y="607"/>
                  </a:cubicBezTo>
                  <a:close/>
                  <a:moveTo>
                    <a:pt x="162" y="603"/>
                  </a:moveTo>
                  <a:cubicBezTo>
                    <a:pt x="161" y="603"/>
                    <a:pt x="160" y="603"/>
                    <a:pt x="160" y="603"/>
                  </a:cubicBezTo>
                  <a:cubicBezTo>
                    <a:pt x="158" y="602"/>
                    <a:pt x="157" y="599"/>
                    <a:pt x="158" y="597"/>
                  </a:cubicBezTo>
                  <a:cubicBezTo>
                    <a:pt x="163" y="588"/>
                    <a:pt x="168" y="580"/>
                    <a:pt x="173" y="572"/>
                  </a:cubicBezTo>
                  <a:cubicBezTo>
                    <a:pt x="174" y="570"/>
                    <a:pt x="177" y="569"/>
                    <a:pt x="179" y="570"/>
                  </a:cubicBezTo>
                  <a:cubicBezTo>
                    <a:pt x="181" y="571"/>
                    <a:pt x="181" y="574"/>
                    <a:pt x="180" y="576"/>
                  </a:cubicBezTo>
                  <a:cubicBezTo>
                    <a:pt x="175" y="584"/>
                    <a:pt x="170" y="593"/>
                    <a:pt x="165" y="601"/>
                  </a:cubicBezTo>
                  <a:cubicBezTo>
                    <a:pt x="165" y="602"/>
                    <a:pt x="163" y="603"/>
                    <a:pt x="162" y="603"/>
                  </a:cubicBezTo>
                  <a:close/>
                  <a:moveTo>
                    <a:pt x="2191" y="557"/>
                  </a:moveTo>
                  <a:cubicBezTo>
                    <a:pt x="2189" y="557"/>
                    <a:pt x="2188" y="557"/>
                    <a:pt x="2187" y="555"/>
                  </a:cubicBezTo>
                  <a:cubicBezTo>
                    <a:pt x="2182" y="547"/>
                    <a:pt x="2176" y="539"/>
                    <a:pt x="2171" y="531"/>
                  </a:cubicBezTo>
                  <a:cubicBezTo>
                    <a:pt x="2170" y="529"/>
                    <a:pt x="2170" y="526"/>
                    <a:pt x="2172" y="525"/>
                  </a:cubicBezTo>
                  <a:cubicBezTo>
                    <a:pt x="2174" y="524"/>
                    <a:pt x="2177" y="524"/>
                    <a:pt x="2178" y="526"/>
                  </a:cubicBezTo>
                  <a:cubicBezTo>
                    <a:pt x="2183" y="534"/>
                    <a:pt x="2189" y="543"/>
                    <a:pt x="2194" y="551"/>
                  </a:cubicBezTo>
                  <a:cubicBezTo>
                    <a:pt x="2195" y="553"/>
                    <a:pt x="2195" y="555"/>
                    <a:pt x="2193" y="557"/>
                  </a:cubicBezTo>
                  <a:cubicBezTo>
                    <a:pt x="2192" y="557"/>
                    <a:pt x="2191" y="557"/>
                    <a:pt x="2191" y="557"/>
                  </a:cubicBezTo>
                  <a:close/>
                  <a:moveTo>
                    <a:pt x="192" y="553"/>
                  </a:moveTo>
                  <a:cubicBezTo>
                    <a:pt x="191" y="553"/>
                    <a:pt x="191" y="553"/>
                    <a:pt x="190" y="552"/>
                  </a:cubicBezTo>
                  <a:cubicBezTo>
                    <a:pt x="188" y="551"/>
                    <a:pt x="187" y="549"/>
                    <a:pt x="189" y="547"/>
                  </a:cubicBezTo>
                  <a:cubicBezTo>
                    <a:pt x="194" y="538"/>
                    <a:pt x="199" y="530"/>
                    <a:pt x="205" y="522"/>
                  </a:cubicBezTo>
                  <a:cubicBezTo>
                    <a:pt x="206" y="520"/>
                    <a:pt x="209" y="520"/>
                    <a:pt x="211" y="521"/>
                  </a:cubicBezTo>
                  <a:cubicBezTo>
                    <a:pt x="213" y="522"/>
                    <a:pt x="213" y="525"/>
                    <a:pt x="212" y="527"/>
                  </a:cubicBezTo>
                  <a:cubicBezTo>
                    <a:pt x="206" y="535"/>
                    <a:pt x="201" y="543"/>
                    <a:pt x="196" y="551"/>
                  </a:cubicBezTo>
                  <a:cubicBezTo>
                    <a:pt x="195" y="552"/>
                    <a:pt x="194" y="553"/>
                    <a:pt x="192" y="553"/>
                  </a:cubicBezTo>
                  <a:close/>
                  <a:moveTo>
                    <a:pt x="2158" y="509"/>
                  </a:moveTo>
                  <a:cubicBezTo>
                    <a:pt x="2157" y="509"/>
                    <a:pt x="2155" y="508"/>
                    <a:pt x="2154" y="507"/>
                  </a:cubicBezTo>
                  <a:cubicBezTo>
                    <a:pt x="2149" y="499"/>
                    <a:pt x="2143" y="491"/>
                    <a:pt x="2137" y="483"/>
                  </a:cubicBezTo>
                  <a:cubicBezTo>
                    <a:pt x="2136" y="481"/>
                    <a:pt x="2136" y="479"/>
                    <a:pt x="2138" y="477"/>
                  </a:cubicBezTo>
                  <a:cubicBezTo>
                    <a:pt x="2140" y="476"/>
                    <a:pt x="2143" y="476"/>
                    <a:pt x="2144" y="478"/>
                  </a:cubicBezTo>
                  <a:cubicBezTo>
                    <a:pt x="2150" y="486"/>
                    <a:pt x="2156" y="494"/>
                    <a:pt x="2161" y="502"/>
                  </a:cubicBezTo>
                  <a:cubicBezTo>
                    <a:pt x="2163" y="504"/>
                    <a:pt x="2162" y="507"/>
                    <a:pt x="2160" y="508"/>
                  </a:cubicBezTo>
                  <a:cubicBezTo>
                    <a:pt x="2160" y="508"/>
                    <a:pt x="2159" y="509"/>
                    <a:pt x="2158" y="509"/>
                  </a:cubicBezTo>
                  <a:close/>
                  <a:moveTo>
                    <a:pt x="225" y="504"/>
                  </a:moveTo>
                  <a:cubicBezTo>
                    <a:pt x="224" y="504"/>
                    <a:pt x="224" y="504"/>
                    <a:pt x="223" y="504"/>
                  </a:cubicBezTo>
                  <a:cubicBezTo>
                    <a:pt x="221" y="502"/>
                    <a:pt x="220" y="500"/>
                    <a:pt x="222" y="498"/>
                  </a:cubicBezTo>
                  <a:cubicBezTo>
                    <a:pt x="228" y="490"/>
                    <a:pt x="233" y="482"/>
                    <a:pt x="239" y="474"/>
                  </a:cubicBezTo>
                  <a:cubicBezTo>
                    <a:pt x="241" y="472"/>
                    <a:pt x="243" y="472"/>
                    <a:pt x="245" y="473"/>
                  </a:cubicBezTo>
                  <a:cubicBezTo>
                    <a:pt x="247" y="475"/>
                    <a:pt x="247" y="477"/>
                    <a:pt x="246" y="479"/>
                  </a:cubicBezTo>
                  <a:cubicBezTo>
                    <a:pt x="240" y="487"/>
                    <a:pt x="234" y="495"/>
                    <a:pt x="229" y="503"/>
                  </a:cubicBezTo>
                  <a:cubicBezTo>
                    <a:pt x="228" y="504"/>
                    <a:pt x="227" y="504"/>
                    <a:pt x="225" y="504"/>
                  </a:cubicBezTo>
                  <a:close/>
                  <a:moveTo>
                    <a:pt x="2123" y="462"/>
                  </a:moveTo>
                  <a:cubicBezTo>
                    <a:pt x="2122" y="462"/>
                    <a:pt x="2120" y="461"/>
                    <a:pt x="2119" y="460"/>
                  </a:cubicBezTo>
                  <a:cubicBezTo>
                    <a:pt x="2113" y="452"/>
                    <a:pt x="2107" y="445"/>
                    <a:pt x="2101" y="437"/>
                  </a:cubicBezTo>
                  <a:cubicBezTo>
                    <a:pt x="2100" y="436"/>
                    <a:pt x="2100" y="433"/>
                    <a:pt x="2102" y="431"/>
                  </a:cubicBezTo>
                  <a:cubicBezTo>
                    <a:pt x="2103" y="430"/>
                    <a:pt x="2106" y="430"/>
                    <a:pt x="2108" y="432"/>
                  </a:cubicBezTo>
                  <a:cubicBezTo>
                    <a:pt x="2114" y="440"/>
                    <a:pt x="2120" y="447"/>
                    <a:pt x="2126" y="455"/>
                  </a:cubicBezTo>
                  <a:cubicBezTo>
                    <a:pt x="2127" y="457"/>
                    <a:pt x="2127" y="459"/>
                    <a:pt x="2125" y="461"/>
                  </a:cubicBezTo>
                  <a:cubicBezTo>
                    <a:pt x="2125" y="461"/>
                    <a:pt x="2124" y="462"/>
                    <a:pt x="2123" y="462"/>
                  </a:cubicBezTo>
                  <a:close/>
                  <a:moveTo>
                    <a:pt x="261" y="458"/>
                  </a:moveTo>
                  <a:cubicBezTo>
                    <a:pt x="260" y="458"/>
                    <a:pt x="259" y="457"/>
                    <a:pt x="258" y="457"/>
                  </a:cubicBezTo>
                  <a:cubicBezTo>
                    <a:pt x="256" y="455"/>
                    <a:pt x="256" y="453"/>
                    <a:pt x="257" y="451"/>
                  </a:cubicBezTo>
                  <a:cubicBezTo>
                    <a:pt x="263" y="443"/>
                    <a:pt x="270" y="435"/>
                    <a:pt x="276" y="428"/>
                  </a:cubicBezTo>
                  <a:cubicBezTo>
                    <a:pt x="277" y="426"/>
                    <a:pt x="280" y="426"/>
                    <a:pt x="282" y="427"/>
                  </a:cubicBezTo>
                  <a:cubicBezTo>
                    <a:pt x="284" y="429"/>
                    <a:pt x="284" y="431"/>
                    <a:pt x="282" y="433"/>
                  </a:cubicBezTo>
                  <a:cubicBezTo>
                    <a:pt x="276" y="441"/>
                    <a:pt x="270" y="448"/>
                    <a:pt x="264" y="456"/>
                  </a:cubicBezTo>
                  <a:cubicBezTo>
                    <a:pt x="263" y="457"/>
                    <a:pt x="262" y="458"/>
                    <a:pt x="261" y="458"/>
                  </a:cubicBezTo>
                  <a:close/>
                  <a:moveTo>
                    <a:pt x="2085" y="417"/>
                  </a:moveTo>
                  <a:cubicBezTo>
                    <a:pt x="2084" y="417"/>
                    <a:pt x="2083" y="416"/>
                    <a:pt x="2082" y="415"/>
                  </a:cubicBezTo>
                  <a:cubicBezTo>
                    <a:pt x="2076" y="408"/>
                    <a:pt x="2069" y="400"/>
                    <a:pt x="2063" y="393"/>
                  </a:cubicBezTo>
                  <a:cubicBezTo>
                    <a:pt x="2061" y="392"/>
                    <a:pt x="2061" y="389"/>
                    <a:pt x="2063" y="387"/>
                  </a:cubicBezTo>
                  <a:cubicBezTo>
                    <a:pt x="2065" y="386"/>
                    <a:pt x="2067" y="386"/>
                    <a:pt x="2069" y="388"/>
                  </a:cubicBezTo>
                  <a:cubicBezTo>
                    <a:pt x="2076" y="395"/>
                    <a:pt x="2082" y="402"/>
                    <a:pt x="2089" y="410"/>
                  </a:cubicBezTo>
                  <a:cubicBezTo>
                    <a:pt x="2090" y="411"/>
                    <a:pt x="2090" y="414"/>
                    <a:pt x="2088" y="416"/>
                  </a:cubicBezTo>
                  <a:cubicBezTo>
                    <a:pt x="2087" y="416"/>
                    <a:pt x="2086" y="417"/>
                    <a:pt x="2085" y="417"/>
                  </a:cubicBezTo>
                  <a:close/>
                  <a:moveTo>
                    <a:pt x="298" y="412"/>
                  </a:moveTo>
                  <a:cubicBezTo>
                    <a:pt x="297" y="412"/>
                    <a:pt x="296" y="412"/>
                    <a:pt x="295" y="411"/>
                  </a:cubicBezTo>
                  <a:cubicBezTo>
                    <a:pt x="294" y="410"/>
                    <a:pt x="293" y="407"/>
                    <a:pt x="295" y="405"/>
                  </a:cubicBezTo>
                  <a:cubicBezTo>
                    <a:pt x="301" y="398"/>
                    <a:pt x="308" y="391"/>
                    <a:pt x="315" y="384"/>
                  </a:cubicBezTo>
                  <a:cubicBezTo>
                    <a:pt x="316" y="382"/>
                    <a:pt x="319" y="382"/>
                    <a:pt x="321" y="383"/>
                  </a:cubicBezTo>
                  <a:cubicBezTo>
                    <a:pt x="322" y="385"/>
                    <a:pt x="322" y="388"/>
                    <a:pt x="321" y="389"/>
                  </a:cubicBezTo>
                  <a:cubicBezTo>
                    <a:pt x="314" y="396"/>
                    <a:pt x="308" y="404"/>
                    <a:pt x="301" y="411"/>
                  </a:cubicBezTo>
                  <a:cubicBezTo>
                    <a:pt x="300" y="412"/>
                    <a:pt x="299" y="412"/>
                    <a:pt x="298" y="412"/>
                  </a:cubicBezTo>
                  <a:close/>
                  <a:moveTo>
                    <a:pt x="2046" y="373"/>
                  </a:moveTo>
                  <a:cubicBezTo>
                    <a:pt x="2045" y="373"/>
                    <a:pt x="2044" y="373"/>
                    <a:pt x="2043" y="372"/>
                  </a:cubicBezTo>
                  <a:cubicBezTo>
                    <a:pt x="2036" y="365"/>
                    <a:pt x="2029" y="358"/>
                    <a:pt x="2022" y="351"/>
                  </a:cubicBezTo>
                  <a:cubicBezTo>
                    <a:pt x="2021" y="349"/>
                    <a:pt x="2021" y="347"/>
                    <a:pt x="2022" y="345"/>
                  </a:cubicBezTo>
                  <a:cubicBezTo>
                    <a:pt x="2024" y="344"/>
                    <a:pt x="2027" y="344"/>
                    <a:pt x="2028" y="345"/>
                  </a:cubicBezTo>
                  <a:cubicBezTo>
                    <a:pt x="2035" y="352"/>
                    <a:pt x="2042" y="359"/>
                    <a:pt x="2049" y="366"/>
                  </a:cubicBezTo>
                  <a:cubicBezTo>
                    <a:pt x="2051" y="368"/>
                    <a:pt x="2050" y="370"/>
                    <a:pt x="2049" y="372"/>
                  </a:cubicBezTo>
                  <a:cubicBezTo>
                    <a:pt x="2048" y="373"/>
                    <a:pt x="2047" y="373"/>
                    <a:pt x="2046" y="373"/>
                  </a:cubicBezTo>
                  <a:close/>
                  <a:moveTo>
                    <a:pt x="338" y="369"/>
                  </a:moveTo>
                  <a:cubicBezTo>
                    <a:pt x="337" y="369"/>
                    <a:pt x="336" y="369"/>
                    <a:pt x="335" y="368"/>
                  </a:cubicBezTo>
                  <a:cubicBezTo>
                    <a:pt x="333" y="367"/>
                    <a:pt x="333" y="364"/>
                    <a:pt x="335" y="362"/>
                  </a:cubicBezTo>
                  <a:cubicBezTo>
                    <a:pt x="342" y="355"/>
                    <a:pt x="349" y="348"/>
                    <a:pt x="356" y="341"/>
                  </a:cubicBezTo>
                  <a:cubicBezTo>
                    <a:pt x="357" y="340"/>
                    <a:pt x="360" y="340"/>
                    <a:pt x="362" y="341"/>
                  </a:cubicBezTo>
                  <a:cubicBezTo>
                    <a:pt x="363" y="343"/>
                    <a:pt x="363" y="346"/>
                    <a:pt x="362" y="347"/>
                  </a:cubicBezTo>
                  <a:cubicBezTo>
                    <a:pt x="355" y="354"/>
                    <a:pt x="348" y="361"/>
                    <a:pt x="341" y="368"/>
                  </a:cubicBezTo>
                  <a:cubicBezTo>
                    <a:pt x="340" y="369"/>
                    <a:pt x="339" y="369"/>
                    <a:pt x="338" y="369"/>
                  </a:cubicBezTo>
                  <a:close/>
                  <a:moveTo>
                    <a:pt x="2004" y="332"/>
                  </a:moveTo>
                  <a:cubicBezTo>
                    <a:pt x="2003" y="332"/>
                    <a:pt x="2002" y="332"/>
                    <a:pt x="2001" y="331"/>
                  </a:cubicBezTo>
                  <a:cubicBezTo>
                    <a:pt x="1994" y="324"/>
                    <a:pt x="1987" y="317"/>
                    <a:pt x="1980" y="311"/>
                  </a:cubicBezTo>
                  <a:cubicBezTo>
                    <a:pt x="1978" y="309"/>
                    <a:pt x="1978" y="307"/>
                    <a:pt x="1980" y="305"/>
                  </a:cubicBezTo>
                  <a:cubicBezTo>
                    <a:pt x="1981" y="303"/>
                    <a:pt x="1984" y="303"/>
                    <a:pt x="1985" y="305"/>
                  </a:cubicBezTo>
                  <a:cubicBezTo>
                    <a:pt x="1993" y="311"/>
                    <a:pt x="2000" y="318"/>
                    <a:pt x="2007" y="325"/>
                  </a:cubicBezTo>
                  <a:cubicBezTo>
                    <a:pt x="2009" y="326"/>
                    <a:pt x="2009" y="329"/>
                    <a:pt x="2007" y="331"/>
                  </a:cubicBezTo>
                  <a:cubicBezTo>
                    <a:pt x="2006" y="331"/>
                    <a:pt x="2005" y="332"/>
                    <a:pt x="2004" y="332"/>
                  </a:cubicBezTo>
                  <a:close/>
                  <a:moveTo>
                    <a:pt x="380" y="328"/>
                  </a:moveTo>
                  <a:cubicBezTo>
                    <a:pt x="379" y="328"/>
                    <a:pt x="378" y="328"/>
                    <a:pt x="377" y="327"/>
                  </a:cubicBezTo>
                  <a:cubicBezTo>
                    <a:pt x="375" y="325"/>
                    <a:pt x="375" y="322"/>
                    <a:pt x="377" y="321"/>
                  </a:cubicBezTo>
                  <a:cubicBezTo>
                    <a:pt x="384" y="314"/>
                    <a:pt x="391" y="308"/>
                    <a:pt x="399" y="301"/>
                  </a:cubicBezTo>
                  <a:cubicBezTo>
                    <a:pt x="400" y="300"/>
                    <a:pt x="403" y="300"/>
                    <a:pt x="405" y="301"/>
                  </a:cubicBezTo>
                  <a:cubicBezTo>
                    <a:pt x="406" y="303"/>
                    <a:pt x="406" y="306"/>
                    <a:pt x="404" y="307"/>
                  </a:cubicBezTo>
                  <a:cubicBezTo>
                    <a:pt x="397" y="314"/>
                    <a:pt x="390" y="320"/>
                    <a:pt x="383" y="327"/>
                  </a:cubicBezTo>
                  <a:cubicBezTo>
                    <a:pt x="382" y="328"/>
                    <a:pt x="381" y="328"/>
                    <a:pt x="380" y="328"/>
                  </a:cubicBezTo>
                  <a:close/>
                  <a:moveTo>
                    <a:pt x="1961" y="293"/>
                  </a:moveTo>
                  <a:cubicBezTo>
                    <a:pt x="1960" y="293"/>
                    <a:pt x="1959" y="292"/>
                    <a:pt x="1958" y="292"/>
                  </a:cubicBezTo>
                  <a:cubicBezTo>
                    <a:pt x="1950" y="285"/>
                    <a:pt x="1943" y="279"/>
                    <a:pt x="1935" y="273"/>
                  </a:cubicBezTo>
                  <a:cubicBezTo>
                    <a:pt x="1934" y="271"/>
                    <a:pt x="1933" y="269"/>
                    <a:pt x="1935" y="267"/>
                  </a:cubicBezTo>
                  <a:cubicBezTo>
                    <a:pt x="1936" y="265"/>
                    <a:pt x="1939" y="265"/>
                    <a:pt x="1941" y="266"/>
                  </a:cubicBezTo>
                  <a:cubicBezTo>
                    <a:pt x="1948" y="273"/>
                    <a:pt x="1956" y="279"/>
                    <a:pt x="1963" y="285"/>
                  </a:cubicBezTo>
                  <a:cubicBezTo>
                    <a:pt x="1965" y="287"/>
                    <a:pt x="1965" y="289"/>
                    <a:pt x="1964" y="291"/>
                  </a:cubicBezTo>
                  <a:cubicBezTo>
                    <a:pt x="1963" y="292"/>
                    <a:pt x="1962" y="293"/>
                    <a:pt x="1961" y="293"/>
                  </a:cubicBezTo>
                  <a:close/>
                  <a:moveTo>
                    <a:pt x="424" y="289"/>
                  </a:moveTo>
                  <a:cubicBezTo>
                    <a:pt x="422" y="289"/>
                    <a:pt x="421" y="289"/>
                    <a:pt x="420" y="288"/>
                  </a:cubicBezTo>
                  <a:cubicBezTo>
                    <a:pt x="419" y="286"/>
                    <a:pt x="419" y="283"/>
                    <a:pt x="421" y="282"/>
                  </a:cubicBezTo>
                  <a:cubicBezTo>
                    <a:pt x="428" y="275"/>
                    <a:pt x="436" y="269"/>
                    <a:pt x="443" y="263"/>
                  </a:cubicBezTo>
                  <a:cubicBezTo>
                    <a:pt x="445" y="262"/>
                    <a:pt x="448" y="262"/>
                    <a:pt x="449" y="264"/>
                  </a:cubicBezTo>
                  <a:cubicBezTo>
                    <a:pt x="451" y="265"/>
                    <a:pt x="451" y="268"/>
                    <a:pt x="449" y="270"/>
                  </a:cubicBezTo>
                  <a:cubicBezTo>
                    <a:pt x="441" y="276"/>
                    <a:pt x="434" y="282"/>
                    <a:pt x="426" y="288"/>
                  </a:cubicBezTo>
                  <a:cubicBezTo>
                    <a:pt x="425" y="289"/>
                    <a:pt x="424" y="289"/>
                    <a:pt x="424" y="289"/>
                  </a:cubicBezTo>
                  <a:close/>
                  <a:moveTo>
                    <a:pt x="1915" y="256"/>
                  </a:moveTo>
                  <a:cubicBezTo>
                    <a:pt x="1914" y="256"/>
                    <a:pt x="1913" y="255"/>
                    <a:pt x="1913" y="255"/>
                  </a:cubicBezTo>
                  <a:cubicBezTo>
                    <a:pt x="1905" y="249"/>
                    <a:pt x="1897" y="243"/>
                    <a:pt x="1889" y="237"/>
                  </a:cubicBezTo>
                  <a:cubicBezTo>
                    <a:pt x="1887" y="236"/>
                    <a:pt x="1887" y="233"/>
                    <a:pt x="1888" y="231"/>
                  </a:cubicBezTo>
                  <a:cubicBezTo>
                    <a:pt x="1890" y="229"/>
                    <a:pt x="1892" y="229"/>
                    <a:pt x="1894" y="230"/>
                  </a:cubicBezTo>
                  <a:cubicBezTo>
                    <a:pt x="1902" y="236"/>
                    <a:pt x="1910" y="242"/>
                    <a:pt x="1918" y="248"/>
                  </a:cubicBezTo>
                  <a:cubicBezTo>
                    <a:pt x="1919" y="249"/>
                    <a:pt x="1920" y="252"/>
                    <a:pt x="1918" y="254"/>
                  </a:cubicBezTo>
                  <a:cubicBezTo>
                    <a:pt x="1918" y="255"/>
                    <a:pt x="1916" y="256"/>
                    <a:pt x="1915" y="256"/>
                  </a:cubicBezTo>
                  <a:close/>
                  <a:moveTo>
                    <a:pt x="469" y="252"/>
                  </a:moveTo>
                  <a:cubicBezTo>
                    <a:pt x="468" y="252"/>
                    <a:pt x="467" y="252"/>
                    <a:pt x="466" y="251"/>
                  </a:cubicBezTo>
                  <a:cubicBezTo>
                    <a:pt x="464" y="249"/>
                    <a:pt x="465" y="246"/>
                    <a:pt x="467" y="245"/>
                  </a:cubicBezTo>
                  <a:cubicBezTo>
                    <a:pt x="474" y="239"/>
                    <a:pt x="482" y="233"/>
                    <a:pt x="490" y="227"/>
                  </a:cubicBezTo>
                  <a:cubicBezTo>
                    <a:pt x="492" y="226"/>
                    <a:pt x="495" y="226"/>
                    <a:pt x="496" y="228"/>
                  </a:cubicBezTo>
                  <a:cubicBezTo>
                    <a:pt x="497" y="230"/>
                    <a:pt x="497" y="233"/>
                    <a:pt x="495" y="234"/>
                  </a:cubicBezTo>
                  <a:cubicBezTo>
                    <a:pt x="487" y="240"/>
                    <a:pt x="479" y="246"/>
                    <a:pt x="472" y="251"/>
                  </a:cubicBezTo>
                  <a:cubicBezTo>
                    <a:pt x="471" y="252"/>
                    <a:pt x="470" y="252"/>
                    <a:pt x="469" y="252"/>
                  </a:cubicBezTo>
                  <a:close/>
                  <a:moveTo>
                    <a:pt x="1868" y="221"/>
                  </a:moveTo>
                  <a:cubicBezTo>
                    <a:pt x="1867" y="221"/>
                    <a:pt x="1866" y="221"/>
                    <a:pt x="1865" y="220"/>
                  </a:cubicBezTo>
                  <a:cubicBezTo>
                    <a:pt x="1857" y="214"/>
                    <a:pt x="1849" y="209"/>
                    <a:pt x="1841" y="204"/>
                  </a:cubicBezTo>
                  <a:cubicBezTo>
                    <a:pt x="1839" y="202"/>
                    <a:pt x="1839" y="200"/>
                    <a:pt x="1840" y="198"/>
                  </a:cubicBezTo>
                  <a:cubicBezTo>
                    <a:pt x="1841" y="196"/>
                    <a:pt x="1844" y="195"/>
                    <a:pt x="1846" y="197"/>
                  </a:cubicBezTo>
                  <a:cubicBezTo>
                    <a:pt x="1854" y="202"/>
                    <a:pt x="1862" y="208"/>
                    <a:pt x="1870" y="213"/>
                  </a:cubicBezTo>
                  <a:cubicBezTo>
                    <a:pt x="1872" y="214"/>
                    <a:pt x="1873" y="217"/>
                    <a:pt x="1871" y="219"/>
                  </a:cubicBezTo>
                  <a:cubicBezTo>
                    <a:pt x="1870" y="220"/>
                    <a:pt x="1869" y="221"/>
                    <a:pt x="1868" y="221"/>
                  </a:cubicBezTo>
                  <a:close/>
                  <a:moveTo>
                    <a:pt x="517" y="218"/>
                  </a:moveTo>
                  <a:cubicBezTo>
                    <a:pt x="515" y="218"/>
                    <a:pt x="514" y="217"/>
                    <a:pt x="513" y="216"/>
                  </a:cubicBezTo>
                  <a:cubicBezTo>
                    <a:pt x="512" y="214"/>
                    <a:pt x="512" y="211"/>
                    <a:pt x="514" y="210"/>
                  </a:cubicBezTo>
                  <a:cubicBezTo>
                    <a:pt x="522" y="205"/>
                    <a:pt x="530" y="199"/>
                    <a:pt x="539" y="194"/>
                  </a:cubicBezTo>
                  <a:cubicBezTo>
                    <a:pt x="540" y="192"/>
                    <a:pt x="543" y="193"/>
                    <a:pt x="544" y="195"/>
                  </a:cubicBezTo>
                  <a:cubicBezTo>
                    <a:pt x="546" y="197"/>
                    <a:pt x="545" y="199"/>
                    <a:pt x="543" y="201"/>
                  </a:cubicBezTo>
                  <a:cubicBezTo>
                    <a:pt x="535" y="206"/>
                    <a:pt x="527" y="212"/>
                    <a:pt x="519" y="217"/>
                  </a:cubicBezTo>
                  <a:cubicBezTo>
                    <a:pt x="518" y="218"/>
                    <a:pt x="517" y="218"/>
                    <a:pt x="517" y="218"/>
                  </a:cubicBezTo>
                  <a:close/>
                  <a:moveTo>
                    <a:pt x="1819" y="188"/>
                  </a:moveTo>
                  <a:cubicBezTo>
                    <a:pt x="1818" y="188"/>
                    <a:pt x="1817" y="188"/>
                    <a:pt x="1817" y="188"/>
                  </a:cubicBezTo>
                  <a:cubicBezTo>
                    <a:pt x="1808" y="183"/>
                    <a:pt x="1800" y="177"/>
                    <a:pt x="1792" y="172"/>
                  </a:cubicBezTo>
                  <a:cubicBezTo>
                    <a:pt x="1790" y="171"/>
                    <a:pt x="1789" y="169"/>
                    <a:pt x="1790" y="167"/>
                  </a:cubicBezTo>
                  <a:cubicBezTo>
                    <a:pt x="1791" y="165"/>
                    <a:pt x="1794" y="164"/>
                    <a:pt x="1796" y="165"/>
                  </a:cubicBezTo>
                  <a:cubicBezTo>
                    <a:pt x="1804" y="170"/>
                    <a:pt x="1813" y="175"/>
                    <a:pt x="1821" y="181"/>
                  </a:cubicBezTo>
                  <a:cubicBezTo>
                    <a:pt x="1823" y="182"/>
                    <a:pt x="1824" y="184"/>
                    <a:pt x="1822" y="186"/>
                  </a:cubicBezTo>
                  <a:cubicBezTo>
                    <a:pt x="1822" y="188"/>
                    <a:pt x="1820" y="188"/>
                    <a:pt x="1819" y="188"/>
                  </a:cubicBezTo>
                  <a:close/>
                  <a:moveTo>
                    <a:pt x="566" y="186"/>
                  </a:moveTo>
                  <a:cubicBezTo>
                    <a:pt x="564" y="186"/>
                    <a:pt x="563" y="185"/>
                    <a:pt x="562" y="184"/>
                  </a:cubicBezTo>
                  <a:cubicBezTo>
                    <a:pt x="561" y="182"/>
                    <a:pt x="561" y="179"/>
                    <a:pt x="563" y="178"/>
                  </a:cubicBezTo>
                  <a:cubicBezTo>
                    <a:pt x="572" y="173"/>
                    <a:pt x="580" y="168"/>
                    <a:pt x="588" y="163"/>
                  </a:cubicBezTo>
                  <a:cubicBezTo>
                    <a:pt x="590" y="162"/>
                    <a:pt x="593" y="162"/>
                    <a:pt x="594" y="164"/>
                  </a:cubicBezTo>
                  <a:cubicBezTo>
                    <a:pt x="595" y="166"/>
                    <a:pt x="595" y="169"/>
                    <a:pt x="593" y="170"/>
                  </a:cubicBezTo>
                  <a:cubicBezTo>
                    <a:pt x="584" y="175"/>
                    <a:pt x="576" y="180"/>
                    <a:pt x="568" y="185"/>
                  </a:cubicBezTo>
                  <a:cubicBezTo>
                    <a:pt x="567" y="185"/>
                    <a:pt x="566" y="186"/>
                    <a:pt x="566" y="186"/>
                  </a:cubicBezTo>
                  <a:close/>
                  <a:moveTo>
                    <a:pt x="1768" y="158"/>
                  </a:moveTo>
                  <a:cubicBezTo>
                    <a:pt x="1768" y="158"/>
                    <a:pt x="1767" y="158"/>
                    <a:pt x="1766" y="158"/>
                  </a:cubicBezTo>
                  <a:cubicBezTo>
                    <a:pt x="1758" y="153"/>
                    <a:pt x="1749" y="148"/>
                    <a:pt x="1740" y="144"/>
                  </a:cubicBezTo>
                  <a:cubicBezTo>
                    <a:pt x="1738" y="143"/>
                    <a:pt x="1738" y="140"/>
                    <a:pt x="1739" y="138"/>
                  </a:cubicBezTo>
                  <a:cubicBezTo>
                    <a:pt x="1740" y="136"/>
                    <a:pt x="1742" y="135"/>
                    <a:pt x="1744" y="136"/>
                  </a:cubicBezTo>
                  <a:cubicBezTo>
                    <a:pt x="1753" y="141"/>
                    <a:pt x="1762" y="146"/>
                    <a:pt x="1770" y="151"/>
                  </a:cubicBezTo>
                  <a:cubicBezTo>
                    <a:pt x="1772" y="152"/>
                    <a:pt x="1773" y="154"/>
                    <a:pt x="1772" y="156"/>
                  </a:cubicBezTo>
                  <a:cubicBezTo>
                    <a:pt x="1771" y="158"/>
                    <a:pt x="1770" y="158"/>
                    <a:pt x="1768" y="158"/>
                  </a:cubicBezTo>
                  <a:close/>
                  <a:moveTo>
                    <a:pt x="616" y="156"/>
                  </a:moveTo>
                  <a:cubicBezTo>
                    <a:pt x="615" y="156"/>
                    <a:pt x="613" y="155"/>
                    <a:pt x="612" y="154"/>
                  </a:cubicBezTo>
                  <a:cubicBezTo>
                    <a:pt x="611" y="152"/>
                    <a:pt x="612" y="149"/>
                    <a:pt x="614" y="148"/>
                  </a:cubicBezTo>
                  <a:cubicBezTo>
                    <a:pt x="622" y="143"/>
                    <a:pt x="631" y="139"/>
                    <a:pt x="640" y="134"/>
                  </a:cubicBezTo>
                  <a:cubicBezTo>
                    <a:pt x="642" y="133"/>
                    <a:pt x="644" y="134"/>
                    <a:pt x="645" y="136"/>
                  </a:cubicBezTo>
                  <a:cubicBezTo>
                    <a:pt x="647" y="138"/>
                    <a:pt x="646" y="141"/>
                    <a:pt x="644" y="142"/>
                  </a:cubicBezTo>
                  <a:cubicBezTo>
                    <a:pt x="635" y="146"/>
                    <a:pt x="626" y="151"/>
                    <a:pt x="618" y="156"/>
                  </a:cubicBezTo>
                  <a:cubicBezTo>
                    <a:pt x="617" y="156"/>
                    <a:pt x="617" y="156"/>
                    <a:pt x="616" y="156"/>
                  </a:cubicBezTo>
                  <a:close/>
                  <a:moveTo>
                    <a:pt x="1716" y="131"/>
                  </a:moveTo>
                  <a:cubicBezTo>
                    <a:pt x="1716" y="131"/>
                    <a:pt x="1715" y="131"/>
                    <a:pt x="1714" y="131"/>
                  </a:cubicBezTo>
                  <a:cubicBezTo>
                    <a:pt x="1706" y="126"/>
                    <a:pt x="1697" y="122"/>
                    <a:pt x="1688" y="118"/>
                  </a:cubicBezTo>
                  <a:cubicBezTo>
                    <a:pt x="1686" y="117"/>
                    <a:pt x="1685" y="114"/>
                    <a:pt x="1686" y="112"/>
                  </a:cubicBezTo>
                  <a:cubicBezTo>
                    <a:pt x="1687" y="110"/>
                    <a:pt x="1689" y="109"/>
                    <a:pt x="1691" y="110"/>
                  </a:cubicBezTo>
                  <a:cubicBezTo>
                    <a:pt x="1700" y="114"/>
                    <a:pt x="1709" y="119"/>
                    <a:pt x="1718" y="123"/>
                  </a:cubicBezTo>
                  <a:cubicBezTo>
                    <a:pt x="1720" y="124"/>
                    <a:pt x="1721" y="127"/>
                    <a:pt x="1720" y="129"/>
                  </a:cubicBezTo>
                  <a:cubicBezTo>
                    <a:pt x="1719" y="130"/>
                    <a:pt x="1718" y="131"/>
                    <a:pt x="1716" y="131"/>
                  </a:cubicBezTo>
                  <a:close/>
                  <a:moveTo>
                    <a:pt x="668" y="129"/>
                  </a:moveTo>
                  <a:cubicBezTo>
                    <a:pt x="666" y="129"/>
                    <a:pt x="665" y="128"/>
                    <a:pt x="664" y="127"/>
                  </a:cubicBezTo>
                  <a:cubicBezTo>
                    <a:pt x="663" y="125"/>
                    <a:pt x="664" y="122"/>
                    <a:pt x="666" y="121"/>
                  </a:cubicBezTo>
                  <a:cubicBezTo>
                    <a:pt x="675" y="117"/>
                    <a:pt x="684" y="112"/>
                    <a:pt x="693" y="108"/>
                  </a:cubicBezTo>
                  <a:cubicBezTo>
                    <a:pt x="695" y="107"/>
                    <a:pt x="697" y="108"/>
                    <a:pt x="698" y="110"/>
                  </a:cubicBezTo>
                  <a:cubicBezTo>
                    <a:pt x="699" y="113"/>
                    <a:pt x="698" y="115"/>
                    <a:pt x="696" y="116"/>
                  </a:cubicBezTo>
                  <a:cubicBezTo>
                    <a:pt x="687" y="120"/>
                    <a:pt x="678" y="124"/>
                    <a:pt x="670" y="129"/>
                  </a:cubicBezTo>
                  <a:cubicBezTo>
                    <a:pt x="669" y="129"/>
                    <a:pt x="669" y="129"/>
                    <a:pt x="668" y="129"/>
                  </a:cubicBezTo>
                  <a:close/>
                  <a:moveTo>
                    <a:pt x="1663" y="106"/>
                  </a:moveTo>
                  <a:cubicBezTo>
                    <a:pt x="1662" y="106"/>
                    <a:pt x="1662" y="106"/>
                    <a:pt x="1661" y="106"/>
                  </a:cubicBezTo>
                  <a:cubicBezTo>
                    <a:pt x="1652" y="102"/>
                    <a:pt x="1643" y="98"/>
                    <a:pt x="1634" y="94"/>
                  </a:cubicBezTo>
                  <a:cubicBezTo>
                    <a:pt x="1632" y="94"/>
                    <a:pt x="1631" y="91"/>
                    <a:pt x="1632" y="89"/>
                  </a:cubicBezTo>
                  <a:cubicBezTo>
                    <a:pt x="1633" y="87"/>
                    <a:pt x="1635" y="86"/>
                    <a:pt x="1637" y="87"/>
                  </a:cubicBezTo>
                  <a:cubicBezTo>
                    <a:pt x="1646" y="90"/>
                    <a:pt x="1656" y="94"/>
                    <a:pt x="1665" y="98"/>
                  </a:cubicBezTo>
                  <a:cubicBezTo>
                    <a:pt x="1667" y="99"/>
                    <a:pt x="1668" y="101"/>
                    <a:pt x="1667" y="104"/>
                  </a:cubicBezTo>
                  <a:cubicBezTo>
                    <a:pt x="1666" y="105"/>
                    <a:pt x="1665" y="106"/>
                    <a:pt x="1663" y="106"/>
                  </a:cubicBezTo>
                  <a:close/>
                  <a:moveTo>
                    <a:pt x="721" y="104"/>
                  </a:moveTo>
                  <a:cubicBezTo>
                    <a:pt x="719" y="104"/>
                    <a:pt x="718" y="104"/>
                    <a:pt x="717" y="102"/>
                  </a:cubicBezTo>
                  <a:cubicBezTo>
                    <a:pt x="716" y="100"/>
                    <a:pt x="717" y="97"/>
                    <a:pt x="719" y="96"/>
                  </a:cubicBezTo>
                  <a:cubicBezTo>
                    <a:pt x="728" y="93"/>
                    <a:pt x="737" y="89"/>
                    <a:pt x="746" y="85"/>
                  </a:cubicBezTo>
                  <a:cubicBezTo>
                    <a:pt x="749" y="84"/>
                    <a:pt x="751" y="85"/>
                    <a:pt x="752" y="87"/>
                  </a:cubicBezTo>
                  <a:cubicBezTo>
                    <a:pt x="753" y="90"/>
                    <a:pt x="752" y="92"/>
                    <a:pt x="750" y="93"/>
                  </a:cubicBezTo>
                  <a:cubicBezTo>
                    <a:pt x="741" y="97"/>
                    <a:pt x="732" y="100"/>
                    <a:pt x="723" y="104"/>
                  </a:cubicBezTo>
                  <a:cubicBezTo>
                    <a:pt x="722" y="104"/>
                    <a:pt x="722" y="104"/>
                    <a:pt x="721" y="104"/>
                  </a:cubicBezTo>
                  <a:close/>
                  <a:moveTo>
                    <a:pt x="1608" y="84"/>
                  </a:moveTo>
                  <a:cubicBezTo>
                    <a:pt x="1608" y="84"/>
                    <a:pt x="1607" y="84"/>
                    <a:pt x="1607" y="84"/>
                  </a:cubicBezTo>
                  <a:cubicBezTo>
                    <a:pt x="1598" y="80"/>
                    <a:pt x="1588" y="77"/>
                    <a:pt x="1579" y="74"/>
                  </a:cubicBezTo>
                  <a:cubicBezTo>
                    <a:pt x="1577" y="73"/>
                    <a:pt x="1576" y="71"/>
                    <a:pt x="1577" y="68"/>
                  </a:cubicBezTo>
                  <a:cubicBezTo>
                    <a:pt x="1577" y="66"/>
                    <a:pt x="1580" y="65"/>
                    <a:pt x="1582" y="66"/>
                  </a:cubicBezTo>
                  <a:cubicBezTo>
                    <a:pt x="1591" y="69"/>
                    <a:pt x="1601" y="72"/>
                    <a:pt x="1610" y="76"/>
                  </a:cubicBezTo>
                  <a:cubicBezTo>
                    <a:pt x="1612" y="77"/>
                    <a:pt x="1613" y="79"/>
                    <a:pt x="1612" y="81"/>
                  </a:cubicBezTo>
                  <a:cubicBezTo>
                    <a:pt x="1612" y="83"/>
                    <a:pt x="1610" y="84"/>
                    <a:pt x="1608" y="84"/>
                  </a:cubicBezTo>
                  <a:close/>
                  <a:moveTo>
                    <a:pt x="775" y="83"/>
                  </a:moveTo>
                  <a:cubicBezTo>
                    <a:pt x="774" y="83"/>
                    <a:pt x="772" y="82"/>
                    <a:pt x="771" y="80"/>
                  </a:cubicBezTo>
                  <a:cubicBezTo>
                    <a:pt x="771" y="78"/>
                    <a:pt x="772" y="75"/>
                    <a:pt x="774" y="74"/>
                  </a:cubicBezTo>
                  <a:cubicBezTo>
                    <a:pt x="783" y="71"/>
                    <a:pt x="792" y="68"/>
                    <a:pt x="802" y="65"/>
                  </a:cubicBezTo>
                  <a:cubicBezTo>
                    <a:pt x="804" y="64"/>
                    <a:pt x="806" y="65"/>
                    <a:pt x="807" y="67"/>
                  </a:cubicBezTo>
                  <a:cubicBezTo>
                    <a:pt x="808" y="69"/>
                    <a:pt x="807" y="72"/>
                    <a:pt x="804" y="72"/>
                  </a:cubicBezTo>
                  <a:cubicBezTo>
                    <a:pt x="795" y="76"/>
                    <a:pt x="786" y="79"/>
                    <a:pt x="777" y="82"/>
                  </a:cubicBezTo>
                  <a:cubicBezTo>
                    <a:pt x="776" y="83"/>
                    <a:pt x="776" y="83"/>
                    <a:pt x="775" y="83"/>
                  </a:cubicBezTo>
                  <a:close/>
                  <a:moveTo>
                    <a:pt x="1553" y="65"/>
                  </a:moveTo>
                  <a:cubicBezTo>
                    <a:pt x="1552" y="65"/>
                    <a:pt x="1552" y="65"/>
                    <a:pt x="1551" y="64"/>
                  </a:cubicBezTo>
                  <a:cubicBezTo>
                    <a:pt x="1542" y="61"/>
                    <a:pt x="1533" y="59"/>
                    <a:pt x="1524" y="56"/>
                  </a:cubicBezTo>
                  <a:cubicBezTo>
                    <a:pt x="1521" y="55"/>
                    <a:pt x="1520" y="53"/>
                    <a:pt x="1521" y="51"/>
                  </a:cubicBezTo>
                  <a:cubicBezTo>
                    <a:pt x="1521" y="48"/>
                    <a:pt x="1524" y="47"/>
                    <a:pt x="1526" y="48"/>
                  </a:cubicBezTo>
                  <a:cubicBezTo>
                    <a:pt x="1535" y="51"/>
                    <a:pt x="1545" y="53"/>
                    <a:pt x="1554" y="56"/>
                  </a:cubicBezTo>
                  <a:cubicBezTo>
                    <a:pt x="1556" y="57"/>
                    <a:pt x="1557" y="59"/>
                    <a:pt x="1557" y="62"/>
                  </a:cubicBezTo>
                  <a:cubicBezTo>
                    <a:pt x="1556" y="63"/>
                    <a:pt x="1555" y="65"/>
                    <a:pt x="1553" y="65"/>
                  </a:cubicBezTo>
                  <a:close/>
                  <a:moveTo>
                    <a:pt x="831" y="63"/>
                  </a:moveTo>
                  <a:cubicBezTo>
                    <a:pt x="829" y="63"/>
                    <a:pt x="827" y="62"/>
                    <a:pt x="827" y="61"/>
                  </a:cubicBezTo>
                  <a:cubicBezTo>
                    <a:pt x="826" y="58"/>
                    <a:pt x="827" y="56"/>
                    <a:pt x="830" y="55"/>
                  </a:cubicBezTo>
                  <a:cubicBezTo>
                    <a:pt x="839" y="52"/>
                    <a:pt x="848" y="49"/>
                    <a:pt x="858" y="47"/>
                  </a:cubicBezTo>
                  <a:cubicBezTo>
                    <a:pt x="860" y="46"/>
                    <a:pt x="862" y="47"/>
                    <a:pt x="863" y="50"/>
                  </a:cubicBezTo>
                  <a:cubicBezTo>
                    <a:pt x="864" y="52"/>
                    <a:pt x="862" y="54"/>
                    <a:pt x="860" y="55"/>
                  </a:cubicBezTo>
                  <a:cubicBezTo>
                    <a:pt x="851" y="57"/>
                    <a:pt x="841" y="60"/>
                    <a:pt x="832" y="63"/>
                  </a:cubicBezTo>
                  <a:cubicBezTo>
                    <a:pt x="832" y="63"/>
                    <a:pt x="831" y="63"/>
                    <a:pt x="831" y="63"/>
                  </a:cubicBezTo>
                  <a:close/>
                  <a:moveTo>
                    <a:pt x="1496" y="48"/>
                  </a:moveTo>
                  <a:cubicBezTo>
                    <a:pt x="1496" y="48"/>
                    <a:pt x="1496" y="48"/>
                    <a:pt x="1495" y="48"/>
                  </a:cubicBezTo>
                  <a:cubicBezTo>
                    <a:pt x="1486" y="45"/>
                    <a:pt x="1476" y="43"/>
                    <a:pt x="1467" y="41"/>
                  </a:cubicBezTo>
                  <a:cubicBezTo>
                    <a:pt x="1465" y="40"/>
                    <a:pt x="1463" y="38"/>
                    <a:pt x="1464" y="36"/>
                  </a:cubicBezTo>
                  <a:cubicBezTo>
                    <a:pt x="1464" y="33"/>
                    <a:pt x="1467" y="32"/>
                    <a:pt x="1469" y="33"/>
                  </a:cubicBezTo>
                  <a:cubicBezTo>
                    <a:pt x="1478" y="35"/>
                    <a:pt x="1488" y="37"/>
                    <a:pt x="1498" y="40"/>
                  </a:cubicBezTo>
                  <a:cubicBezTo>
                    <a:pt x="1500" y="40"/>
                    <a:pt x="1501" y="43"/>
                    <a:pt x="1501" y="45"/>
                  </a:cubicBezTo>
                  <a:cubicBezTo>
                    <a:pt x="1500" y="47"/>
                    <a:pt x="1498" y="48"/>
                    <a:pt x="1496" y="48"/>
                  </a:cubicBezTo>
                  <a:close/>
                  <a:moveTo>
                    <a:pt x="887" y="47"/>
                  </a:moveTo>
                  <a:cubicBezTo>
                    <a:pt x="885" y="47"/>
                    <a:pt x="884" y="46"/>
                    <a:pt x="883" y="44"/>
                  </a:cubicBezTo>
                  <a:cubicBezTo>
                    <a:pt x="883" y="42"/>
                    <a:pt x="884" y="39"/>
                    <a:pt x="886" y="39"/>
                  </a:cubicBezTo>
                  <a:cubicBezTo>
                    <a:pt x="896" y="36"/>
                    <a:pt x="905" y="34"/>
                    <a:pt x="915" y="32"/>
                  </a:cubicBezTo>
                  <a:cubicBezTo>
                    <a:pt x="917" y="31"/>
                    <a:pt x="919" y="33"/>
                    <a:pt x="920" y="35"/>
                  </a:cubicBezTo>
                  <a:cubicBezTo>
                    <a:pt x="920" y="37"/>
                    <a:pt x="919" y="39"/>
                    <a:pt x="917" y="40"/>
                  </a:cubicBezTo>
                  <a:cubicBezTo>
                    <a:pt x="907" y="42"/>
                    <a:pt x="898" y="45"/>
                    <a:pt x="888" y="47"/>
                  </a:cubicBezTo>
                  <a:cubicBezTo>
                    <a:pt x="888" y="47"/>
                    <a:pt x="888" y="47"/>
                    <a:pt x="887" y="47"/>
                  </a:cubicBezTo>
                  <a:close/>
                  <a:moveTo>
                    <a:pt x="1439" y="34"/>
                  </a:moveTo>
                  <a:cubicBezTo>
                    <a:pt x="1439" y="34"/>
                    <a:pt x="1439" y="34"/>
                    <a:pt x="1439" y="34"/>
                  </a:cubicBezTo>
                  <a:cubicBezTo>
                    <a:pt x="1429" y="32"/>
                    <a:pt x="1419" y="30"/>
                    <a:pt x="1410" y="29"/>
                  </a:cubicBezTo>
                  <a:cubicBezTo>
                    <a:pt x="1408" y="28"/>
                    <a:pt x="1406" y="26"/>
                    <a:pt x="1407" y="24"/>
                  </a:cubicBezTo>
                  <a:cubicBezTo>
                    <a:pt x="1407" y="21"/>
                    <a:pt x="1409" y="20"/>
                    <a:pt x="1411" y="20"/>
                  </a:cubicBezTo>
                  <a:cubicBezTo>
                    <a:pt x="1421" y="22"/>
                    <a:pt x="1431" y="24"/>
                    <a:pt x="1440" y="26"/>
                  </a:cubicBezTo>
                  <a:cubicBezTo>
                    <a:pt x="1443" y="27"/>
                    <a:pt x="1444" y="29"/>
                    <a:pt x="1444" y="31"/>
                  </a:cubicBezTo>
                  <a:cubicBezTo>
                    <a:pt x="1443" y="33"/>
                    <a:pt x="1441" y="34"/>
                    <a:pt x="1439" y="34"/>
                  </a:cubicBezTo>
                  <a:close/>
                  <a:moveTo>
                    <a:pt x="944" y="34"/>
                  </a:moveTo>
                  <a:cubicBezTo>
                    <a:pt x="942" y="34"/>
                    <a:pt x="941" y="32"/>
                    <a:pt x="940" y="30"/>
                  </a:cubicBezTo>
                  <a:cubicBezTo>
                    <a:pt x="940" y="28"/>
                    <a:pt x="941" y="26"/>
                    <a:pt x="943" y="25"/>
                  </a:cubicBezTo>
                  <a:cubicBezTo>
                    <a:pt x="953" y="23"/>
                    <a:pt x="963" y="21"/>
                    <a:pt x="972" y="20"/>
                  </a:cubicBezTo>
                  <a:cubicBezTo>
                    <a:pt x="975" y="19"/>
                    <a:pt x="977" y="21"/>
                    <a:pt x="977" y="23"/>
                  </a:cubicBezTo>
                  <a:cubicBezTo>
                    <a:pt x="978" y="25"/>
                    <a:pt x="976" y="27"/>
                    <a:pt x="974" y="28"/>
                  </a:cubicBezTo>
                  <a:cubicBezTo>
                    <a:pt x="964" y="30"/>
                    <a:pt x="955" y="31"/>
                    <a:pt x="945" y="33"/>
                  </a:cubicBezTo>
                  <a:cubicBezTo>
                    <a:pt x="945" y="34"/>
                    <a:pt x="945" y="34"/>
                    <a:pt x="944" y="34"/>
                  </a:cubicBezTo>
                  <a:close/>
                  <a:moveTo>
                    <a:pt x="1382" y="24"/>
                  </a:moveTo>
                  <a:cubicBezTo>
                    <a:pt x="1382" y="24"/>
                    <a:pt x="1381" y="23"/>
                    <a:pt x="1381" y="23"/>
                  </a:cubicBezTo>
                  <a:cubicBezTo>
                    <a:pt x="1371" y="22"/>
                    <a:pt x="1362" y="20"/>
                    <a:pt x="1352" y="19"/>
                  </a:cubicBezTo>
                  <a:cubicBezTo>
                    <a:pt x="1350" y="19"/>
                    <a:pt x="1348" y="17"/>
                    <a:pt x="1349" y="14"/>
                  </a:cubicBezTo>
                  <a:cubicBezTo>
                    <a:pt x="1349" y="12"/>
                    <a:pt x="1351" y="11"/>
                    <a:pt x="1353" y="11"/>
                  </a:cubicBezTo>
                  <a:cubicBezTo>
                    <a:pt x="1363" y="12"/>
                    <a:pt x="1373" y="14"/>
                    <a:pt x="1382" y="15"/>
                  </a:cubicBezTo>
                  <a:cubicBezTo>
                    <a:pt x="1385" y="16"/>
                    <a:pt x="1386" y="18"/>
                    <a:pt x="1386" y="20"/>
                  </a:cubicBezTo>
                  <a:cubicBezTo>
                    <a:pt x="1386" y="22"/>
                    <a:pt x="1384" y="24"/>
                    <a:pt x="1382" y="24"/>
                  </a:cubicBezTo>
                  <a:close/>
                  <a:moveTo>
                    <a:pt x="1002" y="23"/>
                  </a:moveTo>
                  <a:cubicBezTo>
                    <a:pt x="1000" y="23"/>
                    <a:pt x="998" y="21"/>
                    <a:pt x="998" y="19"/>
                  </a:cubicBezTo>
                  <a:cubicBezTo>
                    <a:pt x="997" y="17"/>
                    <a:pt x="999" y="15"/>
                    <a:pt x="1001" y="15"/>
                  </a:cubicBezTo>
                  <a:cubicBezTo>
                    <a:pt x="1011" y="13"/>
                    <a:pt x="1021" y="12"/>
                    <a:pt x="1030" y="10"/>
                  </a:cubicBezTo>
                  <a:cubicBezTo>
                    <a:pt x="1033" y="10"/>
                    <a:pt x="1035" y="12"/>
                    <a:pt x="1035" y="14"/>
                  </a:cubicBezTo>
                  <a:cubicBezTo>
                    <a:pt x="1035" y="16"/>
                    <a:pt x="1034" y="18"/>
                    <a:pt x="1032" y="19"/>
                  </a:cubicBezTo>
                  <a:cubicBezTo>
                    <a:pt x="1022" y="20"/>
                    <a:pt x="1012" y="21"/>
                    <a:pt x="1003" y="23"/>
                  </a:cubicBezTo>
                  <a:cubicBezTo>
                    <a:pt x="1002" y="23"/>
                    <a:pt x="1002" y="23"/>
                    <a:pt x="1002" y="23"/>
                  </a:cubicBezTo>
                  <a:close/>
                  <a:moveTo>
                    <a:pt x="1324" y="16"/>
                  </a:moveTo>
                  <a:cubicBezTo>
                    <a:pt x="1323" y="16"/>
                    <a:pt x="1323" y="16"/>
                    <a:pt x="1323" y="16"/>
                  </a:cubicBezTo>
                  <a:cubicBezTo>
                    <a:pt x="1314" y="14"/>
                    <a:pt x="1304" y="13"/>
                    <a:pt x="1294" y="13"/>
                  </a:cubicBezTo>
                  <a:cubicBezTo>
                    <a:pt x="1292" y="12"/>
                    <a:pt x="1290" y="10"/>
                    <a:pt x="1290" y="8"/>
                  </a:cubicBezTo>
                  <a:cubicBezTo>
                    <a:pt x="1290" y="6"/>
                    <a:pt x="1293" y="4"/>
                    <a:pt x="1295" y="4"/>
                  </a:cubicBezTo>
                  <a:cubicBezTo>
                    <a:pt x="1305" y="5"/>
                    <a:pt x="1314" y="6"/>
                    <a:pt x="1324" y="7"/>
                  </a:cubicBezTo>
                  <a:cubicBezTo>
                    <a:pt x="1326" y="7"/>
                    <a:pt x="1328" y="10"/>
                    <a:pt x="1328" y="12"/>
                  </a:cubicBezTo>
                  <a:cubicBezTo>
                    <a:pt x="1328" y="14"/>
                    <a:pt x="1326" y="16"/>
                    <a:pt x="1324" y="16"/>
                  </a:cubicBezTo>
                  <a:close/>
                  <a:moveTo>
                    <a:pt x="1060" y="15"/>
                  </a:moveTo>
                  <a:cubicBezTo>
                    <a:pt x="1058" y="15"/>
                    <a:pt x="1056" y="14"/>
                    <a:pt x="1056" y="11"/>
                  </a:cubicBezTo>
                  <a:cubicBezTo>
                    <a:pt x="1056" y="9"/>
                    <a:pt x="1057" y="7"/>
                    <a:pt x="1060" y="7"/>
                  </a:cubicBezTo>
                  <a:cubicBezTo>
                    <a:pt x="1069" y="6"/>
                    <a:pt x="1079" y="5"/>
                    <a:pt x="1089" y="4"/>
                  </a:cubicBezTo>
                  <a:cubicBezTo>
                    <a:pt x="1091" y="4"/>
                    <a:pt x="1093" y="5"/>
                    <a:pt x="1093" y="8"/>
                  </a:cubicBezTo>
                  <a:cubicBezTo>
                    <a:pt x="1094" y="10"/>
                    <a:pt x="1092" y="12"/>
                    <a:pt x="1090" y="12"/>
                  </a:cubicBezTo>
                  <a:cubicBezTo>
                    <a:pt x="1080" y="13"/>
                    <a:pt x="1070" y="14"/>
                    <a:pt x="1061" y="15"/>
                  </a:cubicBezTo>
                  <a:cubicBezTo>
                    <a:pt x="1060" y="15"/>
                    <a:pt x="1060" y="15"/>
                    <a:pt x="1060" y="15"/>
                  </a:cubicBezTo>
                  <a:close/>
                  <a:moveTo>
                    <a:pt x="1265" y="10"/>
                  </a:moveTo>
                  <a:cubicBezTo>
                    <a:pt x="1265" y="10"/>
                    <a:pt x="1265" y="10"/>
                    <a:pt x="1265" y="10"/>
                  </a:cubicBezTo>
                  <a:cubicBezTo>
                    <a:pt x="1255" y="10"/>
                    <a:pt x="1245" y="9"/>
                    <a:pt x="1236" y="9"/>
                  </a:cubicBezTo>
                  <a:cubicBezTo>
                    <a:pt x="1233" y="9"/>
                    <a:pt x="1232" y="7"/>
                    <a:pt x="1232" y="5"/>
                  </a:cubicBezTo>
                  <a:cubicBezTo>
                    <a:pt x="1232" y="2"/>
                    <a:pt x="1234" y="0"/>
                    <a:pt x="1236" y="1"/>
                  </a:cubicBezTo>
                  <a:cubicBezTo>
                    <a:pt x="1246" y="1"/>
                    <a:pt x="1256" y="1"/>
                    <a:pt x="1265" y="2"/>
                  </a:cubicBezTo>
                  <a:cubicBezTo>
                    <a:pt x="1268" y="2"/>
                    <a:pt x="1269" y="4"/>
                    <a:pt x="1269" y="6"/>
                  </a:cubicBezTo>
                  <a:cubicBezTo>
                    <a:pt x="1269" y="9"/>
                    <a:pt x="1267" y="10"/>
                    <a:pt x="1265" y="10"/>
                  </a:cubicBezTo>
                  <a:close/>
                  <a:moveTo>
                    <a:pt x="1119" y="10"/>
                  </a:moveTo>
                  <a:cubicBezTo>
                    <a:pt x="1116" y="10"/>
                    <a:pt x="1115" y="8"/>
                    <a:pt x="1114" y="6"/>
                  </a:cubicBezTo>
                  <a:cubicBezTo>
                    <a:pt x="1114" y="4"/>
                    <a:pt x="1116" y="2"/>
                    <a:pt x="1118" y="2"/>
                  </a:cubicBezTo>
                  <a:cubicBezTo>
                    <a:pt x="1128" y="1"/>
                    <a:pt x="1138" y="1"/>
                    <a:pt x="1148" y="0"/>
                  </a:cubicBezTo>
                  <a:cubicBezTo>
                    <a:pt x="1150" y="0"/>
                    <a:pt x="1152" y="2"/>
                    <a:pt x="1152" y="4"/>
                  </a:cubicBezTo>
                  <a:cubicBezTo>
                    <a:pt x="1152" y="7"/>
                    <a:pt x="1150" y="9"/>
                    <a:pt x="1148" y="9"/>
                  </a:cubicBezTo>
                  <a:cubicBezTo>
                    <a:pt x="1138" y="9"/>
                    <a:pt x="1129" y="10"/>
                    <a:pt x="1119" y="10"/>
                  </a:cubicBezTo>
                  <a:cubicBezTo>
                    <a:pt x="1119" y="10"/>
                    <a:pt x="1119" y="10"/>
                    <a:pt x="1119" y="10"/>
                  </a:cubicBezTo>
                  <a:close/>
                  <a:moveTo>
                    <a:pt x="1207" y="8"/>
                  </a:moveTo>
                  <a:cubicBezTo>
                    <a:pt x="1207" y="8"/>
                    <a:pt x="1206" y="8"/>
                    <a:pt x="1206" y="8"/>
                  </a:cubicBezTo>
                  <a:cubicBezTo>
                    <a:pt x="1197" y="8"/>
                    <a:pt x="1187" y="8"/>
                    <a:pt x="1177" y="8"/>
                  </a:cubicBezTo>
                  <a:cubicBezTo>
                    <a:pt x="1177" y="8"/>
                    <a:pt x="1177" y="8"/>
                    <a:pt x="1177" y="8"/>
                  </a:cubicBezTo>
                  <a:cubicBezTo>
                    <a:pt x="1175" y="8"/>
                    <a:pt x="1173" y="6"/>
                    <a:pt x="1173" y="4"/>
                  </a:cubicBezTo>
                  <a:cubicBezTo>
                    <a:pt x="1173" y="2"/>
                    <a:pt x="1175" y="0"/>
                    <a:pt x="1177" y="0"/>
                  </a:cubicBezTo>
                  <a:cubicBezTo>
                    <a:pt x="1187" y="0"/>
                    <a:pt x="1197" y="0"/>
                    <a:pt x="1207" y="0"/>
                  </a:cubicBezTo>
                  <a:cubicBezTo>
                    <a:pt x="1209" y="0"/>
                    <a:pt x="1211" y="2"/>
                    <a:pt x="1211" y="4"/>
                  </a:cubicBezTo>
                  <a:cubicBezTo>
                    <a:pt x="1211" y="6"/>
                    <a:pt x="1209" y="8"/>
                    <a:pt x="1207" y="8"/>
                  </a:cubicBezTo>
                  <a:close/>
                </a:path>
              </a:pathLst>
            </a:custGeom>
            <a:solidFill>
              <a:sysClr val="window" lastClr="FFFFFF">
                <a:lumMod val="65000"/>
              </a:sysClr>
            </a:solidFill>
            <a:ln>
              <a:solidFill>
                <a:sysClr val="window" lastClr="FFFFFF">
                  <a:lumMod val="95000"/>
                </a:sysClr>
              </a:solidFill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3451C"/>
                </a:solidFill>
                <a:effectLst/>
                <a:uLnTx/>
                <a:uFillTx/>
                <a:latin typeface="微软雅黑"/>
                <a:ea typeface="微软雅黑"/>
                <a:sym typeface="微软雅黑"/>
              </a:endParaRPr>
            </a:p>
          </p:txBody>
        </p:sp>
        <p:grpSp>
          <p:nvGrpSpPr>
            <p:cNvPr id="34" name="组合 33"/>
            <p:cNvGrpSpPr/>
            <p:nvPr/>
          </p:nvGrpSpPr>
          <p:grpSpPr>
            <a:xfrm>
              <a:off x="1631955" y="2025178"/>
              <a:ext cx="3288194" cy="3288192"/>
              <a:chOff x="1012552" y="1890881"/>
              <a:chExt cx="4205119" cy="4205119"/>
            </a:xfrm>
          </p:grpSpPr>
          <p:sp>
            <p:nvSpPr>
              <p:cNvPr id="35" name="TOP-PPT-3-15"/>
              <p:cNvSpPr>
                <a:spLocks noChangeShapeType="1"/>
              </p:cNvSpPr>
              <p:nvPr/>
            </p:nvSpPr>
            <p:spPr bwMode="auto">
              <a:xfrm flipH="1">
                <a:off x="1112710" y="4949422"/>
                <a:ext cx="0" cy="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3451C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36" name="TOP-PPT-3-16"/>
              <p:cNvSpPr>
                <a:spLocks noChangeShapeType="1"/>
              </p:cNvSpPr>
              <p:nvPr/>
            </p:nvSpPr>
            <p:spPr bwMode="auto">
              <a:xfrm flipH="1">
                <a:off x="1112710" y="4949422"/>
                <a:ext cx="0" cy="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3451C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37" name="TOP-PPT-3-17"/>
              <p:cNvSpPr>
                <a:spLocks noChangeArrowheads="1"/>
              </p:cNvSpPr>
              <p:nvPr/>
            </p:nvSpPr>
            <p:spPr bwMode="auto">
              <a:xfrm>
                <a:off x="1012552" y="3656344"/>
                <a:ext cx="675689" cy="674195"/>
              </a:xfrm>
              <a:prstGeom prst="ellipse">
                <a:avLst/>
              </a:prstGeom>
              <a:solidFill>
                <a:srgbClr val="FA8C1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3451C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38" name="TOP-PPT-3-18"/>
              <p:cNvSpPr/>
              <p:nvPr/>
            </p:nvSpPr>
            <p:spPr bwMode="auto">
              <a:xfrm>
                <a:off x="3612162" y="2079237"/>
                <a:ext cx="771362" cy="771362"/>
              </a:xfrm>
              <a:custGeom>
                <a:avLst/>
                <a:gdLst>
                  <a:gd name="T0" fmla="*/ 61 w 506"/>
                  <a:gd name="T1" fmla="*/ 142 h 506"/>
                  <a:gd name="T2" fmla="*/ 364 w 506"/>
                  <a:gd name="T3" fmla="*/ 61 h 506"/>
                  <a:gd name="T4" fmla="*/ 445 w 506"/>
                  <a:gd name="T5" fmla="*/ 364 h 506"/>
                  <a:gd name="T6" fmla="*/ 142 w 506"/>
                  <a:gd name="T7" fmla="*/ 445 h 506"/>
                  <a:gd name="T8" fmla="*/ 61 w 506"/>
                  <a:gd name="T9" fmla="*/ 142 h 5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06" h="506">
                    <a:moveTo>
                      <a:pt x="61" y="142"/>
                    </a:moveTo>
                    <a:cubicBezTo>
                      <a:pt x="122" y="36"/>
                      <a:pt x="258" y="0"/>
                      <a:pt x="364" y="61"/>
                    </a:cubicBezTo>
                    <a:cubicBezTo>
                      <a:pt x="470" y="122"/>
                      <a:pt x="506" y="258"/>
                      <a:pt x="445" y="364"/>
                    </a:cubicBezTo>
                    <a:cubicBezTo>
                      <a:pt x="384" y="470"/>
                      <a:pt x="248" y="506"/>
                      <a:pt x="142" y="445"/>
                    </a:cubicBezTo>
                    <a:cubicBezTo>
                      <a:pt x="36" y="383"/>
                      <a:pt x="0" y="248"/>
                      <a:pt x="61" y="142"/>
                    </a:cubicBezTo>
                    <a:close/>
                  </a:path>
                </a:pathLst>
              </a:custGeom>
              <a:solidFill>
                <a:sysClr val="window" lastClr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3451C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39" name="TOP-PPT-3-19"/>
              <p:cNvSpPr>
                <a:spLocks noChangeArrowheads="1"/>
              </p:cNvSpPr>
              <p:nvPr/>
            </p:nvSpPr>
            <p:spPr bwMode="auto">
              <a:xfrm>
                <a:off x="2776519" y="1890881"/>
                <a:ext cx="677185" cy="675689"/>
              </a:xfrm>
              <a:prstGeom prst="ellipse">
                <a:avLst/>
              </a:prstGeom>
              <a:solidFill>
                <a:srgbClr val="FA8C1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3451C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40" name="TOP-PPT-3-20"/>
              <p:cNvSpPr/>
              <p:nvPr/>
            </p:nvSpPr>
            <p:spPr bwMode="auto">
              <a:xfrm>
                <a:off x="4257953" y="2725028"/>
                <a:ext cx="772857" cy="772857"/>
              </a:xfrm>
              <a:custGeom>
                <a:avLst/>
                <a:gdLst>
                  <a:gd name="T0" fmla="*/ 142 w 506"/>
                  <a:gd name="T1" fmla="*/ 62 h 507"/>
                  <a:gd name="T2" fmla="*/ 445 w 506"/>
                  <a:gd name="T3" fmla="*/ 143 h 507"/>
                  <a:gd name="T4" fmla="*/ 364 w 506"/>
                  <a:gd name="T5" fmla="*/ 445 h 507"/>
                  <a:gd name="T6" fmla="*/ 61 w 506"/>
                  <a:gd name="T7" fmla="*/ 364 h 507"/>
                  <a:gd name="T8" fmla="*/ 142 w 506"/>
                  <a:gd name="T9" fmla="*/ 62 h 5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06" h="507">
                    <a:moveTo>
                      <a:pt x="142" y="62"/>
                    </a:moveTo>
                    <a:cubicBezTo>
                      <a:pt x="248" y="0"/>
                      <a:pt x="383" y="37"/>
                      <a:pt x="445" y="143"/>
                    </a:cubicBezTo>
                    <a:cubicBezTo>
                      <a:pt x="506" y="249"/>
                      <a:pt x="470" y="384"/>
                      <a:pt x="364" y="445"/>
                    </a:cubicBezTo>
                    <a:cubicBezTo>
                      <a:pt x="258" y="507"/>
                      <a:pt x="122" y="470"/>
                      <a:pt x="61" y="364"/>
                    </a:cubicBezTo>
                    <a:cubicBezTo>
                      <a:pt x="0" y="258"/>
                      <a:pt x="36" y="123"/>
                      <a:pt x="142" y="62"/>
                    </a:cubicBezTo>
                    <a:close/>
                  </a:path>
                </a:pathLst>
              </a:custGeom>
              <a:solidFill>
                <a:sysClr val="window" lastClr="FFFFFF">
                  <a:lumMod val="50000"/>
                </a:sys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3451C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41" name="TOP-PPT-3-21"/>
              <p:cNvSpPr/>
              <p:nvPr/>
            </p:nvSpPr>
            <p:spPr bwMode="auto">
              <a:xfrm>
                <a:off x="1199413" y="4488996"/>
                <a:ext cx="772857" cy="772857"/>
              </a:xfrm>
              <a:custGeom>
                <a:avLst/>
                <a:gdLst>
                  <a:gd name="T0" fmla="*/ 364 w 506"/>
                  <a:gd name="T1" fmla="*/ 445 h 507"/>
                  <a:gd name="T2" fmla="*/ 61 w 506"/>
                  <a:gd name="T3" fmla="*/ 364 h 507"/>
                  <a:gd name="T4" fmla="*/ 142 w 506"/>
                  <a:gd name="T5" fmla="*/ 62 h 507"/>
                  <a:gd name="T6" fmla="*/ 445 w 506"/>
                  <a:gd name="T7" fmla="*/ 143 h 507"/>
                  <a:gd name="T8" fmla="*/ 364 w 506"/>
                  <a:gd name="T9" fmla="*/ 445 h 5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06" h="507">
                    <a:moveTo>
                      <a:pt x="364" y="445"/>
                    </a:moveTo>
                    <a:cubicBezTo>
                      <a:pt x="258" y="507"/>
                      <a:pt x="123" y="470"/>
                      <a:pt x="61" y="364"/>
                    </a:cubicBezTo>
                    <a:cubicBezTo>
                      <a:pt x="0" y="258"/>
                      <a:pt x="37" y="123"/>
                      <a:pt x="142" y="62"/>
                    </a:cubicBezTo>
                    <a:cubicBezTo>
                      <a:pt x="248" y="0"/>
                      <a:pt x="384" y="37"/>
                      <a:pt x="445" y="143"/>
                    </a:cubicBezTo>
                    <a:cubicBezTo>
                      <a:pt x="506" y="249"/>
                      <a:pt x="470" y="384"/>
                      <a:pt x="364" y="445"/>
                    </a:cubicBezTo>
                    <a:close/>
                  </a:path>
                </a:pathLst>
              </a:custGeom>
              <a:solidFill>
                <a:sysClr val="window" lastClr="FFFFFF">
                  <a:lumMod val="50000"/>
                </a:sys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3451C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42" name="TOP-PPT-3-22"/>
              <p:cNvSpPr>
                <a:spLocks noChangeArrowheads="1"/>
              </p:cNvSpPr>
              <p:nvPr/>
            </p:nvSpPr>
            <p:spPr bwMode="auto">
              <a:xfrm>
                <a:off x="4541982" y="3656344"/>
                <a:ext cx="675689" cy="674195"/>
              </a:xfrm>
              <a:prstGeom prst="ellipse">
                <a:avLst/>
              </a:prstGeom>
              <a:solidFill>
                <a:srgbClr val="FA8C1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3451C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43" name="TOP-PPT-3-23"/>
              <p:cNvSpPr/>
              <p:nvPr/>
            </p:nvSpPr>
            <p:spPr bwMode="auto">
              <a:xfrm>
                <a:off x="3612162" y="5136282"/>
                <a:ext cx="771362" cy="771362"/>
              </a:xfrm>
              <a:custGeom>
                <a:avLst/>
                <a:gdLst>
                  <a:gd name="T0" fmla="*/ 445 w 506"/>
                  <a:gd name="T1" fmla="*/ 142 h 506"/>
                  <a:gd name="T2" fmla="*/ 364 w 506"/>
                  <a:gd name="T3" fmla="*/ 445 h 506"/>
                  <a:gd name="T4" fmla="*/ 61 w 506"/>
                  <a:gd name="T5" fmla="*/ 364 h 506"/>
                  <a:gd name="T6" fmla="*/ 142 w 506"/>
                  <a:gd name="T7" fmla="*/ 61 h 506"/>
                  <a:gd name="T8" fmla="*/ 445 w 506"/>
                  <a:gd name="T9" fmla="*/ 142 h 5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06" h="506">
                    <a:moveTo>
                      <a:pt x="445" y="142"/>
                    </a:moveTo>
                    <a:cubicBezTo>
                      <a:pt x="506" y="248"/>
                      <a:pt x="470" y="384"/>
                      <a:pt x="364" y="445"/>
                    </a:cubicBezTo>
                    <a:cubicBezTo>
                      <a:pt x="258" y="506"/>
                      <a:pt x="122" y="470"/>
                      <a:pt x="61" y="364"/>
                    </a:cubicBezTo>
                    <a:cubicBezTo>
                      <a:pt x="0" y="258"/>
                      <a:pt x="36" y="123"/>
                      <a:pt x="142" y="61"/>
                    </a:cubicBezTo>
                    <a:cubicBezTo>
                      <a:pt x="248" y="0"/>
                      <a:pt x="384" y="36"/>
                      <a:pt x="445" y="142"/>
                    </a:cubicBezTo>
                    <a:close/>
                  </a:path>
                </a:pathLst>
              </a:custGeom>
              <a:solidFill>
                <a:sysClr val="window" lastClr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3451C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44" name="TOP-PPT-3-24"/>
              <p:cNvSpPr/>
              <p:nvPr/>
            </p:nvSpPr>
            <p:spPr bwMode="auto">
              <a:xfrm>
                <a:off x="1846699" y="2079237"/>
                <a:ext cx="771362" cy="771362"/>
              </a:xfrm>
              <a:custGeom>
                <a:avLst/>
                <a:gdLst>
                  <a:gd name="T0" fmla="*/ 61 w 506"/>
                  <a:gd name="T1" fmla="*/ 364 h 506"/>
                  <a:gd name="T2" fmla="*/ 142 w 506"/>
                  <a:gd name="T3" fmla="*/ 61 h 506"/>
                  <a:gd name="T4" fmla="*/ 445 w 506"/>
                  <a:gd name="T5" fmla="*/ 142 h 506"/>
                  <a:gd name="T6" fmla="*/ 364 w 506"/>
                  <a:gd name="T7" fmla="*/ 445 h 506"/>
                  <a:gd name="T8" fmla="*/ 61 w 506"/>
                  <a:gd name="T9" fmla="*/ 364 h 5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06" h="506">
                    <a:moveTo>
                      <a:pt x="61" y="364"/>
                    </a:moveTo>
                    <a:cubicBezTo>
                      <a:pt x="0" y="258"/>
                      <a:pt x="36" y="122"/>
                      <a:pt x="142" y="61"/>
                    </a:cubicBezTo>
                    <a:cubicBezTo>
                      <a:pt x="248" y="0"/>
                      <a:pt x="384" y="36"/>
                      <a:pt x="445" y="142"/>
                    </a:cubicBezTo>
                    <a:cubicBezTo>
                      <a:pt x="506" y="248"/>
                      <a:pt x="470" y="383"/>
                      <a:pt x="364" y="445"/>
                    </a:cubicBezTo>
                    <a:cubicBezTo>
                      <a:pt x="258" y="506"/>
                      <a:pt x="122" y="470"/>
                      <a:pt x="61" y="364"/>
                    </a:cubicBezTo>
                    <a:close/>
                  </a:path>
                </a:pathLst>
              </a:custGeom>
              <a:solidFill>
                <a:sysClr val="window" lastClr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3451C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45" name="TOP-PPT-3-25"/>
              <p:cNvSpPr/>
              <p:nvPr/>
            </p:nvSpPr>
            <p:spPr bwMode="auto">
              <a:xfrm>
                <a:off x="1199413" y="2725028"/>
                <a:ext cx="772857" cy="772857"/>
              </a:xfrm>
              <a:custGeom>
                <a:avLst/>
                <a:gdLst>
                  <a:gd name="T0" fmla="*/ 142 w 506"/>
                  <a:gd name="T1" fmla="*/ 445 h 507"/>
                  <a:gd name="T2" fmla="*/ 61 w 506"/>
                  <a:gd name="T3" fmla="*/ 143 h 507"/>
                  <a:gd name="T4" fmla="*/ 364 w 506"/>
                  <a:gd name="T5" fmla="*/ 62 h 507"/>
                  <a:gd name="T6" fmla="*/ 445 w 506"/>
                  <a:gd name="T7" fmla="*/ 364 h 507"/>
                  <a:gd name="T8" fmla="*/ 142 w 506"/>
                  <a:gd name="T9" fmla="*/ 445 h 5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06" h="507">
                    <a:moveTo>
                      <a:pt x="142" y="445"/>
                    </a:moveTo>
                    <a:cubicBezTo>
                      <a:pt x="37" y="384"/>
                      <a:pt x="0" y="249"/>
                      <a:pt x="61" y="143"/>
                    </a:cubicBezTo>
                    <a:cubicBezTo>
                      <a:pt x="123" y="37"/>
                      <a:pt x="258" y="0"/>
                      <a:pt x="364" y="62"/>
                    </a:cubicBezTo>
                    <a:cubicBezTo>
                      <a:pt x="470" y="123"/>
                      <a:pt x="506" y="258"/>
                      <a:pt x="445" y="364"/>
                    </a:cubicBezTo>
                    <a:cubicBezTo>
                      <a:pt x="384" y="470"/>
                      <a:pt x="248" y="507"/>
                      <a:pt x="142" y="445"/>
                    </a:cubicBezTo>
                    <a:close/>
                  </a:path>
                </a:pathLst>
              </a:custGeom>
              <a:solidFill>
                <a:sysClr val="window" lastClr="FFFFFF">
                  <a:lumMod val="50000"/>
                </a:sys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3451C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46" name="TOP-PPT-3-26"/>
              <p:cNvSpPr/>
              <p:nvPr/>
            </p:nvSpPr>
            <p:spPr bwMode="auto">
              <a:xfrm>
                <a:off x="1846699" y="5136282"/>
                <a:ext cx="771362" cy="771362"/>
              </a:xfrm>
              <a:custGeom>
                <a:avLst/>
                <a:gdLst>
                  <a:gd name="T0" fmla="*/ 445 w 506"/>
                  <a:gd name="T1" fmla="*/ 364 h 506"/>
                  <a:gd name="T2" fmla="*/ 142 w 506"/>
                  <a:gd name="T3" fmla="*/ 445 h 506"/>
                  <a:gd name="T4" fmla="*/ 61 w 506"/>
                  <a:gd name="T5" fmla="*/ 142 h 506"/>
                  <a:gd name="T6" fmla="*/ 364 w 506"/>
                  <a:gd name="T7" fmla="*/ 61 h 506"/>
                  <a:gd name="T8" fmla="*/ 445 w 506"/>
                  <a:gd name="T9" fmla="*/ 364 h 5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06" h="506">
                    <a:moveTo>
                      <a:pt x="445" y="364"/>
                    </a:moveTo>
                    <a:cubicBezTo>
                      <a:pt x="384" y="470"/>
                      <a:pt x="248" y="506"/>
                      <a:pt x="142" y="445"/>
                    </a:cubicBezTo>
                    <a:cubicBezTo>
                      <a:pt x="36" y="384"/>
                      <a:pt x="0" y="248"/>
                      <a:pt x="61" y="142"/>
                    </a:cubicBezTo>
                    <a:cubicBezTo>
                      <a:pt x="122" y="36"/>
                      <a:pt x="258" y="0"/>
                      <a:pt x="364" y="61"/>
                    </a:cubicBezTo>
                    <a:cubicBezTo>
                      <a:pt x="470" y="123"/>
                      <a:pt x="506" y="258"/>
                      <a:pt x="445" y="364"/>
                    </a:cubicBezTo>
                    <a:close/>
                  </a:path>
                </a:pathLst>
              </a:custGeom>
              <a:solidFill>
                <a:sysClr val="window" lastClr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3451C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47" name="TOP-PPT-3-27"/>
              <p:cNvSpPr/>
              <p:nvPr/>
            </p:nvSpPr>
            <p:spPr bwMode="auto">
              <a:xfrm>
                <a:off x="4257953" y="4488996"/>
                <a:ext cx="772857" cy="772857"/>
              </a:xfrm>
              <a:custGeom>
                <a:avLst/>
                <a:gdLst>
                  <a:gd name="T0" fmla="*/ 364 w 506"/>
                  <a:gd name="T1" fmla="*/ 62 h 507"/>
                  <a:gd name="T2" fmla="*/ 445 w 506"/>
                  <a:gd name="T3" fmla="*/ 364 h 507"/>
                  <a:gd name="T4" fmla="*/ 142 w 506"/>
                  <a:gd name="T5" fmla="*/ 445 h 507"/>
                  <a:gd name="T6" fmla="*/ 61 w 506"/>
                  <a:gd name="T7" fmla="*/ 143 h 507"/>
                  <a:gd name="T8" fmla="*/ 364 w 506"/>
                  <a:gd name="T9" fmla="*/ 62 h 5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06" h="507">
                    <a:moveTo>
                      <a:pt x="364" y="62"/>
                    </a:moveTo>
                    <a:cubicBezTo>
                      <a:pt x="470" y="123"/>
                      <a:pt x="506" y="258"/>
                      <a:pt x="445" y="364"/>
                    </a:cubicBezTo>
                    <a:cubicBezTo>
                      <a:pt x="383" y="470"/>
                      <a:pt x="248" y="507"/>
                      <a:pt x="142" y="445"/>
                    </a:cubicBezTo>
                    <a:cubicBezTo>
                      <a:pt x="36" y="384"/>
                      <a:pt x="0" y="249"/>
                      <a:pt x="61" y="143"/>
                    </a:cubicBezTo>
                    <a:cubicBezTo>
                      <a:pt x="122" y="37"/>
                      <a:pt x="258" y="0"/>
                      <a:pt x="364" y="62"/>
                    </a:cubicBezTo>
                    <a:close/>
                  </a:path>
                </a:pathLst>
              </a:custGeom>
              <a:solidFill>
                <a:sysClr val="window" lastClr="FFFFFF">
                  <a:lumMod val="50000"/>
                </a:sys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3451C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48" name="TOP-PPT-3-28"/>
              <p:cNvSpPr>
                <a:spLocks noChangeArrowheads="1"/>
              </p:cNvSpPr>
              <p:nvPr/>
            </p:nvSpPr>
            <p:spPr bwMode="auto">
              <a:xfrm>
                <a:off x="2776519" y="5420311"/>
                <a:ext cx="677185" cy="675689"/>
              </a:xfrm>
              <a:prstGeom prst="ellipse">
                <a:avLst/>
              </a:prstGeom>
              <a:solidFill>
                <a:srgbClr val="FA8C1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3451C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49" name="TOP-PPT-3-29"/>
              <p:cNvSpPr>
                <a:spLocks noChangeAspect="1"/>
              </p:cNvSpPr>
              <p:nvPr/>
            </p:nvSpPr>
            <p:spPr bwMode="auto">
              <a:xfrm>
                <a:off x="4477592" y="4711474"/>
                <a:ext cx="333578" cy="333665"/>
              </a:xfrm>
              <a:custGeom>
                <a:avLst/>
                <a:gdLst>
                  <a:gd name="T0" fmla="*/ 10800 w 21600"/>
                  <a:gd name="T1" fmla="*/ 10789 h 21579"/>
                  <a:gd name="T2" fmla="*/ 10800 w 21600"/>
                  <a:gd name="T3" fmla="*/ 10789 h 21579"/>
                  <a:gd name="T4" fmla="*/ 10800 w 21600"/>
                  <a:gd name="T5" fmla="*/ 10789 h 21579"/>
                  <a:gd name="T6" fmla="*/ 10800 w 21600"/>
                  <a:gd name="T7" fmla="*/ 10789 h 215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579">
                    <a:moveTo>
                      <a:pt x="21599" y="9391"/>
                    </a:moveTo>
                    <a:cubicBezTo>
                      <a:pt x="21599" y="9887"/>
                      <a:pt x="21472" y="10321"/>
                      <a:pt x="21218" y="10697"/>
                    </a:cubicBezTo>
                    <a:cubicBezTo>
                      <a:pt x="20963" y="11072"/>
                      <a:pt x="20647" y="11313"/>
                      <a:pt x="20263" y="11427"/>
                    </a:cubicBezTo>
                    <a:lnTo>
                      <a:pt x="20263" y="16610"/>
                    </a:lnTo>
                    <a:cubicBezTo>
                      <a:pt x="20263" y="17200"/>
                      <a:pt x="20087" y="17708"/>
                      <a:pt x="19729" y="18128"/>
                    </a:cubicBezTo>
                    <a:cubicBezTo>
                      <a:pt x="19374" y="18550"/>
                      <a:pt x="18951" y="18758"/>
                      <a:pt x="18459" y="18758"/>
                    </a:cubicBezTo>
                    <a:cubicBezTo>
                      <a:pt x="17927" y="18122"/>
                      <a:pt x="17286" y="17505"/>
                      <a:pt x="16537" y="16904"/>
                    </a:cubicBezTo>
                    <a:cubicBezTo>
                      <a:pt x="15785" y="16305"/>
                      <a:pt x="14980" y="15756"/>
                      <a:pt x="14116" y="15254"/>
                    </a:cubicBezTo>
                    <a:cubicBezTo>
                      <a:pt x="13254" y="14755"/>
                      <a:pt x="12363" y="14324"/>
                      <a:pt x="11449" y="13969"/>
                    </a:cubicBezTo>
                    <a:cubicBezTo>
                      <a:pt x="10536" y="13614"/>
                      <a:pt x="9648" y="13379"/>
                      <a:pt x="8788" y="13267"/>
                    </a:cubicBezTo>
                    <a:cubicBezTo>
                      <a:pt x="8453" y="13379"/>
                      <a:pt x="8179" y="13564"/>
                      <a:pt x="7968" y="13828"/>
                    </a:cubicBezTo>
                    <a:cubicBezTo>
                      <a:pt x="7758" y="14092"/>
                      <a:pt x="7613" y="14386"/>
                      <a:pt x="7535" y="14706"/>
                    </a:cubicBezTo>
                    <a:cubicBezTo>
                      <a:pt x="7457" y="15028"/>
                      <a:pt x="7449" y="15360"/>
                      <a:pt x="7510" y="15698"/>
                    </a:cubicBezTo>
                    <a:cubicBezTo>
                      <a:pt x="7574" y="16035"/>
                      <a:pt x="7719" y="16340"/>
                      <a:pt x="7946" y="16610"/>
                    </a:cubicBezTo>
                    <a:cubicBezTo>
                      <a:pt x="7750" y="16992"/>
                      <a:pt x="7660" y="17347"/>
                      <a:pt x="7677" y="17673"/>
                    </a:cubicBezTo>
                    <a:cubicBezTo>
                      <a:pt x="7692" y="17993"/>
                      <a:pt x="7772" y="18307"/>
                      <a:pt x="7917" y="18606"/>
                    </a:cubicBezTo>
                    <a:cubicBezTo>
                      <a:pt x="8059" y="18908"/>
                      <a:pt x="8255" y="19193"/>
                      <a:pt x="8497" y="19469"/>
                    </a:cubicBezTo>
                    <a:cubicBezTo>
                      <a:pt x="8737" y="19745"/>
                      <a:pt x="8996" y="20021"/>
                      <a:pt x="9271" y="20291"/>
                    </a:cubicBezTo>
                    <a:cubicBezTo>
                      <a:pt x="9114" y="20696"/>
                      <a:pt x="8842" y="21001"/>
                      <a:pt x="8455" y="21212"/>
                    </a:cubicBezTo>
                    <a:cubicBezTo>
                      <a:pt x="8069" y="21423"/>
                      <a:pt x="7655" y="21541"/>
                      <a:pt x="7212" y="21570"/>
                    </a:cubicBezTo>
                    <a:cubicBezTo>
                      <a:pt x="6771" y="21599"/>
                      <a:pt x="6340" y="21550"/>
                      <a:pt x="5917" y="21423"/>
                    </a:cubicBezTo>
                    <a:cubicBezTo>
                      <a:pt x="5496" y="21294"/>
                      <a:pt x="5163" y="21092"/>
                      <a:pt x="4923" y="20810"/>
                    </a:cubicBezTo>
                    <a:cubicBezTo>
                      <a:pt x="4781" y="20241"/>
                      <a:pt x="4624" y="19657"/>
                      <a:pt x="4453" y="19055"/>
                    </a:cubicBezTo>
                    <a:cubicBezTo>
                      <a:pt x="4281" y="18453"/>
                      <a:pt x="4139" y="17843"/>
                      <a:pt x="4032" y="17224"/>
                    </a:cubicBezTo>
                    <a:cubicBezTo>
                      <a:pt x="3921" y="16599"/>
                      <a:pt x="3868" y="15953"/>
                      <a:pt x="3868" y="15281"/>
                    </a:cubicBezTo>
                    <a:cubicBezTo>
                      <a:pt x="3868" y="14615"/>
                      <a:pt x="3961" y="13905"/>
                      <a:pt x="4149" y="13153"/>
                    </a:cubicBezTo>
                    <a:lnTo>
                      <a:pt x="1804" y="13153"/>
                    </a:lnTo>
                    <a:cubicBezTo>
                      <a:pt x="1312" y="13153"/>
                      <a:pt x="888" y="12945"/>
                      <a:pt x="533" y="12522"/>
                    </a:cubicBezTo>
                    <a:cubicBezTo>
                      <a:pt x="176" y="12100"/>
                      <a:pt x="0" y="11592"/>
                      <a:pt x="0" y="10990"/>
                    </a:cubicBezTo>
                    <a:lnTo>
                      <a:pt x="0" y="7774"/>
                    </a:lnTo>
                    <a:cubicBezTo>
                      <a:pt x="0" y="7184"/>
                      <a:pt x="176" y="6676"/>
                      <a:pt x="526" y="6245"/>
                    </a:cubicBezTo>
                    <a:cubicBezTo>
                      <a:pt x="878" y="5819"/>
                      <a:pt x="1304" y="5605"/>
                      <a:pt x="1804" y="5605"/>
                    </a:cubicBezTo>
                    <a:lnTo>
                      <a:pt x="7652" y="5605"/>
                    </a:lnTo>
                    <a:cubicBezTo>
                      <a:pt x="8551" y="5605"/>
                      <a:pt x="9508" y="5449"/>
                      <a:pt x="10524" y="5135"/>
                    </a:cubicBezTo>
                    <a:cubicBezTo>
                      <a:pt x="11540" y="4821"/>
                      <a:pt x="12536" y="4399"/>
                      <a:pt x="13511" y="3873"/>
                    </a:cubicBezTo>
                    <a:cubicBezTo>
                      <a:pt x="14488" y="3342"/>
                      <a:pt x="15408" y="2744"/>
                      <a:pt x="16272" y="2071"/>
                    </a:cubicBezTo>
                    <a:cubicBezTo>
                      <a:pt x="17134" y="1405"/>
                      <a:pt x="17864" y="713"/>
                      <a:pt x="18459" y="0"/>
                    </a:cubicBezTo>
                    <a:cubicBezTo>
                      <a:pt x="18951" y="0"/>
                      <a:pt x="19374" y="214"/>
                      <a:pt x="19729" y="633"/>
                    </a:cubicBezTo>
                    <a:cubicBezTo>
                      <a:pt x="20087" y="1056"/>
                      <a:pt x="20263" y="1567"/>
                      <a:pt x="20263" y="2165"/>
                    </a:cubicBezTo>
                    <a:lnTo>
                      <a:pt x="20263" y="7334"/>
                    </a:lnTo>
                    <a:cubicBezTo>
                      <a:pt x="20647" y="7445"/>
                      <a:pt x="20963" y="7692"/>
                      <a:pt x="21218" y="8070"/>
                    </a:cubicBezTo>
                    <a:cubicBezTo>
                      <a:pt x="21472" y="8454"/>
                      <a:pt x="21599" y="8895"/>
                      <a:pt x="21599" y="9391"/>
                    </a:cubicBezTo>
                    <a:moveTo>
                      <a:pt x="18459" y="2855"/>
                    </a:moveTo>
                    <a:cubicBezTo>
                      <a:pt x="17864" y="3407"/>
                      <a:pt x="17215" y="3941"/>
                      <a:pt x="16512" y="4451"/>
                    </a:cubicBezTo>
                    <a:cubicBezTo>
                      <a:pt x="15810" y="4962"/>
                      <a:pt x="15065" y="5423"/>
                      <a:pt x="14280" y="5834"/>
                    </a:cubicBezTo>
                    <a:cubicBezTo>
                      <a:pt x="13494" y="6245"/>
                      <a:pt x="12693" y="6609"/>
                      <a:pt x="11878" y="6923"/>
                    </a:cubicBezTo>
                    <a:cubicBezTo>
                      <a:pt x="11060" y="7237"/>
                      <a:pt x="10255" y="7462"/>
                      <a:pt x="9457" y="7603"/>
                    </a:cubicBezTo>
                    <a:lnTo>
                      <a:pt x="9457" y="11172"/>
                    </a:lnTo>
                    <a:cubicBezTo>
                      <a:pt x="10255" y="11325"/>
                      <a:pt x="11060" y="11554"/>
                      <a:pt x="11878" y="11862"/>
                    </a:cubicBezTo>
                    <a:cubicBezTo>
                      <a:pt x="12693" y="12170"/>
                      <a:pt x="13494" y="12537"/>
                      <a:pt x="14280" y="12956"/>
                    </a:cubicBezTo>
                    <a:cubicBezTo>
                      <a:pt x="15065" y="13379"/>
                      <a:pt x="15812" y="13843"/>
                      <a:pt x="16524" y="14347"/>
                    </a:cubicBezTo>
                    <a:cubicBezTo>
                      <a:pt x="17234" y="14855"/>
                      <a:pt x="17881" y="15380"/>
                      <a:pt x="18459" y="15920"/>
                    </a:cubicBezTo>
                    <a:lnTo>
                      <a:pt x="18459" y="2855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>
                <a:noFill/>
              </a:ln>
              <a:effectLst/>
            </p:spPr>
            <p:txBody>
              <a:bodyPr lIns="50789" tIns="50789" rIns="50789" bIns="50789" anchor="ctr"/>
              <a:lstStyle/>
              <a:p>
                <a:pPr marL="0" marR="0" lvl="0" indent="0" defTabSz="3429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s-ES" sz="2700" b="0" i="0" u="none" strike="noStrike" kern="0" cap="none" spc="0" normalizeH="0" baseline="0" noProof="0">
                  <a:ln>
                    <a:noFill/>
                  </a:ln>
                  <a:solidFill>
                    <a:srgbClr val="03451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微软雅黑"/>
                  <a:ea typeface="微软雅黑"/>
                  <a:cs typeface="Castellar" panose="020A0402060406010301" charset="0"/>
                  <a:sym typeface="微软雅黑"/>
                </a:endParaRPr>
              </a:p>
            </p:txBody>
          </p:sp>
          <p:sp>
            <p:nvSpPr>
              <p:cNvPr id="50" name="TOP-PPT-3-30"/>
              <p:cNvSpPr>
                <a:spLocks noChangeAspect="1"/>
              </p:cNvSpPr>
              <p:nvPr/>
            </p:nvSpPr>
            <p:spPr bwMode="auto">
              <a:xfrm>
                <a:off x="4448614" y="2914772"/>
                <a:ext cx="391534" cy="393369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1050" y="9182"/>
                    </a:moveTo>
                    <a:cubicBezTo>
                      <a:pt x="21200" y="9182"/>
                      <a:pt x="21329" y="9229"/>
                      <a:pt x="21435" y="9326"/>
                    </a:cubicBezTo>
                    <a:cubicBezTo>
                      <a:pt x="21544" y="9426"/>
                      <a:pt x="21599" y="9549"/>
                      <a:pt x="21599" y="9699"/>
                    </a:cubicBezTo>
                    <a:lnTo>
                      <a:pt x="21599" y="11867"/>
                    </a:lnTo>
                    <a:cubicBezTo>
                      <a:pt x="21599" y="12232"/>
                      <a:pt x="21415" y="12414"/>
                      <a:pt x="21050" y="12414"/>
                    </a:cubicBezTo>
                    <a:lnTo>
                      <a:pt x="18746" y="12414"/>
                    </a:lnTo>
                    <a:cubicBezTo>
                      <a:pt x="18575" y="13204"/>
                      <a:pt x="18299" y="13947"/>
                      <a:pt x="17915" y="14646"/>
                    </a:cubicBezTo>
                    <a:cubicBezTo>
                      <a:pt x="17530" y="15342"/>
                      <a:pt x="17066" y="15965"/>
                      <a:pt x="16517" y="16514"/>
                    </a:cubicBezTo>
                    <a:cubicBezTo>
                      <a:pt x="15968" y="17061"/>
                      <a:pt x="15346" y="17528"/>
                      <a:pt x="14647" y="17913"/>
                    </a:cubicBezTo>
                    <a:cubicBezTo>
                      <a:pt x="13948" y="18298"/>
                      <a:pt x="13206" y="18577"/>
                      <a:pt x="12419" y="18741"/>
                    </a:cubicBezTo>
                    <a:lnTo>
                      <a:pt x="12419" y="21050"/>
                    </a:lnTo>
                    <a:cubicBezTo>
                      <a:pt x="12419" y="21197"/>
                      <a:pt x="12369" y="21329"/>
                      <a:pt x="12269" y="21435"/>
                    </a:cubicBezTo>
                    <a:cubicBezTo>
                      <a:pt x="12172" y="21544"/>
                      <a:pt x="12049" y="21599"/>
                      <a:pt x="11896" y="21599"/>
                    </a:cubicBezTo>
                    <a:lnTo>
                      <a:pt x="9732" y="21599"/>
                    </a:lnTo>
                    <a:cubicBezTo>
                      <a:pt x="9368" y="21599"/>
                      <a:pt x="9183" y="21417"/>
                      <a:pt x="9183" y="21050"/>
                    </a:cubicBezTo>
                    <a:lnTo>
                      <a:pt x="9183" y="18741"/>
                    </a:lnTo>
                    <a:cubicBezTo>
                      <a:pt x="8396" y="18577"/>
                      <a:pt x="7654" y="18298"/>
                      <a:pt x="6955" y="17913"/>
                    </a:cubicBezTo>
                    <a:cubicBezTo>
                      <a:pt x="6259" y="17528"/>
                      <a:pt x="5634" y="17061"/>
                      <a:pt x="5085" y="16514"/>
                    </a:cubicBezTo>
                    <a:cubicBezTo>
                      <a:pt x="4536" y="15965"/>
                      <a:pt x="4069" y="15342"/>
                      <a:pt x="3687" y="14646"/>
                    </a:cubicBezTo>
                    <a:cubicBezTo>
                      <a:pt x="3300" y="13947"/>
                      <a:pt x="3024" y="13204"/>
                      <a:pt x="2856" y="12414"/>
                    </a:cubicBezTo>
                    <a:lnTo>
                      <a:pt x="551" y="12414"/>
                    </a:lnTo>
                    <a:cubicBezTo>
                      <a:pt x="187" y="12414"/>
                      <a:pt x="0" y="12231"/>
                      <a:pt x="0" y="11867"/>
                    </a:cubicBezTo>
                    <a:lnTo>
                      <a:pt x="0" y="9699"/>
                    </a:lnTo>
                    <a:cubicBezTo>
                      <a:pt x="0" y="9549"/>
                      <a:pt x="58" y="9426"/>
                      <a:pt x="167" y="9326"/>
                    </a:cubicBezTo>
                    <a:cubicBezTo>
                      <a:pt x="273" y="9229"/>
                      <a:pt x="402" y="9182"/>
                      <a:pt x="551" y="9182"/>
                    </a:cubicBezTo>
                    <a:lnTo>
                      <a:pt x="2856" y="9182"/>
                    </a:lnTo>
                    <a:cubicBezTo>
                      <a:pt x="3026" y="8392"/>
                      <a:pt x="3300" y="7652"/>
                      <a:pt x="3687" y="6953"/>
                    </a:cubicBezTo>
                    <a:cubicBezTo>
                      <a:pt x="4069" y="6251"/>
                      <a:pt x="4536" y="5631"/>
                      <a:pt x="5085" y="5081"/>
                    </a:cubicBezTo>
                    <a:cubicBezTo>
                      <a:pt x="5634" y="4532"/>
                      <a:pt x="6256" y="4065"/>
                      <a:pt x="6955" y="3680"/>
                    </a:cubicBezTo>
                    <a:cubicBezTo>
                      <a:pt x="7654" y="3298"/>
                      <a:pt x="8396" y="3022"/>
                      <a:pt x="9183" y="2852"/>
                    </a:cubicBezTo>
                    <a:lnTo>
                      <a:pt x="9183" y="546"/>
                    </a:lnTo>
                    <a:cubicBezTo>
                      <a:pt x="9183" y="181"/>
                      <a:pt x="9365" y="0"/>
                      <a:pt x="9732" y="0"/>
                    </a:cubicBezTo>
                    <a:lnTo>
                      <a:pt x="11896" y="0"/>
                    </a:lnTo>
                    <a:cubicBezTo>
                      <a:pt x="12049" y="0"/>
                      <a:pt x="12172" y="50"/>
                      <a:pt x="12269" y="158"/>
                    </a:cubicBezTo>
                    <a:cubicBezTo>
                      <a:pt x="12369" y="267"/>
                      <a:pt x="12419" y="396"/>
                      <a:pt x="12419" y="546"/>
                    </a:cubicBezTo>
                    <a:lnTo>
                      <a:pt x="12419" y="2852"/>
                    </a:lnTo>
                    <a:cubicBezTo>
                      <a:pt x="13206" y="3022"/>
                      <a:pt x="13948" y="3298"/>
                      <a:pt x="14647" y="3680"/>
                    </a:cubicBezTo>
                    <a:cubicBezTo>
                      <a:pt x="15343" y="4065"/>
                      <a:pt x="15968" y="4532"/>
                      <a:pt x="16517" y="5082"/>
                    </a:cubicBezTo>
                    <a:cubicBezTo>
                      <a:pt x="17066" y="5631"/>
                      <a:pt x="17530" y="6251"/>
                      <a:pt x="17915" y="6953"/>
                    </a:cubicBezTo>
                    <a:cubicBezTo>
                      <a:pt x="18299" y="7652"/>
                      <a:pt x="18578" y="8392"/>
                      <a:pt x="18746" y="9182"/>
                    </a:cubicBezTo>
                    <a:lnTo>
                      <a:pt x="21050" y="9182"/>
                    </a:lnTo>
                    <a:close/>
                    <a:moveTo>
                      <a:pt x="12419" y="16465"/>
                    </a:moveTo>
                    <a:cubicBezTo>
                      <a:pt x="13411" y="16194"/>
                      <a:pt x="14268" y="15698"/>
                      <a:pt x="14991" y="14981"/>
                    </a:cubicBezTo>
                    <a:cubicBezTo>
                      <a:pt x="15710" y="14264"/>
                      <a:pt x="16203" y="13410"/>
                      <a:pt x="16467" y="12414"/>
                    </a:cubicBezTo>
                    <a:lnTo>
                      <a:pt x="14048" y="12414"/>
                    </a:lnTo>
                    <a:cubicBezTo>
                      <a:pt x="13684" y="12414"/>
                      <a:pt x="13505" y="12231"/>
                      <a:pt x="13514" y="11867"/>
                    </a:cubicBezTo>
                    <a:lnTo>
                      <a:pt x="13514" y="9699"/>
                    </a:lnTo>
                    <a:cubicBezTo>
                      <a:pt x="13514" y="9549"/>
                      <a:pt x="13567" y="9426"/>
                      <a:pt x="13669" y="9326"/>
                    </a:cubicBezTo>
                    <a:cubicBezTo>
                      <a:pt x="13772" y="9229"/>
                      <a:pt x="13898" y="9182"/>
                      <a:pt x="14048" y="9182"/>
                    </a:cubicBezTo>
                    <a:lnTo>
                      <a:pt x="16467" y="9182"/>
                    </a:lnTo>
                    <a:cubicBezTo>
                      <a:pt x="16194" y="8186"/>
                      <a:pt x="15698" y="7332"/>
                      <a:pt x="14982" y="6609"/>
                    </a:cubicBezTo>
                    <a:cubicBezTo>
                      <a:pt x="14265" y="5883"/>
                      <a:pt x="13411" y="5390"/>
                      <a:pt x="12419" y="5131"/>
                    </a:cubicBezTo>
                    <a:lnTo>
                      <a:pt x="12419" y="7549"/>
                    </a:lnTo>
                    <a:cubicBezTo>
                      <a:pt x="12419" y="7699"/>
                      <a:pt x="12369" y="7828"/>
                      <a:pt x="12269" y="7928"/>
                    </a:cubicBezTo>
                    <a:cubicBezTo>
                      <a:pt x="12172" y="8031"/>
                      <a:pt x="12049" y="8081"/>
                      <a:pt x="11896" y="8081"/>
                    </a:cubicBezTo>
                    <a:lnTo>
                      <a:pt x="9732" y="8081"/>
                    </a:lnTo>
                    <a:cubicBezTo>
                      <a:pt x="9368" y="8081"/>
                      <a:pt x="9183" y="7905"/>
                      <a:pt x="9183" y="7549"/>
                    </a:cubicBezTo>
                    <a:lnTo>
                      <a:pt x="9183" y="5131"/>
                    </a:lnTo>
                    <a:cubicBezTo>
                      <a:pt x="8191" y="5402"/>
                      <a:pt x="7334" y="5895"/>
                      <a:pt x="6608" y="6612"/>
                    </a:cubicBezTo>
                    <a:cubicBezTo>
                      <a:pt x="5889" y="7332"/>
                      <a:pt x="5399" y="8187"/>
                      <a:pt x="5135" y="9182"/>
                    </a:cubicBezTo>
                    <a:lnTo>
                      <a:pt x="7580" y="9182"/>
                    </a:lnTo>
                    <a:cubicBezTo>
                      <a:pt x="7733" y="9182"/>
                      <a:pt x="7853" y="9229"/>
                      <a:pt x="7947" y="9326"/>
                    </a:cubicBezTo>
                    <a:cubicBezTo>
                      <a:pt x="8038" y="9426"/>
                      <a:pt x="8088" y="9550"/>
                      <a:pt x="8088" y="9700"/>
                    </a:cubicBezTo>
                    <a:lnTo>
                      <a:pt x="8088" y="11867"/>
                    </a:lnTo>
                    <a:cubicBezTo>
                      <a:pt x="8088" y="12017"/>
                      <a:pt x="8038" y="12144"/>
                      <a:pt x="7947" y="12252"/>
                    </a:cubicBezTo>
                    <a:cubicBezTo>
                      <a:pt x="7853" y="12364"/>
                      <a:pt x="7733" y="12414"/>
                      <a:pt x="7580" y="12414"/>
                    </a:cubicBezTo>
                    <a:lnTo>
                      <a:pt x="5135" y="12414"/>
                    </a:lnTo>
                    <a:cubicBezTo>
                      <a:pt x="5408" y="13410"/>
                      <a:pt x="5904" y="14267"/>
                      <a:pt x="6620" y="14990"/>
                    </a:cubicBezTo>
                    <a:cubicBezTo>
                      <a:pt x="7337" y="15710"/>
                      <a:pt x="8191" y="16203"/>
                      <a:pt x="9183" y="16465"/>
                    </a:cubicBezTo>
                    <a:lnTo>
                      <a:pt x="9183" y="14018"/>
                    </a:lnTo>
                    <a:cubicBezTo>
                      <a:pt x="9183" y="13868"/>
                      <a:pt x="9239" y="13744"/>
                      <a:pt x="9348" y="13653"/>
                    </a:cubicBezTo>
                    <a:cubicBezTo>
                      <a:pt x="9453" y="13559"/>
                      <a:pt x="9583" y="13512"/>
                      <a:pt x="9732" y="13512"/>
                    </a:cubicBezTo>
                    <a:lnTo>
                      <a:pt x="11896" y="13512"/>
                    </a:lnTo>
                    <a:cubicBezTo>
                      <a:pt x="12049" y="13512"/>
                      <a:pt x="12172" y="13559"/>
                      <a:pt x="12269" y="13653"/>
                    </a:cubicBezTo>
                    <a:cubicBezTo>
                      <a:pt x="12369" y="13744"/>
                      <a:pt x="12419" y="13868"/>
                      <a:pt x="12419" y="14018"/>
                    </a:cubicBezTo>
                    <a:lnTo>
                      <a:pt x="12419" y="16465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>
                <a:noFill/>
              </a:ln>
              <a:effectLst/>
            </p:spPr>
            <p:txBody>
              <a:bodyPr lIns="50789" tIns="50789" rIns="50789" bIns="50789" anchor="ctr"/>
              <a:lstStyle/>
              <a:p>
                <a:pPr marL="0" marR="0" lvl="0" indent="0" defTabSz="3429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s-ES" sz="2700" b="0" i="0" u="none" strike="noStrike" kern="0" cap="none" spc="0" normalizeH="0" baseline="0" noProof="0">
                  <a:ln>
                    <a:noFill/>
                  </a:ln>
                  <a:solidFill>
                    <a:srgbClr val="03451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微软雅黑"/>
                  <a:ea typeface="微软雅黑"/>
                  <a:cs typeface="Castellar" panose="020A0402060406010301" charset="0"/>
                  <a:sym typeface="微软雅黑"/>
                </a:endParaRPr>
              </a:p>
            </p:txBody>
          </p:sp>
          <p:sp>
            <p:nvSpPr>
              <p:cNvPr id="51" name="TOP-PPT-3-31"/>
              <p:cNvSpPr>
                <a:spLocks noChangeAspect="1"/>
              </p:cNvSpPr>
              <p:nvPr/>
            </p:nvSpPr>
            <p:spPr bwMode="auto">
              <a:xfrm>
                <a:off x="2085878" y="5380572"/>
                <a:ext cx="290013" cy="290088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3767" y="5419"/>
                    </a:moveTo>
                    <a:cubicBezTo>
                      <a:pt x="4051" y="5419"/>
                      <a:pt x="4271" y="5505"/>
                      <a:pt x="4428" y="5687"/>
                    </a:cubicBezTo>
                    <a:cubicBezTo>
                      <a:pt x="4586" y="5865"/>
                      <a:pt x="4701" y="6078"/>
                      <a:pt x="4766" y="6326"/>
                    </a:cubicBezTo>
                    <a:cubicBezTo>
                      <a:pt x="4835" y="6574"/>
                      <a:pt x="4879" y="6836"/>
                      <a:pt x="4893" y="7106"/>
                    </a:cubicBezTo>
                    <a:cubicBezTo>
                      <a:pt x="4910" y="7377"/>
                      <a:pt x="4917" y="7596"/>
                      <a:pt x="4917" y="7760"/>
                    </a:cubicBezTo>
                    <a:lnTo>
                      <a:pt x="4917" y="9856"/>
                    </a:lnTo>
                    <a:cubicBezTo>
                      <a:pt x="4809" y="9928"/>
                      <a:pt x="4720" y="10015"/>
                      <a:pt x="4646" y="10110"/>
                    </a:cubicBezTo>
                    <a:cubicBezTo>
                      <a:pt x="4574" y="10208"/>
                      <a:pt x="4468" y="10257"/>
                      <a:pt x="4329" y="10257"/>
                    </a:cubicBezTo>
                    <a:lnTo>
                      <a:pt x="561" y="10257"/>
                    </a:lnTo>
                    <a:cubicBezTo>
                      <a:pt x="439" y="10257"/>
                      <a:pt x="338" y="10208"/>
                      <a:pt x="256" y="10110"/>
                    </a:cubicBezTo>
                    <a:cubicBezTo>
                      <a:pt x="177" y="10015"/>
                      <a:pt x="93" y="9928"/>
                      <a:pt x="0" y="9856"/>
                    </a:cubicBezTo>
                    <a:lnTo>
                      <a:pt x="0" y="7760"/>
                    </a:lnTo>
                    <a:cubicBezTo>
                      <a:pt x="0" y="7596"/>
                      <a:pt x="4" y="7377"/>
                      <a:pt x="12" y="7106"/>
                    </a:cubicBezTo>
                    <a:cubicBezTo>
                      <a:pt x="19" y="6836"/>
                      <a:pt x="57" y="6574"/>
                      <a:pt x="124" y="6326"/>
                    </a:cubicBezTo>
                    <a:cubicBezTo>
                      <a:pt x="196" y="6078"/>
                      <a:pt x="309" y="5865"/>
                      <a:pt x="465" y="5687"/>
                    </a:cubicBezTo>
                    <a:cubicBezTo>
                      <a:pt x="624" y="5508"/>
                      <a:pt x="842" y="5419"/>
                      <a:pt x="1123" y="5419"/>
                    </a:cubicBezTo>
                    <a:cubicBezTo>
                      <a:pt x="782" y="5151"/>
                      <a:pt x="508" y="4803"/>
                      <a:pt x="304" y="4377"/>
                    </a:cubicBezTo>
                    <a:cubicBezTo>
                      <a:pt x="103" y="3950"/>
                      <a:pt x="0" y="3469"/>
                      <a:pt x="0" y="2937"/>
                    </a:cubicBezTo>
                    <a:cubicBezTo>
                      <a:pt x="0" y="2539"/>
                      <a:pt x="64" y="2162"/>
                      <a:pt x="189" y="1805"/>
                    </a:cubicBezTo>
                    <a:cubicBezTo>
                      <a:pt x="316" y="1448"/>
                      <a:pt x="491" y="1134"/>
                      <a:pt x="717" y="861"/>
                    </a:cubicBezTo>
                    <a:cubicBezTo>
                      <a:pt x="943" y="590"/>
                      <a:pt x="1207" y="380"/>
                      <a:pt x="1504" y="227"/>
                    </a:cubicBezTo>
                    <a:cubicBezTo>
                      <a:pt x="1804" y="77"/>
                      <a:pt x="2119" y="0"/>
                      <a:pt x="2445" y="0"/>
                    </a:cubicBezTo>
                    <a:cubicBezTo>
                      <a:pt x="2793" y="0"/>
                      <a:pt x="3115" y="77"/>
                      <a:pt x="3412" y="227"/>
                    </a:cubicBezTo>
                    <a:cubicBezTo>
                      <a:pt x="3712" y="380"/>
                      <a:pt x="3969" y="590"/>
                      <a:pt x="4188" y="861"/>
                    </a:cubicBezTo>
                    <a:cubicBezTo>
                      <a:pt x="4406" y="1134"/>
                      <a:pt x="4584" y="1448"/>
                      <a:pt x="4716" y="1805"/>
                    </a:cubicBezTo>
                    <a:cubicBezTo>
                      <a:pt x="4850" y="2162"/>
                      <a:pt x="4917" y="2539"/>
                      <a:pt x="4917" y="2937"/>
                    </a:cubicBezTo>
                    <a:cubicBezTo>
                      <a:pt x="4917" y="3458"/>
                      <a:pt x="4814" y="3939"/>
                      <a:pt x="4603" y="4371"/>
                    </a:cubicBezTo>
                    <a:cubicBezTo>
                      <a:pt x="4392" y="4800"/>
                      <a:pt x="4115" y="5151"/>
                      <a:pt x="3767" y="5419"/>
                    </a:cubicBezTo>
                    <a:moveTo>
                      <a:pt x="18165" y="12062"/>
                    </a:moveTo>
                    <a:cubicBezTo>
                      <a:pt x="18672" y="12604"/>
                      <a:pt x="19070" y="13142"/>
                      <a:pt x="19356" y="13669"/>
                    </a:cubicBezTo>
                    <a:cubicBezTo>
                      <a:pt x="19641" y="14196"/>
                      <a:pt x="19788" y="14801"/>
                      <a:pt x="19788" y="15480"/>
                    </a:cubicBezTo>
                    <a:lnTo>
                      <a:pt x="19788" y="20816"/>
                    </a:lnTo>
                    <a:cubicBezTo>
                      <a:pt x="19694" y="20868"/>
                      <a:pt x="19620" y="20931"/>
                      <a:pt x="19557" y="20995"/>
                    </a:cubicBezTo>
                    <a:cubicBezTo>
                      <a:pt x="19497" y="21061"/>
                      <a:pt x="19425" y="21122"/>
                      <a:pt x="19344" y="21191"/>
                    </a:cubicBezTo>
                    <a:cubicBezTo>
                      <a:pt x="19262" y="21251"/>
                      <a:pt x="19173" y="21317"/>
                      <a:pt x="19075" y="21386"/>
                    </a:cubicBezTo>
                    <a:cubicBezTo>
                      <a:pt x="18976" y="21455"/>
                      <a:pt x="18835" y="21528"/>
                      <a:pt x="18662" y="21599"/>
                    </a:cubicBezTo>
                    <a:lnTo>
                      <a:pt x="2942" y="21599"/>
                    </a:lnTo>
                    <a:cubicBezTo>
                      <a:pt x="2675" y="21599"/>
                      <a:pt x="2467" y="21499"/>
                      <a:pt x="2318" y="21291"/>
                    </a:cubicBezTo>
                    <a:cubicBezTo>
                      <a:pt x="2167" y="21081"/>
                      <a:pt x="2003" y="20926"/>
                      <a:pt x="1819" y="20816"/>
                    </a:cubicBezTo>
                    <a:lnTo>
                      <a:pt x="1819" y="15480"/>
                    </a:lnTo>
                    <a:cubicBezTo>
                      <a:pt x="1819" y="14763"/>
                      <a:pt x="1989" y="14127"/>
                      <a:pt x="2335" y="13571"/>
                    </a:cubicBezTo>
                    <a:cubicBezTo>
                      <a:pt x="2678" y="13018"/>
                      <a:pt x="3052" y="12511"/>
                      <a:pt x="3460" y="12062"/>
                    </a:cubicBezTo>
                    <a:cubicBezTo>
                      <a:pt x="3535" y="11970"/>
                      <a:pt x="3633" y="11869"/>
                      <a:pt x="3753" y="11766"/>
                    </a:cubicBezTo>
                    <a:cubicBezTo>
                      <a:pt x="3873" y="11659"/>
                      <a:pt x="4000" y="11590"/>
                      <a:pt x="4137" y="11553"/>
                    </a:cubicBezTo>
                    <a:cubicBezTo>
                      <a:pt x="4276" y="11495"/>
                      <a:pt x="4432" y="11466"/>
                      <a:pt x="4610" y="11455"/>
                    </a:cubicBezTo>
                    <a:cubicBezTo>
                      <a:pt x="4785" y="11446"/>
                      <a:pt x="4956" y="11423"/>
                      <a:pt x="5126" y="11388"/>
                    </a:cubicBezTo>
                    <a:cubicBezTo>
                      <a:pt x="5594" y="11299"/>
                      <a:pt x="6091" y="11210"/>
                      <a:pt x="6621" y="11121"/>
                    </a:cubicBezTo>
                    <a:cubicBezTo>
                      <a:pt x="7149" y="11034"/>
                      <a:pt x="7665" y="10945"/>
                      <a:pt x="8172" y="10853"/>
                    </a:cubicBezTo>
                    <a:cubicBezTo>
                      <a:pt x="7483" y="10326"/>
                      <a:pt x="6928" y="9632"/>
                      <a:pt x="6513" y="8762"/>
                    </a:cubicBezTo>
                    <a:cubicBezTo>
                      <a:pt x="6093" y="7896"/>
                      <a:pt x="5884" y="6940"/>
                      <a:pt x="5884" y="5903"/>
                    </a:cubicBezTo>
                    <a:cubicBezTo>
                      <a:pt x="5884" y="5097"/>
                      <a:pt x="6016" y="4331"/>
                      <a:pt x="6275" y="3608"/>
                    </a:cubicBezTo>
                    <a:cubicBezTo>
                      <a:pt x="6535" y="2885"/>
                      <a:pt x="6887" y="2260"/>
                      <a:pt x="7331" y="1733"/>
                    </a:cubicBezTo>
                    <a:cubicBezTo>
                      <a:pt x="7778" y="1203"/>
                      <a:pt x="8299" y="786"/>
                      <a:pt x="8894" y="472"/>
                    </a:cubicBezTo>
                    <a:cubicBezTo>
                      <a:pt x="9494" y="158"/>
                      <a:pt x="10125" y="3"/>
                      <a:pt x="10802" y="3"/>
                    </a:cubicBezTo>
                    <a:cubicBezTo>
                      <a:pt x="11476" y="3"/>
                      <a:pt x="12112" y="158"/>
                      <a:pt x="12710" y="472"/>
                    </a:cubicBezTo>
                    <a:cubicBezTo>
                      <a:pt x="13307" y="786"/>
                      <a:pt x="13826" y="1203"/>
                      <a:pt x="14272" y="1733"/>
                    </a:cubicBezTo>
                    <a:cubicBezTo>
                      <a:pt x="14716" y="2260"/>
                      <a:pt x="15067" y="2885"/>
                      <a:pt x="15328" y="3608"/>
                    </a:cubicBezTo>
                    <a:cubicBezTo>
                      <a:pt x="15590" y="4331"/>
                      <a:pt x="15719" y="5097"/>
                      <a:pt x="15719" y="5903"/>
                    </a:cubicBezTo>
                    <a:cubicBezTo>
                      <a:pt x="15719" y="6939"/>
                      <a:pt x="15513" y="7890"/>
                      <a:pt x="15100" y="8757"/>
                    </a:cubicBezTo>
                    <a:cubicBezTo>
                      <a:pt x="14685" y="9620"/>
                      <a:pt x="14128" y="10320"/>
                      <a:pt x="13432" y="10853"/>
                    </a:cubicBezTo>
                    <a:cubicBezTo>
                      <a:pt x="13936" y="10945"/>
                      <a:pt x="14452" y="11031"/>
                      <a:pt x="14978" y="11115"/>
                    </a:cubicBezTo>
                    <a:cubicBezTo>
                      <a:pt x="15504" y="11198"/>
                      <a:pt x="16005" y="11288"/>
                      <a:pt x="16478" y="11388"/>
                    </a:cubicBezTo>
                    <a:cubicBezTo>
                      <a:pt x="16653" y="11426"/>
                      <a:pt x="16826" y="11449"/>
                      <a:pt x="16994" y="11455"/>
                    </a:cubicBezTo>
                    <a:cubicBezTo>
                      <a:pt x="17162" y="11466"/>
                      <a:pt x="17323" y="11495"/>
                      <a:pt x="17467" y="11553"/>
                    </a:cubicBezTo>
                    <a:cubicBezTo>
                      <a:pt x="17603" y="11590"/>
                      <a:pt x="17731" y="11659"/>
                      <a:pt x="17851" y="11766"/>
                    </a:cubicBezTo>
                    <a:cubicBezTo>
                      <a:pt x="17966" y="11869"/>
                      <a:pt x="18074" y="11970"/>
                      <a:pt x="18165" y="12062"/>
                    </a:cubicBezTo>
                    <a:moveTo>
                      <a:pt x="20474" y="5419"/>
                    </a:moveTo>
                    <a:cubicBezTo>
                      <a:pt x="20757" y="5419"/>
                      <a:pt x="20973" y="5505"/>
                      <a:pt x="21124" y="5687"/>
                    </a:cubicBezTo>
                    <a:cubicBezTo>
                      <a:pt x="21271" y="5865"/>
                      <a:pt x="21381" y="6078"/>
                      <a:pt x="21448" y="6326"/>
                    </a:cubicBezTo>
                    <a:cubicBezTo>
                      <a:pt x="21520" y="6574"/>
                      <a:pt x="21561" y="6836"/>
                      <a:pt x="21576" y="7106"/>
                    </a:cubicBezTo>
                    <a:cubicBezTo>
                      <a:pt x="21592" y="7377"/>
                      <a:pt x="21599" y="7596"/>
                      <a:pt x="21599" y="7760"/>
                    </a:cubicBezTo>
                    <a:lnTo>
                      <a:pt x="21599" y="9856"/>
                    </a:lnTo>
                    <a:cubicBezTo>
                      <a:pt x="21508" y="9928"/>
                      <a:pt x="21422" y="10015"/>
                      <a:pt x="21340" y="10110"/>
                    </a:cubicBezTo>
                    <a:cubicBezTo>
                      <a:pt x="21261" y="10208"/>
                      <a:pt x="21158" y="10257"/>
                      <a:pt x="21036" y="10257"/>
                    </a:cubicBezTo>
                    <a:lnTo>
                      <a:pt x="17268" y="10257"/>
                    </a:lnTo>
                    <a:cubicBezTo>
                      <a:pt x="17131" y="10257"/>
                      <a:pt x="17023" y="10208"/>
                      <a:pt x="16953" y="10110"/>
                    </a:cubicBezTo>
                    <a:cubicBezTo>
                      <a:pt x="16879" y="10015"/>
                      <a:pt x="16790" y="9928"/>
                      <a:pt x="16682" y="9856"/>
                    </a:cubicBezTo>
                    <a:lnTo>
                      <a:pt x="16682" y="7760"/>
                    </a:lnTo>
                    <a:cubicBezTo>
                      <a:pt x="16682" y="7596"/>
                      <a:pt x="16692" y="7377"/>
                      <a:pt x="16706" y="7106"/>
                    </a:cubicBezTo>
                    <a:cubicBezTo>
                      <a:pt x="16720" y="6836"/>
                      <a:pt x="16766" y="6574"/>
                      <a:pt x="16836" y="6326"/>
                    </a:cubicBezTo>
                    <a:cubicBezTo>
                      <a:pt x="16912" y="6078"/>
                      <a:pt x="17023" y="5865"/>
                      <a:pt x="17183" y="5687"/>
                    </a:cubicBezTo>
                    <a:cubicBezTo>
                      <a:pt x="17337" y="5508"/>
                      <a:pt x="17556" y="5419"/>
                      <a:pt x="17829" y="5419"/>
                    </a:cubicBezTo>
                    <a:cubicBezTo>
                      <a:pt x="17488" y="5151"/>
                      <a:pt x="17210" y="4803"/>
                      <a:pt x="16999" y="4377"/>
                    </a:cubicBezTo>
                    <a:cubicBezTo>
                      <a:pt x="16788" y="3950"/>
                      <a:pt x="16682" y="3469"/>
                      <a:pt x="16682" y="2937"/>
                    </a:cubicBezTo>
                    <a:cubicBezTo>
                      <a:pt x="16682" y="2539"/>
                      <a:pt x="16744" y="2162"/>
                      <a:pt x="16872" y="1805"/>
                    </a:cubicBezTo>
                    <a:cubicBezTo>
                      <a:pt x="16999" y="1448"/>
                      <a:pt x="17174" y="1134"/>
                      <a:pt x="17400" y="861"/>
                    </a:cubicBezTo>
                    <a:cubicBezTo>
                      <a:pt x="17625" y="590"/>
                      <a:pt x="17889" y="380"/>
                      <a:pt x="18187" y="227"/>
                    </a:cubicBezTo>
                    <a:cubicBezTo>
                      <a:pt x="18487" y="77"/>
                      <a:pt x="18808" y="0"/>
                      <a:pt x="19152" y="0"/>
                    </a:cubicBezTo>
                    <a:cubicBezTo>
                      <a:pt x="19480" y="0"/>
                      <a:pt x="19795" y="77"/>
                      <a:pt x="20095" y="227"/>
                    </a:cubicBezTo>
                    <a:cubicBezTo>
                      <a:pt x="20395" y="380"/>
                      <a:pt x="20656" y="590"/>
                      <a:pt x="20882" y="861"/>
                    </a:cubicBezTo>
                    <a:cubicBezTo>
                      <a:pt x="21108" y="1134"/>
                      <a:pt x="21285" y="1448"/>
                      <a:pt x="21412" y="1805"/>
                    </a:cubicBezTo>
                    <a:cubicBezTo>
                      <a:pt x="21537" y="2162"/>
                      <a:pt x="21599" y="2539"/>
                      <a:pt x="21599" y="2937"/>
                    </a:cubicBezTo>
                    <a:cubicBezTo>
                      <a:pt x="21599" y="3458"/>
                      <a:pt x="21499" y="3939"/>
                      <a:pt x="21295" y="4371"/>
                    </a:cubicBezTo>
                    <a:cubicBezTo>
                      <a:pt x="21093" y="4800"/>
                      <a:pt x="20820" y="5151"/>
                      <a:pt x="20474" y="5419"/>
                    </a:cubicBezTo>
                  </a:path>
                </a:pathLst>
              </a:custGeom>
              <a:solidFill>
                <a:srgbClr val="32424B"/>
              </a:solidFill>
              <a:ln>
                <a:noFill/>
              </a:ln>
              <a:effectLst/>
            </p:spPr>
            <p:txBody>
              <a:bodyPr lIns="50789" tIns="50789" rIns="50789" bIns="50789" anchor="ctr"/>
              <a:lstStyle/>
              <a:p>
                <a:pPr marL="0" marR="0" lvl="0" indent="0" defTabSz="3429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s-ES" sz="2700" b="0" i="0" u="none" strike="noStrike" kern="0" cap="none" spc="0" normalizeH="0" baseline="0" noProof="0">
                  <a:ln>
                    <a:noFill/>
                  </a:ln>
                  <a:solidFill>
                    <a:srgbClr val="03451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微软雅黑"/>
                  <a:ea typeface="微软雅黑"/>
                  <a:cs typeface="Gill Sans MT" panose="020B0502020104020203" charset="0"/>
                  <a:sym typeface="微软雅黑"/>
                </a:endParaRPr>
              </a:p>
            </p:txBody>
          </p:sp>
          <p:sp>
            <p:nvSpPr>
              <p:cNvPr id="52" name="TOP-PPT-3-32"/>
              <p:cNvSpPr>
                <a:spLocks noChangeAspect="1"/>
              </p:cNvSpPr>
              <p:nvPr/>
            </p:nvSpPr>
            <p:spPr bwMode="auto">
              <a:xfrm>
                <a:off x="4686277" y="3855909"/>
                <a:ext cx="372936" cy="298054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0684" y="0"/>
                    </a:moveTo>
                    <a:cubicBezTo>
                      <a:pt x="20941" y="0"/>
                      <a:pt x="21159" y="103"/>
                      <a:pt x="21335" y="310"/>
                    </a:cubicBezTo>
                    <a:cubicBezTo>
                      <a:pt x="21511" y="518"/>
                      <a:pt x="21599" y="760"/>
                      <a:pt x="21599" y="1048"/>
                    </a:cubicBezTo>
                    <a:lnTo>
                      <a:pt x="21599" y="16238"/>
                    </a:lnTo>
                    <a:cubicBezTo>
                      <a:pt x="21599" y="16523"/>
                      <a:pt x="21511" y="16767"/>
                      <a:pt x="21335" y="16969"/>
                    </a:cubicBezTo>
                    <a:cubicBezTo>
                      <a:pt x="21161" y="17173"/>
                      <a:pt x="20943" y="17274"/>
                      <a:pt x="20684" y="17274"/>
                    </a:cubicBezTo>
                    <a:lnTo>
                      <a:pt x="19807" y="17274"/>
                    </a:lnTo>
                    <a:lnTo>
                      <a:pt x="19807" y="17369"/>
                    </a:lnTo>
                    <a:cubicBezTo>
                      <a:pt x="19807" y="17948"/>
                      <a:pt x="19709" y="18498"/>
                      <a:pt x="19513" y="19017"/>
                    </a:cubicBezTo>
                    <a:cubicBezTo>
                      <a:pt x="19317" y="19535"/>
                      <a:pt x="19060" y="19984"/>
                      <a:pt x="18746" y="20361"/>
                    </a:cubicBezTo>
                    <a:cubicBezTo>
                      <a:pt x="18433" y="20738"/>
                      <a:pt x="18051" y="21038"/>
                      <a:pt x="17608" y="21263"/>
                    </a:cubicBezTo>
                    <a:cubicBezTo>
                      <a:pt x="17167" y="21487"/>
                      <a:pt x="16697" y="21599"/>
                      <a:pt x="16197" y="21599"/>
                    </a:cubicBezTo>
                    <a:cubicBezTo>
                      <a:pt x="15705" y="21599"/>
                      <a:pt x="15237" y="21487"/>
                      <a:pt x="14796" y="21263"/>
                    </a:cubicBezTo>
                    <a:cubicBezTo>
                      <a:pt x="14353" y="21038"/>
                      <a:pt x="13973" y="20738"/>
                      <a:pt x="13653" y="20361"/>
                    </a:cubicBezTo>
                    <a:cubicBezTo>
                      <a:pt x="13332" y="19984"/>
                      <a:pt x="13077" y="19535"/>
                      <a:pt x="12886" y="19017"/>
                    </a:cubicBezTo>
                    <a:cubicBezTo>
                      <a:pt x="12695" y="18498"/>
                      <a:pt x="12600" y="17948"/>
                      <a:pt x="12600" y="17369"/>
                    </a:cubicBezTo>
                    <a:lnTo>
                      <a:pt x="12600" y="17274"/>
                    </a:lnTo>
                    <a:lnTo>
                      <a:pt x="9000" y="17274"/>
                    </a:lnTo>
                    <a:lnTo>
                      <a:pt x="9000" y="17369"/>
                    </a:lnTo>
                    <a:cubicBezTo>
                      <a:pt x="9000" y="17948"/>
                      <a:pt x="8904" y="18498"/>
                      <a:pt x="8713" y="19017"/>
                    </a:cubicBezTo>
                    <a:cubicBezTo>
                      <a:pt x="8522" y="19535"/>
                      <a:pt x="8265" y="19984"/>
                      <a:pt x="7946" y="20361"/>
                    </a:cubicBezTo>
                    <a:cubicBezTo>
                      <a:pt x="7628" y="20738"/>
                      <a:pt x="7244" y="21038"/>
                      <a:pt x="6803" y="21263"/>
                    </a:cubicBezTo>
                    <a:cubicBezTo>
                      <a:pt x="6360" y="21487"/>
                      <a:pt x="5894" y="21599"/>
                      <a:pt x="5402" y="21599"/>
                    </a:cubicBezTo>
                    <a:cubicBezTo>
                      <a:pt x="4910" y="21599"/>
                      <a:pt x="4442" y="21487"/>
                      <a:pt x="4004" y="21263"/>
                    </a:cubicBezTo>
                    <a:cubicBezTo>
                      <a:pt x="3558" y="21038"/>
                      <a:pt x="3178" y="20738"/>
                      <a:pt x="2857" y="20361"/>
                    </a:cubicBezTo>
                    <a:cubicBezTo>
                      <a:pt x="2537" y="19984"/>
                      <a:pt x="2282" y="19535"/>
                      <a:pt x="2091" y="19017"/>
                    </a:cubicBezTo>
                    <a:cubicBezTo>
                      <a:pt x="1900" y="18498"/>
                      <a:pt x="1804" y="17948"/>
                      <a:pt x="1804" y="17369"/>
                    </a:cubicBezTo>
                    <a:lnTo>
                      <a:pt x="1804" y="17274"/>
                    </a:lnTo>
                    <a:lnTo>
                      <a:pt x="891" y="17274"/>
                    </a:lnTo>
                    <a:cubicBezTo>
                      <a:pt x="646" y="17274"/>
                      <a:pt x="438" y="17168"/>
                      <a:pt x="262" y="16960"/>
                    </a:cubicBezTo>
                    <a:cubicBezTo>
                      <a:pt x="88" y="16756"/>
                      <a:pt x="0" y="16514"/>
                      <a:pt x="0" y="16238"/>
                    </a:cubicBezTo>
                    <a:lnTo>
                      <a:pt x="0" y="10668"/>
                    </a:lnTo>
                    <a:cubicBezTo>
                      <a:pt x="0" y="10441"/>
                      <a:pt x="26" y="10205"/>
                      <a:pt x="68" y="9960"/>
                    </a:cubicBezTo>
                    <a:cubicBezTo>
                      <a:pt x="117" y="9715"/>
                      <a:pt x="186" y="9474"/>
                      <a:pt x="274" y="9229"/>
                    </a:cubicBezTo>
                    <a:cubicBezTo>
                      <a:pt x="364" y="8984"/>
                      <a:pt x="470" y="8751"/>
                      <a:pt x="592" y="8526"/>
                    </a:cubicBezTo>
                    <a:cubicBezTo>
                      <a:pt x="712" y="8301"/>
                      <a:pt x="837" y="8114"/>
                      <a:pt x="959" y="7964"/>
                    </a:cubicBezTo>
                    <a:lnTo>
                      <a:pt x="3573" y="4906"/>
                    </a:lnTo>
                    <a:cubicBezTo>
                      <a:pt x="3697" y="4759"/>
                      <a:pt x="3857" y="4613"/>
                      <a:pt x="4053" y="4474"/>
                    </a:cubicBezTo>
                    <a:cubicBezTo>
                      <a:pt x="4248" y="4330"/>
                      <a:pt x="4449" y="4209"/>
                      <a:pt x="4657" y="4109"/>
                    </a:cubicBezTo>
                    <a:cubicBezTo>
                      <a:pt x="4863" y="4005"/>
                      <a:pt x="5071" y="3927"/>
                      <a:pt x="5277" y="3867"/>
                    </a:cubicBezTo>
                    <a:cubicBezTo>
                      <a:pt x="5485" y="3806"/>
                      <a:pt x="5686" y="3775"/>
                      <a:pt x="5882" y="3775"/>
                    </a:cubicBezTo>
                    <a:lnTo>
                      <a:pt x="6820" y="3775"/>
                    </a:lnTo>
                    <a:lnTo>
                      <a:pt x="6820" y="1048"/>
                    </a:lnTo>
                    <a:cubicBezTo>
                      <a:pt x="6820" y="760"/>
                      <a:pt x="6908" y="518"/>
                      <a:pt x="7082" y="310"/>
                    </a:cubicBezTo>
                    <a:cubicBezTo>
                      <a:pt x="7258" y="103"/>
                      <a:pt x="7464" y="0"/>
                      <a:pt x="7699" y="0"/>
                    </a:cubicBezTo>
                    <a:lnTo>
                      <a:pt x="20684" y="0"/>
                    </a:lnTo>
                    <a:close/>
                    <a:moveTo>
                      <a:pt x="6791" y="6438"/>
                    </a:moveTo>
                    <a:lnTo>
                      <a:pt x="5877" y="6438"/>
                    </a:lnTo>
                    <a:cubicBezTo>
                      <a:pt x="5799" y="6438"/>
                      <a:pt x="5676" y="6478"/>
                      <a:pt x="5510" y="6550"/>
                    </a:cubicBezTo>
                    <a:cubicBezTo>
                      <a:pt x="5341" y="6625"/>
                      <a:pt x="5223" y="6703"/>
                      <a:pt x="5152" y="6784"/>
                    </a:cubicBezTo>
                    <a:lnTo>
                      <a:pt x="2539" y="9830"/>
                    </a:lnTo>
                    <a:cubicBezTo>
                      <a:pt x="2478" y="9902"/>
                      <a:pt x="2412" y="10040"/>
                      <a:pt x="2351" y="10239"/>
                    </a:cubicBezTo>
                    <a:cubicBezTo>
                      <a:pt x="2289" y="10435"/>
                      <a:pt x="2257" y="10579"/>
                      <a:pt x="2257" y="10671"/>
                    </a:cubicBezTo>
                    <a:lnTo>
                      <a:pt x="2257" y="11527"/>
                    </a:lnTo>
                    <a:lnTo>
                      <a:pt x="6795" y="11527"/>
                    </a:lnTo>
                    <a:lnTo>
                      <a:pt x="6795" y="6438"/>
                    </a:lnTo>
                    <a:close/>
                    <a:moveTo>
                      <a:pt x="5395" y="18942"/>
                    </a:moveTo>
                    <a:cubicBezTo>
                      <a:pt x="5760" y="18942"/>
                      <a:pt x="6075" y="18789"/>
                      <a:pt x="6340" y="18481"/>
                    </a:cubicBezTo>
                    <a:cubicBezTo>
                      <a:pt x="6600" y="18173"/>
                      <a:pt x="6732" y="17804"/>
                      <a:pt x="6732" y="17372"/>
                    </a:cubicBezTo>
                    <a:cubicBezTo>
                      <a:pt x="6732" y="16940"/>
                      <a:pt x="6600" y="16569"/>
                      <a:pt x="6340" y="16252"/>
                    </a:cubicBezTo>
                    <a:cubicBezTo>
                      <a:pt x="6078" y="15944"/>
                      <a:pt x="5762" y="15786"/>
                      <a:pt x="5395" y="15786"/>
                    </a:cubicBezTo>
                    <a:cubicBezTo>
                      <a:pt x="5027" y="15786"/>
                      <a:pt x="4714" y="15941"/>
                      <a:pt x="4444" y="16246"/>
                    </a:cubicBezTo>
                    <a:cubicBezTo>
                      <a:pt x="4180" y="16557"/>
                      <a:pt x="4045" y="16932"/>
                      <a:pt x="4045" y="17372"/>
                    </a:cubicBezTo>
                    <a:cubicBezTo>
                      <a:pt x="4045" y="17804"/>
                      <a:pt x="4180" y="18173"/>
                      <a:pt x="4444" y="18481"/>
                    </a:cubicBezTo>
                    <a:cubicBezTo>
                      <a:pt x="4714" y="18789"/>
                      <a:pt x="5027" y="18942"/>
                      <a:pt x="5395" y="18942"/>
                    </a:cubicBezTo>
                    <a:moveTo>
                      <a:pt x="16195" y="18942"/>
                    </a:moveTo>
                    <a:cubicBezTo>
                      <a:pt x="16560" y="18942"/>
                      <a:pt x="16878" y="18789"/>
                      <a:pt x="17145" y="18481"/>
                    </a:cubicBezTo>
                    <a:cubicBezTo>
                      <a:pt x="17409" y="18173"/>
                      <a:pt x="17544" y="17804"/>
                      <a:pt x="17544" y="17372"/>
                    </a:cubicBezTo>
                    <a:cubicBezTo>
                      <a:pt x="17544" y="16940"/>
                      <a:pt x="17412" y="16569"/>
                      <a:pt x="17150" y="16252"/>
                    </a:cubicBezTo>
                    <a:cubicBezTo>
                      <a:pt x="16890" y="15944"/>
                      <a:pt x="16572" y="15786"/>
                      <a:pt x="16195" y="15786"/>
                    </a:cubicBezTo>
                    <a:cubicBezTo>
                      <a:pt x="15827" y="15786"/>
                      <a:pt x="15514" y="15941"/>
                      <a:pt x="15249" y="16246"/>
                    </a:cubicBezTo>
                    <a:cubicBezTo>
                      <a:pt x="14990" y="16557"/>
                      <a:pt x="14857" y="16932"/>
                      <a:pt x="14857" y="17372"/>
                    </a:cubicBezTo>
                    <a:cubicBezTo>
                      <a:pt x="14857" y="17804"/>
                      <a:pt x="14990" y="18173"/>
                      <a:pt x="15249" y="18481"/>
                    </a:cubicBezTo>
                    <a:cubicBezTo>
                      <a:pt x="15511" y="18789"/>
                      <a:pt x="15825" y="18942"/>
                      <a:pt x="16195" y="18942"/>
                    </a:cubicBezTo>
                  </a:path>
                </a:pathLst>
              </a:custGeom>
              <a:solidFill>
                <a:sysClr val="window" lastClr="FFFFFF"/>
              </a:solidFill>
              <a:ln>
                <a:noFill/>
              </a:ln>
              <a:effectLst/>
            </p:spPr>
            <p:txBody>
              <a:bodyPr lIns="101578" tIns="101578" rIns="101578" bIns="101578" anchor="ctr"/>
              <a:lstStyle/>
              <a:p>
                <a:pPr marL="0" marR="0" lvl="0" indent="0" defTabSz="6858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s-ES" sz="5000" b="0" i="0" u="none" strike="noStrike" kern="0" cap="none" spc="0" normalizeH="0" baseline="0" noProof="0">
                  <a:ln>
                    <a:noFill/>
                  </a:ln>
                  <a:solidFill>
                    <a:srgbClr val="03451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微软雅黑"/>
                  <a:ea typeface="微软雅黑"/>
                  <a:cs typeface="Gill Sans MT" panose="020B0502020104020203" charset="0"/>
                  <a:sym typeface="微软雅黑"/>
                </a:endParaRPr>
              </a:p>
            </p:txBody>
          </p:sp>
          <p:sp>
            <p:nvSpPr>
              <p:cNvPr id="53" name="TOP-PPT-3-33"/>
              <p:cNvSpPr>
                <a:spLocks noChangeAspect="1" noChangeArrowheads="1"/>
              </p:cNvSpPr>
              <p:nvPr/>
            </p:nvSpPr>
            <p:spPr bwMode="auto">
              <a:xfrm>
                <a:off x="3864114" y="2254845"/>
                <a:ext cx="267457" cy="420144"/>
              </a:xfrm>
              <a:custGeom>
                <a:avLst/>
                <a:gdLst>
                  <a:gd name="T0" fmla="*/ 406 w 657"/>
                  <a:gd name="T1" fmla="*/ 947 h 1032"/>
                  <a:gd name="T2" fmla="*/ 333 w 657"/>
                  <a:gd name="T3" fmla="*/ 1031 h 1032"/>
                  <a:gd name="T4" fmla="*/ 250 w 657"/>
                  <a:gd name="T5" fmla="*/ 947 h 1032"/>
                  <a:gd name="T6" fmla="*/ 448 w 657"/>
                  <a:gd name="T7" fmla="*/ 916 h 1032"/>
                  <a:gd name="T8" fmla="*/ 198 w 657"/>
                  <a:gd name="T9" fmla="*/ 833 h 1032"/>
                  <a:gd name="T10" fmla="*/ 656 w 657"/>
                  <a:gd name="T11" fmla="*/ 333 h 1032"/>
                  <a:gd name="T12" fmla="*/ 562 w 657"/>
                  <a:gd name="T13" fmla="*/ 562 h 1032"/>
                  <a:gd name="T14" fmla="*/ 531 w 657"/>
                  <a:gd name="T15" fmla="*/ 635 h 1032"/>
                  <a:gd name="T16" fmla="*/ 500 w 657"/>
                  <a:gd name="T17" fmla="*/ 708 h 1032"/>
                  <a:gd name="T18" fmla="*/ 500 w 657"/>
                  <a:gd name="T19" fmla="*/ 729 h 1032"/>
                  <a:gd name="T20" fmla="*/ 166 w 657"/>
                  <a:gd name="T21" fmla="*/ 791 h 1032"/>
                  <a:gd name="T22" fmla="*/ 156 w 657"/>
                  <a:gd name="T23" fmla="*/ 708 h 1032"/>
                  <a:gd name="T24" fmla="*/ 135 w 657"/>
                  <a:gd name="T25" fmla="*/ 635 h 1032"/>
                  <a:gd name="T26" fmla="*/ 93 w 657"/>
                  <a:gd name="T27" fmla="*/ 552 h 1032"/>
                  <a:gd name="T28" fmla="*/ 0 w 657"/>
                  <a:gd name="T29" fmla="*/ 333 h 1032"/>
                  <a:gd name="T30" fmla="*/ 333 w 657"/>
                  <a:gd name="T31" fmla="*/ 0 h 1032"/>
                  <a:gd name="T32" fmla="*/ 656 w 657"/>
                  <a:gd name="T33" fmla="*/ 333 h 1032"/>
                  <a:gd name="T34" fmla="*/ 510 w 657"/>
                  <a:gd name="T35" fmla="*/ 156 h 1032"/>
                  <a:gd name="T36" fmla="*/ 156 w 657"/>
                  <a:gd name="T37" fmla="*/ 156 h 1032"/>
                  <a:gd name="T38" fmla="*/ 146 w 657"/>
                  <a:gd name="T39" fmla="*/ 499 h 1032"/>
                  <a:gd name="T40" fmla="*/ 166 w 657"/>
                  <a:gd name="T41" fmla="*/ 541 h 1032"/>
                  <a:gd name="T42" fmla="*/ 229 w 657"/>
                  <a:gd name="T43" fmla="*/ 666 h 1032"/>
                  <a:gd name="T44" fmla="*/ 427 w 657"/>
                  <a:gd name="T45" fmla="*/ 718 h 1032"/>
                  <a:gd name="T46" fmla="*/ 458 w 657"/>
                  <a:gd name="T47" fmla="*/ 604 h 1032"/>
                  <a:gd name="T48" fmla="*/ 510 w 657"/>
                  <a:gd name="T49" fmla="*/ 520 h 1032"/>
                  <a:gd name="T50" fmla="*/ 583 w 657"/>
                  <a:gd name="T51" fmla="*/ 333 h 1032"/>
                  <a:gd name="T52" fmla="*/ 354 w 657"/>
                  <a:gd name="T53" fmla="*/ 354 h 1032"/>
                  <a:gd name="T54" fmla="*/ 302 w 657"/>
                  <a:gd name="T55" fmla="*/ 354 h 1032"/>
                  <a:gd name="T56" fmla="*/ 239 w 657"/>
                  <a:gd name="T57" fmla="*/ 354 h 1032"/>
                  <a:gd name="T58" fmla="*/ 250 w 657"/>
                  <a:gd name="T59" fmla="*/ 499 h 1032"/>
                  <a:gd name="T60" fmla="*/ 302 w 657"/>
                  <a:gd name="T61" fmla="*/ 499 h 1032"/>
                  <a:gd name="T62" fmla="*/ 364 w 657"/>
                  <a:gd name="T63" fmla="*/ 499 h 1032"/>
                  <a:gd name="T64" fmla="*/ 416 w 657"/>
                  <a:gd name="T65" fmla="*/ 499 h 1032"/>
                  <a:gd name="T66" fmla="*/ 427 w 657"/>
                  <a:gd name="T67" fmla="*/ 354 h 1032"/>
                  <a:gd name="T68" fmla="*/ 385 w 657"/>
                  <a:gd name="T69" fmla="*/ 416 h 10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657" h="1032">
                    <a:moveTo>
                      <a:pt x="250" y="947"/>
                    </a:moveTo>
                    <a:cubicBezTo>
                      <a:pt x="406" y="947"/>
                      <a:pt x="406" y="947"/>
                      <a:pt x="406" y="947"/>
                    </a:cubicBezTo>
                    <a:cubicBezTo>
                      <a:pt x="406" y="968"/>
                      <a:pt x="396" y="989"/>
                      <a:pt x="385" y="1010"/>
                    </a:cubicBezTo>
                    <a:cubicBezTo>
                      <a:pt x="364" y="1020"/>
                      <a:pt x="354" y="1031"/>
                      <a:pt x="333" y="1031"/>
                    </a:cubicBezTo>
                    <a:cubicBezTo>
                      <a:pt x="312" y="1031"/>
                      <a:pt x="291" y="1020"/>
                      <a:pt x="281" y="1010"/>
                    </a:cubicBezTo>
                    <a:cubicBezTo>
                      <a:pt x="260" y="989"/>
                      <a:pt x="250" y="968"/>
                      <a:pt x="250" y="947"/>
                    </a:cubicBezTo>
                    <a:close/>
                    <a:moveTo>
                      <a:pt x="208" y="916"/>
                    </a:moveTo>
                    <a:cubicBezTo>
                      <a:pt x="448" y="916"/>
                      <a:pt x="448" y="916"/>
                      <a:pt x="448" y="916"/>
                    </a:cubicBezTo>
                    <a:cubicBezTo>
                      <a:pt x="458" y="833"/>
                      <a:pt x="458" y="833"/>
                      <a:pt x="458" y="833"/>
                    </a:cubicBezTo>
                    <a:cubicBezTo>
                      <a:pt x="198" y="833"/>
                      <a:pt x="198" y="833"/>
                      <a:pt x="198" y="833"/>
                    </a:cubicBezTo>
                    <a:lnTo>
                      <a:pt x="208" y="916"/>
                    </a:lnTo>
                    <a:close/>
                    <a:moveTo>
                      <a:pt x="656" y="333"/>
                    </a:moveTo>
                    <a:cubicBezTo>
                      <a:pt x="656" y="416"/>
                      <a:pt x="625" y="489"/>
                      <a:pt x="573" y="552"/>
                    </a:cubicBezTo>
                    <a:lnTo>
                      <a:pt x="562" y="562"/>
                    </a:lnTo>
                    <a:cubicBezTo>
                      <a:pt x="562" y="562"/>
                      <a:pt x="562" y="572"/>
                      <a:pt x="552" y="572"/>
                    </a:cubicBezTo>
                    <a:cubicBezTo>
                      <a:pt x="541" y="593"/>
                      <a:pt x="541" y="614"/>
                      <a:pt x="531" y="635"/>
                    </a:cubicBezTo>
                    <a:cubicBezTo>
                      <a:pt x="521" y="656"/>
                      <a:pt x="510" y="677"/>
                      <a:pt x="510" y="697"/>
                    </a:cubicBezTo>
                    <a:cubicBezTo>
                      <a:pt x="500" y="697"/>
                      <a:pt x="500" y="697"/>
                      <a:pt x="500" y="708"/>
                    </a:cubicBezTo>
                    <a:lnTo>
                      <a:pt x="500" y="718"/>
                    </a:lnTo>
                    <a:cubicBezTo>
                      <a:pt x="500" y="729"/>
                      <a:pt x="500" y="729"/>
                      <a:pt x="500" y="729"/>
                    </a:cubicBezTo>
                    <a:cubicBezTo>
                      <a:pt x="500" y="791"/>
                      <a:pt x="500" y="791"/>
                      <a:pt x="500" y="791"/>
                    </a:cubicBezTo>
                    <a:cubicBezTo>
                      <a:pt x="166" y="791"/>
                      <a:pt x="166" y="791"/>
                      <a:pt x="166" y="791"/>
                    </a:cubicBezTo>
                    <a:cubicBezTo>
                      <a:pt x="166" y="729"/>
                      <a:pt x="166" y="729"/>
                      <a:pt x="166" y="729"/>
                    </a:cubicBezTo>
                    <a:cubicBezTo>
                      <a:pt x="166" y="718"/>
                      <a:pt x="156" y="718"/>
                      <a:pt x="156" y="708"/>
                    </a:cubicBezTo>
                    <a:lnTo>
                      <a:pt x="156" y="697"/>
                    </a:lnTo>
                    <a:cubicBezTo>
                      <a:pt x="146" y="677"/>
                      <a:pt x="146" y="656"/>
                      <a:pt x="135" y="635"/>
                    </a:cubicBezTo>
                    <a:cubicBezTo>
                      <a:pt x="125" y="614"/>
                      <a:pt x="114" y="593"/>
                      <a:pt x="104" y="572"/>
                    </a:cubicBezTo>
                    <a:cubicBezTo>
                      <a:pt x="93" y="562"/>
                      <a:pt x="93" y="562"/>
                      <a:pt x="93" y="552"/>
                    </a:cubicBezTo>
                    <a:lnTo>
                      <a:pt x="83" y="552"/>
                    </a:lnTo>
                    <a:cubicBezTo>
                      <a:pt x="31" y="489"/>
                      <a:pt x="0" y="416"/>
                      <a:pt x="0" y="333"/>
                    </a:cubicBezTo>
                    <a:cubicBezTo>
                      <a:pt x="0" y="239"/>
                      <a:pt x="31" y="166"/>
                      <a:pt x="104" y="104"/>
                    </a:cubicBezTo>
                    <a:cubicBezTo>
                      <a:pt x="166" y="31"/>
                      <a:pt x="239" y="0"/>
                      <a:pt x="333" y="0"/>
                    </a:cubicBezTo>
                    <a:cubicBezTo>
                      <a:pt x="416" y="0"/>
                      <a:pt x="500" y="31"/>
                      <a:pt x="562" y="104"/>
                    </a:cubicBezTo>
                    <a:cubicBezTo>
                      <a:pt x="625" y="166"/>
                      <a:pt x="656" y="239"/>
                      <a:pt x="656" y="333"/>
                    </a:cubicBezTo>
                    <a:close/>
                    <a:moveTo>
                      <a:pt x="583" y="333"/>
                    </a:moveTo>
                    <a:cubicBezTo>
                      <a:pt x="583" y="260"/>
                      <a:pt x="562" y="198"/>
                      <a:pt x="510" y="156"/>
                    </a:cubicBezTo>
                    <a:cubicBezTo>
                      <a:pt x="458" y="104"/>
                      <a:pt x="396" y="83"/>
                      <a:pt x="333" y="83"/>
                    </a:cubicBezTo>
                    <a:cubicBezTo>
                      <a:pt x="260" y="83"/>
                      <a:pt x="198" y="104"/>
                      <a:pt x="156" y="156"/>
                    </a:cubicBezTo>
                    <a:cubicBezTo>
                      <a:pt x="104" y="198"/>
                      <a:pt x="73" y="260"/>
                      <a:pt x="73" y="333"/>
                    </a:cubicBezTo>
                    <a:cubicBezTo>
                      <a:pt x="73" y="396"/>
                      <a:pt x="93" y="448"/>
                      <a:pt x="146" y="499"/>
                    </a:cubicBezTo>
                    <a:cubicBezTo>
                      <a:pt x="146" y="499"/>
                      <a:pt x="146" y="510"/>
                      <a:pt x="156" y="510"/>
                    </a:cubicBezTo>
                    <a:cubicBezTo>
                      <a:pt x="156" y="520"/>
                      <a:pt x="166" y="531"/>
                      <a:pt x="166" y="541"/>
                    </a:cubicBezTo>
                    <a:cubicBezTo>
                      <a:pt x="177" y="562"/>
                      <a:pt x="187" y="583"/>
                      <a:pt x="198" y="604"/>
                    </a:cubicBezTo>
                    <a:cubicBezTo>
                      <a:pt x="208" y="624"/>
                      <a:pt x="218" y="645"/>
                      <a:pt x="229" y="666"/>
                    </a:cubicBezTo>
                    <a:cubicBezTo>
                      <a:pt x="229" y="697"/>
                      <a:pt x="239" y="708"/>
                      <a:pt x="239" y="718"/>
                    </a:cubicBezTo>
                    <a:cubicBezTo>
                      <a:pt x="427" y="718"/>
                      <a:pt x="427" y="718"/>
                      <a:pt x="427" y="718"/>
                    </a:cubicBezTo>
                    <a:cubicBezTo>
                      <a:pt x="427" y="708"/>
                      <a:pt x="427" y="697"/>
                      <a:pt x="437" y="666"/>
                    </a:cubicBezTo>
                    <a:cubicBezTo>
                      <a:pt x="437" y="645"/>
                      <a:pt x="448" y="624"/>
                      <a:pt x="458" y="604"/>
                    </a:cubicBezTo>
                    <a:cubicBezTo>
                      <a:pt x="468" y="583"/>
                      <a:pt x="479" y="562"/>
                      <a:pt x="489" y="541"/>
                    </a:cubicBezTo>
                    <a:cubicBezTo>
                      <a:pt x="489" y="531"/>
                      <a:pt x="500" y="520"/>
                      <a:pt x="510" y="520"/>
                    </a:cubicBezTo>
                    <a:cubicBezTo>
                      <a:pt x="510" y="510"/>
                      <a:pt x="510" y="499"/>
                      <a:pt x="521" y="499"/>
                    </a:cubicBezTo>
                    <a:cubicBezTo>
                      <a:pt x="562" y="448"/>
                      <a:pt x="583" y="396"/>
                      <a:pt x="583" y="333"/>
                    </a:cubicBezTo>
                    <a:close/>
                    <a:moveTo>
                      <a:pt x="385" y="416"/>
                    </a:moveTo>
                    <a:cubicBezTo>
                      <a:pt x="354" y="354"/>
                      <a:pt x="354" y="354"/>
                      <a:pt x="354" y="354"/>
                    </a:cubicBezTo>
                    <a:cubicBezTo>
                      <a:pt x="333" y="302"/>
                      <a:pt x="333" y="302"/>
                      <a:pt x="333" y="302"/>
                    </a:cubicBezTo>
                    <a:cubicBezTo>
                      <a:pt x="302" y="354"/>
                      <a:pt x="302" y="354"/>
                      <a:pt x="302" y="354"/>
                    </a:cubicBezTo>
                    <a:cubicBezTo>
                      <a:pt x="271" y="416"/>
                      <a:pt x="271" y="416"/>
                      <a:pt x="271" y="416"/>
                    </a:cubicBezTo>
                    <a:cubicBezTo>
                      <a:pt x="239" y="354"/>
                      <a:pt x="239" y="354"/>
                      <a:pt x="239" y="354"/>
                    </a:cubicBezTo>
                    <a:cubicBezTo>
                      <a:pt x="187" y="385"/>
                      <a:pt x="187" y="385"/>
                      <a:pt x="187" y="385"/>
                    </a:cubicBezTo>
                    <a:cubicBezTo>
                      <a:pt x="250" y="499"/>
                      <a:pt x="250" y="499"/>
                      <a:pt x="250" y="499"/>
                    </a:cubicBezTo>
                    <a:cubicBezTo>
                      <a:pt x="271" y="552"/>
                      <a:pt x="271" y="552"/>
                      <a:pt x="271" y="552"/>
                    </a:cubicBezTo>
                    <a:cubicBezTo>
                      <a:pt x="302" y="499"/>
                      <a:pt x="302" y="499"/>
                      <a:pt x="302" y="499"/>
                    </a:cubicBezTo>
                    <a:cubicBezTo>
                      <a:pt x="333" y="437"/>
                      <a:pt x="333" y="437"/>
                      <a:pt x="333" y="437"/>
                    </a:cubicBezTo>
                    <a:cubicBezTo>
                      <a:pt x="364" y="499"/>
                      <a:pt x="364" y="499"/>
                      <a:pt x="364" y="499"/>
                    </a:cubicBezTo>
                    <a:cubicBezTo>
                      <a:pt x="385" y="552"/>
                      <a:pt x="385" y="552"/>
                      <a:pt x="385" y="552"/>
                    </a:cubicBezTo>
                    <a:cubicBezTo>
                      <a:pt x="416" y="499"/>
                      <a:pt x="416" y="499"/>
                      <a:pt x="416" y="499"/>
                    </a:cubicBezTo>
                    <a:cubicBezTo>
                      <a:pt x="479" y="385"/>
                      <a:pt x="479" y="385"/>
                      <a:pt x="479" y="385"/>
                    </a:cubicBezTo>
                    <a:cubicBezTo>
                      <a:pt x="427" y="354"/>
                      <a:pt x="427" y="354"/>
                      <a:pt x="427" y="354"/>
                    </a:cubicBezTo>
                    <a:lnTo>
                      <a:pt x="385" y="416"/>
                    </a:lnTo>
                    <a:close/>
                    <a:moveTo>
                      <a:pt x="385" y="416"/>
                    </a:moveTo>
                    <a:lnTo>
                      <a:pt x="385" y="416"/>
                    </a:lnTo>
                    <a:close/>
                  </a:path>
                </a:pathLst>
              </a:custGeom>
              <a:solidFill>
                <a:srgbClr val="32424B"/>
              </a:solidFill>
              <a:ln>
                <a:noFill/>
              </a:ln>
              <a:effectLst/>
            </p:spPr>
            <p:txBody>
              <a:bodyPr wrap="none" lIns="182843" tIns="91422" rIns="182843" bIns="91422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3451C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54" name="TOP-PPT-3-34"/>
              <p:cNvSpPr>
                <a:spLocks noChangeAspect="1" noChangeArrowheads="1"/>
              </p:cNvSpPr>
              <p:nvPr/>
            </p:nvSpPr>
            <p:spPr bwMode="auto">
              <a:xfrm>
                <a:off x="1160043" y="3871550"/>
                <a:ext cx="387512" cy="300141"/>
              </a:xfrm>
              <a:custGeom>
                <a:avLst/>
                <a:gdLst>
                  <a:gd name="T0" fmla="*/ 995 w 996"/>
                  <a:gd name="T1" fmla="*/ 409 h 770"/>
                  <a:gd name="T2" fmla="*/ 836 w 996"/>
                  <a:gd name="T3" fmla="*/ 409 h 770"/>
                  <a:gd name="T4" fmla="*/ 543 w 996"/>
                  <a:gd name="T5" fmla="*/ 192 h 770"/>
                  <a:gd name="T6" fmla="*/ 384 w 996"/>
                  <a:gd name="T7" fmla="*/ 275 h 770"/>
                  <a:gd name="T8" fmla="*/ 360 w 996"/>
                  <a:gd name="T9" fmla="*/ 158 h 770"/>
                  <a:gd name="T10" fmla="*/ 702 w 996"/>
                  <a:gd name="T11" fmla="*/ 33 h 770"/>
                  <a:gd name="T12" fmla="*/ 836 w 996"/>
                  <a:gd name="T13" fmla="*/ 133 h 770"/>
                  <a:gd name="T14" fmla="*/ 334 w 996"/>
                  <a:gd name="T15" fmla="*/ 626 h 770"/>
                  <a:gd name="T16" fmla="*/ 276 w 996"/>
                  <a:gd name="T17" fmla="*/ 551 h 770"/>
                  <a:gd name="T18" fmla="*/ 209 w 996"/>
                  <a:gd name="T19" fmla="*/ 484 h 770"/>
                  <a:gd name="T20" fmla="*/ 109 w 996"/>
                  <a:gd name="T21" fmla="*/ 434 h 770"/>
                  <a:gd name="T22" fmla="*/ 159 w 996"/>
                  <a:gd name="T23" fmla="*/ 535 h 770"/>
                  <a:gd name="T24" fmla="*/ 226 w 996"/>
                  <a:gd name="T25" fmla="*/ 602 h 770"/>
                  <a:gd name="T26" fmla="*/ 293 w 996"/>
                  <a:gd name="T27" fmla="*/ 668 h 770"/>
                  <a:gd name="T28" fmla="*/ 393 w 996"/>
                  <a:gd name="T29" fmla="*/ 727 h 770"/>
                  <a:gd name="T30" fmla="*/ 334 w 996"/>
                  <a:gd name="T31" fmla="*/ 626 h 770"/>
                  <a:gd name="T32" fmla="*/ 594 w 996"/>
                  <a:gd name="T33" fmla="*/ 267 h 770"/>
                  <a:gd name="T34" fmla="*/ 443 w 996"/>
                  <a:gd name="T35" fmla="*/ 301 h 770"/>
                  <a:gd name="T36" fmla="*/ 284 w 996"/>
                  <a:gd name="T37" fmla="*/ 217 h 770"/>
                  <a:gd name="T38" fmla="*/ 460 w 996"/>
                  <a:gd name="T39" fmla="*/ 50 h 770"/>
                  <a:gd name="T40" fmla="*/ 184 w 996"/>
                  <a:gd name="T41" fmla="*/ 100 h 770"/>
                  <a:gd name="T42" fmla="*/ 0 w 996"/>
                  <a:gd name="T43" fmla="*/ 66 h 770"/>
                  <a:gd name="T44" fmla="*/ 50 w 996"/>
                  <a:gd name="T45" fmla="*/ 443 h 770"/>
                  <a:gd name="T46" fmla="*/ 234 w 996"/>
                  <a:gd name="T47" fmla="*/ 392 h 770"/>
                  <a:gd name="T48" fmla="*/ 293 w 996"/>
                  <a:gd name="T49" fmla="*/ 468 h 770"/>
                  <a:gd name="T50" fmla="*/ 360 w 996"/>
                  <a:gd name="T51" fmla="*/ 535 h 770"/>
                  <a:gd name="T52" fmla="*/ 426 w 996"/>
                  <a:gd name="T53" fmla="*/ 610 h 770"/>
                  <a:gd name="T54" fmla="*/ 477 w 996"/>
                  <a:gd name="T55" fmla="*/ 727 h 770"/>
                  <a:gd name="T56" fmla="*/ 543 w 996"/>
                  <a:gd name="T57" fmla="*/ 660 h 770"/>
                  <a:gd name="T58" fmla="*/ 485 w 996"/>
                  <a:gd name="T59" fmla="*/ 585 h 770"/>
                  <a:gd name="T60" fmla="*/ 569 w 996"/>
                  <a:gd name="T61" fmla="*/ 668 h 770"/>
                  <a:gd name="T62" fmla="*/ 627 w 996"/>
                  <a:gd name="T63" fmla="*/ 602 h 770"/>
                  <a:gd name="T64" fmla="*/ 652 w 996"/>
                  <a:gd name="T65" fmla="*/ 610 h 770"/>
                  <a:gd name="T66" fmla="*/ 719 w 996"/>
                  <a:gd name="T67" fmla="*/ 543 h 770"/>
                  <a:gd name="T68" fmla="*/ 727 w 996"/>
                  <a:gd name="T69" fmla="*/ 526 h 770"/>
                  <a:gd name="T70" fmla="*/ 786 w 996"/>
                  <a:gd name="T71" fmla="*/ 535 h 770"/>
                  <a:gd name="T72" fmla="*/ 786 w 996"/>
                  <a:gd name="T73" fmla="*/ 468 h 7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96" h="770">
                    <a:moveTo>
                      <a:pt x="995" y="100"/>
                    </a:moveTo>
                    <a:cubicBezTo>
                      <a:pt x="995" y="409"/>
                      <a:pt x="995" y="409"/>
                      <a:pt x="995" y="409"/>
                    </a:cubicBezTo>
                    <a:cubicBezTo>
                      <a:pt x="995" y="409"/>
                      <a:pt x="928" y="426"/>
                      <a:pt x="920" y="426"/>
                    </a:cubicBezTo>
                    <a:cubicBezTo>
                      <a:pt x="903" y="426"/>
                      <a:pt x="861" y="443"/>
                      <a:pt x="836" y="409"/>
                    </a:cubicBezTo>
                    <a:cubicBezTo>
                      <a:pt x="786" y="367"/>
                      <a:pt x="619" y="192"/>
                      <a:pt x="619" y="192"/>
                    </a:cubicBezTo>
                    <a:cubicBezTo>
                      <a:pt x="619" y="192"/>
                      <a:pt x="594" y="167"/>
                      <a:pt x="543" y="192"/>
                    </a:cubicBezTo>
                    <a:cubicBezTo>
                      <a:pt x="502" y="217"/>
                      <a:pt x="443" y="250"/>
                      <a:pt x="418" y="259"/>
                    </a:cubicBezTo>
                    <a:cubicBezTo>
                      <a:pt x="410" y="267"/>
                      <a:pt x="393" y="275"/>
                      <a:pt x="384" y="275"/>
                    </a:cubicBezTo>
                    <a:cubicBezTo>
                      <a:pt x="351" y="275"/>
                      <a:pt x="326" y="242"/>
                      <a:pt x="326" y="209"/>
                    </a:cubicBezTo>
                    <a:cubicBezTo>
                      <a:pt x="326" y="183"/>
                      <a:pt x="343" y="167"/>
                      <a:pt x="360" y="158"/>
                    </a:cubicBezTo>
                    <a:cubicBezTo>
                      <a:pt x="426" y="116"/>
                      <a:pt x="552" y="50"/>
                      <a:pt x="602" y="16"/>
                    </a:cubicBezTo>
                    <a:cubicBezTo>
                      <a:pt x="635" y="0"/>
                      <a:pt x="652" y="0"/>
                      <a:pt x="702" y="33"/>
                    </a:cubicBezTo>
                    <a:cubicBezTo>
                      <a:pt x="752" y="83"/>
                      <a:pt x="803" y="125"/>
                      <a:pt x="803" y="125"/>
                    </a:cubicBezTo>
                    <a:cubicBezTo>
                      <a:pt x="803" y="125"/>
                      <a:pt x="819" y="133"/>
                      <a:pt x="836" y="133"/>
                    </a:cubicBezTo>
                    <a:cubicBezTo>
                      <a:pt x="878" y="125"/>
                      <a:pt x="995" y="100"/>
                      <a:pt x="995" y="100"/>
                    </a:cubicBezTo>
                    <a:close/>
                    <a:moveTo>
                      <a:pt x="334" y="626"/>
                    </a:moveTo>
                    <a:cubicBezTo>
                      <a:pt x="343" y="610"/>
                      <a:pt x="343" y="585"/>
                      <a:pt x="326" y="568"/>
                    </a:cubicBezTo>
                    <a:cubicBezTo>
                      <a:pt x="309" y="551"/>
                      <a:pt x="293" y="551"/>
                      <a:pt x="276" y="551"/>
                    </a:cubicBezTo>
                    <a:cubicBezTo>
                      <a:pt x="276" y="535"/>
                      <a:pt x="276" y="510"/>
                      <a:pt x="259" y="501"/>
                    </a:cubicBezTo>
                    <a:cubicBezTo>
                      <a:pt x="251" y="484"/>
                      <a:pt x="226" y="476"/>
                      <a:pt x="209" y="484"/>
                    </a:cubicBezTo>
                    <a:cubicBezTo>
                      <a:pt x="217" y="468"/>
                      <a:pt x="209" y="443"/>
                      <a:pt x="201" y="426"/>
                    </a:cubicBezTo>
                    <a:cubicBezTo>
                      <a:pt x="176" y="401"/>
                      <a:pt x="134" y="409"/>
                      <a:pt x="109" y="434"/>
                    </a:cubicBezTo>
                    <a:cubicBezTo>
                      <a:pt x="92" y="451"/>
                      <a:pt x="75" y="501"/>
                      <a:pt x="92" y="526"/>
                    </a:cubicBezTo>
                    <a:cubicBezTo>
                      <a:pt x="117" y="551"/>
                      <a:pt x="142" y="535"/>
                      <a:pt x="159" y="535"/>
                    </a:cubicBezTo>
                    <a:cubicBezTo>
                      <a:pt x="159" y="551"/>
                      <a:pt x="142" y="568"/>
                      <a:pt x="159" y="593"/>
                    </a:cubicBezTo>
                    <a:cubicBezTo>
                      <a:pt x="176" y="618"/>
                      <a:pt x="209" y="602"/>
                      <a:pt x="226" y="602"/>
                    </a:cubicBezTo>
                    <a:cubicBezTo>
                      <a:pt x="217" y="618"/>
                      <a:pt x="201" y="643"/>
                      <a:pt x="226" y="668"/>
                    </a:cubicBezTo>
                    <a:cubicBezTo>
                      <a:pt x="242" y="685"/>
                      <a:pt x="276" y="677"/>
                      <a:pt x="293" y="668"/>
                    </a:cubicBezTo>
                    <a:cubicBezTo>
                      <a:pt x="284" y="693"/>
                      <a:pt x="268" y="710"/>
                      <a:pt x="293" y="744"/>
                    </a:cubicBezTo>
                    <a:cubicBezTo>
                      <a:pt x="318" y="769"/>
                      <a:pt x="368" y="752"/>
                      <a:pt x="393" y="727"/>
                    </a:cubicBezTo>
                    <a:cubicBezTo>
                      <a:pt x="418" y="702"/>
                      <a:pt x="418" y="668"/>
                      <a:pt x="393" y="643"/>
                    </a:cubicBezTo>
                    <a:cubicBezTo>
                      <a:pt x="376" y="626"/>
                      <a:pt x="360" y="626"/>
                      <a:pt x="334" y="626"/>
                    </a:cubicBezTo>
                    <a:close/>
                    <a:moveTo>
                      <a:pt x="786" y="468"/>
                    </a:moveTo>
                    <a:cubicBezTo>
                      <a:pt x="610" y="284"/>
                      <a:pt x="694" y="367"/>
                      <a:pt x="594" y="267"/>
                    </a:cubicBezTo>
                    <a:cubicBezTo>
                      <a:pt x="594" y="267"/>
                      <a:pt x="569" y="234"/>
                      <a:pt x="527" y="259"/>
                    </a:cubicBezTo>
                    <a:cubicBezTo>
                      <a:pt x="502" y="267"/>
                      <a:pt x="468" y="284"/>
                      <a:pt x="443" y="301"/>
                    </a:cubicBezTo>
                    <a:cubicBezTo>
                      <a:pt x="418" y="309"/>
                      <a:pt x="393" y="317"/>
                      <a:pt x="384" y="317"/>
                    </a:cubicBezTo>
                    <a:cubicBezTo>
                      <a:pt x="326" y="317"/>
                      <a:pt x="284" y="267"/>
                      <a:pt x="284" y="217"/>
                    </a:cubicBezTo>
                    <a:cubicBezTo>
                      <a:pt x="284" y="175"/>
                      <a:pt x="301" y="142"/>
                      <a:pt x="334" y="125"/>
                    </a:cubicBezTo>
                    <a:cubicBezTo>
                      <a:pt x="368" y="100"/>
                      <a:pt x="460" y="50"/>
                      <a:pt x="460" y="50"/>
                    </a:cubicBezTo>
                    <a:cubicBezTo>
                      <a:pt x="460" y="50"/>
                      <a:pt x="435" y="8"/>
                      <a:pt x="376" y="8"/>
                    </a:cubicBezTo>
                    <a:cubicBezTo>
                      <a:pt x="309" y="8"/>
                      <a:pt x="184" y="100"/>
                      <a:pt x="184" y="100"/>
                    </a:cubicBezTo>
                    <a:cubicBezTo>
                      <a:pt x="184" y="100"/>
                      <a:pt x="150" y="116"/>
                      <a:pt x="100" y="100"/>
                    </a:cubicBezTo>
                    <a:cubicBezTo>
                      <a:pt x="0" y="66"/>
                      <a:pt x="0" y="66"/>
                      <a:pt x="0" y="66"/>
                    </a:cubicBezTo>
                    <a:cubicBezTo>
                      <a:pt x="0" y="426"/>
                      <a:pt x="0" y="426"/>
                      <a:pt x="0" y="426"/>
                    </a:cubicBezTo>
                    <a:cubicBezTo>
                      <a:pt x="0" y="426"/>
                      <a:pt x="25" y="434"/>
                      <a:pt x="50" y="443"/>
                    </a:cubicBezTo>
                    <a:cubicBezTo>
                      <a:pt x="59" y="426"/>
                      <a:pt x="67" y="409"/>
                      <a:pt x="83" y="392"/>
                    </a:cubicBezTo>
                    <a:cubicBezTo>
                      <a:pt x="125" y="351"/>
                      <a:pt x="192" y="351"/>
                      <a:pt x="234" y="392"/>
                    </a:cubicBezTo>
                    <a:cubicBezTo>
                      <a:pt x="242" y="409"/>
                      <a:pt x="251" y="417"/>
                      <a:pt x="251" y="434"/>
                    </a:cubicBezTo>
                    <a:cubicBezTo>
                      <a:pt x="268" y="443"/>
                      <a:pt x="284" y="451"/>
                      <a:pt x="293" y="468"/>
                    </a:cubicBezTo>
                    <a:cubicBezTo>
                      <a:pt x="309" y="476"/>
                      <a:pt x="318" y="493"/>
                      <a:pt x="318" y="510"/>
                    </a:cubicBezTo>
                    <a:cubicBezTo>
                      <a:pt x="334" y="510"/>
                      <a:pt x="351" y="518"/>
                      <a:pt x="360" y="535"/>
                    </a:cubicBezTo>
                    <a:cubicBezTo>
                      <a:pt x="376" y="551"/>
                      <a:pt x="384" y="568"/>
                      <a:pt x="384" y="585"/>
                    </a:cubicBezTo>
                    <a:cubicBezTo>
                      <a:pt x="401" y="585"/>
                      <a:pt x="418" y="593"/>
                      <a:pt x="426" y="610"/>
                    </a:cubicBezTo>
                    <a:cubicBezTo>
                      <a:pt x="451" y="635"/>
                      <a:pt x="460" y="668"/>
                      <a:pt x="451" y="702"/>
                    </a:cubicBezTo>
                    <a:cubicBezTo>
                      <a:pt x="460" y="702"/>
                      <a:pt x="468" y="718"/>
                      <a:pt x="477" y="727"/>
                    </a:cubicBezTo>
                    <a:cubicBezTo>
                      <a:pt x="493" y="744"/>
                      <a:pt x="527" y="744"/>
                      <a:pt x="543" y="727"/>
                    </a:cubicBezTo>
                    <a:cubicBezTo>
                      <a:pt x="560" y="710"/>
                      <a:pt x="560" y="677"/>
                      <a:pt x="543" y="660"/>
                    </a:cubicBezTo>
                    <a:lnTo>
                      <a:pt x="535" y="660"/>
                    </a:lnTo>
                    <a:cubicBezTo>
                      <a:pt x="485" y="602"/>
                      <a:pt x="477" y="593"/>
                      <a:pt x="485" y="585"/>
                    </a:cubicBezTo>
                    <a:cubicBezTo>
                      <a:pt x="493" y="585"/>
                      <a:pt x="502" y="593"/>
                      <a:pt x="560" y="660"/>
                    </a:cubicBezTo>
                    <a:cubicBezTo>
                      <a:pt x="569" y="668"/>
                      <a:pt x="569" y="668"/>
                      <a:pt x="569" y="668"/>
                    </a:cubicBezTo>
                    <a:cubicBezTo>
                      <a:pt x="585" y="685"/>
                      <a:pt x="610" y="685"/>
                      <a:pt x="627" y="668"/>
                    </a:cubicBezTo>
                    <a:cubicBezTo>
                      <a:pt x="644" y="652"/>
                      <a:pt x="644" y="618"/>
                      <a:pt x="627" y="602"/>
                    </a:cubicBezTo>
                    <a:cubicBezTo>
                      <a:pt x="569" y="535"/>
                      <a:pt x="560" y="526"/>
                      <a:pt x="560" y="518"/>
                    </a:cubicBezTo>
                    <a:cubicBezTo>
                      <a:pt x="569" y="518"/>
                      <a:pt x="594" y="551"/>
                      <a:pt x="652" y="610"/>
                    </a:cubicBezTo>
                    <a:cubicBezTo>
                      <a:pt x="669" y="626"/>
                      <a:pt x="702" y="626"/>
                      <a:pt x="719" y="610"/>
                    </a:cubicBezTo>
                    <a:cubicBezTo>
                      <a:pt x="727" y="593"/>
                      <a:pt x="736" y="568"/>
                      <a:pt x="719" y="543"/>
                    </a:cubicBezTo>
                    <a:cubicBezTo>
                      <a:pt x="644" y="468"/>
                      <a:pt x="644" y="468"/>
                      <a:pt x="652" y="459"/>
                    </a:cubicBezTo>
                    <a:lnTo>
                      <a:pt x="727" y="526"/>
                    </a:lnTo>
                    <a:cubicBezTo>
                      <a:pt x="727" y="535"/>
                      <a:pt x="727" y="535"/>
                      <a:pt x="727" y="535"/>
                    </a:cubicBezTo>
                    <a:cubicBezTo>
                      <a:pt x="744" y="551"/>
                      <a:pt x="769" y="551"/>
                      <a:pt x="786" y="535"/>
                    </a:cubicBezTo>
                    <a:cubicBezTo>
                      <a:pt x="803" y="510"/>
                      <a:pt x="803" y="484"/>
                      <a:pt x="786" y="468"/>
                    </a:cubicBezTo>
                    <a:close/>
                    <a:moveTo>
                      <a:pt x="786" y="468"/>
                    </a:moveTo>
                    <a:lnTo>
                      <a:pt x="786" y="468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>
                <a:noFill/>
              </a:ln>
              <a:effectLst/>
            </p:spPr>
            <p:txBody>
              <a:bodyPr wrap="none" lIns="182843" tIns="91422" rIns="182843" bIns="91422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3451C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55" name="TOP-PPT-3-35"/>
              <p:cNvSpPr>
                <a:spLocks noChangeAspect="1" noChangeArrowheads="1"/>
              </p:cNvSpPr>
              <p:nvPr/>
            </p:nvSpPr>
            <p:spPr bwMode="auto">
              <a:xfrm>
                <a:off x="3816050" y="5328160"/>
                <a:ext cx="351626" cy="387607"/>
              </a:xfrm>
              <a:custGeom>
                <a:avLst/>
                <a:gdLst>
                  <a:gd name="T0" fmla="*/ 310 w 863"/>
                  <a:gd name="T1" fmla="*/ 41 h 954"/>
                  <a:gd name="T2" fmla="*/ 201 w 863"/>
                  <a:gd name="T3" fmla="*/ 735 h 954"/>
                  <a:gd name="T4" fmla="*/ 519 w 863"/>
                  <a:gd name="T5" fmla="*/ 953 h 954"/>
                  <a:gd name="T6" fmla="*/ 636 w 863"/>
                  <a:gd name="T7" fmla="*/ 886 h 954"/>
                  <a:gd name="T8" fmla="*/ 770 w 863"/>
                  <a:gd name="T9" fmla="*/ 744 h 954"/>
                  <a:gd name="T10" fmla="*/ 786 w 863"/>
                  <a:gd name="T11" fmla="*/ 693 h 954"/>
                  <a:gd name="T12" fmla="*/ 836 w 863"/>
                  <a:gd name="T13" fmla="*/ 593 h 954"/>
                  <a:gd name="T14" fmla="*/ 293 w 863"/>
                  <a:gd name="T15" fmla="*/ 468 h 954"/>
                  <a:gd name="T16" fmla="*/ 268 w 863"/>
                  <a:gd name="T17" fmla="*/ 434 h 954"/>
                  <a:gd name="T18" fmla="*/ 234 w 863"/>
                  <a:gd name="T19" fmla="*/ 459 h 954"/>
                  <a:gd name="T20" fmla="*/ 159 w 863"/>
                  <a:gd name="T21" fmla="*/ 392 h 954"/>
                  <a:gd name="T22" fmla="*/ 184 w 863"/>
                  <a:gd name="T23" fmla="*/ 342 h 954"/>
                  <a:gd name="T24" fmla="*/ 142 w 863"/>
                  <a:gd name="T25" fmla="*/ 301 h 954"/>
                  <a:gd name="T26" fmla="*/ 168 w 863"/>
                  <a:gd name="T27" fmla="*/ 200 h 954"/>
                  <a:gd name="T28" fmla="*/ 234 w 863"/>
                  <a:gd name="T29" fmla="*/ 200 h 954"/>
                  <a:gd name="T30" fmla="*/ 251 w 863"/>
                  <a:gd name="T31" fmla="*/ 150 h 954"/>
                  <a:gd name="T32" fmla="*/ 351 w 863"/>
                  <a:gd name="T33" fmla="*/ 117 h 954"/>
                  <a:gd name="T34" fmla="*/ 376 w 863"/>
                  <a:gd name="T35" fmla="*/ 175 h 954"/>
                  <a:gd name="T36" fmla="*/ 427 w 863"/>
                  <a:gd name="T37" fmla="*/ 167 h 954"/>
                  <a:gd name="T38" fmla="*/ 510 w 863"/>
                  <a:gd name="T39" fmla="*/ 217 h 954"/>
                  <a:gd name="T40" fmla="*/ 477 w 863"/>
                  <a:gd name="T41" fmla="*/ 284 h 954"/>
                  <a:gd name="T42" fmla="*/ 519 w 863"/>
                  <a:gd name="T43" fmla="*/ 326 h 954"/>
                  <a:gd name="T44" fmla="*/ 494 w 863"/>
                  <a:gd name="T45" fmla="*/ 418 h 954"/>
                  <a:gd name="T46" fmla="*/ 427 w 863"/>
                  <a:gd name="T47" fmla="*/ 409 h 954"/>
                  <a:gd name="T48" fmla="*/ 418 w 863"/>
                  <a:gd name="T49" fmla="*/ 459 h 954"/>
                  <a:gd name="T50" fmla="*/ 318 w 863"/>
                  <a:gd name="T51" fmla="*/ 493 h 954"/>
                  <a:gd name="T52" fmla="*/ 594 w 863"/>
                  <a:gd name="T53" fmla="*/ 660 h 954"/>
                  <a:gd name="T54" fmla="*/ 561 w 863"/>
                  <a:gd name="T55" fmla="*/ 652 h 954"/>
                  <a:gd name="T56" fmla="*/ 552 w 863"/>
                  <a:gd name="T57" fmla="*/ 685 h 954"/>
                  <a:gd name="T58" fmla="*/ 485 w 863"/>
                  <a:gd name="T59" fmla="*/ 710 h 954"/>
                  <a:gd name="T60" fmla="*/ 469 w 863"/>
                  <a:gd name="T61" fmla="*/ 677 h 954"/>
                  <a:gd name="T62" fmla="*/ 435 w 863"/>
                  <a:gd name="T63" fmla="*/ 685 h 954"/>
                  <a:gd name="T64" fmla="*/ 385 w 863"/>
                  <a:gd name="T65" fmla="*/ 643 h 954"/>
                  <a:gd name="T66" fmla="*/ 402 w 863"/>
                  <a:gd name="T67" fmla="*/ 610 h 954"/>
                  <a:gd name="T68" fmla="*/ 376 w 863"/>
                  <a:gd name="T69" fmla="*/ 585 h 954"/>
                  <a:gd name="T70" fmla="*/ 393 w 863"/>
                  <a:gd name="T71" fmla="*/ 518 h 954"/>
                  <a:gd name="T72" fmla="*/ 427 w 863"/>
                  <a:gd name="T73" fmla="*/ 518 h 954"/>
                  <a:gd name="T74" fmla="*/ 443 w 863"/>
                  <a:gd name="T75" fmla="*/ 484 h 954"/>
                  <a:gd name="T76" fmla="*/ 502 w 863"/>
                  <a:gd name="T77" fmla="*/ 468 h 954"/>
                  <a:gd name="T78" fmla="*/ 519 w 863"/>
                  <a:gd name="T79" fmla="*/ 501 h 954"/>
                  <a:gd name="T80" fmla="*/ 552 w 863"/>
                  <a:gd name="T81" fmla="*/ 493 h 954"/>
                  <a:gd name="T82" fmla="*/ 611 w 863"/>
                  <a:gd name="T83" fmla="*/ 535 h 954"/>
                  <a:gd name="T84" fmla="*/ 594 w 863"/>
                  <a:gd name="T85" fmla="*/ 568 h 954"/>
                  <a:gd name="T86" fmla="*/ 619 w 863"/>
                  <a:gd name="T87" fmla="*/ 602 h 954"/>
                  <a:gd name="T88" fmla="*/ 594 w 863"/>
                  <a:gd name="T89" fmla="*/ 660 h 954"/>
                  <a:gd name="T90" fmla="*/ 594 w 863"/>
                  <a:gd name="T91" fmla="*/ 660 h 9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863" h="954">
                    <a:moveTo>
                      <a:pt x="761" y="426"/>
                    </a:moveTo>
                    <a:cubicBezTo>
                      <a:pt x="820" y="133"/>
                      <a:pt x="577" y="0"/>
                      <a:pt x="310" y="41"/>
                    </a:cubicBezTo>
                    <a:cubicBezTo>
                      <a:pt x="42" y="83"/>
                      <a:pt x="50" y="242"/>
                      <a:pt x="34" y="317"/>
                    </a:cubicBezTo>
                    <a:cubicBezTo>
                      <a:pt x="0" y="518"/>
                      <a:pt x="201" y="735"/>
                      <a:pt x="201" y="735"/>
                    </a:cubicBezTo>
                    <a:cubicBezTo>
                      <a:pt x="193" y="953"/>
                      <a:pt x="193" y="953"/>
                      <a:pt x="193" y="953"/>
                    </a:cubicBezTo>
                    <a:cubicBezTo>
                      <a:pt x="519" y="953"/>
                      <a:pt x="519" y="953"/>
                      <a:pt x="519" y="953"/>
                    </a:cubicBezTo>
                    <a:cubicBezTo>
                      <a:pt x="544" y="852"/>
                      <a:pt x="544" y="852"/>
                      <a:pt x="544" y="852"/>
                    </a:cubicBezTo>
                    <a:cubicBezTo>
                      <a:pt x="544" y="852"/>
                      <a:pt x="552" y="877"/>
                      <a:pt x="636" y="886"/>
                    </a:cubicBezTo>
                    <a:cubicBezTo>
                      <a:pt x="728" y="894"/>
                      <a:pt x="711" y="785"/>
                      <a:pt x="711" y="785"/>
                    </a:cubicBezTo>
                    <a:cubicBezTo>
                      <a:pt x="711" y="785"/>
                      <a:pt x="770" y="760"/>
                      <a:pt x="770" y="744"/>
                    </a:cubicBezTo>
                    <a:cubicBezTo>
                      <a:pt x="770" y="727"/>
                      <a:pt x="736" y="702"/>
                      <a:pt x="736" y="702"/>
                    </a:cubicBezTo>
                    <a:cubicBezTo>
                      <a:pt x="736" y="702"/>
                      <a:pt x="770" y="710"/>
                      <a:pt x="786" y="693"/>
                    </a:cubicBezTo>
                    <a:cubicBezTo>
                      <a:pt x="794" y="677"/>
                      <a:pt x="770" y="626"/>
                      <a:pt x="770" y="626"/>
                    </a:cubicBezTo>
                    <a:cubicBezTo>
                      <a:pt x="770" y="626"/>
                      <a:pt x="811" y="626"/>
                      <a:pt x="836" y="593"/>
                    </a:cubicBezTo>
                    <a:cubicBezTo>
                      <a:pt x="862" y="568"/>
                      <a:pt x="761" y="484"/>
                      <a:pt x="761" y="426"/>
                    </a:cubicBezTo>
                    <a:close/>
                    <a:moveTo>
                      <a:pt x="293" y="468"/>
                    </a:moveTo>
                    <a:cubicBezTo>
                      <a:pt x="293" y="468"/>
                      <a:pt x="293" y="451"/>
                      <a:pt x="293" y="443"/>
                    </a:cubicBezTo>
                    <a:cubicBezTo>
                      <a:pt x="284" y="434"/>
                      <a:pt x="276" y="434"/>
                      <a:pt x="268" y="434"/>
                    </a:cubicBezTo>
                    <a:cubicBezTo>
                      <a:pt x="260" y="443"/>
                      <a:pt x="243" y="451"/>
                      <a:pt x="243" y="451"/>
                    </a:cubicBezTo>
                    <a:cubicBezTo>
                      <a:pt x="234" y="459"/>
                      <a:pt x="234" y="459"/>
                      <a:pt x="234" y="459"/>
                    </a:cubicBezTo>
                    <a:lnTo>
                      <a:pt x="209" y="451"/>
                    </a:lnTo>
                    <a:cubicBezTo>
                      <a:pt x="159" y="392"/>
                      <a:pt x="159" y="392"/>
                      <a:pt x="159" y="392"/>
                    </a:cubicBezTo>
                    <a:cubicBezTo>
                      <a:pt x="159" y="359"/>
                      <a:pt x="159" y="359"/>
                      <a:pt x="159" y="359"/>
                    </a:cubicBezTo>
                    <a:cubicBezTo>
                      <a:pt x="159" y="359"/>
                      <a:pt x="176" y="342"/>
                      <a:pt x="184" y="342"/>
                    </a:cubicBezTo>
                    <a:cubicBezTo>
                      <a:pt x="184" y="334"/>
                      <a:pt x="184" y="326"/>
                      <a:pt x="184" y="317"/>
                    </a:cubicBezTo>
                    <a:cubicBezTo>
                      <a:pt x="168" y="309"/>
                      <a:pt x="142" y="301"/>
                      <a:pt x="142" y="301"/>
                    </a:cubicBezTo>
                    <a:cubicBezTo>
                      <a:pt x="134" y="267"/>
                      <a:pt x="134" y="267"/>
                      <a:pt x="134" y="267"/>
                    </a:cubicBezTo>
                    <a:cubicBezTo>
                      <a:pt x="168" y="200"/>
                      <a:pt x="168" y="200"/>
                      <a:pt x="168" y="200"/>
                    </a:cubicBezTo>
                    <a:cubicBezTo>
                      <a:pt x="201" y="192"/>
                      <a:pt x="201" y="192"/>
                      <a:pt x="201" y="192"/>
                    </a:cubicBezTo>
                    <a:cubicBezTo>
                      <a:pt x="201" y="192"/>
                      <a:pt x="226" y="200"/>
                      <a:pt x="234" y="200"/>
                    </a:cubicBezTo>
                    <a:cubicBezTo>
                      <a:pt x="243" y="200"/>
                      <a:pt x="243" y="192"/>
                      <a:pt x="251" y="192"/>
                    </a:cubicBezTo>
                    <a:cubicBezTo>
                      <a:pt x="251" y="175"/>
                      <a:pt x="251" y="150"/>
                      <a:pt x="251" y="150"/>
                    </a:cubicBezTo>
                    <a:cubicBezTo>
                      <a:pt x="276" y="125"/>
                      <a:pt x="276" y="125"/>
                      <a:pt x="276" y="125"/>
                    </a:cubicBezTo>
                    <a:cubicBezTo>
                      <a:pt x="351" y="117"/>
                      <a:pt x="351" y="117"/>
                      <a:pt x="351" y="117"/>
                    </a:cubicBezTo>
                    <a:cubicBezTo>
                      <a:pt x="376" y="142"/>
                      <a:pt x="376" y="142"/>
                      <a:pt x="376" y="142"/>
                    </a:cubicBezTo>
                    <a:cubicBezTo>
                      <a:pt x="376" y="142"/>
                      <a:pt x="376" y="167"/>
                      <a:pt x="376" y="175"/>
                    </a:cubicBezTo>
                    <a:cubicBezTo>
                      <a:pt x="385" y="175"/>
                      <a:pt x="393" y="183"/>
                      <a:pt x="402" y="183"/>
                    </a:cubicBezTo>
                    <a:cubicBezTo>
                      <a:pt x="410" y="175"/>
                      <a:pt x="427" y="167"/>
                      <a:pt x="427" y="167"/>
                    </a:cubicBezTo>
                    <a:cubicBezTo>
                      <a:pt x="460" y="167"/>
                      <a:pt x="460" y="167"/>
                      <a:pt x="460" y="167"/>
                    </a:cubicBezTo>
                    <a:cubicBezTo>
                      <a:pt x="510" y="217"/>
                      <a:pt x="510" y="217"/>
                      <a:pt x="510" y="217"/>
                    </a:cubicBezTo>
                    <a:cubicBezTo>
                      <a:pt x="510" y="250"/>
                      <a:pt x="510" y="250"/>
                      <a:pt x="510" y="250"/>
                    </a:cubicBezTo>
                    <a:cubicBezTo>
                      <a:pt x="510" y="250"/>
                      <a:pt x="494" y="267"/>
                      <a:pt x="477" y="284"/>
                    </a:cubicBezTo>
                    <a:cubicBezTo>
                      <a:pt x="485" y="284"/>
                      <a:pt x="485" y="292"/>
                      <a:pt x="485" y="301"/>
                    </a:cubicBezTo>
                    <a:cubicBezTo>
                      <a:pt x="494" y="309"/>
                      <a:pt x="519" y="326"/>
                      <a:pt x="519" y="326"/>
                    </a:cubicBezTo>
                    <a:cubicBezTo>
                      <a:pt x="527" y="359"/>
                      <a:pt x="527" y="359"/>
                      <a:pt x="527" y="359"/>
                    </a:cubicBezTo>
                    <a:cubicBezTo>
                      <a:pt x="494" y="418"/>
                      <a:pt x="494" y="418"/>
                      <a:pt x="494" y="418"/>
                    </a:cubicBezTo>
                    <a:cubicBezTo>
                      <a:pt x="460" y="426"/>
                      <a:pt x="460" y="426"/>
                      <a:pt x="460" y="426"/>
                    </a:cubicBezTo>
                    <a:cubicBezTo>
                      <a:pt x="460" y="426"/>
                      <a:pt x="443" y="418"/>
                      <a:pt x="427" y="409"/>
                    </a:cubicBezTo>
                    <a:cubicBezTo>
                      <a:pt x="427" y="418"/>
                      <a:pt x="418" y="418"/>
                      <a:pt x="410" y="426"/>
                    </a:cubicBezTo>
                    <a:cubicBezTo>
                      <a:pt x="410" y="434"/>
                      <a:pt x="418" y="459"/>
                      <a:pt x="418" y="459"/>
                    </a:cubicBezTo>
                    <a:cubicBezTo>
                      <a:pt x="393" y="484"/>
                      <a:pt x="393" y="484"/>
                      <a:pt x="393" y="484"/>
                    </a:cubicBezTo>
                    <a:cubicBezTo>
                      <a:pt x="318" y="493"/>
                      <a:pt x="318" y="493"/>
                      <a:pt x="318" y="493"/>
                    </a:cubicBezTo>
                    <a:lnTo>
                      <a:pt x="293" y="468"/>
                    </a:lnTo>
                    <a:close/>
                    <a:moveTo>
                      <a:pt x="594" y="660"/>
                    </a:moveTo>
                    <a:cubicBezTo>
                      <a:pt x="577" y="669"/>
                      <a:pt x="577" y="669"/>
                      <a:pt x="577" y="669"/>
                    </a:cubicBezTo>
                    <a:cubicBezTo>
                      <a:pt x="577" y="669"/>
                      <a:pt x="561" y="660"/>
                      <a:pt x="561" y="652"/>
                    </a:cubicBezTo>
                    <a:cubicBezTo>
                      <a:pt x="552" y="660"/>
                      <a:pt x="552" y="660"/>
                      <a:pt x="544" y="660"/>
                    </a:cubicBezTo>
                    <a:cubicBezTo>
                      <a:pt x="544" y="669"/>
                      <a:pt x="552" y="685"/>
                      <a:pt x="552" y="685"/>
                    </a:cubicBezTo>
                    <a:cubicBezTo>
                      <a:pt x="535" y="702"/>
                      <a:pt x="535" y="702"/>
                      <a:pt x="535" y="702"/>
                    </a:cubicBezTo>
                    <a:cubicBezTo>
                      <a:pt x="485" y="710"/>
                      <a:pt x="485" y="710"/>
                      <a:pt x="485" y="710"/>
                    </a:cubicBezTo>
                    <a:cubicBezTo>
                      <a:pt x="469" y="693"/>
                      <a:pt x="469" y="693"/>
                      <a:pt x="469" y="693"/>
                    </a:cubicBezTo>
                    <a:lnTo>
                      <a:pt x="469" y="677"/>
                    </a:lnTo>
                    <a:cubicBezTo>
                      <a:pt x="460" y="669"/>
                      <a:pt x="460" y="669"/>
                      <a:pt x="452" y="669"/>
                    </a:cubicBezTo>
                    <a:cubicBezTo>
                      <a:pt x="435" y="685"/>
                      <a:pt x="435" y="685"/>
                      <a:pt x="435" y="685"/>
                    </a:cubicBezTo>
                    <a:lnTo>
                      <a:pt x="410" y="685"/>
                    </a:lnTo>
                    <a:cubicBezTo>
                      <a:pt x="385" y="643"/>
                      <a:pt x="385" y="643"/>
                      <a:pt x="385" y="643"/>
                    </a:cubicBezTo>
                    <a:cubicBezTo>
                      <a:pt x="385" y="626"/>
                      <a:pt x="385" y="626"/>
                      <a:pt x="385" y="626"/>
                    </a:cubicBezTo>
                    <a:cubicBezTo>
                      <a:pt x="402" y="610"/>
                      <a:pt x="402" y="610"/>
                      <a:pt x="402" y="610"/>
                    </a:cubicBezTo>
                    <a:cubicBezTo>
                      <a:pt x="402" y="602"/>
                      <a:pt x="402" y="602"/>
                      <a:pt x="402" y="593"/>
                    </a:cubicBezTo>
                    <a:cubicBezTo>
                      <a:pt x="393" y="593"/>
                      <a:pt x="376" y="585"/>
                      <a:pt x="376" y="585"/>
                    </a:cubicBezTo>
                    <a:cubicBezTo>
                      <a:pt x="368" y="560"/>
                      <a:pt x="368" y="560"/>
                      <a:pt x="368" y="560"/>
                    </a:cubicBezTo>
                    <a:cubicBezTo>
                      <a:pt x="393" y="518"/>
                      <a:pt x="393" y="518"/>
                      <a:pt x="393" y="518"/>
                    </a:cubicBezTo>
                    <a:cubicBezTo>
                      <a:pt x="410" y="510"/>
                      <a:pt x="410" y="510"/>
                      <a:pt x="410" y="510"/>
                    </a:cubicBezTo>
                    <a:lnTo>
                      <a:pt x="427" y="518"/>
                    </a:lnTo>
                    <a:cubicBezTo>
                      <a:pt x="435" y="518"/>
                      <a:pt x="443" y="518"/>
                      <a:pt x="443" y="510"/>
                    </a:cubicBezTo>
                    <a:cubicBezTo>
                      <a:pt x="443" y="501"/>
                      <a:pt x="443" y="484"/>
                      <a:pt x="443" y="484"/>
                    </a:cubicBezTo>
                    <a:cubicBezTo>
                      <a:pt x="460" y="468"/>
                      <a:pt x="460" y="468"/>
                      <a:pt x="460" y="468"/>
                    </a:cubicBezTo>
                    <a:cubicBezTo>
                      <a:pt x="502" y="468"/>
                      <a:pt x="502" y="468"/>
                      <a:pt x="502" y="468"/>
                    </a:cubicBezTo>
                    <a:cubicBezTo>
                      <a:pt x="519" y="484"/>
                      <a:pt x="519" y="484"/>
                      <a:pt x="519" y="484"/>
                    </a:cubicBezTo>
                    <a:cubicBezTo>
                      <a:pt x="519" y="484"/>
                      <a:pt x="519" y="493"/>
                      <a:pt x="519" y="501"/>
                    </a:cubicBezTo>
                    <a:cubicBezTo>
                      <a:pt x="527" y="501"/>
                      <a:pt x="535" y="510"/>
                      <a:pt x="544" y="510"/>
                    </a:cubicBezTo>
                    <a:cubicBezTo>
                      <a:pt x="552" y="493"/>
                      <a:pt x="552" y="493"/>
                      <a:pt x="552" y="493"/>
                    </a:cubicBezTo>
                    <a:cubicBezTo>
                      <a:pt x="577" y="493"/>
                      <a:pt x="577" y="493"/>
                      <a:pt x="577" y="493"/>
                    </a:cubicBezTo>
                    <a:cubicBezTo>
                      <a:pt x="611" y="535"/>
                      <a:pt x="611" y="535"/>
                      <a:pt x="611" y="535"/>
                    </a:cubicBezTo>
                    <a:cubicBezTo>
                      <a:pt x="611" y="551"/>
                      <a:pt x="611" y="551"/>
                      <a:pt x="611" y="551"/>
                    </a:cubicBezTo>
                    <a:lnTo>
                      <a:pt x="594" y="568"/>
                    </a:lnTo>
                    <a:cubicBezTo>
                      <a:pt x="594" y="576"/>
                      <a:pt x="594" y="576"/>
                      <a:pt x="594" y="585"/>
                    </a:cubicBezTo>
                    <a:cubicBezTo>
                      <a:pt x="602" y="585"/>
                      <a:pt x="619" y="602"/>
                      <a:pt x="619" y="602"/>
                    </a:cubicBezTo>
                    <a:cubicBezTo>
                      <a:pt x="619" y="618"/>
                      <a:pt x="619" y="618"/>
                      <a:pt x="619" y="618"/>
                    </a:cubicBezTo>
                    <a:lnTo>
                      <a:pt x="594" y="660"/>
                    </a:lnTo>
                    <a:close/>
                    <a:moveTo>
                      <a:pt x="594" y="660"/>
                    </a:moveTo>
                    <a:lnTo>
                      <a:pt x="594" y="660"/>
                    </a:lnTo>
                    <a:close/>
                  </a:path>
                </a:pathLst>
              </a:custGeom>
              <a:solidFill>
                <a:srgbClr val="32424B"/>
              </a:solidFill>
              <a:ln>
                <a:noFill/>
              </a:ln>
              <a:effectLst/>
            </p:spPr>
            <p:txBody>
              <a:bodyPr wrap="none" lIns="182843" tIns="91422" rIns="182843" bIns="91422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3451C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56" name="TOP-PPT-3-36"/>
              <p:cNvSpPr>
                <a:spLocks noChangeAspect="1"/>
              </p:cNvSpPr>
              <p:nvPr/>
            </p:nvSpPr>
            <p:spPr bwMode="auto">
              <a:xfrm>
                <a:off x="2077912" y="2300065"/>
                <a:ext cx="305945" cy="336627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1599" y="6949"/>
                    </a:moveTo>
                    <a:cubicBezTo>
                      <a:pt x="21599" y="7542"/>
                      <a:pt x="21407" y="8153"/>
                      <a:pt x="21017" y="8781"/>
                    </a:cubicBezTo>
                    <a:cubicBezTo>
                      <a:pt x="20628" y="9416"/>
                      <a:pt x="20109" y="10015"/>
                      <a:pt x="19458" y="10585"/>
                    </a:cubicBezTo>
                    <a:cubicBezTo>
                      <a:pt x="18806" y="11152"/>
                      <a:pt x="18040" y="11651"/>
                      <a:pt x="17159" y="12083"/>
                    </a:cubicBezTo>
                    <a:cubicBezTo>
                      <a:pt x="16275" y="12512"/>
                      <a:pt x="15327" y="12820"/>
                      <a:pt x="14315" y="12996"/>
                    </a:cubicBezTo>
                    <a:cubicBezTo>
                      <a:pt x="13880" y="13090"/>
                      <a:pt x="13492" y="13284"/>
                      <a:pt x="13151" y="13578"/>
                    </a:cubicBezTo>
                    <a:cubicBezTo>
                      <a:pt x="12809" y="13872"/>
                      <a:pt x="12641" y="14204"/>
                      <a:pt x="12641" y="14571"/>
                    </a:cubicBezTo>
                    <a:cubicBezTo>
                      <a:pt x="12641" y="14900"/>
                      <a:pt x="12713" y="15140"/>
                      <a:pt x="12865" y="15293"/>
                    </a:cubicBezTo>
                    <a:cubicBezTo>
                      <a:pt x="13015" y="15449"/>
                      <a:pt x="13177" y="15596"/>
                      <a:pt x="13364" y="15728"/>
                    </a:cubicBezTo>
                    <a:cubicBezTo>
                      <a:pt x="13546" y="15866"/>
                      <a:pt x="13717" y="16010"/>
                      <a:pt x="13874" y="16169"/>
                    </a:cubicBezTo>
                    <a:cubicBezTo>
                      <a:pt x="14032" y="16330"/>
                      <a:pt x="14125" y="16574"/>
                      <a:pt x="14160" y="16903"/>
                    </a:cubicBezTo>
                    <a:cubicBezTo>
                      <a:pt x="14195" y="17117"/>
                      <a:pt x="14187" y="17340"/>
                      <a:pt x="14133" y="17564"/>
                    </a:cubicBezTo>
                    <a:cubicBezTo>
                      <a:pt x="14099" y="17696"/>
                      <a:pt x="14200" y="17805"/>
                      <a:pt x="14432" y="17893"/>
                    </a:cubicBezTo>
                    <a:cubicBezTo>
                      <a:pt x="14667" y="17981"/>
                      <a:pt x="14956" y="18069"/>
                      <a:pt x="15295" y="18154"/>
                    </a:cubicBezTo>
                    <a:cubicBezTo>
                      <a:pt x="15637" y="18236"/>
                      <a:pt x="15987" y="18342"/>
                      <a:pt x="16344" y="18468"/>
                    </a:cubicBezTo>
                    <a:cubicBezTo>
                      <a:pt x="16705" y="18595"/>
                      <a:pt x="16975" y="18756"/>
                      <a:pt x="17164" y="18953"/>
                    </a:cubicBezTo>
                    <a:cubicBezTo>
                      <a:pt x="17266" y="19050"/>
                      <a:pt x="17351" y="19232"/>
                      <a:pt x="17415" y="19511"/>
                    </a:cubicBezTo>
                    <a:cubicBezTo>
                      <a:pt x="17477" y="19790"/>
                      <a:pt x="17519" y="20090"/>
                      <a:pt x="17535" y="20416"/>
                    </a:cubicBezTo>
                    <a:cubicBezTo>
                      <a:pt x="17554" y="20727"/>
                      <a:pt x="17527" y="21000"/>
                      <a:pt x="17463" y="21241"/>
                    </a:cubicBezTo>
                    <a:cubicBezTo>
                      <a:pt x="17394" y="21479"/>
                      <a:pt x="17268" y="21599"/>
                      <a:pt x="17089" y="21599"/>
                    </a:cubicBezTo>
                    <a:lnTo>
                      <a:pt x="4496" y="21599"/>
                    </a:lnTo>
                    <a:cubicBezTo>
                      <a:pt x="4328" y="21599"/>
                      <a:pt x="4205" y="21479"/>
                      <a:pt x="4130" y="21241"/>
                    </a:cubicBezTo>
                    <a:cubicBezTo>
                      <a:pt x="4061" y="21000"/>
                      <a:pt x="4032" y="20727"/>
                      <a:pt x="4048" y="20416"/>
                    </a:cubicBezTo>
                    <a:cubicBezTo>
                      <a:pt x="4066" y="20090"/>
                      <a:pt x="4109" y="19790"/>
                      <a:pt x="4170" y="19511"/>
                    </a:cubicBezTo>
                    <a:cubicBezTo>
                      <a:pt x="4235" y="19232"/>
                      <a:pt x="4317" y="19050"/>
                      <a:pt x="4421" y="18953"/>
                    </a:cubicBezTo>
                    <a:cubicBezTo>
                      <a:pt x="4616" y="18768"/>
                      <a:pt x="4889" y="18606"/>
                      <a:pt x="5239" y="18474"/>
                    </a:cubicBezTo>
                    <a:cubicBezTo>
                      <a:pt x="5588" y="18345"/>
                      <a:pt x="5933" y="18236"/>
                      <a:pt x="6269" y="18154"/>
                    </a:cubicBezTo>
                    <a:cubicBezTo>
                      <a:pt x="6606" y="18069"/>
                      <a:pt x="6897" y="17984"/>
                      <a:pt x="7145" y="17901"/>
                    </a:cubicBezTo>
                    <a:cubicBezTo>
                      <a:pt x="7394" y="17816"/>
                      <a:pt x="7498" y="17705"/>
                      <a:pt x="7463" y="17564"/>
                    </a:cubicBezTo>
                    <a:cubicBezTo>
                      <a:pt x="7428" y="17432"/>
                      <a:pt x="7412" y="17311"/>
                      <a:pt x="7412" y="17205"/>
                    </a:cubicBezTo>
                    <a:lnTo>
                      <a:pt x="7412" y="16903"/>
                    </a:lnTo>
                    <a:cubicBezTo>
                      <a:pt x="7428" y="16574"/>
                      <a:pt x="7519" y="16330"/>
                      <a:pt x="7687" y="16169"/>
                    </a:cubicBezTo>
                    <a:cubicBezTo>
                      <a:pt x="7853" y="16010"/>
                      <a:pt x="8034" y="15866"/>
                      <a:pt x="8224" y="15728"/>
                    </a:cubicBezTo>
                    <a:cubicBezTo>
                      <a:pt x="8416" y="15593"/>
                      <a:pt x="8584" y="15446"/>
                      <a:pt x="8729" y="15293"/>
                    </a:cubicBezTo>
                    <a:cubicBezTo>
                      <a:pt x="8873" y="15140"/>
                      <a:pt x="8945" y="14900"/>
                      <a:pt x="8945" y="14571"/>
                    </a:cubicBezTo>
                    <a:cubicBezTo>
                      <a:pt x="8945" y="14204"/>
                      <a:pt x="8777" y="13875"/>
                      <a:pt x="8440" y="13578"/>
                    </a:cubicBezTo>
                    <a:cubicBezTo>
                      <a:pt x="8104" y="13281"/>
                      <a:pt x="7706" y="13090"/>
                      <a:pt x="7247" y="12996"/>
                    </a:cubicBezTo>
                    <a:cubicBezTo>
                      <a:pt x="6251" y="12811"/>
                      <a:pt x="5311" y="12497"/>
                      <a:pt x="4435" y="12062"/>
                    </a:cubicBezTo>
                    <a:cubicBezTo>
                      <a:pt x="3554" y="11628"/>
                      <a:pt x="2790" y="11128"/>
                      <a:pt x="2133" y="10570"/>
                    </a:cubicBezTo>
                    <a:cubicBezTo>
                      <a:pt x="1479" y="10012"/>
                      <a:pt x="958" y="9416"/>
                      <a:pt x="574" y="8781"/>
                    </a:cubicBezTo>
                    <a:cubicBezTo>
                      <a:pt x="189" y="8153"/>
                      <a:pt x="0" y="7542"/>
                      <a:pt x="0" y="6949"/>
                    </a:cubicBezTo>
                    <a:lnTo>
                      <a:pt x="0" y="4320"/>
                    </a:lnTo>
                    <a:cubicBezTo>
                      <a:pt x="0" y="4009"/>
                      <a:pt x="93" y="3756"/>
                      <a:pt x="285" y="3553"/>
                    </a:cubicBezTo>
                    <a:cubicBezTo>
                      <a:pt x="475" y="3354"/>
                      <a:pt x="712" y="3254"/>
                      <a:pt x="998" y="3254"/>
                    </a:cubicBezTo>
                    <a:lnTo>
                      <a:pt x="5124" y="3254"/>
                    </a:lnTo>
                    <a:cubicBezTo>
                      <a:pt x="5108" y="3139"/>
                      <a:pt x="5097" y="3025"/>
                      <a:pt x="5097" y="2901"/>
                    </a:cubicBezTo>
                    <a:lnTo>
                      <a:pt x="5097" y="2564"/>
                    </a:lnTo>
                    <a:lnTo>
                      <a:pt x="5097" y="2505"/>
                    </a:lnTo>
                    <a:cubicBezTo>
                      <a:pt x="5097" y="2005"/>
                      <a:pt x="5118" y="1594"/>
                      <a:pt x="5156" y="1265"/>
                    </a:cubicBezTo>
                    <a:cubicBezTo>
                      <a:pt x="5193" y="939"/>
                      <a:pt x="5260" y="684"/>
                      <a:pt x="5353" y="499"/>
                    </a:cubicBezTo>
                    <a:cubicBezTo>
                      <a:pt x="5444" y="320"/>
                      <a:pt x="5580" y="187"/>
                      <a:pt x="5754" y="111"/>
                    </a:cubicBezTo>
                    <a:cubicBezTo>
                      <a:pt x="5928" y="38"/>
                      <a:pt x="6165" y="0"/>
                      <a:pt x="6464" y="0"/>
                    </a:cubicBezTo>
                    <a:lnTo>
                      <a:pt x="15132" y="0"/>
                    </a:lnTo>
                    <a:cubicBezTo>
                      <a:pt x="15410" y="0"/>
                      <a:pt x="15645" y="38"/>
                      <a:pt x="15829" y="111"/>
                    </a:cubicBezTo>
                    <a:cubicBezTo>
                      <a:pt x="16011" y="187"/>
                      <a:pt x="16149" y="320"/>
                      <a:pt x="16243" y="499"/>
                    </a:cubicBezTo>
                    <a:cubicBezTo>
                      <a:pt x="16336" y="684"/>
                      <a:pt x="16403" y="939"/>
                      <a:pt x="16435" y="1265"/>
                    </a:cubicBezTo>
                    <a:cubicBezTo>
                      <a:pt x="16470" y="1594"/>
                      <a:pt x="16486" y="2006"/>
                      <a:pt x="16486" y="2505"/>
                    </a:cubicBezTo>
                    <a:lnTo>
                      <a:pt x="16486" y="2863"/>
                    </a:lnTo>
                    <a:cubicBezTo>
                      <a:pt x="16486" y="2989"/>
                      <a:pt x="16478" y="3119"/>
                      <a:pt x="16459" y="3251"/>
                    </a:cubicBezTo>
                    <a:lnTo>
                      <a:pt x="20603" y="3251"/>
                    </a:lnTo>
                    <a:cubicBezTo>
                      <a:pt x="20884" y="3251"/>
                      <a:pt x="21119" y="3351"/>
                      <a:pt x="21314" y="3550"/>
                    </a:cubicBezTo>
                    <a:cubicBezTo>
                      <a:pt x="21503" y="3753"/>
                      <a:pt x="21599" y="4006"/>
                      <a:pt x="21599" y="4317"/>
                    </a:cubicBezTo>
                    <a:lnTo>
                      <a:pt x="21599" y="6949"/>
                    </a:lnTo>
                    <a:close/>
                    <a:moveTo>
                      <a:pt x="6283" y="10550"/>
                    </a:moveTo>
                    <a:cubicBezTo>
                      <a:pt x="6072" y="9798"/>
                      <a:pt x="5882" y="8978"/>
                      <a:pt x="5714" y="8082"/>
                    </a:cubicBezTo>
                    <a:cubicBezTo>
                      <a:pt x="5548" y="7189"/>
                      <a:pt x="5407" y="6299"/>
                      <a:pt x="5287" y="5415"/>
                    </a:cubicBezTo>
                    <a:lnTo>
                      <a:pt x="1962" y="5415"/>
                    </a:lnTo>
                    <a:lnTo>
                      <a:pt x="1962" y="6949"/>
                    </a:lnTo>
                    <a:cubicBezTo>
                      <a:pt x="1962" y="7137"/>
                      <a:pt x="2064" y="7389"/>
                      <a:pt x="2264" y="7709"/>
                    </a:cubicBezTo>
                    <a:cubicBezTo>
                      <a:pt x="2462" y="8029"/>
                      <a:pt x="2753" y="8358"/>
                      <a:pt x="3126" y="8699"/>
                    </a:cubicBezTo>
                    <a:cubicBezTo>
                      <a:pt x="3500" y="9040"/>
                      <a:pt x="3954" y="9381"/>
                      <a:pt x="4488" y="9707"/>
                    </a:cubicBezTo>
                    <a:cubicBezTo>
                      <a:pt x="5022" y="10033"/>
                      <a:pt x="5618" y="10315"/>
                      <a:pt x="6283" y="10550"/>
                    </a:cubicBezTo>
                    <a:moveTo>
                      <a:pt x="19629" y="5415"/>
                    </a:moveTo>
                    <a:lnTo>
                      <a:pt x="16280" y="5415"/>
                    </a:lnTo>
                    <a:cubicBezTo>
                      <a:pt x="16179" y="6299"/>
                      <a:pt x="16043" y="7189"/>
                      <a:pt x="15877" y="8082"/>
                    </a:cubicBezTo>
                    <a:cubicBezTo>
                      <a:pt x="15712" y="8978"/>
                      <a:pt x="15522" y="9798"/>
                      <a:pt x="15308" y="10550"/>
                    </a:cubicBezTo>
                    <a:cubicBezTo>
                      <a:pt x="15973" y="10315"/>
                      <a:pt x="16574" y="10033"/>
                      <a:pt x="17105" y="9707"/>
                    </a:cubicBezTo>
                    <a:cubicBezTo>
                      <a:pt x="17637" y="9381"/>
                      <a:pt x="18091" y="9040"/>
                      <a:pt x="18467" y="8699"/>
                    </a:cubicBezTo>
                    <a:cubicBezTo>
                      <a:pt x="18844" y="8358"/>
                      <a:pt x="19130" y="8029"/>
                      <a:pt x="19330" y="7709"/>
                    </a:cubicBezTo>
                    <a:cubicBezTo>
                      <a:pt x="19530" y="7389"/>
                      <a:pt x="19629" y="7137"/>
                      <a:pt x="19629" y="6949"/>
                    </a:cubicBezTo>
                    <a:lnTo>
                      <a:pt x="19629" y="5415"/>
                    </a:lnTo>
                    <a:close/>
                  </a:path>
                </a:pathLst>
              </a:custGeom>
              <a:solidFill>
                <a:srgbClr val="32424B"/>
              </a:solidFill>
              <a:ln>
                <a:noFill/>
              </a:ln>
              <a:effectLst/>
            </p:spPr>
            <p:txBody>
              <a:bodyPr lIns="50789" tIns="50789" rIns="50789" bIns="50789" anchor="ctr"/>
              <a:lstStyle/>
              <a:p>
                <a:pPr marL="0" marR="0" lvl="0" indent="0" defTabSz="3429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s-ES" sz="2700" b="0" i="0" u="none" strike="noStrike" kern="0" cap="none" spc="0" normalizeH="0" baseline="0" noProof="0">
                  <a:ln>
                    <a:noFill/>
                  </a:ln>
                  <a:solidFill>
                    <a:srgbClr val="03451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微软雅黑"/>
                  <a:ea typeface="微软雅黑"/>
                  <a:cs typeface="Gill Sans MT" panose="020B0502020104020203" charset="0"/>
                  <a:sym typeface="微软雅黑"/>
                </a:endParaRPr>
              </a:p>
            </p:txBody>
          </p:sp>
          <p:sp>
            <p:nvSpPr>
              <p:cNvPr id="57" name="TOP-PPT-3-37"/>
              <p:cNvSpPr>
                <a:spLocks noChangeArrowheads="1"/>
              </p:cNvSpPr>
              <p:nvPr/>
            </p:nvSpPr>
            <p:spPr bwMode="auto">
              <a:xfrm>
                <a:off x="1426181" y="3187902"/>
                <a:ext cx="139473" cy="139510"/>
              </a:xfrm>
              <a:custGeom>
                <a:avLst/>
                <a:gdLst>
                  <a:gd name="T0" fmla="*/ 92 w 336"/>
                  <a:gd name="T1" fmla="*/ 0 h 336"/>
                  <a:gd name="T2" fmla="*/ 0 w 336"/>
                  <a:gd name="T3" fmla="*/ 243 h 336"/>
                  <a:gd name="T4" fmla="*/ 159 w 336"/>
                  <a:gd name="T5" fmla="*/ 193 h 336"/>
                  <a:gd name="T6" fmla="*/ 251 w 336"/>
                  <a:gd name="T7" fmla="*/ 335 h 336"/>
                  <a:gd name="T8" fmla="*/ 335 w 336"/>
                  <a:gd name="T9" fmla="*/ 84 h 336"/>
                  <a:gd name="T10" fmla="*/ 251 w 336"/>
                  <a:gd name="T11" fmla="*/ 9 h 336"/>
                  <a:gd name="T12" fmla="*/ 92 w 336"/>
                  <a:gd name="T13" fmla="*/ 0 h 336"/>
                  <a:gd name="T14" fmla="*/ 92 w 336"/>
                  <a:gd name="T15" fmla="*/ 0 h 336"/>
                  <a:gd name="T16" fmla="*/ 92 w 336"/>
                  <a:gd name="T17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36" h="336">
                    <a:moveTo>
                      <a:pt x="92" y="0"/>
                    </a:moveTo>
                    <a:lnTo>
                      <a:pt x="0" y="243"/>
                    </a:lnTo>
                    <a:lnTo>
                      <a:pt x="159" y="193"/>
                    </a:lnTo>
                    <a:lnTo>
                      <a:pt x="251" y="335"/>
                    </a:lnTo>
                    <a:lnTo>
                      <a:pt x="335" y="84"/>
                    </a:lnTo>
                    <a:lnTo>
                      <a:pt x="251" y="9"/>
                    </a:lnTo>
                    <a:lnTo>
                      <a:pt x="92" y="0"/>
                    </a:lnTo>
                    <a:close/>
                    <a:moveTo>
                      <a:pt x="92" y="0"/>
                    </a:moveTo>
                    <a:lnTo>
                      <a:pt x="92" y="0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bevel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3451C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58" name="TOP-PPT-3-38"/>
              <p:cNvSpPr>
                <a:spLocks noChangeArrowheads="1"/>
              </p:cNvSpPr>
              <p:nvPr/>
            </p:nvSpPr>
            <p:spPr bwMode="auto">
              <a:xfrm>
                <a:off x="1426181" y="3187902"/>
                <a:ext cx="139473" cy="139510"/>
              </a:xfrm>
              <a:custGeom>
                <a:avLst/>
                <a:gdLst>
                  <a:gd name="T0" fmla="*/ 92 w 336"/>
                  <a:gd name="T1" fmla="*/ 0 h 336"/>
                  <a:gd name="T2" fmla="*/ 0 w 336"/>
                  <a:gd name="T3" fmla="*/ 243 h 336"/>
                  <a:gd name="T4" fmla="*/ 159 w 336"/>
                  <a:gd name="T5" fmla="*/ 193 h 336"/>
                  <a:gd name="T6" fmla="*/ 251 w 336"/>
                  <a:gd name="T7" fmla="*/ 335 h 336"/>
                  <a:gd name="T8" fmla="*/ 335 w 336"/>
                  <a:gd name="T9" fmla="*/ 84 h 336"/>
                  <a:gd name="T10" fmla="*/ 251 w 336"/>
                  <a:gd name="T11" fmla="*/ 9 h 336"/>
                  <a:gd name="T12" fmla="*/ 92 w 336"/>
                  <a:gd name="T13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36" h="336">
                    <a:moveTo>
                      <a:pt x="92" y="0"/>
                    </a:moveTo>
                    <a:lnTo>
                      <a:pt x="0" y="243"/>
                    </a:lnTo>
                    <a:lnTo>
                      <a:pt x="159" y="193"/>
                    </a:lnTo>
                    <a:lnTo>
                      <a:pt x="251" y="335"/>
                    </a:lnTo>
                    <a:lnTo>
                      <a:pt x="335" y="84"/>
                    </a:lnTo>
                    <a:lnTo>
                      <a:pt x="251" y="9"/>
                    </a:lnTo>
                    <a:lnTo>
                      <a:pt x="92" y="0"/>
                    </a:lnTo>
                  </a:path>
                </a:pathLst>
              </a:custGeom>
              <a:solidFill>
                <a:sysClr val="window" lastClr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3451C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59" name="TOP-PPT-3-39"/>
              <p:cNvSpPr>
                <a:spLocks noChangeArrowheads="1"/>
              </p:cNvSpPr>
              <p:nvPr/>
            </p:nvSpPr>
            <p:spPr bwMode="auto">
              <a:xfrm>
                <a:off x="1464720" y="3187902"/>
                <a:ext cx="1835" cy="1835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solidFill>
                <a:sysClr val="window" lastClr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3451C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60" name="TOP-PPT-3-40"/>
              <p:cNvSpPr>
                <a:spLocks noChangeArrowheads="1"/>
              </p:cNvSpPr>
              <p:nvPr/>
            </p:nvSpPr>
            <p:spPr bwMode="auto">
              <a:xfrm>
                <a:off x="1606028" y="3187902"/>
                <a:ext cx="139473" cy="139510"/>
              </a:xfrm>
              <a:custGeom>
                <a:avLst/>
                <a:gdLst>
                  <a:gd name="T0" fmla="*/ 251 w 336"/>
                  <a:gd name="T1" fmla="*/ 0 h 336"/>
                  <a:gd name="T2" fmla="*/ 84 w 336"/>
                  <a:gd name="T3" fmla="*/ 9 h 336"/>
                  <a:gd name="T4" fmla="*/ 0 w 336"/>
                  <a:gd name="T5" fmla="*/ 84 h 336"/>
                  <a:gd name="T6" fmla="*/ 92 w 336"/>
                  <a:gd name="T7" fmla="*/ 335 h 336"/>
                  <a:gd name="T8" fmla="*/ 176 w 336"/>
                  <a:gd name="T9" fmla="*/ 193 h 336"/>
                  <a:gd name="T10" fmla="*/ 335 w 336"/>
                  <a:gd name="T11" fmla="*/ 243 h 336"/>
                  <a:gd name="T12" fmla="*/ 251 w 336"/>
                  <a:gd name="T13" fmla="*/ 0 h 336"/>
                  <a:gd name="T14" fmla="*/ 251 w 336"/>
                  <a:gd name="T15" fmla="*/ 0 h 336"/>
                  <a:gd name="T16" fmla="*/ 251 w 336"/>
                  <a:gd name="T17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36" h="336">
                    <a:moveTo>
                      <a:pt x="251" y="0"/>
                    </a:moveTo>
                    <a:lnTo>
                      <a:pt x="84" y="9"/>
                    </a:lnTo>
                    <a:lnTo>
                      <a:pt x="0" y="84"/>
                    </a:lnTo>
                    <a:lnTo>
                      <a:pt x="92" y="335"/>
                    </a:lnTo>
                    <a:lnTo>
                      <a:pt x="176" y="193"/>
                    </a:lnTo>
                    <a:lnTo>
                      <a:pt x="335" y="243"/>
                    </a:lnTo>
                    <a:lnTo>
                      <a:pt x="251" y="0"/>
                    </a:lnTo>
                    <a:close/>
                    <a:moveTo>
                      <a:pt x="251" y="0"/>
                    </a:moveTo>
                    <a:lnTo>
                      <a:pt x="251" y="0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bevel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3451C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61" name="TOP-PPT-3-41"/>
              <p:cNvSpPr>
                <a:spLocks noChangeArrowheads="1"/>
              </p:cNvSpPr>
              <p:nvPr/>
            </p:nvSpPr>
            <p:spPr bwMode="auto">
              <a:xfrm>
                <a:off x="1606028" y="3187902"/>
                <a:ext cx="139473" cy="139510"/>
              </a:xfrm>
              <a:custGeom>
                <a:avLst/>
                <a:gdLst>
                  <a:gd name="T0" fmla="*/ 251 w 336"/>
                  <a:gd name="T1" fmla="*/ 0 h 336"/>
                  <a:gd name="T2" fmla="*/ 84 w 336"/>
                  <a:gd name="T3" fmla="*/ 9 h 336"/>
                  <a:gd name="T4" fmla="*/ 0 w 336"/>
                  <a:gd name="T5" fmla="*/ 84 h 336"/>
                  <a:gd name="T6" fmla="*/ 92 w 336"/>
                  <a:gd name="T7" fmla="*/ 335 h 336"/>
                  <a:gd name="T8" fmla="*/ 176 w 336"/>
                  <a:gd name="T9" fmla="*/ 193 h 336"/>
                  <a:gd name="T10" fmla="*/ 335 w 336"/>
                  <a:gd name="T11" fmla="*/ 243 h 336"/>
                  <a:gd name="T12" fmla="*/ 251 w 336"/>
                  <a:gd name="T13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36" h="336">
                    <a:moveTo>
                      <a:pt x="251" y="0"/>
                    </a:moveTo>
                    <a:lnTo>
                      <a:pt x="84" y="9"/>
                    </a:lnTo>
                    <a:lnTo>
                      <a:pt x="0" y="84"/>
                    </a:lnTo>
                    <a:lnTo>
                      <a:pt x="92" y="335"/>
                    </a:lnTo>
                    <a:lnTo>
                      <a:pt x="176" y="193"/>
                    </a:lnTo>
                    <a:lnTo>
                      <a:pt x="335" y="243"/>
                    </a:lnTo>
                    <a:lnTo>
                      <a:pt x="251" y="0"/>
                    </a:lnTo>
                  </a:path>
                </a:pathLst>
              </a:custGeom>
              <a:solidFill>
                <a:sysClr val="window" lastClr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3451C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62" name="TOP-PPT-3-42"/>
              <p:cNvSpPr>
                <a:spLocks noChangeArrowheads="1"/>
              </p:cNvSpPr>
              <p:nvPr/>
            </p:nvSpPr>
            <p:spPr bwMode="auto">
              <a:xfrm>
                <a:off x="1710633" y="3187902"/>
                <a:ext cx="1835" cy="1835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solidFill>
                <a:sysClr val="window" lastClr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3451C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63" name="TOP-PPT-3-43"/>
              <p:cNvSpPr>
                <a:spLocks noChangeArrowheads="1"/>
              </p:cNvSpPr>
              <p:nvPr/>
            </p:nvSpPr>
            <p:spPr bwMode="auto">
              <a:xfrm>
                <a:off x="1437192" y="2908883"/>
                <a:ext cx="302803" cy="299211"/>
              </a:xfrm>
              <a:custGeom>
                <a:avLst/>
                <a:gdLst>
                  <a:gd name="T0" fmla="*/ 618 w 728"/>
                  <a:gd name="T1" fmla="*/ 619 h 720"/>
                  <a:gd name="T2" fmla="*/ 627 w 728"/>
                  <a:gd name="T3" fmla="*/ 469 h 720"/>
                  <a:gd name="T4" fmla="*/ 727 w 728"/>
                  <a:gd name="T5" fmla="*/ 360 h 720"/>
                  <a:gd name="T6" fmla="*/ 627 w 728"/>
                  <a:gd name="T7" fmla="*/ 251 h 720"/>
                  <a:gd name="T8" fmla="*/ 618 w 728"/>
                  <a:gd name="T9" fmla="*/ 101 h 720"/>
                  <a:gd name="T10" fmla="*/ 468 w 728"/>
                  <a:gd name="T11" fmla="*/ 92 h 720"/>
                  <a:gd name="T12" fmla="*/ 359 w 728"/>
                  <a:gd name="T13" fmla="*/ 0 h 720"/>
                  <a:gd name="T14" fmla="*/ 250 w 728"/>
                  <a:gd name="T15" fmla="*/ 92 h 720"/>
                  <a:gd name="T16" fmla="*/ 100 w 728"/>
                  <a:gd name="T17" fmla="*/ 101 h 720"/>
                  <a:gd name="T18" fmla="*/ 92 w 728"/>
                  <a:gd name="T19" fmla="*/ 251 h 720"/>
                  <a:gd name="T20" fmla="*/ 0 w 728"/>
                  <a:gd name="T21" fmla="*/ 360 h 720"/>
                  <a:gd name="T22" fmla="*/ 92 w 728"/>
                  <a:gd name="T23" fmla="*/ 469 h 720"/>
                  <a:gd name="T24" fmla="*/ 100 w 728"/>
                  <a:gd name="T25" fmla="*/ 619 h 720"/>
                  <a:gd name="T26" fmla="*/ 250 w 728"/>
                  <a:gd name="T27" fmla="*/ 628 h 720"/>
                  <a:gd name="T28" fmla="*/ 359 w 728"/>
                  <a:gd name="T29" fmla="*/ 719 h 720"/>
                  <a:gd name="T30" fmla="*/ 468 w 728"/>
                  <a:gd name="T31" fmla="*/ 628 h 720"/>
                  <a:gd name="T32" fmla="*/ 618 w 728"/>
                  <a:gd name="T33" fmla="*/ 619 h 720"/>
                  <a:gd name="T34" fmla="*/ 359 w 728"/>
                  <a:gd name="T35" fmla="*/ 561 h 720"/>
                  <a:gd name="T36" fmla="*/ 159 w 728"/>
                  <a:gd name="T37" fmla="*/ 360 h 720"/>
                  <a:gd name="T38" fmla="*/ 359 w 728"/>
                  <a:gd name="T39" fmla="*/ 159 h 720"/>
                  <a:gd name="T40" fmla="*/ 560 w 728"/>
                  <a:gd name="T41" fmla="*/ 360 h 720"/>
                  <a:gd name="T42" fmla="*/ 359 w 728"/>
                  <a:gd name="T43" fmla="*/ 561 h 720"/>
                  <a:gd name="T44" fmla="*/ 359 w 728"/>
                  <a:gd name="T45" fmla="*/ 561 h 720"/>
                  <a:gd name="T46" fmla="*/ 359 w 728"/>
                  <a:gd name="T47" fmla="*/ 561 h 7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28" h="720">
                    <a:moveTo>
                      <a:pt x="618" y="619"/>
                    </a:moveTo>
                    <a:cubicBezTo>
                      <a:pt x="627" y="469"/>
                      <a:pt x="627" y="469"/>
                      <a:pt x="627" y="469"/>
                    </a:cubicBezTo>
                    <a:cubicBezTo>
                      <a:pt x="727" y="360"/>
                      <a:pt x="727" y="360"/>
                      <a:pt x="727" y="360"/>
                    </a:cubicBezTo>
                    <a:cubicBezTo>
                      <a:pt x="627" y="251"/>
                      <a:pt x="627" y="251"/>
                      <a:pt x="627" y="251"/>
                    </a:cubicBezTo>
                    <a:cubicBezTo>
                      <a:pt x="618" y="101"/>
                      <a:pt x="618" y="101"/>
                      <a:pt x="618" y="101"/>
                    </a:cubicBezTo>
                    <a:cubicBezTo>
                      <a:pt x="468" y="92"/>
                      <a:pt x="468" y="92"/>
                      <a:pt x="468" y="92"/>
                    </a:cubicBezTo>
                    <a:cubicBezTo>
                      <a:pt x="359" y="0"/>
                      <a:pt x="359" y="0"/>
                      <a:pt x="359" y="0"/>
                    </a:cubicBezTo>
                    <a:cubicBezTo>
                      <a:pt x="250" y="92"/>
                      <a:pt x="250" y="92"/>
                      <a:pt x="250" y="92"/>
                    </a:cubicBezTo>
                    <a:cubicBezTo>
                      <a:pt x="100" y="101"/>
                      <a:pt x="100" y="101"/>
                      <a:pt x="100" y="101"/>
                    </a:cubicBezTo>
                    <a:cubicBezTo>
                      <a:pt x="92" y="251"/>
                      <a:pt x="92" y="251"/>
                      <a:pt x="92" y="251"/>
                    </a:cubicBezTo>
                    <a:cubicBezTo>
                      <a:pt x="0" y="360"/>
                      <a:pt x="0" y="360"/>
                      <a:pt x="0" y="360"/>
                    </a:cubicBezTo>
                    <a:cubicBezTo>
                      <a:pt x="92" y="469"/>
                      <a:pt x="92" y="469"/>
                      <a:pt x="92" y="469"/>
                    </a:cubicBezTo>
                    <a:cubicBezTo>
                      <a:pt x="100" y="619"/>
                      <a:pt x="100" y="619"/>
                      <a:pt x="100" y="619"/>
                    </a:cubicBezTo>
                    <a:cubicBezTo>
                      <a:pt x="250" y="628"/>
                      <a:pt x="250" y="628"/>
                      <a:pt x="250" y="628"/>
                    </a:cubicBezTo>
                    <a:cubicBezTo>
                      <a:pt x="359" y="719"/>
                      <a:pt x="359" y="719"/>
                      <a:pt x="359" y="719"/>
                    </a:cubicBezTo>
                    <a:cubicBezTo>
                      <a:pt x="468" y="628"/>
                      <a:pt x="468" y="628"/>
                      <a:pt x="468" y="628"/>
                    </a:cubicBezTo>
                    <a:lnTo>
                      <a:pt x="618" y="619"/>
                    </a:lnTo>
                    <a:close/>
                    <a:moveTo>
                      <a:pt x="359" y="561"/>
                    </a:moveTo>
                    <a:cubicBezTo>
                      <a:pt x="250" y="561"/>
                      <a:pt x="159" y="469"/>
                      <a:pt x="159" y="360"/>
                    </a:cubicBezTo>
                    <a:cubicBezTo>
                      <a:pt x="159" y="243"/>
                      <a:pt x="250" y="159"/>
                      <a:pt x="359" y="159"/>
                    </a:cubicBezTo>
                    <a:cubicBezTo>
                      <a:pt x="468" y="159"/>
                      <a:pt x="560" y="243"/>
                      <a:pt x="560" y="360"/>
                    </a:cubicBezTo>
                    <a:cubicBezTo>
                      <a:pt x="560" y="469"/>
                      <a:pt x="468" y="561"/>
                      <a:pt x="359" y="561"/>
                    </a:cubicBezTo>
                    <a:close/>
                    <a:moveTo>
                      <a:pt x="359" y="561"/>
                    </a:moveTo>
                    <a:lnTo>
                      <a:pt x="359" y="561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bevel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3451C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64" name="TOP-PPT-3-44"/>
              <p:cNvSpPr>
                <a:spLocks noChangeArrowheads="1"/>
              </p:cNvSpPr>
              <p:nvPr/>
            </p:nvSpPr>
            <p:spPr bwMode="auto">
              <a:xfrm>
                <a:off x="1558314" y="3009843"/>
                <a:ext cx="42208" cy="93619"/>
              </a:xfrm>
              <a:custGeom>
                <a:avLst/>
                <a:gdLst>
                  <a:gd name="T0" fmla="*/ 0 w 102"/>
                  <a:gd name="T1" fmla="*/ 33 h 227"/>
                  <a:gd name="T2" fmla="*/ 9 w 102"/>
                  <a:gd name="T3" fmla="*/ 67 h 227"/>
                  <a:gd name="T4" fmla="*/ 50 w 102"/>
                  <a:gd name="T5" fmla="*/ 50 h 227"/>
                  <a:gd name="T6" fmla="*/ 50 w 102"/>
                  <a:gd name="T7" fmla="*/ 226 h 227"/>
                  <a:gd name="T8" fmla="*/ 101 w 102"/>
                  <a:gd name="T9" fmla="*/ 226 h 227"/>
                  <a:gd name="T10" fmla="*/ 101 w 102"/>
                  <a:gd name="T11" fmla="*/ 0 h 227"/>
                  <a:gd name="T12" fmla="*/ 59 w 102"/>
                  <a:gd name="T13" fmla="*/ 0 h 227"/>
                  <a:gd name="T14" fmla="*/ 0 w 102"/>
                  <a:gd name="T15" fmla="*/ 33 h 227"/>
                  <a:gd name="T16" fmla="*/ 0 w 102"/>
                  <a:gd name="T17" fmla="*/ 33 h 227"/>
                  <a:gd name="T18" fmla="*/ 0 w 102"/>
                  <a:gd name="T19" fmla="*/ 3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02" h="226">
                    <a:moveTo>
                      <a:pt x="0" y="33"/>
                    </a:moveTo>
                    <a:lnTo>
                      <a:pt x="9" y="67"/>
                    </a:lnTo>
                    <a:lnTo>
                      <a:pt x="50" y="50"/>
                    </a:lnTo>
                    <a:lnTo>
                      <a:pt x="50" y="226"/>
                    </a:lnTo>
                    <a:lnTo>
                      <a:pt x="101" y="226"/>
                    </a:lnTo>
                    <a:lnTo>
                      <a:pt x="101" y="0"/>
                    </a:lnTo>
                    <a:lnTo>
                      <a:pt x="59" y="0"/>
                    </a:lnTo>
                    <a:lnTo>
                      <a:pt x="0" y="33"/>
                    </a:lnTo>
                    <a:close/>
                    <a:moveTo>
                      <a:pt x="0" y="33"/>
                    </a:moveTo>
                    <a:lnTo>
                      <a:pt x="0" y="33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bevel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3451C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65" name="TOP-PPT-3-45"/>
              <p:cNvSpPr>
                <a:spLocks noChangeArrowheads="1"/>
              </p:cNvSpPr>
              <p:nvPr/>
            </p:nvSpPr>
            <p:spPr bwMode="auto">
              <a:xfrm>
                <a:off x="1558314" y="3009843"/>
                <a:ext cx="42208" cy="93619"/>
              </a:xfrm>
              <a:custGeom>
                <a:avLst/>
                <a:gdLst>
                  <a:gd name="T0" fmla="*/ 0 w 102"/>
                  <a:gd name="T1" fmla="*/ 33 h 227"/>
                  <a:gd name="T2" fmla="*/ 9 w 102"/>
                  <a:gd name="T3" fmla="*/ 67 h 227"/>
                  <a:gd name="T4" fmla="*/ 50 w 102"/>
                  <a:gd name="T5" fmla="*/ 50 h 227"/>
                  <a:gd name="T6" fmla="*/ 50 w 102"/>
                  <a:gd name="T7" fmla="*/ 50 h 227"/>
                  <a:gd name="T8" fmla="*/ 50 w 102"/>
                  <a:gd name="T9" fmla="*/ 226 h 227"/>
                  <a:gd name="T10" fmla="*/ 101 w 102"/>
                  <a:gd name="T11" fmla="*/ 226 h 227"/>
                  <a:gd name="T12" fmla="*/ 101 w 102"/>
                  <a:gd name="T13" fmla="*/ 0 h 227"/>
                  <a:gd name="T14" fmla="*/ 59 w 102"/>
                  <a:gd name="T15" fmla="*/ 0 h 227"/>
                  <a:gd name="T16" fmla="*/ 0 w 102"/>
                  <a:gd name="T17" fmla="*/ 3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2" h="226">
                    <a:moveTo>
                      <a:pt x="0" y="33"/>
                    </a:moveTo>
                    <a:lnTo>
                      <a:pt x="9" y="67"/>
                    </a:lnTo>
                    <a:lnTo>
                      <a:pt x="50" y="50"/>
                    </a:lnTo>
                    <a:lnTo>
                      <a:pt x="50" y="50"/>
                    </a:lnTo>
                    <a:lnTo>
                      <a:pt x="50" y="226"/>
                    </a:lnTo>
                    <a:lnTo>
                      <a:pt x="101" y="226"/>
                    </a:lnTo>
                    <a:lnTo>
                      <a:pt x="101" y="0"/>
                    </a:lnTo>
                    <a:lnTo>
                      <a:pt x="59" y="0"/>
                    </a:lnTo>
                    <a:lnTo>
                      <a:pt x="0" y="33"/>
                    </a:lnTo>
                  </a:path>
                </a:pathLst>
              </a:custGeom>
              <a:solidFill>
                <a:sysClr val="window" lastClr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3451C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66" name="TOP-PPT-3-46"/>
              <p:cNvSpPr>
                <a:spLocks noChangeArrowheads="1"/>
              </p:cNvSpPr>
              <p:nvPr/>
            </p:nvSpPr>
            <p:spPr bwMode="auto">
              <a:xfrm>
                <a:off x="1558314" y="3024528"/>
                <a:ext cx="1834" cy="1836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solidFill>
                <a:sysClr val="window" lastClr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3451C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67" name="TOP-PPT-3-47"/>
              <p:cNvSpPr>
                <a:spLocks noChangeAspect="1" noChangeArrowheads="1"/>
              </p:cNvSpPr>
              <p:nvPr/>
            </p:nvSpPr>
            <p:spPr bwMode="auto">
              <a:xfrm>
                <a:off x="2957128" y="5582991"/>
                <a:ext cx="290622" cy="347831"/>
              </a:xfrm>
              <a:custGeom>
                <a:avLst/>
                <a:gdLst>
                  <a:gd name="connsiteX0" fmla="*/ 206367 w 449768"/>
                  <a:gd name="connsiteY0" fmla="*/ 423375 h 538305"/>
                  <a:gd name="connsiteX1" fmla="*/ 208536 w 449768"/>
                  <a:gd name="connsiteY1" fmla="*/ 434347 h 538305"/>
                  <a:gd name="connsiteX2" fmla="*/ 136133 w 449768"/>
                  <a:gd name="connsiteY2" fmla="*/ 527584 h 538305"/>
                  <a:gd name="connsiteX3" fmla="*/ 120760 w 449768"/>
                  <a:gd name="connsiteY3" fmla="*/ 517169 h 538305"/>
                  <a:gd name="connsiteX4" fmla="*/ 192667 w 449768"/>
                  <a:gd name="connsiteY4" fmla="*/ 423933 h 538305"/>
                  <a:gd name="connsiteX5" fmla="*/ 206367 w 449768"/>
                  <a:gd name="connsiteY5" fmla="*/ 423375 h 538305"/>
                  <a:gd name="connsiteX6" fmla="*/ 158371 w 449768"/>
                  <a:gd name="connsiteY6" fmla="*/ 386315 h 538305"/>
                  <a:gd name="connsiteX7" fmla="*/ 160292 w 449768"/>
                  <a:gd name="connsiteY7" fmla="*/ 397002 h 538305"/>
                  <a:gd name="connsiteX8" fmla="*/ 51725 w 449768"/>
                  <a:gd name="connsiteY8" fmla="*/ 536376 h 538305"/>
                  <a:gd name="connsiteX9" fmla="*/ 41315 w 449768"/>
                  <a:gd name="connsiteY9" fmla="*/ 525997 h 538305"/>
                  <a:gd name="connsiteX10" fmla="*/ 144924 w 449768"/>
                  <a:gd name="connsiteY10" fmla="*/ 387118 h 538305"/>
                  <a:gd name="connsiteX11" fmla="*/ 158371 w 449768"/>
                  <a:gd name="connsiteY11" fmla="*/ 386315 h 538305"/>
                  <a:gd name="connsiteX12" fmla="*/ 112005 w 449768"/>
                  <a:gd name="connsiteY12" fmla="*/ 349971 h 538305"/>
                  <a:gd name="connsiteX13" fmla="*/ 113740 w 449768"/>
                  <a:gd name="connsiteY13" fmla="*/ 362927 h 538305"/>
                  <a:gd name="connsiteX14" fmla="*/ 41338 w 449768"/>
                  <a:gd name="connsiteY14" fmla="*/ 455221 h 538305"/>
                  <a:gd name="connsiteX15" fmla="*/ 25965 w 449768"/>
                  <a:gd name="connsiteY15" fmla="*/ 444857 h 538305"/>
                  <a:gd name="connsiteX16" fmla="*/ 98367 w 449768"/>
                  <a:gd name="connsiteY16" fmla="*/ 352562 h 538305"/>
                  <a:gd name="connsiteX17" fmla="*/ 112005 w 449768"/>
                  <a:gd name="connsiteY17" fmla="*/ 349971 h 538305"/>
                  <a:gd name="connsiteX18" fmla="*/ 287508 w 449768"/>
                  <a:gd name="connsiteY18" fmla="*/ 153269 h 538305"/>
                  <a:gd name="connsiteX19" fmla="*/ 261020 w 449768"/>
                  <a:gd name="connsiteY19" fmla="*/ 165441 h 538305"/>
                  <a:gd name="connsiteX20" fmla="*/ 255548 w 449768"/>
                  <a:gd name="connsiteY20" fmla="*/ 175874 h 538305"/>
                  <a:gd name="connsiteX21" fmla="*/ 276441 w 449768"/>
                  <a:gd name="connsiteY21" fmla="*/ 232511 h 538305"/>
                  <a:gd name="connsiteX22" fmla="*/ 328174 w 449768"/>
                  <a:gd name="connsiteY22" fmla="*/ 227543 h 538305"/>
                  <a:gd name="connsiteX23" fmla="*/ 333645 w 449768"/>
                  <a:gd name="connsiteY23" fmla="*/ 217110 h 538305"/>
                  <a:gd name="connsiteX24" fmla="*/ 317727 w 449768"/>
                  <a:gd name="connsiteY24" fmla="*/ 160472 h 538305"/>
                  <a:gd name="connsiteX25" fmla="*/ 287508 w 449768"/>
                  <a:gd name="connsiteY25" fmla="*/ 153269 h 538305"/>
                  <a:gd name="connsiteX26" fmla="*/ 437111 w 449768"/>
                  <a:gd name="connsiteY26" fmla="*/ 0 h 538305"/>
                  <a:gd name="connsiteX27" fmla="*/ 442086 w 449768"/>
                  <a:gd name="connsiteY27" fmla="*/ 0 h 538305"/>
                  <a:gd name="connsiteX28" fmla="*/ 447557 w 449768"/>
                  <a:gd name="connsiteY28" fmla="*/ 4968 h 538305"/>
                  <a:gd name="connsiteX29" fmla="*/ 447557 w 449768"/>
                  <a:gd name="connsiteY29" fmla="*/ 9937 h 538305"/>
                  <a:gd name="connsiteX30" fmla="*/ 447557 w 449768"/>
                  <a:gd name="connsiteY30" fmla="*/ 20370 h 538305"/>
                  <a:gd name="connsiteX31" fmla="*/ 447557 w 449768"/>
                  <a:gd name="connsiteY31" fmla="*/ 46204 h 538305"/>
                  <a:gd name="connsiteX32" fmla="*/ 442086 w 449768"/>
                  <a:gd name="connsiteY32" fmla="*/ 103338 h 538305"/>
                  <a:gd name="connsiteX33" fmla="*/ 442086 w 449768"/>
                  <a:gd name="connsiteY33" fmla="*/ 113771 h 538305"/>
                  <a:gd name="connsiteX34" fmla="*/ 437111 w 449768"/>
                  <a:gd name="connsiteY34" fmla="*/ 134141 h 538305"/>
                  <a:gd name="connsiteX35" fmla="*/ 421194 w 449768"/>
                  <a:gd name="connsiteY35" fmla="*/ 175874 h 538305"/>
                  <a:gd name="connsiteX36" fmla="*/ 354040 w 449768"/>
                  <a:gd name="connsiteY36" fmla="*/ 289645 h 538305"/>
                  <a:gd name="connsiteX37" fmla="*/ 344091 w 449768"/>
                  <a:gd name="connsiteY37" fmla="*/ 325913 h 538305"/>
                  <a:gd name="connsiteX38" fmla="*/ 276441 w 449768"/>
                  <a:gd name="connsiteY38" fmla="*/ 506754 h 538305"/>
                  <a:gd name="connsiteX39" fmla="*/ 261020 w 449768"/>
                  <a:gd name="connsiteY39" fmla="*/ 496321 h 538305"/>
                  <a:gd name="connsiteX40" fmla="*/ 17278 w 449768"/>
                  <a:gd name="connsiteY40" fmla="*/ 310511 h 538305"/>
                  <a:gd name="connsiteX41" fmla="*/ 1858 w 449768"/>
                  <a:gd name="connsiteY41" fmla="*/ 289645 h 538305"/>
                  <a:gd name="connsiteX42" fmla="*/ 162528 w 449768"/>
                  <a:gd name="connsiteY42" fmla="*/ 186307 h 538305"/>
                  <a:gd name="connsiteX43" fmla="*/ 193369 w 449768"/>
                  <a:gd name="connsiteY43" fmla="*/ 165441 h 538305"/>
                  <a:gd name="connsiteX44" fmla="*/ 312753 w 449768"/>
                  <a:gd name="connsiteY44" fmla="*/ 51669 h 538305"/>
                  <a:gd name="connsiteX45" fmla="*/ 400799 w 449768"/>
                  <a:gd name="connsiteY45" fmla="*/ 9937 h 538305"/>
                  <a:gd name="connsiteX46" fmla="*/ 426665 w 449768"/>
                  <a:gd name="connsiteY46" fmla="*/ 4968 h 538305"/>
                  <a:gd name="connsiteX47" fmla="*/ 437111 w 449768"/>
                  <a:gd name="connsiteY47" fmla="*/ 0 h 5383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449768" h="538305">
                    <a:moveTo>
                      <a:pt x="206367" y="423375"/>
                    </a:moveTo>
                    <a:cubicBezTo>
                      <a:pt x="209652" y="425297"/>
                      <a:pt x="211016" y="429140"/>
                      <a:pt x="208536" y="434347"/>
                    </a:cubicBezTo>
                    <a:cubicBezTo>
                      <a:pt x="198122" y="460136"/>
                      <a:pt x="172335" y="506754"/>
                      <a:pt x="136133" y="527584"/>
                    </a:cubicBezTo>
                    <a:cubicBezTo>
                      <a:pt x="125719" y="532543"/>
                      <a:pt x="115305" y="527584"/>
                      <a:pt x="120760" y="517169"/>
                    </a:cubicBezTo>
                    <a:cubicBezTo>
                      <a:pt x="130678" y="491380"/>
                      <a:pt x="151507" y="450217"/>
                      <a:pt x="192667" y="423933"/>
                    </a:cubicBezTo>
                    <a:cubicBezTo>
                      <a:pt x="197874" y="421453"/>
                      <a:pt x="203081" y="421453"/>
                      <a:pt x="206367" y="423375"/>
                    </a:cubicBezTo>
                    <a:close/>
                    <a:moveTo>
                      <a:pt x="158371" y="386315"/>
                    </a:moveTo>
                    <a:cubicBezTo>
                      <a:pt x="161532" y="388230"/>
                      <a:pt x="162771" y="392060"/>
                      <a:pt x="160292" y="397002"/>
                    </a:cubicBezTo>
                    <a:cubicBezTo>
                      <a:pt x="144924" y="433081"/>
                      <a:pt x="113693" y="500297"/>
                      <a:pt x="51725" y="536376"/>
                    </a:cubicBezTo>
                    <a:cubicBezTo>
                      <a:pt x="41315" y="541318"/>
                      <a:pt x="36357" y="536376"/>
                      <a:pt x="41315" y="525997"/>
                    </a:cubicBezTo>
                    <a:cubicBezTo>
                      <a:pt x="51725" y="489918"/>
                      <a:pt x="82957" y="422702"/>
                      <a:pt x="144924" y="387118"/>
                    </a:cubicBezTo>
                    <a:cubicBezTo>
                      <a:pt x="150130" y="384399"/>
                      <a:pt x="155211" y="384399"/>
                      <a:pt x="158371" y="386315"/>
                    </a:cubicBezTo>
                    <a:close/>
                    <a:moveTo>
                      <a:pt x="112005" y="349971"/>
                    </a:moveTo>
                    <a:cubicBezTo>
                      <a:pt x="115228" y="352562"/>
                      <a:pt x="116468" y="357744"/>
                      <a:pt x="113740" y="362927"/>
                    </a:cubicBezTo>
                    <a:cubicBezTo>
                      <a:pt x="103326" y="388591"/>
                      <a:pt x="77539" y="429556"/>
                      <a:pt x="41338" y="455221"/>
                    </a:cubicBezTo>
                    <a:cubicBezTo>
                      <a:pt x="25965" y="460157"/>
                      <a:pt x="21006" y="455221"/>
                      <a:pt x="25965" y="444857"/>
                    </a:cubicBezTo>
                    <a:cubicBezTo>
                      <a:pt x="36379" y="419192"/>
                      <a:pt x="57207" y="378227"/>
                      <a:pt x="98367" y="352562"/>
                    </a:cubicBezTo>
                    <a:cubicBezTo>
                      <a:pt x="103574" y="347380"/>
                      <a:pt x="108781" y="347380"/>
                      <a:pt x="112005" y="349971"/>
                    </a:cubicBezTo>
                    <a:close/>
                    <a:moveTo>
                      <a:pt x="287508" y="153269"/>
                    </a:moveTo>
                    <a:cubicBezTo>
                      <a:pt x="277809" y="153890"/>
                      <a:pt x="268730" y="157740"/>
                      <a:pt x="261020" y="165441"/>
                    </a:cubicBezTo>
                    <a:cubicBezTo>
                      <a:pt x="261020" y="170409"/>
                      <a:pt x="261020" y="170409"/>
                      <a:pt x="255548" y="175874"/>
                    </a:cubicBezTo>
                    <a:cubicBezTo>
                      <a:pt x="245600" y="196243"/>
                      <a:pt x="250574" y="222575"/>
                      <a:pt x="276441" y="232511"/>
                    </a:cubicBezTo>
                    <a:cubicBezTo>
                      <a:pt x="291861" y="242944"/>
                      <a:pt x="317727" y="242944"/>
                      <a:pt x="328174" y="227543"/>
                    </a:cubicBezTo>
                    <a:cubicBezTo>
                      <a:pt x="333645" y="222575"/>
                      <a:pt x="333645" y="222575"/>
                      <a:pt x="333645" y="217110"/>
                    </a:cubicBezTo>
                    <a:cubicBezTo>
                      <a:pt x="349066" y="196243"/>
                      <a:pt x="338620" y="170409"/>
                      <a:pt x="317727" y="160472"/>
                    </a:cubicBezTo>
                    <a:cubicBezTo>
                      <a:pt x="307530" y="155256"/>
                      <a:pt x="297208" y="152648"/>
                      <a:pt x="287508" y="153269"/>
                    </a:cubicBezTo>
                    <a:close/>
                    <a:moveTo>
                      <a:pt x="437111" y="0"/>
                    </a:moveTo>
                    <a:lnTo>
                      <a:pt x="442086" y="0"/>
                    </a:lnTo>
                    <a:cubicBezTo>
                      <a:pt x="447557" y="0"/>
                      <a:pt x="452532" y="0"/>
                      <a:pt x="447557" y="4968"/>
                    </a:cubicBezTo>
                    <a:lnTo>
                      <a:pt x="447557" y="9937"/>
                    </a:lnTo>
                    <a:cubicBezTo>
                      <a:pt x="452532" y="15402"/>
                      <a:pt x="447557" y="15402"/>
                      <a:pt x="447557" y="20370"/>
                    </a:cubicBezTo>
                    <a:cubicBezTo>
                      <a:pt x="447557" y="25835"/>
                      <a:pt x="447557" y="36268"/>
                      <a:pt x="447557" y="46204"/>
                    </a:cubicBezTo>
                    <a:cubicBezTo>
                      <a:pt x="447557" y="62102"/>
                      <a:pt x="447557" y="82472"/>
                      <a:pt x="442086" y="103338"/>
                    </a:cubicBezTo>
                    <a:cubicBezTo>
                      <a:pt x="442086" y="108306"/>
                      <a:pt x="442086" y="108306"/>
                      <a:pt x="442086" y="113771"/>
                    </a:cubicBezTo>
                    <a:cubicBezTo>
                      <a:pt x="437111" y="124205"/>
                      <a:pt x="437111" y="129173"/>
                      <a:pt x="437111" y="134141"/>
                    </a:cubicBezTo>
                    <a:cubicBezTo>
                      <a:pt x="431640" y="150039"/>
                      <a:pt x="426665" y="165441"/>
                      <a:pt x="421194" y="175874"/>
                    </a:cubicBezTo>
                    <a:cubicBezTo>
                      <a:pt x="406271" y="212141"/>
                      <a:pt x="385378" y="248409"/>
                      <a:pt x="354040" y="289645"/>
                    </a:cubicBezTo>
                    <a:cubicBezTo>
                      <a:pt x="349066" y="294613"/>
                      <a:pt x="344091" y="315479"/>
                      <a:pt x="344091" y="325913"/>
                    </a:cubicBezTo>
                    <a:cubicBezTo>
                      <a:pt x="354040" y="367148"/>
                      <a:pt x="359512" y="460053"/>
                      <a:pt x="276441" y="506754"/>
                    </a:cubicBezTo>
                    <a:cubicBezTo>
                      <a:pt x="265994" y="517187"/>
                      <a:pt x="255548" y="512219"/>
                      <a:pt x="261020" y="496321"/>
                    </a:cubicBezTo>
                    <a:cubicBezTo>
                      <a:pt x="261020" y="439684"/>
                      <a:pt x="240128" y="305046"/>
                      <a:pt x="17278" y="310511"/>
                    </a:cubicBezTo>
                    <a:cubicBezTo>
                      <a:pt x="1858" y="310511"/>
                      <a:pt x="-3117" y="300078"/>
                      <a:pt x="1858" y="289645"/>
                    </a:cubicBezTo>
                    <a:cubicBezTo>
                      <a:pt x="17278" y="253377"/>
                      <a:pt x="59062" y="180842"/>
                      <a:pt x="162528" y="186307"/>
                    </a:cubicBezTo>
                    <a:cubicBezTo>
                      <a:pt x="172975" y="186307"/>
                      <a:pt x="188395" y="175874"/>
                      <a:pt x="193369" y="165441"/>
                    </a:cubicBezTo>
                    <a:cubicBezTo>
                      <a:pt x="214261" y="139606"/>
                      <a:pt x="250574" y="87937"/>
                      <a:pt x="312753" y="51669"/>
                    </a:cubicBezTo>
                    <a:cubicBezTo>
                      <a:pt x="349066" y="25835"/>
                      <a:pt x="379907" y="15402"/>
                      <a:pt x="400799" y="9937"/>
                    </a:cubicBezTo>
                    <a:cubicBezTo>
                      <a:pt x="416219" y="9937"/>
                      <a:pt x="426665" y="9937"/>
                      <a:pt x="426665" y="4968"/>
                    </a:cubicBezTo>
                    <a:cubicBezTo>
                      <a:pt x="431640" y="4968"/>
                      <a:pt x="431640" y="0"/>
                      <a:pt x="437111" y="0"/>
                    </a:cubicBezTo>
                    <a:close/>
                  </a:path>
                </a:pathLst>
              </a:custGeom>
              <a:solidFill>
                <a:sysClr val="window" lastClr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bevel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3451C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68" name="TOP-PPT-3-48"/>
              <p:cNvSpPr>
                <a:spLocks noChangeArrowheads="1"/>
              </p:cNvSpPr>
              <p:nvPr/>
            </p:nvSpPr>
            <p:spPr bwMode="auto">
              <a:xfrm>
                <a:off x="1446491" y="5021793"/>
                <a:ext cx="266065" cy="23346"/>
              </a:xfrm>
              <a:custGeom>
                <a:avLst/>
                <a:gdLst>
                  <a:gd name="T0" fmla="*/ 41 w 753"/>
                  <a:gd name="T1" fmla="*/ 42 h 68"/>
                  <a:gd name="T2" fmla="*/ 192 w 753"/>
                  <a:gd name="T3" fmla="*/ 42 h 68"/>
                  <a:gd name="T4" fmla="*/ 217 w 753"/>
                  <a:gd name="T5" fmla="*/ 67 h 68"/>
                  <a:gd name="T6" fmla="*/ 543 w 753"/>
                  <a:gd name="T7" fmla="*/ 67 h 68"/>
                  <a:gd name="T8" fmla="*/ 568 w 753"/>
                  <a:gd name="T9" fmla="*/ 42 h 68"/>
                  <a:gd name="T10" fmla="*/ 710 w 753"/>
                  <a:gd name="T11" fmla="*/ 42 h 68"/>
                  <a:gd name="T12" fmla="*/ 752 w 753"/>
                  <a:gd name="T13" fmla="*/ 0 h 68"/>
                  <a:gd name="T14" fmla="*/ 0 w 753"/>
                  <a:gd name="T15" fmla="*/ 0 h 68"/>
                  <a:gd name="T16" fmla="*/ 41 w 753"/>
                  <a:gd name="T17" fmla="*/ 42 h 68"/>
                  <a:gd name="T18" fmla="*/ 41 w 753"/>
                  <a:gd name="T19" fmla="*/ 42 h 68"/>
                  <a:gd name="T20" fmla="*/ 41 w 753"/>
                  <a:gd name="T21" fmla="*/ 42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53" h="68">
                    <a:moveTo>
                      <a:pt x="41" y="42"/>
                    </a:moveTo>
                    <a:cubicBezTo>
                      <a:pt x="192" y="42"/>
                      <a:pt x="192" y="42"/>
                      <a:pt x="192" y="42"/>
                    </a:cubicBezTo>
                    <a:cubicBezTo>
                      <a:pt x="192" y="50"/>
                      <a:pt x="200" y="67"/>
                      <a:pt x="217" y="67"/>
                    </a:cubicBezTo>
                    <a:cubicBezTo>
                      <a:pt x="543" y="67"/>
                      <a:pt x="543" y="67"/>
                      <a:pt x="543" y="67"/>
                    </a:cubicBezTo>
                    <a:cubicBezTo>
                      <a:pt x="552" y="67"/>
                      <a:pt x="568" y="50"/>
                      <a:pt x="568" y="42"/>
                    </a:cubicBezTo>
                    <a:cubicBezTo>
                      <a:pt x="710" y="42"/>
                      <a:pt x="710" y="42"/>
                      <a:pt x="710" y="42"/>
                    </a:cubicBezTo>
                    <a:cubicBezTo>
                      <a:pt x="735" y="42"/>
                      <a:pt x="752" y="17"/>
                      <a:pt x="752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7"/>
                      <a:pt x="16" y="42"/>
                      <a:pt x="41" y="42"/>
                    </a:cubicBezTo>
                    <a:close/>
                    <a:moveTo>
                      <a:pt x="41" y="42"/>
                    </a:moveTo>
                    <a:lnTo>
                      <a:pt x="41" y="42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bevel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3451C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69" name="TOP-PPT-3-49"/>
              <p:cNvSpPr>
                <a:spLocks noChangeArrowheads="1"/>
              </p:cNvSpPr>
              <p:nvPr/>
            </p:nvSpPr>
            <p:spPr bwMode="auto">
              <a:xfrm>
                <a:off x="1413816" y="4841257"/>
                <a:ext cx="374983" cy="171199"/>
              </a:xfrm>
              <a:custGeom>
                <a:avLst/>
                <a:gdLst>
                  <a:gd name="T0" fmla="*/ 1020 w 1062"/>
                  <a:gd name="T1" fmla="*/ 100 h 486"/>
                  <a:gd name="T2" fmla="*/ 894 w 1062"/>
                  <a:gd name="T3" fmla="*/ 75 h 486"/>
                  <a:gd name="T4" fmla="*/ 894 w 1062"/>
                  <a:gd name="T5" fmla="*/ 0 h 486"/>
                  <a:gd name="T6" fmla="*/ 0 w 1062"/>
                  <a:gd name="T7" fmla="*/ 0 h 486"/>
                  <a:gd name="T8" fmla="*/ 267 w 1062"/>
                  <a:gd name="T9" fmla="*/ 485 h 486"/>
                  <a:gd name="T10" fmla="*/ 627 w 1062"/>
                  <a:gd name="T11" fmla="*/ 485 h 486"/>
                  <a:gd name="T12" fmla="*/ 819 w 1062"/>
                  <a:gd name="T13" fmla="*/ 351 h 486"/>
                  <a:gd name="T14" fmla="*/ 1061 w 1062"/>
                  <a:gd name="T15" fmla="*/ 192 h 486"/>
                  <a:gd name="T16" fmla="*/ 1020 w 1062"/>
                  <a:gd name="T17" fmla="*/ 100 h 486"/>
                  <a:gd name="T18" fmla="*/ 861 w 1062"/>
                  <a:gd name="T19" fmla="*/ 284 h 486"/>
                  <a:gd name="T20" fmla="*/ 894 w 1062"/>
                  <a:gd name="T21" fmla="*/ 142 h 486"/>
                  <a:gd name="T22" fmla="*/ 978 w 1062"/>
                  <a:gd name="T23" fmla="*/ 151 h 486"/>
                  <a:gd name="T24" fmla="*/ 995 w 1062"/>
                  <a:gd name="T25" fmla="*/ 192 h 486"/>
                  <a:gd name="T26" fmla="*/ 861 w 1062"/>
                  <a:gd name="T27" fmla="*/ 284 h 486"/>
                  <a:gd name="T28" fmla="*/ 861 w 1062"/>
                  <a:gd name="T29" fmla="*/ 284 h 486"/>
                  <a:gd name="T30" fmla="*/ 861 w 1062"/>
                  <a:gd name="T31" fmla="*/ 284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62" h="486">
                    <a:moveTo>
                      <a:pt x="1020" y="100"/>
                    </a:moveTo>
                    <a:cubicBezTo>
                      <a:pt x="986" y="67"/>
                      <a:pt x="928" y="67"/>
                      <a:pt x="894" y="75"/>
                    </a:cubicBezTo>
                    <a:cubicBezTo>
                      <a:pt x="894" y="50"/>
                      <a:pt x="894" y="25"/>
                      <a:pt x="894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243"/>
                      <a:pt x="42" y="418"/>
                      <a:pt x="267" y="485"/>
                    </a:cubicBezTo>
                    <a:cubicBezTo>
                      <a:pt x="627" y="485"/>
                      <a:pt x="627" y="485"/>
                      <a:pt x="627" y="485"/>
                    </a:cubicBezTo>
                    <a:cubicBezTo>
                      <a:pt x="719" y="452"/>
                      <a:pt x="786" y="410"/>
                      <a:pt x="819" y="351"/>
                    </a:cubicBezTo>
                    <a:cubicBezTo>
                      <a:pt x="911" y="351"/>
                      <a:pt x="1053" y="318"/>
                      <a:pt x="1061" y="192"/>
                    </a:cubicBezTo>
                    <a:cubicBezTo>
                      <a:pt x="1061" y="142"/>
                      <a:pt x="1036" y="117"/>
                      <a:pt x="1020" y="100"/>
                    </a:cubicBezTo>
                    <a:close/>
                    <a:moveTo>
                      <a:pt x="861" y="284"/>
                    </a:moveTo>
                    <a:cubicBezTo>
                      <a:pt x="878" y="243"/>
                      <a:pt x="886" y="192"/>
                      <a:pt x="894" y="142"/>
                    </a:cubicBezTo>
                    <a:cubicBezTo>
                      <a:pt x="919" y="134"/>
                      <a:pt x="961" y="134"/>
                      <a:pt x="978" y="151"/>
                    </a:cubicBezTo>
                    <a:cubicBezTo>
                      <a:pt x="978" y="151"/>
                      <a:pt x="995" y="159"/>
                      <a:pt x="995" y="192"/>
                    </a:cubicBezTo>
                    <a:cubicBezTo>
                      <a:pt x="986" y="259"/>
                      <a:pt x="911" y="276"/>
                      <a:pt x="861" y="284"/>
                    </a:cubicBezTo>
                    <a:close/>
                    <a:moveTo>
                      <a:pt x="861" y="284"/>
                    </a:moveTo>
                    <a:lnTo>
                      <a:pt x="861" y="284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bevel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3451C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70" name="TOP-PPT-3-50"/>
              <p:cNvSpPr>
                <a:spLocks noChangeArrowheads="1"/>
              </p:cNvSpPr>
              <p:nvPr/>
            </p:nvSpPr>
            <p:spPr bwMode="auto">
              <a:xfrm>
                <a:off x="1493169" y="4688734"/>
                <a:ext cx="110471" cy="141629"/>
              </a:xfrm>
              <a:custGeom>
                <a:avLst/>
                <a:gdLst>
                  <a:gd name="T0" fmla="*/ 142 w 311"/>
                  <a:gd name="T1" fmla="*/ 401 h 402"/>
                  <a:gd name="T2" fmla="*/ 234 w 311"/>
                  <a:gd name="T3" fmla="*/ 243 h 402"/>
                  <a:gd name="T4" fmla="*/ 268 w 311"/>
                  <a:gd name="T5" fmla="*/ 0 h 402"/>
                  <a:gd name="T6" fmla="*/ 159 w 311"/>
                  <a:gd name="T7" fmla="*/ 276 h 402"/>
                  <a:gd name="T8" fmla="*/ 142 w 311"/>
                  <a:gd name="T9" fmla="*/ 401 h 402"/>
                  <a:gd name="T10" fmla="*/ 142 w 311"/>
                  <a:gd name="T11" fmla="*/ 401 h 402"/>
                  <a:gd name="T12" fmla="*/ 142 w 311"/>
                  <a:gd name="T13" fmla="*/ 401 h 4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11" h="402">
                    <a:moveTo>
                      <a:pt x="142" y="401"/>
                    </a:moveTo>
                    <a:cubicBezTo>
                      <a:pt x="142" y="401"/>
                      <a:pt x="310" y="385"/>
                      <a:pt x="234" y="243"/>
                    </a:cubicBezTo>
                    <a:cubicBezTo>
                      <a:pt x="168" y="126"/>
                      <a:pt x="184" y="59"/>
                      <a:pt x="268" y="0"/>
                    </a:cubicBezTo>
                    <a:cubicBezTo>
                      <a:pt x="268" y="0"/>
                      <a:pt x="0" y="67"/>
                      <a:pt x="159" y="276"/>
                    </a:cubicBezTo>
                    <a:cubicBezTo>
                      <a:pt x="209" y="360"/>
                      <a:pt x="142" y="401"/>
                      <a:pt x="142" y="401"/>
                    </a:cubicBezTo>
                    <a:close/>
                    <a:moveTo>
                      <a:pt x="142" y="401"/>
                    </a:moveTo>
                    <a:lnTo>
                      <a:pt x="142" y="401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bevel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3451C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71" name="TOP-PPT-3-51"/>
              <p:cNvSpPr>
                <a:spLocks noChangeArrowheads="1"/>
              </p:cNvSpPr>
              <p:nvPr/>
            </p:nvSpPr>
            <p:spPr bwMode="auto">
              <a:xfrm>
                <a:off x="1578746" y="4754100"/>
                <a:ext cx="52902" cy="71592"/>
              </a:xfrm>
              <a:custGeom>
                <a:avLst/>
                <a:gdLst>
                  <a:gd name="T0" fmla="*/ 17 w 151"/>
                  <a:gd name="T1" fmla="*/ 201 h 202"/>
                  <a:gd name="T2" fmla="*/ 75 w 151"/>
                  <a:gd name="T3" fmla="*/ 67 h 202"/>
                  <a:gd name="T4" fmla="*/ 84 w 151"/>
                  <a:gd name="T5" fmla="*/ 0 h 202"/>
                  <a:gd name="T6" fmla="*/ 33 w 151"/>
                  <a:gd name="T7" fmla="*/ 75 h 202"/>
                  <a:gd name="T8" fmla="*/ 17 w 151"/>
                  <a:gd name="T9" fmla="*/ 201 h 202"/>
                  <a:gd name="T10" fmla="*/ 17 w 151"/>
                  <a:gd name="T11" fmla="*/ 201 h 202"/>
                  <a:gd name="T12" fmla="*/ 17 w 151"/>
                  <a:gd name="T13" fmla="*/ 201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51" h="201">
                    <a:moveTo>
                      <a:pt x="17" y="201"/>
                    </a:moveTo>
                    <a:cubicBezTo>
                      <a:pt x="17" y="201"/>
                      <a:pt x="150" y="176"/>
                      <a:pt x="75" y="67"/>
                    </a:cubicBezTo>
                    <a:cubicBezTo>
                      <a:pt x="50" y="17"/>
                      <a:pt x="84" y="0"/>
                      <a:pt x="84" y="0"/>
                    </a:cubicBezTo>
                    <a:cubicBezTo>
                      <a:pt x="84" y="0"/>
                      <a:pt x="0" y="0"/>
                      <a:pt x="33" y="75"/>
                    </a:cubicBezTo>
                    <a:cubicBezTo>
                      <a:pt x="67" y="142"/>
                      <a:pt x="58" y="176"/>
                      <a:pt x="17" y="201"/>
                    </a:cubicBezTo>
                    <a:close/>
                    <a:moveTo>
                      <a:pt x="17" y="201"/>
                    </a:moveTo>
                    <a:lnTo>
                      <a:pt x="17" y="201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bevel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3451C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72" name="TOP-PPT-3-52"/>
              <p:cNvSpPr>
                <a:spLocks noChangeAspect="1"/>
              </p:cNvSpPr>
              <p:nvPr/>
            </p:nvSpPr>
            <p:spPr bwMode="auto">
              <a:xfrm>
                <a:off x="2946158" y="2050010"/>
                <a:ext cx="351361" cy="351453"/>
              </a:xfrm>
              <a:custGeom>
                <a:avLst/>
                <a:gdLst>
                  <a:gd name="T0" fmla="+- 0 10798 9"/>
                  <a:gd name="T1" fmla="*/ T0 w 21578"/>
                  <a:gd name="T2" fmla="*/ 10800 h 21600"/>
                  <a:gd name="T3" fmla="+- 0 10798 9"/>
                  <a:gd name="T4" fmla="*/ T3 w 21578"/>
                  <a:gd name="T5" fmla="*/ 10800 h 21600"/>
                  <a:gd name="T6" fmla="+- 0 10798 9"/>
                  <a:gd name="T7" fmla="*/ T6 w 21578"/>
                  <a:gd name="T8" fmla="*/ 10800 h 21600"/>
                  <a:gd name="T9" fmla="+- 0 10798 9"/>
                  <a:gd name="T10" fmla="*/ T9 w 21578"/>
                  <a:gd name="T11" fmla="*/ 10800 h 21600"/>
                </a:gdLst>
                <a:ahLst/>
                <a:cxnLst>
                  <a:cxn ang="0">
                    <a:pos x="T1" y="T2"/>
                  </a:cxn>
                  <a:cxn ang="0">
                    <a:pos x="T4" y="T5"/>
                  </a:cxn>
                  <a:cxn ang="0">
                    <a:pos x="T7" y="T8"/>
                  </a:cxn>
                  <a:cxn ang="0">
                    <a:pos x="T10" y="T11"/>
                  </a:cxn>
                </a:cxnLst>
                <a:rect l="0" t="0" r="r" b="b"/>
                <a:pathLst>
                  <a:path w="21578" h="21600">
                    <a:moveTo>
                      <a:pt x="21416" y="10074"/>
                    </a:moveTo>
                    <a:cubicBezTo>
                      <a:pt x="21507" y="10166"/>
                      <a:pt x="21562" y="10284"/>
                      <a:pt x="21574" y="10428"/>
                    </a:cubicBezTo>
                    <a:cubicBezTo>
                      <a:pt x="21590" y="10569"/>
                      <a:pt x="21562" y="10702"/>
                      <a:pt x="21483" y="10820"/>
                    </a:cubicBezTo>
                    <a:lnTo>
                      <a:pt x="20967" y="11551"/>
                    </a:lnTo>
                    <a:cubicBezTo>
                      <a:pt x="20891" y="11678"/>
                      <a:pt x="20778" y="11744"/>
                      <a:pt x="20634" y="11744"/>
                    </a:cubicBezTo>
                    <a:lnTo>
                      <a:pt x="19889" y="11744"/>
                    </a:lnTo>
                    <a:cubicBezTo>
                      <a:pt x="19769" y="11744"/>
                      <a:pt x="19671" y="11704"/>
                      <a:pt x="19601" y="11632"/>
                    </a:cubicBezTo>
                    <a:lnTo>
                      <a:pt x="11078" y="3253"/>
                    </a:lnTo>
                    <a:cubicBezTo>
                      <a:pt x="10884" y="3072"/>
                      <a:pt x="10695" y="3072"/>
                      <a:pt x="10503" y="3253"/>
                    </a:cubicBezTo>
                    <a:lnTo>
                      <a:pt x="1980" y="11632"/>
                    </a:lnTo>
                    <a:cubicBezTo>
                      <a:pt x="1918" y="11704"/>
                      <a:pt x="1819" y="11744"/>
                      <a:pt x="1692" y="11744"/>
                    </a:cubicBezTo>
                    <a:lnTo>
                      <a:pt x="944" y="11744"/>
                    </a:lnTo>
                    <a:cubicBezTo>
                      <a:pt x="808" y="11744"/>
                      <a:pt x="695" y="11678"/>
                      <a:pt x="611" y="11551"/>
                    </a:cubicBezTo>
                    <a:lnTo>
                      <a:pt x="96" y="10820"/>
                    </a:lnTo>
                    <a:cubicBezTo>
                      <a:pt x="19" y="10710"/>
                      <a:pt x="-9" y="10584"/>
                      <a:pt x="2" y="10440"/>
                    </a:cubicBezTo>
                    <a:cubicBezTo>
                      <a:pt x="19" y="10298"/>
                      <a:pt x="74" y="10175"/>
                      <a:pt x="165" y="10074"/>
                    </a:cubicBezTo>
                    <a:lnTo>
                      <a:pt x="10112" y="287"/>
                    </a:lnTo>
                    <a:cubicBezTo>
                      <a:pt x="10321" y="106"/>
                      <a:pt x="10546" y="8"/>
                      <a:pt x="10788" y="0"/>
                    </a:cubicBezTo>
                    <a:cubicBezTo>
                      <a:pt x="11042" y="0"/>
                      <a:pt x="11267" y="97"/>
                      <a:pt x="11469" y="287"/>
                    </a:cubicBezTo>
                    <a:lnTo>
                      <a:pt x="14220" y="2991"/>
                    </a:lnTo>
                    <a:lnTo>
                      <a:pt x="14220" y="1586"/>
                    </a:lnTo>
                    <a:cubicBezTo>
                      <a:pt x="14220" y="1436"/>
                      <a:pt x="14266" y="1313"/>
                      <a:pt x="14352" y="1206"/>
                    </a:cubicBezTo>
                    <a:cubicBezTo>
                      <a:pt x="14441" y="1099"/>
                      <a:pt x="14546" y="1048"/>
                      <a:pt x="14669" y="1048"/>
                    </a:cubicBezTo>
                    <a:lnTo>
                      <a:pt x="17226" y="1048"/>
                    </a:lnTo>
                    <a:cubicBezTo>
                      <a:pt x="17348" y="1048"/>
                      <a:pt x="17451" y="1099"/>
                      <a:pt x="17530" y="1206"/>
                    </a:cubicBezTo>
                    <a:cubicBezTo>
                      <a:pt x="17609" y="1312"/>
                      <a:pt x="17653" y="1436"/>
                      <a:pt x="17653" y="1586"/>
                    </a:cubicBezTo>
                    <a:lnTo>
                      <a:pt x="17653" y="6383"/>
                    </a:lnTo>
                    <a:lnTo>
                      <a:pt x="21416" y="10074"/>
                    </a:lnTo>
                    <a:close/>
                    <a:moveTo>
                      <a:pt x="18523" y="11977"/>
                    </a:moveTo>
                    <a:lnTo>
                      <a:pt x="18523" y="20551"/>
                    </a:lnTo>
                    <a:cubicBezTo>
                      <a:pt x="18523" y="20854"/>
                      <a:pt x="18441" y="21104"/>
                      <a:pt x="18276" y="21300"/>
                    </a:cubicBezTo>
                    <a:cubicBezTo>
                      <a:pt x="18110" y="21502"/>
                      <a:pt x="17904" y="21599"/>
                      <a:pt x="17653" y="21599"/>
                    </a:cubicBezTo>
                    <a:lnTo>
                      <a:pt x="12809" y="21599"/>
                    </a:lnTo>
                    <a:lnTo>
                      <a:pt x="12809" y="14736"/>
                    </a:lnTo>
                    <a:lnTo>
                      <a:pt x="8772" y="14736"/>
                    </a:lnTo>
                    <a:lnTo>
                      <a:pt x="8772" y="21599"/>
                    </a:lnTo>
                    <a:lnTo>
                      <a:pt x="3928" y="21599"/>
                    </a:lnTo>
                    <a:cubicBezTo>
                      <a:pt x="3677" y="21599"/>
                      <a:pt x="3468" y="21502"/>
                      <a:pt x="3303" y="21300"/>
                    </a:cubicBezTo>
                    <a:cubicBezTo>
                      <a:pt x="3140" y="21104"/>
                      <a:pt x="3056" y="20854"/>
                      <a:pt x="3056" y="20551"/>
                    </a:cubicBezTo>
                    <a:lnTo>
                      <a:pt x="3056" y="11977"/>
                    </a:lnTo>
                    <a:lnTo>
                      <a:pt x="10788" y="4356"/>
                    </a:lnTo>
                    <a:lnTo>
                      <a:pt x="18523" y="11977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>
                <a:noFill/>
              </a:ln>
              <a:effectLst/>
            </p:spPr>
            <p:txBody>
              <a:bodyPr lIns="101578" tIns="101578" rIns="101578" bIns="101578" anchor="ctr"/>
              <a:lstStyle/>
              <a:p>
                <a:pPr marL="0" marR="0" lvl="0" indent="0" defTabSz="6858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s-ES" sz="5000" b="0" i="0" u="none" strike="noStrike" kern="0" cap="none" spc="0" normalizeH="0" baseline="0" noProof="0">
                  <a:ln>
                    <a:noFill/>
                  </a:ln>
                  <a:solidFill>
                    <a:srgbClr val="03451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微软雅黑"/>
                  <a:ea typeface="微软雅黑"/>
                  <a:cs typeface="Gill Sans MT" panose="020B0502020104020203" charset="0"/>
                  <a:sym typeface="微软雅黑"/>
                </a:endParaRPr>
              </a:p>
            </p:txBody>
          </p:sp>
        </p:grpSp>
      </p:grpSp>
      <p:grpSp>
        <p:nvGrpSpPr>
          <p:cNvPr id="73" name="TOP-PPT-4"/>
          <p:cNvGrpSpPr/>
          <p:nvPr/>
        </p:nvGrpSpPr>
        <p:grpSpPr>
          <a:xfrm>
            <a:off x="6175816" y="1798772"/>
            <a:ext cx="4785423" cy="1071416"/>
            <a:chOff x="6175816" y="2075113"/>
            <a:chExt cx="4785423" cy="1071416"/>
          </a:xfrm>
        </p:grpSpPr>
        <p:grpSp>
          <p:nvGrpSpPr>
            <p:cNvPr id="74" name="组合 73"/>
            <p:cNvGrpSpPr/>
            <p:nvPr/>
          </p:nvGrpSpPr>
          <p:grpSpPr>
            <a:xfrm>
              <a:off x="6175816" y="2275253"/>
              <a:ext cx="677185" cy="675689"/>
              <a:chOff x="3081319" y="2062331"/>
              <a:chExt cx="677185" cy="675689"/>
            </a:xfrm>
          </p:grpSpPr>
          <p:sp>
            <p:nvSpPr>
              <p:cNvPr id="78" name="TOP-PPT-4-1"/>
              <p:cNvSpPr>
                <a:spLocks noChangeArrowheads="1"/>
              </p:cNvSpPr>
              <p:nvPr/>
            </p:nvSpPr>
            <p:spPr bwMode="auto">
              <a:xfrm>
                <a:off x="3081319" y="2062331"/>
                <a:ext cx="677185" cy="675689"/>
              </a:xfrm>
              <a:prstGeom prst="ellipse">
                <a:avLst/>
              </a:prstGeom>
              <a:solidFill>
                <a:srgbClr val="FA8C1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3451C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79" name="TOP-PPT-4-2"/>
              <p:cNvSpPr>
                <a:spLocks noChangeAspect="1"/>
              </p:cNvSpPr>
              <p:nvPr/>
            </p:nvSpPr>
            <p:spPr bwMode="auto">
              <a:xfrm>
                <a:off x="3250958" y="2221460"/>
                <a:ext cx="351361" cy="351453"/>
              </a:xfrm>
              <a:custGeom>
                <a:avLst/>
                <a:gdLst>
                  <a:gd name="T0" fmla="+- 0 10798 9"/>
                  <a:gd name="T1" fmla="*/ T0 w 21578"/>
                  <a:gd name="T2" fmla="*/ 10800 h 21600"/>
                  <a:gd name="T3" fmla="+- 0 10798 9"/>
                  <a:gd name="T4" fmla="*/ T3 w 21578"/>
                  <a:gd name="T5" fmla="*/ 10800 h 21600"/>
                  <a:gd name="T6" fmla="+- 0 10798 9"/>
                  <a:gd name="T7" fmla="*/ T6 w 21578"/>
                  <a:gd name="T8" fmla="*/ 10800 h 21600"/>
                  <a:gd name="T9" fmla="+- 0 10798 9"/>
                  <a:gd name="T10" fmla="*/ T9 w 21578"/>
                  <a:gd name="T11" fmla="*/ 10800 h 21600"/>
                </a:gdLst>
                <a:ahLst/>
                <a:cxnLst>
                  <a:cxn ang="0">
                    <a:pos x="T1" y="T2"/>
                  </a:cxn>
                  <a:cxn ang="0">
                    <a:pos x="T4" y="T5"/>
                  </a:cxn>
                  <a:cxn ang="0">
                    <a:pos x="T7" y="T8"/>
                  </a:cxn>
                  <a:cxn ang="0">
                    <a:pos x="T10" y="T11"/>
                  </a:cxn>
                </a:cxnLst>
                <a:rect l="0" t="0" r="r" b="b"/>
                <a:pathLst>
                  <a:path w="21578" h="21600">
                    <a:moveTo>
                      <a:pt x="21416" y="10074"/>
                    </a:moveTo>
                    <a:cubicBezTo>
                      <a:pt x="21507" y="10166"/>
                      <a:pt x="21562" y="10284"/>
                      <a:pt x="21574" y="10428"/>
                    </a:cubicBezTo>
                    <a:cubicBezTo>
                      <a:pt x="21590" y="10569"/>
                      <a:pt x="21562" y="10702"/>
                      <a:pt x="21483" y="10820"/>
                    </a:cubicBezTo>
                    <a:lnTo>
                      <a:pt x="20967" y="11551"/>
                    </a:lnTo>
                    <a:cubicBezTo>
                      <a:pt x="20891" y="11678"/>
                      <a:pt x="20778" y="11744"/>
                      <a:pt x="20634" y="11744"/>
                    </a:cubicBezTo>
                    <a:lnTo>
                      <a:pt x="19889" y="11744"/>
                    </a:lnTo>
                    <a:cubicBezTo>
                      <a:pt x="19769" y="11744"/>
                      <a:pt x="19671" y="11704"/>
                      <a:pt x="19601" y="11632"/>
                    </a:cubicBezTo>
                    <a:lnTo>
                      <a:pt x="11078" y="3253"/>
                    </a:lnTo>
                    <a:cubicBezTo>
                      <a:pt x="10884" y="3072"/>
                      <a:pt x="10695" y="3072"/>
                      <a:pt x="10503" y="3253"/>
                    </a:cubicBezTo>
                    <a:lnTo>
                      <a:pt x="1980" y="11632"/>
                    </a:lnTo>
                    <a:cubicBezTo>
                      <a:pt x="1918" y="11704"/>
                      <a:pt x="1819" y="11744"/>
                      <a:pt x="1692" y="11744"/>
                    </a:cubicBezTo>
                    <a:lnTo>
                      <a:pt x="944" y="11744"/>
                    </a:lnTo>
                    <a:cubicBezTo>
                      <a:pt x="808" y="11744"/>
                      <a:pt x="695" y="11678"/>
                      <a:pt x="611" y="11551"/>
                    </a:cubicBezTo>
                    <a:lnTo>
                      <a:pt x="96" y="10820"/>
                    </a:lnTo>
                    <a:cubicBezTo>
                      <a:pt x="19" y="10710"/>
                      <a:pt x="-9" y="10584"/>
                      <a:pt x="2" y="10440"/>
                    </a:cubicBezTo>
                    <a:cubicBezTo>
                      <a:pt x="19" y="10298"/>
                      <a:pt x="74" y="10175"/>
                      <a:pt x="165" y="10074"/>
                    </a:cubicBezTo>
                    <a:lnTo>
                      <a:pt x="10112" y="287"/>
                    </a:lnTo>
                    <a:cubicBezTo>
                      <a:pt x="10321" y="106"/>
                      <a:pt x="10546" y="8"/>
                      <a:pt x="10788" y="0"/>
                    </a:cubicBezTo>
                    <a:cubicBezTo>
                      <a:pt x="11042" y="0"/>
                      <a:pt x="11267" y="97"/>
                      <a:pt x="11469" y="287"/>
                    </a:cubicBezTo>
                    <a:lnTo>
                      <a:pt x="14220" y="2991"/>
                    </a:lnTo>
                    <a:lnTo>
                      <a:pt x="14220" y="1586"/>
                    </a:lnTo>
                    <a:cubicBezTo>
                      <a:pt x="14220" y="1436"/>
                      <a:pt x="14266" y="1313"/>
                      <a:pt x="14352" y="1206"/>
                    </a:cubicBezTo>
                    <a:cubicBezTo>
                      <a:pt x="14441" y="1099"/>
                      <a:pt x="14546" y="1048"/>
                      <a:pt x="14669" y="1048"/>
                    </a:cubicBezTo>
                    <a:lnTo>
                      <a:pt x="17226" y="1048"/>
                    </a:lnTo>
                    <a:cubicBezTo>
                      <a:pt x="17348" y="1048"/>
                      <a:pt x="17451" y="1099"/>
                      <a:pt x="17530" y="1206"/>
                    </a:cubicBezTo>
                    <a:cubicBezTo>
                      <a:pt x="17609" y="1312"/>
                      <a:pt x="17653" y="1436"/>
                      <a:pt x="17653" y="1586"/>
                    </a:cubicBezTo>
                    <a:lnTo>
                      <a:pt x="17653" y="6383"/>
                    </a:lnTo>
                    <a:lnTo>
                      <a:pt x="21416" y="10074"/>
                    </a:lnTo>
                    <a:close/>
                    <a:moveTo>
                      <a:pt x="18523" y="11977"/>
                    </a:moveTo>
                    <a:lnTo>
                      <a:pt x="18523" y="20551"/>
                    </a:lnTo>
                    <a:cubicBezTo>
                      <a:pt x="18523" y="20854"/>
                      <a:pt x="18441" y="21104"/>
                      <a:pt x="18276" y="21300"/>
                    </a:cubicBezTo>
                    <a:cubicBezTo>
                      <a:pt x="18110" y="21502"/>
                      <a:pt x="17904" y="21599"/>
                      <a:pt x="17653" y="21599"/>
                    </a:cubicBezTo>
                    <a:lnTo>
                      <a:pt x="12809" y="21599"/>
                    </a:lnTo>
                    <a:lnTo>
                      <a:pt x="12809" y="14736"/>
                    </a:lnTo>
                    <a:lnTo>
                      <a:pt x="8772" y="14736"/>
                    </a:lnTo>
                    <a:lnTo>
                      <a:pt x="8772" y="21599"/>
                    </a:lnTo>
                    <a:lnTo>
                      <a:pt x="3928" y="21599"/>
                    </a:lnTo>
                    <a:cubicBezTo>
                      <a:pt x="3677" y="21599"/>
                      <a:pt x="3468" y="21502"/>
                      <a:pt x="3303" y="21300"/>
                    </a:cubicBezTo>
                    <a:cubicBezTo>
                      <a:pt x="3140" y="21104"/>
                      <a:pt x="3056" y="20854"/>
                      <a:pt x="3056" y="20551"/>
                    </a:cubicBezTo>
                    <a:lnTo>
                      <a:pt x="3056" y="11977"/>
                    </a:lnTo>
                    <a:lnTo>
                      <a:pt x="10788" y="4356"/>
                    </a:lnTo>
                    <a:lnTo>
                      <a:pt x="18523" y="11977"/>
                    </a:lnTo>
                    <a:close/>
                  </a:path>
                </a:pathLst>
              </a:custGeom>
              <a:solidFill>
                <a:sysClr val="window" lastClr="FFFFFF"/>
              </a:solidFill>
              <a:ln>
                <a:noFill/>
              </a:ln>
              <a:effectLst/>
            </p:spPr>
            <p:txBody>
              <a:bodyPr lIns="101578" tIns="101578" rIns="101578" bIns="101578" anchor="ctr"/>
              <a:lstStyle/>
              <a:p>
                <a:pPr marL="0" marR="0" lvl="0" indent="0" defTabSz="6858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s-ES" sz="4800" b="0" i="0" u="none" strike="noStrike" kern="0" cap="none" spc="0" normalizeH="0" baseline="0" noProof="0">
                  <a:ln>
                    <a:noFill/>
                  </a:ln>
                  <a:solidFill>
                    <a:srgbClr val="03451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微软雅黑"/>
                  <a:ea typeface="微软雅黑"/>
                  <a:cs typeface="Gill Sans MT" panose="020B0502020104020203" charset="0"/>
                  <a:sym typeface="微软雅黑"/>
                </a:endParaRPr>
              </a:p>
            </p:txBody>
          </p:sp>
        </p:grpSp>
        <p:grpSp>
          <p:nvGrpSpPr>
            <p:cNvPr id="75" name="组合 74"/>
            <p:cNvGrpSpPr/>
            <p:nvPr/>
          </p:nvGrpSpPr>
          <p:grpSpPr>
            <a:xfrm>
              <a:off x="7158496" y="2075113"/>
              <a:ext cx="3802743" cy="1071416"/>
              <a:chOff x="7158496" y="2075113"/>
              <a:chExt cx="3802743" cy="1071416"/>
            </a:xfrm>
          </p:grpSpPr>
          <p:sp>
            <p:nvSpPr>
              <p:cNvPr id="76" name="TOP-PPT-4-3"/>
              <p:cNvSpPr txBox="1"/>
              <p:nvPr/>
            </p:nvSpPr>
            <p:spPr>
              <a:xfrm>
                <a:off x="7158496" y="2445953"/>
                <a:ext cx="3802743" cy="7005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lnSpc>
                    <a:spcPct val="150000"/>
                  </a:lnSpc>
                </a:pPr>
                <a:r>
                  <a:rPr lang="zh-CN" altLang="en-US" sz="1400" kern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/>
                    <a:ea typeface="微软雅黑"/>
                    <a:sym typeface="微软雅黑"/>
                  </a:rPr>
                  <a:t>校园欺凌是指同学间欺负弱小、言语羞辱及敲诈勒索甚至殴打的行为等；</a:t>
                </a:r>
              </a:p>
            </p:txBody>
          </p:sp>
          <p:sp>
            <p:nvSpPr>
              <p:cNvPr id="77" name="TOP-PPT-4-4"/>
              <p:cNvSpPr/>
              <p:nvPr/>
            </p:nvSpPr>
            <p:spPr>
              <a:xfrm>
                <a:off x="7158496" y="2075113"/>
                <a:ext cx="2312515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defRPr/>
                </a:pPr>
                <a:r>
                  <a:rPr lang="en-US" altLang="zh-CN" sz="2000" kern="0">
                    <a:solidFill>
                      <a:srgbClr val="FA8C16"/>
                    </a:solidFill>
                    <a:latin typeface="微软雅黑"/>
                    <a:ea typeface="微软雅黑"/>
                    <a:sym typeface="微软雅黑"/>
                  </a:rPr>
                  <a:t>01</a:t>
                </a:r>
                <a:endParaRPr lang="en-GB" altLang="zh-CN" sz="2000" kern="0">
                  <a:solidFill>
                    <a:srgbClr val="FA8C16"/>
                  </a:solidFill>
                  <a:latin typeface="微软雅黑"/>
                  <a:ea typeface="微软雅黑"/>
                  <a:sym typeface="微软雅黑"/>
                </a:endParaRPr>
              </a:p>
            </p:txBody>
          </p:sp>
        </p:grpSp>
      </p:grpSp>
      <p:grpSp>
        <p:nvGrpSpPr>
          <p:cNvPr id="80" name="TOP-PPT-5"/>
          <p:cNvGrpSpPr/>
          <p:nvPr/>
        </p:nvGrpSpPr>
        <p:grpSpPr>
          <a:xfrm>
            <a:off x="6176564" y="3290745"/>
            <a:ext cx="4784675" cy="1073713"/>
            <a:chOff x="6176564" y="3190416"/>
            <a:chExt cx="4784675" cy="1073713"/>
          </a:xfrm>
        </p:grpSpPr>
        <p:grpSp>
          <p:nvGrpSpPr>
            <p:cNvPr id="81" name="组合 80"/>
            <p:cNvGrpSpPr/>
            <p:nvPr/>
          </p:nvGrpSpPr>
          <p:grpSpPr>
            <a:xfrm>
              <a:off x="6176564" y="3392452"/>
              <a:ext cx="675689" cy="674195"/>
              <a:chOff x="4846782" y="3827794"/>
              <a:chExt cx="675689" cy="674195"/>
            </a:xfrm>
          </p:grpSpPr>
          <p:sp>
            <p:nvSpPr>
              <p:cNvPr id="85" name="TOP-PPT-5-1"/>
              <p:cNvSpPr>
                <a:spLocks noChangeArrowheads="1"/>
              </p:cNvSpPr>
              <p:nvPr/>
            </p:nvSpPr>
            <p:spPr bwMode="auto">
              <a:xfrm>
                <a:off x="4846782" y="3827794"/>
                <a:ext cx="675689" cy="674195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3451C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86" name="TOP-PPT-5-2"/>
              <p:cNvSpPr>
                <a:spLocks noChangeAspect="1"/>
              </p:cNvSpPr>
              <p:nvPr/>
            </p:nvSpPr>
            <p:spPr bwMode="auto">
              <a:xfrm>
                <a:off x="4991077" y="4027359"/>
                <a:ext cx="372936" cy="298054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0684" y="0"/>
                    </a:moveTo>
                    <a:cubicBezTo>
                      <a:pt x="20941" y="0"/>
                      <a:pt x="21159" y="103"/>
                      <a:pt x="21335" y="310"/>
                    </a:cubicBezTo>
                    <a:cubicBezTo>
                      <a:pt x="21511" y="518"/>
                      <a:pt x="21599" y="760"/>
                      <a:pt x="21599" y="1048"/>
                    </a:cubicBezTo>
                    <a:lnTo>
                      <a:pt x="21599" y="16238"/>
                    </a:lnTo>
                    <a:cubicBezTo>
                      <a:pt x="21599" y="16523"/>
                      <a:pt x="21511" y="16767"/>
                      <a:pt x="21335" y="16969"/>
                    </a:cubicBezTo>
                    <a:cubicBezTo>
                      <a:pt x="21161" y="17173"/>
                      <a:pt x="20943" y="17274"/>
                      <a:pt x="20684" y="17274"/>
                    </a:cubicBezTo>
                    <a:lnTo>
                      <a:pt x="19807" y="17274"/>
                    </a:lnTo>
                    <a:lnTo>
                      <a:pt x="19807" y="17369"/>
                    </a:lnTo>
                    <a:cubicBezTo>
                      <a:pt x="19807" y="17948"/>
                      <a:pt x="19709" y="18498"/>
                      <a:pt x="19513" y="19017"/>
                    </a:cubicBezTo>
                    <a:cubicBezTo>
                      <a:pt x="19317" y="19535"/>
                      <a:pt x="19060" y="19984"/>
                      <a:pt x="18746" y="20361"/>
                    </a:cubicBezTo>
                    <a:cubicBezTo>
                      <a:pt x="18433" y="20738"/>
                      <a:pt x="18051" y="21038"/>
                      <a:pt x="17608" y="21263"/>
                    </a:cubicBezTo>
                    <a:cubicBezTo>
                      <a:pt x="17167" y="21487"/>
                      <a:pt x="16697" y="21599"/>
                      <a:pt x="16197" y="21599"/>
                    </a:cubicBezTo>
                    <a:cubicBezTo>
                      <a:pt x="15705" y="21599"/>
                      <a:pt x="15237" y="21487"/>
                      <a:pt x="14796" y="21263"/>
                    </a:cubicBezTo>
                    <a:cubicBezTo>
                      <a:pt x="14353" y="21038"/>
                      <a:pt x="13973" y="20738"/>
                      <a:pt x="13653" y="20361"/>
                    </a:cubicBezTo>
                    <a:cubicBezTo>
                      <a:pt x="13332" y="19984"/>
                      <a:pt x="13077" y="19535"/>
                      <a:pt x="12886" y="19017"/>
                    </a:cubicBezTo>
                    <a:cubicBezTo>
                      <a:pt x="12695" y="18498"/>
                      <a:pt x="12600" y="17948"/>
                      <a:pt x="12600" y="17369"/>
                    </a:cubicBezTo>
                    <a:lnTo>
                      <a:pt x="12600" y="17274"/>
                    </a:lnTo>
                    <a:lnTo>
                      <a:pt x="9000" y="17274"/>
                    </a:lnTo>
                    <a:lnTo>
                      <a:pt x="9000" y="17369"/>
                    </a:lnTo>
                    <a:cubicBezTo>
                      <a:pt x="9000" y="17948"/>
                      <a:pt x="8904" y="18498"/>
                      <a:pt x="8713" y="19017"/>
                    </a:cubicBezTo>
                    <a:cubicBezTo>
                      <a:pt x="8522" y="19535"/>
                      <a:pt x="8265" y="19984"/>
                      <a:pt x="7946" y="20361"/>
                    </a:cubicBezTo>
                    <a:cubicBezTo>
                      <a:pt x="7628" y="20738"/>
                      <a:pt x="7244" y="21038"/>
                      <a:pt x="6803" y="21263"/>
                    </a:cubicBezTo>
                    <a:cubicBezTo>
                      <a:pt x="6360" y="21487"/>
                      <a:pt x="5894" y="21599"/>
                      <a:pt x="5402" y="21599"/>
                    </a:cubicBezTo>
                    <a:cubicBezTo>
                      <a:pt x="4910" y="21599"/>
                      <a:pt x="4442" y="21487"/>
                      <a:pt x="4004" y="21263"/>
                    </a:cubicBezTo>
                    <a:cubicBezTo>
                      <a:pt x="3558" y="21038"/>
                      <a:pt x="3178" y="20738"/>
                      <a:pt x="2857" y="20361"/>
                    </a:cubicBezTo>
                    <a:cubicBezTo>
                      <a:pt x="2537" y="19984"/>
                      <a:pt x="2282" y="19535"/>
                      <a:pt x="2091" y="19017"/>
                    </a:cubicBezTo>
                    <a:cubicBezTo>
                      <a:pt x="1900" y="18498"/>
                      <a:pt x="1804" y="17948"/>
                      <a:pt x="1804" y="17369"/>
                    </a:cubicBezTo>
                    <a:lnTo>
                      <a:pt x="1804" y="17274"/>
                    </a:lnTo>
                    <a:lnTo>
                      <a:pt x="891" y="17274"/>
                    </a:lnTo>
                    <a:cubicBezTo>
                      <a:pt x="646" y="17274"/>
                      <a:pt x="438" y="17168"/>
                      <a:pt x="262" y="16960"/>
                    </a:cubicBezTo>
                    <a:cubicBezTo>
                      <a:pt x="88" y="16756"/>
                      <a:pt x="0" y="16514"/>
                      <a:pt x="0" y="16238"/>
                    </a:cubicBezTo>
                    <a:lnTo>
                      <a:pt x="0" y="10668"/>
                    </a:lnTo>
                    <a:cubicBezTo>
                      <a:pt x="0" y="10441"/>
                      <a:pt x="26" y="10205"/>
                      <a:pt x="68" y="9960"/>
                    </a:cubicBezTo>
                    <a:cubicBezTo>
                      <a:pt x="117" y="9715"/>
                      <a:pt x="186" y="9474"/>
                      <a:pt x="274" y="9229"/>
                    </a:cubicBezTo>
                    <a:cubicBezTo>
                      <a:pt x="364" y="8984"/>
                      <a:pt x="470" y="8751"/>
                      <a:pt x="592" y="8526"/>
                    </a:cubicBezTo>
                    <a:cubicBezTo>
                      <a:pt x="712" y="8301"/>
                      <a:pt x="837" y="8114"/>
                      <a:pt x="959" y="7964"/>
                    </a:cubicBezTo>
                    <a:lnTo>
                      <a:pt x="3573" y="4906"/>
                    </a:lnTo>
                    <a:cubicBezTo>
                      <a:pt x="3697" y="4759"/>
                      <a:pt x="3857" y="4613"/>
                      <a:pt x="4053" y="4474"/>
                    </a:cubicBezTo>
                    <a:cubicBezTo>
                      <a:pt x="4248" y="4330"/>
                      <a:pt x="4449" y="4209"/>
                      <a:pt x="4657" y="4109"/>
                    </a:cubicBezTo>
                    <a:cubicBezTo>
                      <a:pt x="4863" y="4005"/>
                      <a:pt x="5071" y="3927"/>
                      <a:pt x="5277" y="3867"/>
                    </a:cubicBezTo>
                    <a:cubicBezTo>
                      <a:pt x="5485" y="3806"/>
                      <a:pt x="5686" y="3775"/>
                      <a:pt x="5882" y="3775"/>
                    </a:cubicBezTo>
                    <a:lnTo>
                      <a:pt x="6820" y="3775"/>
                    </a:lnTo>
                    <a:lnTo>
                      <a:pt x="6820" y="1048"/>
                    </a:lnTo>
                    <a:cubicBezTo>
                      <a:pt x="6820" y="760"/>
                      <a:pt x="6908" y="518"/>
                      <a:pt x="7082" y="310"/>
                    </a:cubicBezTo>
                    <a:cubicBezTo>
                      <a:pt x="7258" y="103"/>
                      <a:pt x="7464" y="0"/>
                      <a:pt x="7699" y="0"/>
                    </a:cubicBezTo>
                    <a:lnTo>
                      <a:pt x="20684" y="0"/>
                    </a:lnTo>
                    <a:close/>
                    <a:moveTo>
                      <a:pt x="6791" y="6438"/>
                    </a:moveTo>
                    <a:lnTo>
                      <a:pt x="5877" y="6438"/>
                    </a:lnTo>
                    <a:cubicBezTo>
                      <a:pt x="5799" y="6438"/>
                      <a:pt x="5676" y="6478"/>
                      <a:pt x="5510" y="6550"/>
                    </a:cubicBezTo>
                    <a:cubicBezTo>
                      <a:pt x="5341" y="6625"/>
                      <a:pt x="5223" y="6703"/>
                      <a:pt x="5152" y="6784"/>
                    </a:cubicBezTo>
                    <a:lnTo>
                      <a:pt x="2539" y="9830"/>
                    </a:lnTo>
                    <a:cubicBezTo>
                      <a:pt x="2478" y="9902"/>
                      <a:pt x="2412" y="10040"/>
                      <a:pt x="2351" y="10239"/>
                    </a:cubicBezTo>
                    <a:cubicBezTo>
                      <a:pt x="2289" y="10435"/>
                      <a:pt x="2257" y="10579"/>
                      <a:pt x="2257" y="10671"/>
                    </a:cubicBezTo>
                    <a:lnTo>
                      <a:pt x="2257" y="11527"/>
                    </a:lnTo>
                    <a:lnTo>
                      <a:pt x="6795" y="11527"/>
                    </a:lnTo>
                    <a:lnTo>
                      <a:pt x="6795" y="6438"/>
                    </a:lnTo>
                    <a:close/>
                    <a:moveTo>
                      <a:pt x="5395" y="18942"/>
                    </a:moveTo>
                    <a:cubicBezTo>
                      <a:pt x="5760" y="18942"/>
                      <a:pt x="6075" y="18789"/>
                      <a:pt x="6340" y="18481"/>
                    </a:cubicBezTo>
                    <a:cubicBezTo>
                      <a:pt x="6600" y="18173"/>
                      <a:pt x="6732" y="17804"/>
                      <a:pt x="6732" y="17372"/>
                    </a:cubicBezTo>
                    <a:cubicBezTo>
                      <a:pt x="6732" y="16940"/>
                      <a:pt x="6600" y="16569"/>
                      <a:pt x="6340" y="16252"/>
                    </a:cubicBezTo>
                    <a:cubicBezTo>
                      <a:pt x="6078" y="15944"/>
                      <a:pt x="5762" y="15786"/>
                      <a:pt x="5395" y="15786"/>
                    </a:cubicBezTo>
                    <a:cubicBezTo>
                      <a:pt x="5027" y="15786"/>
                      <a:pt x="4714" y="15941"/>
                      <a:pt x="4444" y="16246"/>
                    </a:cubicBezTo>
                    <a:cubicBezTo>
                      <a:pt x="4180" y="16557"/>
                      <a:pt x="4045" y="16932"/>
                      <a:pt x="4045" y="17372"/>
                    </a:cubicBezTo>
                    <a:cubicBezTo>
                      <a:pt x="4045" y="17804"/>
                      <a:pt x="4180" y="18173"/>
                      <a:pt x="4444" y="18481"/>
                    </a:cubicBezTo>
                    <a:cubicBezTo>
                      <a:pt x="4714" y="18789"/>
                      <a:pt x="5027" y="18942"/>
                      <a:pt x="5395" y="18942"/>
                    </a:cubicBezTo>
                    <a:moveTo>
                      <a:pt x="16195" y="18942"/>
                    </a:moveTo>
                    <a:cubicBezTo>
                      <a:pt x="16560" y="18942"/>
                      <a:pt x="16878" y="18789"/>
                      <a:pt x="17145" y="18481"/>
                    </a:cubicBezTo>
                    <a:cubicBezTo>
                      <a:pt x="17409" y="18173"/>
                      <a:pt x="17544" y="17804"/>
                      <a:pt x="17544" y="17372"/>
                    </a:cubicBezTo>
                    <a:cubicBezTo>
                      <a:pt x="17544" y="16940"/>
                      <a:pt x="17412" y="16569"/>
                      <a:pt x="17150" y="16252"/>
                    </a:cubicBezTo>
                    <a:cubicBezTo>
                      <a:pt x="16890" y="15944"/>
                      <a:pt x="16572" y="15786"/>
                      <a:pt x="16195" y="15786"/>
                    </a:cubicBezTo>
                    <a:cubicBezTo>
                      <a:pt x="15827" y="15786"/>
                      <a:pt x="15514" y="15941"/>
                      <a:pt x="15249" y="16246"/>
                    </a:cubicBezTo>
                    <a:cubicBezTo>
                      <a:pt x="14990" y="16557"/>
                      <a:pt x="14857" y="16932"/>
                      <a:pt x="14857" y="17372"/>
                    </a:cubicBezTo>
                    <a:cubicBezTo>
                      <a:pt x="14857" y="17804"/>
                      <a:pt x="14990" y="18173"/>
                      <a:pt x="15249" y="18481"/>
                    </a:cubicBezTo>
                    <a:cubicBezTo>
                      <a:pt x="15511" y="18789"/>
                      <a:pt x="15825" y="18942"/>
                      <a:pt x="16195" y="18942"/>
                    </a:cubicBezTo>
                  </a:path>
                </a:pathLst>
              </a:custGeom>
              <a:solidFill>
                <a:sysClr val="window" lastClr="FFFFFF"/>
              </a:solidFill>
              <a:ln>
                <a:noFill/>
              </a:ln>
              <a:effectLst/>
            </p:spPr>
            <p:txBody>
              <a:bodyPr lIns="101578" tIns="101578" rIns="101578" bIns="101578" anchor="ctr"/>
              <a:lstStyle/>
              <a:p>
                <a:pPr marL="0" marR="0" lvl="0" indent="0" defTabSz="6858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s-ES" sz="4800" b="0" i="0" u="none" strike="noStrike" kern="0" cap="none" spc="0" normalizeH="0" baseline="0" noProof="0">
                  <a:ln>
                    <a:noFill/>
                  </a:ln>
                  <a:solidFill>
                    <a:srgbClr val="03451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微软雅黑"/>
                  <a:ea typeface="微软雅黑"/>
                  <a:cs typeface="Gill Sans MT" panose="020B0502020104020203" charset="0"/>
                  <a:sym typeface="微软雅黑"/>
                </a:endParaRPr>
              </a:p>
            </p:txBody>
          </p:sp>
        </p:grpSp>
        <p:grpSp>
          <p:nvGrpSpPr>
            <p:cNvPr id="82" name="组合 81"/>
            <p:cNvGrpSpPr/>
            <p:nvPr/>
          </p:nvGrpSpPr>
          <p:grpSpPr>
            <a:xfrm>
              <a:off x="7158496" y="3190416"/>
              <a:ext cx="3802743" cy="1073713"/>
              <a:chOff x="7158496" y="3190416"/>
              <a:chExt cx="3802743" cy="1073713"/>
            </a:xfrm>
          </p:grpSpPr>
          <p:sp>
            <p:nvSpPr>
              <p:cNvPr id="83" name="TOP-PPT-5-3"/>
              <p:cNvSpPr txBox="1"/>
              <p:nvPr/>
            </p:nvSpPr>
            <p:spPr>
              <a:xfrm>
                <a:off x="7158496" y="3563553"/>
                <a:ext cx="3802743" cy="7005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lnSpc>
                    <a:spcPct val="150000"/>
                  </a:lnSpc>
                </a:pPr>
                <a:r>
                  <a:rPr lang="zh-CN" altLang="en-US" sz="1400" kern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/>
                    <a:ea typeface="微软雅黑"/>
                    <a:sym typeface="微软雅黑"/>
                  </a:rPr>
                  <a:t>校园欺凌分为单人实施的暴力，少数实施暴力，和多人实施暴力。</a:t>
                </a:r>
              </a:p>
            </p:txBody>
          </p:sp>
          <p:sp>
            <p:nvSpPr>
              <p:cNvPr id="84" name="TOP-PPT-5-4"/>
              <p:cNvSpPr/>
              <p:nvPr/>
            </p:nvSpPr>
            <p:spPr>
              <a:xfrm>
                <a:off x="7158496" y="3190416"/>
                <a:ext cx="2312515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defRPr/>
                </a:pPr>
                <a:r>
                  <a:rPr lang="en-US" altLang="zh-CN" sz="2000" ker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微软雅黑"/>
                    <a:ea typeface="微软雅黑"/>
                    <a:sym typeface="微软雅黑"/>
                  </a:rPr>
                  <a:t>02</a:t>
                </a:r>
                <a:endParaRPr lang="en-GB" altLang="zh-CN" sz="2000" ker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/>
                  <a:ea typeface="微软雅黑"/>
                  <a:sym typeface="微软雅黑"/>
                </a:endParaRPr>
              </a:p>
            </p:txBody>
          </p:sp>
        </p:grpSp>
      </p:grpSp>
      <p:grpSp>
        <p:nvGrpSpPr>
          <p:cNvPr id="87" name="TOP-PPT-6"/>
          <p:cNvGrpSpPr/>
          <p:nvPr/>
        </p:nvGrpSpPr>
        <p:grpSpPr>
          <a:xfrm>
            <a:off x="6175816" y="4785015"/>
            <a:ext cx="4785423" cy="865822"/>
            <a:chOff x="6175816" y="4330328"/>
            <a:chExt cx="4785423" cy="865822"/>
          </a:xfrm>
        </p:grpSpPr>
        <p:grpSp>
          <p:nvGrpSpPr>
            <p:cNvPr id="88" name="组合 87"/>
            <p:cNvGrpSpPr/>
            <p:nvPr/>
          </p:nvGrpSpPr>
          <p:grpSpPr>
            <a:xfrm>
              <a:off x="6175816" y="4520461"/>
              <a:ext cx="677185" cy="675689"/>
              <a:chOff x="3081319" y="5591761"/>
              <a:chExt cx="677185" cy="675689"/>
            </a:xfrm>
          </p:grpSpPr>
          <p:sp>
            <p:nvSpPr>
              <p:cNvPr id="92" name="TOP-PPT-6-1"/>
              <p:cNvSpPr>
                <a:spLocks noChangeArrowheads="1"/>
              </p:cNvSpPr>
              <p:nvPr/>
            </p:nvSpPr>
            <p:spPr bwMode="auto">
              <a:xfrm>
                <a:off x="3081319" y="5591761"/>
                <a:ext cx="677185" cy="675689"/>
              </a:xfrm>
              <a:prstGeom prst="ellipse">
                <a:avLst/>
              </a:prstGeom>
              <a:solidFill>
                <a:srgbClr val="FA8C1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3451C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93" name="TOP-PPT-6-2"/>
              <p:cNvSpPr>
                <a:spLocks noChangeAspect="1" noChangeArrowheads="1"/>
              </p:cNvSpPr>
              <p:nvPr/>
            </p:nvSpPr>
            <p:spPr bwMode="auto">
              <a:xfrm>
                <a:off x="3261928" y="5754441"/>
                <a:ext cx="290622" cy="347831"/>
              </a:xfrm>
              <a:custGeom>
                <a:avLst/>
                <a:gdLst>
                  <a:gd name="connsiteX0" fmla="*/ 206367 w 449768"/>
                  <a:gd name="connsiteY0" fmla="*/ 423375 h 538305"/>
                  <a:gd name="connsiteX1" fmla="*/ 208536 w 449768"/>
                  <a:gd name="connsiteY1" fmla="*/ 434347 h 538305"/>
                  <a:gd name="connsiteX2" fmla="*/ 136133 w 449768"/>
                  <a:gd name="connsiteY2" fmla="*/ 527584 h 538305"/>
                  <a:gd name="connsiteX3" fmla="*/ 120760 w 449768"/>
                  <a:gd name="connsiteY3" fmla="*/ 517169 h 538305"/>
                  <a:gd name="connsiteX4" fmla="*/ 192667 w 449768"/>
                  <a:gd name="connsiteY4" fmla="*/ 423933 h 538305"/>
                  <a:gd name="connsiteX5" fmla="*/ 206367 w 449768"/>
                  <a:gd name="connsiteY5" fmla="*/ 423375 h 538305"/>
                  <a:gd name="connsiteX6" fmla="*/ 158371 w 449768"/>
                  <a:gd name="connsiteY6" fmla="*/ 386315 h 538305"/>
                  <a:gd name="connsiteX7" fmla="*/ 160292 w 449768"/>
                  <a:gd name="connsiteY7" fmla="*/ 397002 h 538305"/>
                  <a:gd name="connsiteX8" fmla="*/ 51725 w 449768"/>
                  <a:gd name="connsiteY8" fmla="*/ 536376 h 538305"/>
                  <a:gd name="connsiteX9" fmla="*/ 41315 w 449768"/>
                  <a:gd name="connsiteY9" fmla="*/ 525997 h 538305"/>
                  <a:gd name="connsiteX10" fmla="*/ 144924 w 449768"/>
                  <a:gd name="connsiteY10" fmla="*/ 387118 h 538305"/>
                  <a:gd name="connsiteX11" fmla="*/ 158371 w 449768"/>
                  <a:gd name="connsiteY11" fmla="*/ 386315 h 538305"/>
                  <a:gd name="connsiteX12" fmla="*/ 112005 w 449768"/>
                  <a:gd name="connsiteY12" fmla="*/ 349971 h 538305"/>
                  <a:gd name="connsiteX13" fmla="*/ 113740 w 449768"/>
                  <a:gd name="connsiteY13" fmla="*/ 362927 h 538305"/>
                  <a:gd name="connsiteX14" fmla="*/ 41338 w 449768"/>
                  <a:gd name="connsiteY14" fmla="*/ 455221 h 538305"/>
                  <a:gd name="connsiteX15" fmla="*/ 25965 w 449768"/>
                  <a:gd name="connsiteY15" fmla="*/ 444857 h 538305"/>
                  <a:gd name="connsiteX16" fmla="*/ 98367 w 449768"/>
                  <a:gd name="connsiteY16" fmla="*/ 352562 h 538305"/>
                  <a:gd name="connsiteX17" fmla="*/ 112005 w 449768"/>
                  <a:gd name="connsiteY17" fmla="*/ 349971 h 538305"/>
                  <a:gd name="connsiteX18" fmla="*/ 287508 w 449768"/>
                  <a:gd name="connsiteY18" fmla="*/ 153269 h 538305"/>
                  <a:gd name="connsiteX19" fmla="*/ 261020 w 449768"/>
                  <a:gd name="connsiteY19" fmla="*/ 165441 h 538305"/>
                  <a:gd name="connsiteX20" fmla="*/ 255548 w 449768"/>
                  <a:gd name="connsiteY20" fmla="*/ 175874 h 538305"/>
                  <a:gd name="connsiteX21" fmla="*/ 276441 w 449768"/>
                  <a:gd name="connsiteY21" fmla="*/ 232511 h 538305"/>
                  <a:gd name="connsiteX22" fmla="*/ 328174 w 449768"/>
                  <a:gd name="connsiteY22" fmla="*/ 227543 h 538305"/>
                  <a:gd name="connsiteX23" fmla="*/ 333645 w 449768"/>
                  <a:gd name="connsiteY23" fmla="*/ 217110 h 538305"/>
                  <a:gd name="connsiteX24" fmla="*/ 317727 w 449768"/>
                  <a:gd name="connsiteY24" fmla="*/ 160472 h 538305"/>
                  <a:gd name="connsiteX25" fmla="*/ 287508 w 449768"/>
                  <a:gd name="connsiteY25" fmla="*/ 153269 h 538305"/>
                  <a:gd name="connsiteX26" fmla="*/ 437111 w 449768"/>
                  <a:gd name="connsiteY26" fmla="*/ 0 h 538305"/>
                  <a:gd name="connsiteX27" fmla="*/ 442086 w 449768"/>
                  <a:gd name="connsiteY27" fmla="*/ 0 h 538305"/>
                  <a:gd name="connsiteX28" fmla="*/ 447557 w 449768"/>
                  <a:gd name="connsiteY28" fmla="*/ 4968 h 538305"/>
                  <a:gd name="connsiteX29" fmla="*/ 447557 w 449768"/>
                  <a:gd name="connsiteY29" fmla="*/ 9937 h 538305"/>
                  <a:gd name="connsiteX30" fmla="*/ 447557 w 449768"/>
                  <a:gd name="connsiteY30" fmla="*/ 20370 h 538305"/>
                  <a:gd name="connsiteX31" fmla="*/ 447557 w 449768"/>
                  <a:gd name="connsiteY31" fmla="*/ 46204 h 538305"/>
                  <a:gd name="connsiteX32" fmla="*/ 442086 w 449768"/>
                  <a:gd name="connsiteY32" fmla="*/ 103338 h 538305"/>
                  <a:gd name="connsiteX33" fmla="*/ 442086 w 449768"/>
                  <a:gd name="connsiteY33" fmla="*/ 113771 h 538305"/>
                  <a:gd name="connsiteX34" fmla="*/ 437111 w 449768"/>
                  <a:gd name="connsiteY34" fmla="*/ 134141 h 538305"/>
                  <a:gd name="connsiteX35" fmla="*/ 421194 w 449768"/>
                  <a:gd name="connsiteY35" fmla="*/ 175874 h 538305"/>
                  <a:gd name="connsiteX36" fmla="*/ 354040 w 449768"/>
                  <a:gd name="connsiteY36" fmla="*/ 289645 h 538305"/>
                  <a:gd name="connsiteX37" fmla="*/ 344091 w 449768"/>
                  <a:gd name="connsiteY37" fmla="*/ 325913 h 538305"/>
                  <a:gd name="connsiteX38" fmla="*/ 276441 w 449768"/>
                  <a:gd name="connsiteY38" fmla="*/ 506754 h 538305"/>
                  <a:gd name="connsiteX39" fmla="*/ 261020 w 449768"/>
                  <a:gd name="connsiteY39" fmla="*/ 496321 h 538305"/>
                  <a:gd name="connsiteX40" fmla="*/ 17278 w 449768"/>
                  <a:gd name="connsiteY40" fmla="*/ 310511 h 538305"/>
                  <a:gd name="connsiteX41" fmla="*/ 1858 w 449768"/>
                  <a:gd name="connsiteY41" fmla="*/ 289645 h 538305"/>
                  <a:gd name="connsiteX42" fmla="*/ 162528 w 449768"/>
                  <a:gd name="connsiteY42" fmla="*/ 186307 h 538305"/>
                  <a:gd name="connsiteX43" fmla="*/ 193369 w 449768"/>
                  <a:gd name="connsiteY43" fmla="*/ 165441 h 538305"/>
                  <a:gd name="connsiteX44" fmla="*/ 312753 w 449768"/>
                  <a:gd name="connsiteY44" fmla="*/ 51669 h 538305"/>
                  <a:gd name="connsiteX45" fmla="*/ 400799 w 449768"/>
                  <a:gd name="connsiteY45" fmla="*/ 9937 h 538305"/>
                  <a:gd name="connsiteX46" fmla="*/ 426665 w 449768"/>
                  <a:gd name="connsiteY46" fmla="*/ 4968 h 538305"/>
                  <a:gd name="connsiteX47" fmla="*/ 437111 w 449768"/>
                  <a:gd name="connsiteY47" fmla="*/ 0 h 5383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449768" h="538305">
                    <a:moveTo>
                      <a:pt x="206367" y="423375"/>
                    </a:moveTo>
                    <a:cubicBezTo>
                      <a:pt x="209652" y="425297"/>
                      <a:pt x="211016" y="429140"/>
                      <a:pt x="208536" y="434347"/>
                    </a:cubicBezTo>
                    <a:cubicBezTo>
                      <a:pt x="198122" y="460136"/>
                      <a:pt x="172335" y="506754"/>
                      <a:pt x="136133" y="527584"/>
                    </a:cubicBezTo>
                    <a:cubicBezTo>
                      <a:pt x="125719" y="532543"/>
                      <a:pt x="115305" y="527584"/>
                      <a:pt x="120760" y="517169"/>
                    </a:cubicBezTo>
                    <a:cubicBezTo>
                      <a:pt x="130678" y="491380"/>
                      <a:pt x="151507" y="450217"/>
                      <a:pt x="192667" y="423933"/>
                    </a:cubicBezTo>
                    <a:cubicBezTo>
                      <a:pt x="197874" y="421453"/>
                      <a:pt x="203081" y="421453"/>
                      <a:pt x="206367" y="423375"/>
                    </a:cubicBezTo>
                    <a:close/>
                    <a:moveTo>
                      <a:pt x="158371" y="386315"/>
                    </a:moveTo>
                    <a:cubicBezTo>
                      <a:pt x="161532" y="388230"/>
                      <a:pt x="162771" y="392060"/>
                      <a:pt x="160292" y="397002"/>
                    </a:cubicBezTo>
                    <a:cubicBezTo>
                      <a:pt x="144924" y="433081"/>
                      <a:pt x="113693" y="500297"/>
                      <a:pt x="51725" y="536376"/>
                    </a:cubicBezTo>
                    <a:cubicBezTo>
                      <a:pt x="41315" y="541318"/>
                      <a:pt x="36357" y="536376"/>
                      <a:pt x="41315" y="525997"/>
                    </a:cubicBezTo>
                    <a:cubicBezTo>
                      <a:pt x="51725" y="489918"/>
                      <a:pt x="82957" y="422702"/>
                      <a:pt x="144924" y="387118"/>
                    </a:cubicBezTo>
                    <a:cubicBezTo>
                      <a:pt x="150130" y="384399"/>
                      <a:pt x="155211" y="384399"/>
                      <a:pt x="158371" y="386315"/>
                    </a:cubicBezTo>
                    <a:close/>
                    <a:moveTo>
                      <a:pt x="112005" y="349971"/>
                    </a:moveTo>
                    <a:cubicBezTo>
                      <a:pt x="115228" y="352562"/>
                      <a:pt x="116468" y="357744"/>
                      <a:pt x="113740" y="362927"/>
                    </a:cubicBezTo>
                    <a:cubicBezTo>
                      <a:pt x="103326" y="388591"/>
                      <a:pt x="77539" y="429556"/>
                      <a:pt x="41338" y="455221"/>
                    </a:cubicBezTo>
                    <a:cubicBezTo>
                      <a:pt x="25965" y="460157"/>
                      <a:pt x="21006" y="455221"/>
                      <a:pt x="25965" y="444857"/>
                    </a:cubicBezTo>
                    <a:cubicBezTo>
                      <a:pt x="36379" y="419192"/>
                      <a:pt x="57207" y="378227"/>
                      <a:pt x="98367" y="352562"/>
                    </a:cubicBezTo>
                    <a:cubicBezTo>
                      <a:pt x="103574" y="347380"/>
                      <a:pt x="108781" y="347380"/>
                      <a:pt x="112005" y="349971"/>
                    </a:cubicBezTo>
                    <a:close/>
                    <a:moveTo>
                      <a:pt x="287508" y="153269"/>
                    </a:moveTo>
                    <a:cubicBezTo>
                      <a:pt x="277809" y="153890"/>
                      <a:pt x="268730" y="157740"/>
                      <a:pt x="261020" y="165441"/>
                    </a:cubicBezTo>
                    <a:cubicBezTo>
                      <a:pt x="261020" y="170409"/>
                      <a:pt x="261020" y="170409"/>
                      <a:pt x="255548" y="175874"/>
                    </a:cubicBezTo>
                    <a:cubicBezTo>
                      <a:pt x="245600" y="196243"/>
                      <a:pt x="250574" y="222575"/>
                      <a:pt x="276441" y="232511"/>
                    </a:cubicBezTo>
                    <a:cubicBezTo>
                      <a:pt x="291861" y="242944"/>
                      <a:pt x="317727" y="242944"/>
                      <a:pt x="328174" y="227543"/>
                    </a:cubicBezTo>
                    <a:cubicBezTo>
                      <a:pt x="333645" y="222575"/>
                      <a:pt x="333645" y="222575"/>
                      <a:pt x="333645" y="217110"/>
                    </a:cubicBezTo>
                    <a:cubicBezTo>
                      <a:pt x="349066" y="196243"/>
                      <a:pt x="338620" y="170409"/>
                      <a:pt x="317727" y="160472"/>
                    </a:cubicBezTo>
                    <a:cubicBezTo>
                      <a:pt x="307530" y="155256"/>
                      <a:pt x="297208" y="152648"/>
                      <a:pt x="287508" y="153269"/>
                    </a:cubicBezTo>
                    <a:close/>
                    <a:moveTo>
                      <a:pt x="437111" y="0"/>
                    </a:moveTo>
                    <a:lnTo>
                      <a:pt x="442086" y="0"/>
                    </a:lnTo>
                    <a:cubicBezTo>
                      <a:pt x="447557" y="0"/>
                      <a:pt x="452532" y="0"/>
                      <a:pt x="447557" y="4968"/>
                    </a:cubicBezTo>
                    <a:lnTo>
                      <a:pt x="447557" y="9937"/>
                    </a:lnTo>
                    <a:cubicBezTo>
                      <a:pt x="452532" y="15402"/>
                      <a:pt x="447557" y="15402"/>
                      <a:pt x="447557" y="20370"/>
                    </a:cubicBezTo>
                    <a:cubicBezTo>
                      <a:pt x="447557" y="25835"/>
                      <a:pt x="447557" y="36268"/>
                      <a:pt x="447557" y="46204"/>
                    </a:cubicBezTo>
                    <a:cubicBezTo>
                      <a:pt x="447557" y="62102"/>
                      <a:pt x="447557" y="82472"/>
                      <a:pt x="442086" y="103338"/>
                    </a:cubicBezTo>
                    <a:cubicBezTo>
                      <a:pt x="442086" y="108306"/>
                      <a:pt x="442086" y="108306"/>
                      <a:pt x="442086" y="113771"/>
                    </a:cubicBezTo>
                    <a:cubicBezTo>
                      <a:pt x="437111" y="124205"/>
                      <a:pt x="437111" y="129173"/>
                      <a:pt x="437111" y="134141"/>
                    </a:cubicBezTo>
                    <a:cubicBezTo>
                      <a:pt x="431640" y="150039"/>
                      <a:pt x="426665" y="165441"/>
                      <a:pt x="421194" y="175874"/>
                    </a:cubicBezTo>
                    <a:cubicBezTo>
                      <a:pt x="406271" y="212141"/>
                      <a:pt x="385378" y="248409"/>
                      <a:pt x="354040" y="289645"/>
                    </a:cubicBezTo>
                    <a:cubicBezTo>
                      <a:pt x="349066" y="294613"/>
                      <a:pt x="344091" y="315479"/>
                      <a:pt x="344091" y="325913"/>
                    </a:cubicBezTo>
                    <a:cubicBezTo>
                      <a:pt x="354040" y="367148"/>
                      <a:pt x="359512" y="460053"/>
                      <a:pt x="276441" y="506754"/>
                    </a:cubicBezTo>
                    <a:cubicBezTo>
                      <a:pt x="265994" y="517187"/>
                      <a:pt x="255548" y="512219"/>
                      <a:pt x="261020" y="496321"/>
                    </a:cubicBezTo>
                    <a:cubicBezTo>
                      <a:pt x="261020" y="439684"/>
                      <a:pt x="240128" y="305046"/>
                      <a:pt x="17278" y="310511"/>
                    </a:cubicBezTo>
                    <a:cubicBezTo>
                      <a:pt x="1858" y="310511"/>
                      <a:pt x="-3117" y="300078"/>
                      <a:pt x="1858" y="289645"/>
                    </a:cubicBezTo>
                    <a:cubicBezTo>
                      <a:pt x="17278" y="253377"/>
                      <a:pt x="59062" y="180842"/>
                      <a:pt x="162528" y="186307"/>
                    </a:cubicBezTo>
                    <a:cubicBezTo>
                      <a:pt x="172975" y="186307"/>
                      <a:pt x="188395" y="175874"/>
                      <a:pt x="193369" y="165441"/>
                    </a:cubicBezTo>
                    <a:cubicBezTo>
                      <a:pt x="214261" y="139606"/>
                      <a:pt x="250574" y="87937"/>
                      <a:pt x="312753" y="51669"/>
                    </a:cubicBezTo>
                    <a:cubicBezTo>
                      <a:pt x="349066" y="25835"/>
                      <a:pt x="379907" y="15402"/>
                      <a:pt x="400799" y="9937"/>
                    </a:cubicBezTo>
                    <a:cubicBezTo>
                      <a:pt x="416219" y="9937"/>
                      <a:pt x="426665" y="9937"/>
                      <a:pt x="426665" y="4968"/>
                    </a:cubicBezTo>
                    <a:cubicBezTo>
                      <a:pt x="431640" y="4968"/>
                      <a:pt x="431640" y="0"/>
                      <a:pt x="437111" y="0"/>
                    </a:cubicBezTo>
                    <a:close/>
                  </a:path>
                </a:pathLst>
              </a:custGeom>
              <a:solidFill>
                <a:sysClr val="window" lastClr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bevel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3451C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</p:grpSp>
        <p:grpSp>
          <p:nvGrpSpPr>
            <p:cNvPr id="89" name="组合 88"/>
            <p:cNvGrpSpPr/>
            <p:nvPr/>
          </p:nvGrpSpPr>
          <p:grpSpPr>
            <a:xfrm>
              <a:off x="7158496" y="4330328"/>
              <a:ext cx="3802743" cy="728236"/>
              <a:chOff x="7158496" y="4330328"/>
              <a:chExt cx="3802743" cy="728236"/>
            </a:xfrm>
          </p:grpSpPr>
          <p:sp>
            <p:nvSpPr>
              <p:cNvPr id="90" name="TOP-PPT-6-3"/>
              <p:cNvSpPr txBox="1"/>
              <p:nvPr/>
            </p:nvSpPr>
            <p:spPr>
              <a:xfrm>
                <a:off x="7158496" y="4681153"/>
                <a:ext cx="3802743" cy="3774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lnSpc>
                    <a:spcPct val="150000"/>
                  </a:lnSpc>
                </a:pPr>
                <a:r>
                  <a:rPr lang="zh-CN" altLang="en-US" sz="1400" kern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/>
                    <a:ea typeface="微软雅黑"/>
                    <a:sym typeface="微软雅黑"/>
                  </a:rPr>
                  <a:t>实施环境地区多为校园周边货人少僻静处。</a:t>
                </a:r>
              </a:p>
            </p:txBody>
          </p:sp>
          <p:sp>
            <p:nvSpPr>
              <p:cNvPr id="91" name="TOP-PPT-6-4"/>
              <p:cNvSpPr/>
              <p:nvPr/>
            </p:nvSpPr>
            <p:spPr>
              <a:xfrm>
                <a:off x="7158496" y="4330328"/>
                <a:ext cx="2312515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defRPr/>
                </a:pPr>
                <a:r>
                  <a:rPr lang="en-US" altLang="zh-CN" sz="2000" kern="0">
                    <a:solidFill>
                      <a:srgbClr val="FA8C16"/>
                    </a:solidFill>
                    <a:latin typeface="微软雅黑"/>
                    <a:ea typeface="微软雅黑"/>
                    <a:sym typeface="微软雅黑"/>
                  </a:rPr>
                  <a:t>03</a:t>
                </a:r>
                <a:endParaRPr lang="en-GB" altLang="zh-CN" sz="2000" kern="0">
                  <a:solidFill>
                    <a:srgbClr val="FA8C16"/>
                  </a:solidFill>
                  <a:latin typeface="微软雅黑"/>
                  <a:ea typeface="微软雅黑"/>
                  <a:sym typeface="微软雅黑"/>
                </a:endParaRPr>
              </a:p>
            </p:txBody>
          </p:sp>
        </p:grpSp>
      </p:grp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TOP-PPT-1"/>
          <p:cNvGrpSpPr/>
          <p:nvPr/>
        </p:nvGrpSpPr>
        <p:grpSpPr>
          <a:xfrm>
            <a:off x="266003" y="182890"/>
            <a:ext cx="5191822" cy="829648"/>
            <a:chOff x="6476495" y="2565412"/>
            <a:chExt cx="5191822" cy="829648"/>
          </a:xfrm>
        </p:grpSpPr>
        <p:sp>
          <p:nvSpPr>
            <p:cNvPr id="10" name="TOP-PPT-1-1"/>
            <p:cNvSpPr/>
            <p:nvPr/>
          </p:nvSpPr>
          <p:spPr>
            <a:xfrm>
              <a:off x="6492778" y="2565412"/>
              <a:ext cx="759434" cy="759434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1" name="TOP-PPT-1-2"/>
            <p:cNvSpPr txBox="1"/>
            <p:nvPr/>
          </p:nvSpPr>
          <p:spPr>
            <a:xfrm>
              <a:off x="6476495" y="2714297"/>
              <a:ext cx="7919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rPr>
                <a:t>02</a:t>
              </a:r>
              <a:endParaRPr lang="zh-CN" altLang="en-US" sz="2400">
                <a:solidFill>
                  <a:schemeClr val="bg1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2" name="TOP-PPT-1-3"/>
            <p:cNvSpPr txBox="1"/>
            <p:nvPr/>
          </p:nvSpPr>
          <p:spPr>
            <a:xfrm>
              <a:off x="7606354" y="2656396"/>
              <a:ext cx="390003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/>
                  <a:ea typeface="微软雅黑"/>
                  <a:sym typeface="微软雅黑"/>
                </a:rPr>
                <a:t>拒绝校园欺凌</a:t>
              </a:r>
              <a:r>
                <a:rPr lang="en-US" altLang="zh-CN" sz="200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/>
                  <a:ea typeface="微软雅黑"/>
                  <a:sym typeface="微软雅黑"/>
                </a:rPr>
                <a:t>,</a:t>
              </a:r>
              <a:r>
                <a:rPr lang="zh-CN" altLang="en-US" sz="200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/>
                  <a:ea typeface="微软雅黑"/>
                  <a:sym typeface="微软雅黑"/>
                </a:rPr>
                <a:t>提高自身防护意识</a:t>
              </a:r>
            </a:p>
          </p:txBody>
        </p:sp>
        <p:sp>
          <p:nvSpPr>
            <p:cNvPr id="13" name="TOP-PPT-1-4"/>
            <p:cNvSpPr txBox="1"/>
            <p:nvPr/>
          </p:nvSpPr>
          <p:spPr>
            <a:xfrm>
              <a:off x="7625404" y="3056506"/>
              <a:ext cx="40429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800">
                  <a:solidFill>
                    <a:schemeClr val="bg1">
                      <a:lumMod val="65000"/>
                    </a:schemeClr>
                  </a:solidFill>
                  <a:latin typeface="微软雅黑"/>
                  <a:ea typeface="微软雅黑"/>
                  <a:sym typeface="微软雅黑"/>
                </a:rPr>
                <a:t>REJECT SCHOOL BULLYING AND IMPROVE YOUR AWARENESS OF SELF-PROTECTION</a:t>
              </a:r>
              <a:endParaRPr lang="zh-CN" altLang="en-US" sz="800">
                <a:solidFill>
                  <a:schemeClr val="bg1">
                    <a:lumMod val="65000"/>
                  </a:schemeClr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sp>
        <p:nvSpPr>
          <p:cNvPr id="4" name="TOP-PPT-2" hidden="1"/>
          <p:cNvSpPr txBox="1"/>
          <p:nvPr/>
        </p:nvSpPr>
        <p:spPr>
          <a:xfrm>
            <a:off x="10522857" y="-841829"/>
            <a:ext cx="1669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noFill/>
                <a:latin typeface="微软雅黑"/>
                <a:ea typeface="微软雅黑"/>
                <a:sym typeface="微软雅黑"/>
              </a:rPr>
              <a:t>BY YUSHEN</a:t>
            </a:r>
            <a:endParaRPr lang="zh-CN" altLang="en-US">
              <a:noFill/>
              <a:latin typeface="微软雅黑"/>
              <a:ea typeface="微软雅黑"/>
              <a:sym typeface="微软雅黑"/>
            </a:endParaRPr>
          </a:p>
        </p:txBody>
      </p:sp>
      <p:grpSp>
        <p:nvGrpSpPr>
          <p:cNvPr id="94" name="TOP-PPT-3"/>
          <p:cNvGrpSpPr/>
          <p:nvPr/>
        </p:nvGrpSpPr>
        <p:grpSpPr>
          <a:xfrm>
            <a:off x="1209853" y="1956816"/>
            <a:ext cx="3610303" cy="3610303"/>
            <a:chOff x="1087820" y="1844565"/>
            <a:chExt cx="3610303" cy="3610303"/>
          </a:xfrm>
        </p:grpSpPr>
        <p:sp>
          <p:nvSpPr>
            <p:cNvPr id="95" name="TOP-PPT-3-1"/>
            <p:cNvSpPr/>
            <p:nvPr/>
          </p:nvSpPr>
          <p:spPr>
            <a:xfrm>
              <a:off x="1087820" y="1844565"/>
              <a:ext cx="3610303" cy="3610303"/>
            </a:xfrm>
            <a:prstGeom prst="ellipse">
              <a:avLst/>
            </a:prstGeom>
            <a:gradFill flip="none" rotWithShape="1">
              <a:gsLst>
                <a:gs pos="0">
                  <a:srgbClr val="F5AD14"/>
                </a:gs>
                <a:gs pos="100000">
                  <a:srgbClr val="F01D06"/>
                </a:gs>
              </a:gsLst>
              <a:lin ang="2700000" scaled="1"/>
            </a:gradFill>
            <a:ln>
              <a:noFill/>
            </a:ln>
            <a:effectLst>
              <a:outerShdw blurRad="2286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96" name="TOP-PPT-3-2"/>
            <p:cNvSpPr/>
            <p:nvPr/>
          </p:nvSpPr>
          <p:spPr>
            <a:xfrm>
              <a:off x="1463564" y="2220309"/>
              <a:ext cx="2858814" cy="2858814"/>
            </a:xfrm>
            <a:prstGeom prst="ellipse">
              <a:avLst/>
            </a:prstGeom>
            <a:blipFill dpi="0" rotWithShape="1"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97" name="TOP-PPT-4"/>
          <p:cNvGrpSpPr/>
          <p:nvPr/>
        </p:nvGrpSpPr>
        <p:grpSpPr>
          <a:xfrm>
            <a:off x="5662669" y="1325840"/>
            <a:ext cx="5319478" cy="1261952"/>
            <a:chOff x="6290559" y="1113802"/>
            <a:chExt cx="5319478" cy="1261952"/>
          </a:xfrm>
        </p:grpSpPr>
        <p:sp>
          <p:nvSpPr>
            <p:cNvPr id="98" name="TOP-PPT-4-1"/>
            <p:cNvSpPr/>
            <p:nvPr/>
          </p:nvSpPr>
          <p:spPr>
            <a:xfrm>
              <a:off x="6290559" y="1113802"/>
              <a:ext cx="5319478" cy="12619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286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99" name="TOP-PPT-4-2"/>
            <p:cNvSpPr txBox="1"/>
            <p:nvPr/>
          </p:nvSpPr>
          <p:spPr>
            <a:xfrm>
              <a:off x="7630844" y="1512727"/>
              <a:ext cx="3899679" cy="4589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dirty="0">
                  <a:solidFill>
                    <a:srgbClr val="3C3F51"/>
                  </a:solidFill>
                  <a:latin typeface="微软雅黑"/>
                  <a:ea typeface="微软雅黑"/>
                  <a:sym typeface="微软雅黑"/>
                </a:rPr>
                <a:t>一、横行校园“小霸王”</a:t>
              </a:r>
            </a:p>
          </p:txBody>
        </p:sp>
        <p:sp>
          <p:nvSpPr>
            <p:cNvPr id="100" name="TOP-PPT-4-3"/>
            <p:cNvSpPr/>
            <p:nvPr/>
          </p:nvSpPr>
          <p:spPr>
            <a:xfrm>
              <a:off x="6575810" y="1291544"/>
              <a:ext cx="914899" cy="914899"/>
            </a:xfrm>
            <a:prstGeom prst="ellipse">
              <a:avLst/>
            </a:prstGeom>
            <a:blipFill dpi="0"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101" name="TOP-PPT-5"/>
          <p:cNvGrpSpPr/>
          <p:nvPr/>
        </p:nvGrpSpPr>
        <p:grpSpPr>
          <a:xfrm>
            <a:off x="5662669" y="3049314"/>
            <a:ext cx="5319478" cy="1261952"/>
            <a:chOff x="6290559" y="1113802"/>
            <a:chExt cx="5319478" cy="1261952"/>
          </a:xfrm>
        </p:grpSpPr>
        <p:sp>
          <p:nvSpPr>
            <p:cNvPr id="102" name="TOP-PPT-5-1"/>
            <p:cNvSpPr/>
            <p:nvPr/>
          </p:nvSpPr>
          <p:spPr>
            <a:xfrm>
              <a:off x="6290559" y="1113802"/>
              <a:ext cx="5319478" cy="12619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286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03" name="TOP-PPT-5-2"/>
            <p:cNvSpPr txBox="1"/>
            <p:nvPr/>
          </p:nvSpPr>
          <p:spPr>
            <a:xfrm>
              <a:off x="6496296" y="1292587"/>
              <a:ext cx="5034227" cy="7875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600" dirty="0">
                  <a:solidFill>
                    <a:srgbClr val="3C3F51"/>
                  </a:solidFill>
                  <a:latin typeface="微软雅黑"/>
                  <a:ea typeface="微软雅黑"/>
                  <a:sym typeface="微软雅黑"/>
                </a:rPr>
                <a:t>小杰是班里的“小霸王”，他经常欺负低年级的小同学或是把身边的同学打伤，令老师和父母非常头痛。</a:t>
              </a:r>
            </a:p>
          </p:txBody>
        </p:sp>
      </p:grpSp>
      <p:grpSp>
        <p:nvGrpSpPr>
          <p:cNvPr id="105" name="TOP-PPT-6"/>
          <p:cNvGrpSpPr/>
          <p:nvPr/>
        </p:nvGrpSpPr>
        <p:grpSpPr>
          <a:xfrm>
            <a:off x="5662669" y="4772787"/>
            <a:ext cx="5319478" cy="1261952"/>
            <a:chOff x="6290559" y="1113802"/>
            <a:chExt cx="5319478" cy="1261952"/>
          </a:xfrm>
        </p:grpSpPr>
        <p:sp>
          <p:nvSpPr>
            <p:cNvPr id="106" name="TOP-PPT-6-1"/>
            <p:cNvSpPr/>
            <p:nvPr/>
          </p:nvSpPr>
          <p:spPr>
            <a:xfrm>
              <a:off x="6290559" y="1113802"/>
              <a:ext cx="5319478" cy="12619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286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07" name="TOP-PPT-6-2"/>
            <p:cNvSpPr txBox="1"/>
            <p:nvPr/>
          </p:nvSpPr>
          <p:spPr>
            <a:xfrm>
              <a:off x="6380990" y="1484813"/>
              <a:ext cx="5149533" cy="4181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600">
                  <a:solidFill>
                    <a:srgbClr val="3C3F51"/>
                  </a:solidFill>
                  <a:latin typeface="微软雅黑"/>
                  <a:ea typeface="微软雅黑"/>
                  <a:sym typeface="微软雅黑"/>
                </a:rPr>
                <a:t> 你有没有遇到过“小霸王”呢？说说他们的“恶行”。</a:t>
              </a:r>
            </a:p>
          </p:txBody>
        </p:sp>
      </p:grp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TOP-PPT-1"/>
          <p:cNvGrpSpPr/>
          <p:nvPr/>
        </p:nvGrpSpPr>
        <p:grpSpPr>
          <a:xfrm>
            <a:off x="266003" y="182890"/>
            <a:ext cx="5191822" cy="829648"/>
            <a:chOff x="6476495" y="2565412"/>
            <a:chExt cx="5191822" cy="829648"/>
          </a:xfrm>
        </p:grpSpPr>
        <p:sp>
          <p:nvSpPr>
            <p:cNvPr id="10" name="TOP-PPT-1-1"/>
            <p:cNvSpPr/>
            <p:nvPr/>
          </p:nvSpPr>
          <p:spPr>
            <a:xfrm>
              <a:off x="6492778" y="2565412"/>
              <a:ext cx="759434" cy="759434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1" name="TOP-PPT-1-2"/>
            <p:cNvSpPr txBox="1"/>
            <p:nvPr/>
          </p:nvSpPr>
          <p:spPr>
            <a:xfrm>
              <a:off x="6476495" y="2714297"/>
              <a:ext cx="7919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rPr>
                <a:t>02</a:t>
              </a:r>
              <a:endParaRPr lang="zh-CN" altLang="en-US" sz="2400">
                <a:solidFill>
                  <a:schemeClr val="bg1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2" name="TOP-PPT-1-3"/>
            <p:cNvSpPr txBox="1"/>
            <p:nvPr/>
          </p:nvSpPr>
          <p:spPr>
            <a:xfrm>
              <a:off x="7606354" y="2656396"/>
              <a:ext cx="390003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/>
                  <a:ea typeface="微软雅黑"/>
                  <a:sym typeface="微软雅黑"/>
                </a:rPr>
                <a:t>拒绝校园欺凌</a:t>
              </a:r>
              <a:r>
                <a:rPr lang="en-US" altLang="zh-CN" sz="200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/>
                  <a:ea typeface="微软雅黑"/>
                  <a:sym typeface="微软雅黑"/>
                </a:rPr>
                <a:t>,</a:t>
              </a:r>
              <a:r>
                <a:rPr lang="zh-CN" altLang="en-US" sz="200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/>
                  <a:ea typeface="微软雅黑"/>
                  <a:sym typeface="微软雅黑"/>
                </a:rPr>
                <a:t>提高自身防护意识</a:t>
              </a:r>
            </a:p>
          </p:txBody>
        </p:sp>
        <p:sp>
          <p:nvSpPr>
            <p:cNvPr id="13" name="TOP-PPT-1-4"/>
            <p:cNvSpPr txBox="1"/>
            <p:nvPr/>
          </p:nvSpPr>
          <p:spPr>
            <a:xfrm>
              <a:off x="7625404" y="3056506"/>
              <a:ext cx="40429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800">
                  <a:solidFill>
                    <a:schemeClr val="bg1">
                      <a:lumMod val="65000"/>
                    </a:schemeClr>
                  </a:solidFill>
                  <a:latin typeface="微软雅黑"/>
                  <a:ea typeface="微软雅黑"/>
                  <a:sym typeface="微软雅黑"/>
                </a:rPr>
                <a:t>REJECT SCHOOL BULLYING AND IMPROVE YOUR AWARENESS OF SELF-PROTECTION</a:t>
              </a:r>
              <a:endParaRPr lang="zh-CN" altLang="en-US" sz="800">
                <a:solidFill>
                  <a:schemeClr val="bg1">
                    <a:lumMod val="65000"/>
                  </a:schemeClr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sp>
        <p:nvSpPr>
          <p:cNvPr id="4" name="TOP-PPT-2" hidden="1"/>
          <p:cNvSpPr txBox="1"/>
          <p:nvPr/>
        </p:nvSpPr>
        <p:spPr>
          <a:xfrm>
            <a:off x="10522857" y="-841829"/>
            <a:ext cx="1669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noFill/>
                <a:latin typeface="微软雅黑"/>
                <a:ea typeface="微软雅黑"/>
                <a:sym typeface="微软雅黑"/>
              </a:rPr>
              <a:t>BY YUSHEN</a:t>
            </a:r>
            <a:endParaRPr lang="zh-CN" altLang="en-US">
              <a:noFill/>
              <a:latin typeface="微软雅黑"/>
              <a:ea typeface="微软雅黑"/>
              <a:sym typeface="微软雅黑"/>
            </a:endParaRPr>
          </a:p>
        </p:txBody>
      </p:sp>
      <p:grpSp>
        <p:nvGrpSpPr>
          <p:cNvPr id="21" name="TOP-PPT-3"/>
          <p:cNvGrpSpPr/>
          <p:nvPr/>
        </p:nvGrpSpPr>
        <p:grpSpPr>
          <a:xfrm>
            <a:off x="673217" y="2388646"/>
            <a:ext cx="10826633" cy="3241614"/>
            <a:chOff x="673217" y="2049180"/>
            <a:chExt cx="10826633" cy="3241614"/>
          </a:xfrm>
        </p:grpSpPr>
        <p:grpSp>
          <p:nvGrpSpPr>
            <p:cNvPr id="22" name="组合 21"/>
            <p:cNvGrpSpPr/>
            <p:nvPr/>
          </p:nvGrpSpPr>
          <p:grpSpPr>
            <a:xfrm>
              <a:off x="673217" y="2049180"/>
              <a:ext cx="10826633" cy="2986755"/>
              <a:chOff x="673217" y="2049180"/>
              <a:chExt cx="10826633" cy="2986755"/>
            </a:xfrm>
          </p:grpSpPr>
          <p:sp>
            <p:nvSpPr>
              <p:cNvPr id="24" name="TOP-PPT-3-1"/>
              <p:cNvSpPr/>
              <p:nvPr/>
            </p:nvSpPr>
            <p:spPr>
              <a:xfrm rot="2546328">
                <a:off x="3812381" y="2785736"/>
                <a:ext cx="1029809" cy="1646361"/>
              </a:xfrm>
              <a:prstGeom prst="rect">
                <a:avLst/>
              </a:prstGeom>
              <a:gradFill flip="none" rotWithShape="1">
                <a:gsLst>
                  <a:gs pos="24000">
                    <a:srgbClr val="000000">
                      <a:alpha val="20000"/>
                    </a:srgbClr>
                  </a:gs>
                  <a:gs pos="0">
                    <a:srgbClr val="000000">
                      <a:alpha val="30000"/>
                    </a:srgbClr>
                  </a:gs>
                  <a:gs pos="100000">
                    <a:srgbClr val="000000">
                      <a:alpha val="0"/>
                    </a:srgbClr>
                  </a:gs>
                </a:gsLst>
                <a:lin ang="5400000" scaled="1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FFA500">
                      <a:lumMod val="75000"/>
                    </a:srgbClr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25" name="TOP-PPT-3-2"/>
              <p:cNvSpPr/>
              <p:nvPr/>
            </p:nvSpPr>
            <p:spPr>
              <a:xfrm rot="2546328">
                <a:off x="3382700" y="2835083"/>
                <a:ext cx="1200604" cy="2193383"/>
              </a:xfrm>
              <a:prstGeom prst="rect">
                <a:avLst/>
              </a:prstGeom>
              <a:gradFill>
                <a:gsLst>
                  <a:gs pos="31000">
                    <a:srgbClr val="000000">
                      <a:alpha val="10000"/>
                    </a:srgbClr>
                  </a:gs>
                  <a:gs pos="0">
                    <a:srgbClr val="000000">
                      <a:alpha val="20000"/>
                    </a:srgbClr>
                  </a:gs>
                  <a:gs pos="100000">
                    <a:srgbClr val="000000">
                      <a:alpha val="0"/>
                    </a:srgbClr>
                  </a:gs>
                </a:gsLst>
                <a:lin ang="5400000" scaled="1"/>
              </a:gradFill>
              <a:ln w="12700" cap="flat" cmpd="sng" algn="ctr">
                <a:noFill/>
                <a:prstDash val="solid"/>
                <a:miter lim="800000"/>
              </a:ln>
              <a:effectLst>
                <a:softEdge rad="317500"/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FFA500">
                      <a:lumMod val="75000"/>
                    </a:srgbClr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26" name="TOP-PPT-3-3"/>
              <p:cNvSpPr/>
              <p:nvPr/>
            </p:nvSpPr>
            <p:spPr>
              <a:xfrm>
                <a:off x="4075315" y="2852005"/>
                <a:ext cx="984845" cy="984845"/>
              </a:xfrm>
              <a:prstGeom prst="rect">
                <a:avLst/>
              </a:prstGeom>
              <a:gradFill>
                <a:gsLst>
                  <a:gs pos="0">
                    <a:srgbClr val="000000">
                      <a:lumMod val="95000"/>
                      <a:lumOff val="5000"/>
                    </a:srgbClr>
                  </a:gs>
                  <a:gs pos="99000">
                    <a:srgbClr val="000000">
                      <a:lumMod val="75000"/>
                      <a:lumOff val="25000"/>
                    </a:srgbClr>
                  </a:gs>
                </a:gsLst>
                <a:lin ang="0" scaled="1"/>
              </a:gradFill>
              <a:ln w="12700" cap="flat" cmpd="sng" algn="ctr">
                <a:noFill/>
                <a:prstDash val="solid"/>
                <a:miter lim="800000"/>
              </a:ln>
              <a:effectLst>
                <a:outerShdw blurRad="88900" dist="38100" dir="8100000" algn="tr" rotWithShape="0">
                  <a:prstClr val="black">
                    <a:alpha val="40000"/>
                  </a:prstClr>
                </a:outerShdw>
              </a:effectLst>
              <a:scene3d>
                <a:camera prst="isometricTopUp"/>
                <a:lightRig rig="threePt" dir="t"/>
              </a:scene3d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FFA500">
                      <a:lumMod val="75000"/>
                    </a:srgbClr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27" name="TOP-PPT-3-4"/>
              <p:cNvSpPr/>
              <p:nvPr/>
            </p:nvSpPr>
            <p:spPr>
              <a:xfrm>
                <a:off x="4419013" y="2253581"/>
                <a:ext cx="984845" cy="984845"/>
              </a:xfrm>
              <a:prstGeom prst="rect">
                <a:avLst/>
              </a:prstGeom>
              <a:solidFill>
                <a:srgbClr val="000000">
                  <a:lumMod val="75000"/>
                  <a:lumOff val="2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  <a:scene3d>
                <a:camera prst="isometricLeftDown"/>
                <a:lightRig rig="threePt" dir="t"/>
              </a:scene3d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FFA500">
                      <a:lumMod val="75000"/>
                    </a:srgbClr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28" name="TOP-PPT-3-5"/>
              <p:cNvSpPr/>
              <p:nvPr/>
            </p:nvSpPr>
            <p:spPr>
              <a:xfrm>
                <a:off x="3722961" y="2253550"/>
                <a:ext cx="984845" cy="984845"/>
              </a:xfrm>
              <a:custGeom>
                <a:avLst/>
                <a:gdLst>
                  <a:gd name="connsiteX0" fmla="*/ 0 w 3045789"/>
                  <a:gd name="connsiteY0" fmla="*/ 0 h 3045789"/>
                  <a:gd name="connsiteX1" fmla="*/ 3045789 w 3045789"/>
                  <a:gd name="connsiteY1" fmla="*/ 0 h 3045789"/>
                  <a:gd name="connsiteX2" fmla="*/ 3045789 w 3045789"/>
                  <a:gd name="connsiteY2" fmla="*/ 3045789 h 3045789"/>
                  <a:gd name="connsiteX3" fmla="*/ 0 w 3045789"/>
                  <a:gd name="connsiteY3" fmla="*/ 3045789 h 3045789"/>
                  <a:gd name="connsiteX4" fmla="*/ 0 w 3045789"/>
                  <a:gd name="connsiteY4" fmla="*/ 0 h 30457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45789" h="3045789">
                    <a:moveTo>
                      <a:pt x="0" y="0"/>
                    </a:moveTo>
                    <a:lnTo>
                      <a:pt x="3045789" y="0"/>
                    </a:lnTo>
                    <a:lnTo>
                      <a:pt x="3045789" y="3045789"/>
                    </a:lnTo>
                    <a:lnTo>
                      <a:pt x="0" y="3045789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rgbClr val="000000">
                      <a:lumMod val="95000"/>
                      <a:lumOff val="5000"/>
                    </a:srgbClr>
                  </a:gs>
                  <a:gs pos="99000">
                    <a:srgbClr val="000000">
                      <a:lumMod val="75000"/>
                      <a:lumOff val="25000"/>
                    </a:srgbClr>
                  </a:gs>
                </a:gsLst>
                <a:lin ang="0" scaled="1"/>
              </a:gradFill>
              <a:ln w="12700" cap="flat" cmpd="sng" algn="ctr">
                <a:noFill/>
                <a:prstDash val="solid"/>
                <a:miter lim="800000"/>
              </a:ln>
              <a:effectLst/>
              <a:scene3d>
                <a:camera prst="isometricRightUp"/>
                <a:lightRig rig="threePt" dir="t"/>
              </a:scene3d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FFA500">
                      <a:lumMod val="75000"/>
                    </a:srgbClr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29" name="TOP-PPT-3-6"/>
              <p:cNvSpPr/>
              <p:nvPr/>
            </p:nvSpPr>
            <p:spPr>
              <a:xfrm>
                <a:off x="4420041" y="2650833"/>
                <a:ext cx="984845" cy="984845"/>
              </a:xfrm>
              <a:prstGeom prst="rect">
                <a:avLst/>
              </a:prstGeom>
              <a:gradFill flip="none" rotWithShape="1">
                <a:gsLst>
                  <a:gs pos="0">
                    <a:srgbClr val="000000">
                      <a:lumMod val="95000"/>
                      <a:lumOff val="5000"/>
                    </a:srgbClr>
                  </a:gs>
                  <a:gs pos="100000">
                    <a:srgbClr val="000000">
                      <a:lumMod val="75000"/>
                      <a:lumOff val="25000"/>
                    </a:srgbClr>
                  </a:gs>
                </a:gsLst>
                <a:lin ang="0" scaled="1"/>
              </a:gradFill>
              <a:ln w="12700" cap="flat" cmpd="sng" algn="ctr">
                <a:noFill/>
                <a:prstDash val="solid"/>
                <a:miter lim="800000"/>
              </a:ln>
              <a:effectLst/>
              <a:scene3d>
                <a:camera prst="isometricRightUp"/>
                <a:lightRig rig="threePt" dir="t"/>
              </a:scene3d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FFA500">
                      <a:lumMod val="75000"/>
                    </a:srgbClr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30" name="TOP-PPT-3-7"/>
              <p:cNvSpPr/>
              <p:nvPr/>
            </p:nvSpPr>
            <p:spPr>
              <a:xfrm>
                <a:off x="4071501" y="2049180"/>
                <a:ext cx="984845" cy="984845"/>
              </a:xfrm>
              <a:prstGeom prst="rect">
                <a:avLst/>
              </a:prstGeom>
              <a:solidFill>
                <a:srgbClr val="000000">
                  <a:lumMod val="75000"/>
                  <a:lumOff val="25000"/>
                  <a:alpha val="90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  <a:scene3d>
                <a:camera prst="isometricTopUp"/>
                <a:lightRig rig="threePt" dir="t"/>
              </a:scene3d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FFA500">
                      <a:lumMod val="75000"/>
                    </a:srgbClr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31" name="TOP-PPT-3-8"/>
              <p:cNvSpPr>
                <a:spLocks noChangeAspect="1"/>
              </p:cNvSpPr>
              <p:nvPr/>
            </p:nvSpPr>
            <p:spPr>
              <a:xfrm>
                <a:off x="3722991" y="2650864"/>
                <a:ext cx="984783" cy="984783"/>
              </a:xfrm>
              <a:prstGeom prst="frame">
                <a:avLst>
                  <a:gd name="adj1" fmla="val 50000"/>
                </a:avLst>
              </a:prstGeom>
              <a:solidFill>
                <a:srgbClr val="000000">
                  <a:lumMod val="75000"/>
                  <a:lumOff val="25000"/>
                  <a:alpha val="80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  <a:scene3d>
                <a:camera prst="isometricLeftDown"/>
                <a:lightRig rig="threePt" dir="t"/>
              </a:scene3d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FFA500">
                      <a:lumMod val="75000"/>
                    </a:srgbClr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32" name="TOP-PPT-3-9"/>
              <p:cNvSpPr/>
              <p:nvPr/>
            </p:nvSpPr>
            <p:spPr>
              <a:xfrm rot="2546328">
                <a:off x="6886001" y="2793205"/>
                <a:ext cx="1029809" cy="1646361"/>
              </a:xfrm>
              <a:prstGeom prst="rect">
                <a:avLst/>
              </a:prstGeom>
              <a:gradFill flip="none" rotWithShape="1">
                <a:gsLst>
                  <a:gs pos="24000">
                    <a:srgbClr val="000000">
                      <a:alpha val="20000"/>
                    </a:srgbClr>
                  </a:gs>
                  <a:gs pos="0">
                    <a:srgbClr val="000000">
                      <a:alpha val="30000"/>
                    </a:srgbClr>
                  </a:gs>
                  <a:gs pos="100000">
                    <a:srgbClr val="000000">
                      <a:alpha val="0"/>
                    </a:srgbClr>
                  </a:gs>
                </a:gsLst>
                <a:lin ang="5400000" scaled="1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FFA500">
                      <a:lumMod val="75000"/>
                    </a:srgbClr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33" name="TOP-PPT-3-10"/>
              <p:cNvSpPr/>
              <p:nvPr/>
            </p:nvSpPr>
            <p:spPr>
              <a:xfrm rot="2546328">
                <a:off x="6456320" y="2842552"/>
                <a:ext cx="1200604" cy="2193383"/>
              </a:xfrm>
              <a:prstGeom prst="rect">
                <a:avLst/>
              </a:prstGeom>
              <a:gradFill>
                <a:gsLst>
                  <a:gs pos="31000">
                    <a:srgbClr val="000000">
                      <a:alpha val="10000"/>
                    </a:srgbClr>
                  </a:gs>
                  <a:gs pos="0">
                    <a:srgbClr val="000000">
                      <a:alpha val="20000"/>
                    </a:srgbClr>
                  </a:gs>
                  <a:gs pos="100000">
                    <a:srgbClr val="000000">
                      <a:alpha val="0"/>
                    </a:srgbClr>
                  </a:gs>
                </a:gsLst>
                <a:lin ang="5400000" scaled="1"/>
              </a:gradFill>
              <a:ln w="12700" cap="flat" cmpd="sng" algn="ctr">
                <a:noFill/>
                <a:prstDash val="solid"/>
                <a:miter lim="800000"/>
              </a:ln>
              <a:effectLst>
                <a:softEdge rad="317500"/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FFA500">
                      <a:lumMod val="75000"/>
                    </a:srgbClr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34" name="TOP-PPT-3-11"/>
              <p:cNvSpPr/>
              <p:nvPr/>
            </p:nvSpPr>
            <p:spPr>
              <a:xfrm>
                <a:off x="7148935" y="2859474"/>
                <a:ext cx="984845" cy="984845"/>
              </a:xfrm>
              <a:prstGeom prst="rect">
                <a:avLst/>
              </a:prstGeom>
              <a:gradFill>
                <a:gsLst>
                  <a:gs pos="0">
                    <a:srgbClr val="000000">
                      <a:lumMod val="95000"/>
                      <a:lumOff val="5000"/>
                    </a:srgbClr>
                  </a:gs>
                  <a:gs pos="99000">
                    <a:srgbClr val="000000">
                      <a:lumMod val="75000"/>
                      <a:lumOff val="25000"/>
                    </a:srgbClr>
                  </a:gs>
                </a:gsLst>
                <a:lin ang="0" scaled="1"/>
              </a:gradFill>
              <a:ln w="12700" cap="flat" cmpd="sng" algn="ctr">
                <a:noFill/>
                <a:prstDash val="solid"/>
                <a:miter lim="800000"/>
              </a:ln>
              <a:effectLst>
                <a:outerShdw blurRad="88900" dist="38100" dir="8100000" algn="tr" rotWithShape="0">
                  <a:prstClr val="black">
                    <a:alpha val="40000"/>
                  </a:prstClr>
                </a:outerShdw>
              </a:effectLst>
              <a:scene3d>
                <a:camera prst="isometricTopUp"/>
                <a:lightRig rig="threePt" dir="t"/>
              </a:scene3d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FFA500">
                      <a:lumMod val="75000"/>
                    </a:srgbClr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35" name="TOP-PPT-3-12"/>
              <p:cNvSpPr/>
              <p:nvPr/>
            </p:nvSpPr>
            <p:spPr>
              <a:xfrm>
                <a:off x="7492633" y="2261050"/>
                <a:ext cx="984845" cy="984845"/>
              </a:xfrm>
              <a:prstGeom prst="rect">
                <a:avLst/>
              </a:prstGeom>
              <a:solidFill>
                <a:srgbClr val="000000">
                  <a:lumMod val="75000"/>
                  <a:lumOff val="2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  <a:scene3d>
                <a:camera prst="isometricLeftDown"/>
                <a:lightRig rig="threePt" dir="t"/>
              </a:scene3d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FFA500">
                      <a:lumMod val="75000"/>
                    </a:srgbClr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36" name="TOP-PPT-3-13"/>
              <p:cNvSpPr/>
              <p:nvPr/>
            </p:nvSpPr>
            <p:spPr>
              <a:xfrm>
                <a:off x="6796581" y="2261019"/>
                <a:ext cx="984845" cy="984845"/>
              </a:xfrm>
              <a:custGeom>
                <a:avLst/>
                <a:gdLst>
                  <a:gd name="connsiteX0" fmla="*/ 0 w 3045789"/>
                  <a:gd name="connsiteY0" fmla="*/ 0 h 3045789"/>
                  <a:gd name="connsiteX1" fmla="*/ 3045789 w 3045789"/>
                  <a:gd name="connsiteY1" fmla="*/ 0 h 3045789"/>
                  <a:gd name="connsiteX2" fmla="*/ 3045789 w 3045789"/>
                  <a:gd name="connsiteY2" fmla="*/ 3045789 h 3045789"/>
                  <a:gd name="connsiteX3" fmla="*/ 0 w 3045789"/>
                  <a:gd name="connsiteY3" fmla="*/ 3045789 h 3045789"/>
                  <a:gd name="connsiteX4" fmla="*/ 0 w 3045789"/>
                  <a:gd name="connsiteY4" fmla="*/ 0 h 30457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45789" h="3045789">
                    <a:moveTo>
                      <a:pt x="0" y="0"/>
                    </a:moveTo>
                    <a:lnTo>
                      <a:pt x="3045789" y="0"/>
                    </a:lnTo>
                    <a:lnTo>
                      <a:pt x="3045789" y="3045789"/>
                    </a:lnTo>
                    <a:lnTo>
                      <a:pt x="0" y="3045789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rgbClr val="000000">
                      <a:lumMod val="95000"/>
                      <a:lumOff val="5000"/>
                    </a:srgbClr>
                  </a:gs>
                  <a:gs pos="99000">
                    <a:srgbClr val="000000">
                      <a:lumMod val="75000"/>
                      <a:lumOff val="25000"/>
                    </a:srgbClr>
                  </a:gs>
                </a:gsLst>
                <a:lin ang="0" scaled="1"/>
              </a:gradFill>
              <a:ln w="12700" cap="flat" cmpd="sng" algn="ctr">
                <a:noFill/>
                <a:prstDash val="solid"/>
                <a:miter lim="800000"/>
              </a:ln>
              <a:effectLst/>
              <a:scene3d>
                <a:camera prst="isometricRightUp"/>
                <a:lightRig rig="threePt" dir="t"/>
              </a:scene3d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FFA500">
                      <a:lumMod val="75000"/>
                    </a:srgbClr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37" name="TOP-PPT-3-14"/>
              <p:cNvSpPr/>
              <p:nvPr/>
            </p:nvSpPr>
            <p:spPr>
              <a:xfrm>
                <a:off x="7493661" y="2658302"/>
                <a:ext cx="984845" cy="984845"/>
              </a:xfrm>
              <a:prstGeom prst="rect">
                <a:avLst/>
              </a:prstGeom>
              <a:gradFill flip="none" rotWithShape="1">
                <a:gsLst>
                  <a:gs pos="0">
                    <a:srgbClr val="000000">
                      <a:lumMod val="95000"/>
                      <a:lumOff val="5000"/>
                    </a:srgbClr>
                  </a:gs>
                  <a:gs pos="100000">
                    <a:srgbClr val="000000">
                      <a:lumMod val="75000"/>
                      <a:lumOff val="25000"/>
                    </a:srgbClr>
                  </a:gs>
                </a:gsLst>
                <a:lin ang="0" scaled="1"/>
              </a:gradFill>
              <a:ln w="12700" cap="flat" cmpd="sng" algn="ctr">
                <a:noFill/>
                <a:prstDash val="solid"/>
                <a:miter lim="800000"/>
              </a:ln>
              <a:effectLst/>
              <a:scene3d>
                <a:camera prst="isometricRightUp"/>
                <a:lightRig rig="threePt" dir="t"/>
              </a:scene3d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FFA500">
                      <a:lumMod val="75000"/>
                    </a:srgbClr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38" name="TOP-PPT-3-15"/>
              <p:cNvSpPr/>
              <p:nvPr/>
            </p:nvSpPr>
            <p:spPr>
              <a:xfrm>
                <a:off x="7145121" y="2056649"/>
                <a:ext cx="984845" cy="984845"/>
              </a:xfrm>
              <a:prstGeom prst="rect">
                <a:avLst/>
              </a:prstGeom>
              <a:solidFill>
                <a:srgbClr val="000000">
                  <a:lumMod val="75000"/>
                  <a:lumOff val="25000"/>
                  <a:alpha val="90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  <a:scene3d>
                <a:camera prst="isometricTopUp"/>
                <a:lightRig rig="threePt" dir="t"/>
              </a:scene3d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FFA500">
                      <a:lumMod val="75000"/>
                    </a:srgbClr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39" name="TOP-PPT-3-16"/>
              <p:cNvSpPr>
                <a:spLocks noChangeAspect="1"/>
              </p:cNvSpPr>
              <p:nvPr/>
            </p:nvSpPr>
            <p:spPr>
              <a:xfrm>
                <a:off x="6796611" y="2658333"/>
                <a:ext cx="984783" cy="984783"/>
              </a:xfrm>
              <a:prstGeom prst="frame">
                <a:avLst>
                  <a:gd name="adj1" fmla="val 50000"/>
                </a:avLst>
              </a:prstGeom>
              <a:solidFill>
                <a:srgbClr val="000000">
                  <a:lumMod val="75000"/>
                  <a:lumOff val="25000"/>
                  <a:alpha val="80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  <a:scene3d>
                <a:camera prst="isometricLeftDown"/>
                <a:lightRig rig="threePt" dir="t"/>
              </a:scene3d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FFA500">
                      <a:lumMod val="75000"/>
                    </a:srgbClr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cxnSp>
            <p:nvCxnSpPr>
              <p:cNvPr id="40" name="TOP-PPT-3-17"/>
              <p:cNvCxnSpPr/>
              <p:nvPr/>
            </p:nvCxnSpPr>
            <p:spPr>
              <a:xfrm>
                <a:off x="3693436" y="3438525"/>
                <a:ext cx="773906" cy="432719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41" name="TOP-PPT-3-18"/>
              <p:cNvCxnSpPr/>
              <p:nvPr/>
            </p:nvCxnSpPr>
            <p:spPr>
              <a:xfrm flipH="1" flipV="1">
                <a:off x="3695589" y="3034025"/>
                <a:ext cx="0" cy="416209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42" name="TOP-PPT-3-19"/>
              <p:cNvCxnSpPr/>
              <p:nvPr/>
            </p:nvCxnSpPr>
            <p:spPr>
              <a:xfrm flipH="1">
                <a:off x="673217" y="3034025"/>
                <a:ext cx="3022372" cy="0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43" name="TOP-PPT-3-20"/>
              <p:cNvCxnSpPr/>
              <p:nvPr/>
            </p:nvCxnSpPr>
            <p:spPr>
              <a:xfrm flipH="1">
                <a:off x="7705725" y="3438525"/>
                <a:ext cx="773906" cy="432719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44" name="TOP-PPT-3-21"/>
              <p:cNvCxnSpPr/>
              <p:nvPr/>
            </p:nvCxnSpPr>
            <p:spPr>
              <a:xfrm flipH="1" flipV="1">
                <a:off x="8477478" y="3034025"/>
                <a:ext cx="0" cy="416209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45" name="TOP-PPT-3-22"/>
              <p:cNvCxnSpPr/>
              <p:nvPr/>
            </p:nvCxnSpPr>
            <p:spPr>
              <a:xfrm>
                <a:off x="8477478" y="3034025"/>
                <a:ext cx="3022372" cy="0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</a:ln>
              <a:effectLst/>
            </p:spPr>
          </p:cxnSp>
          <p:sp>
            <p:nvSpPr>
              <p:cNvPr id="46" name="TOP-PPT-3-23"/>
              <p:cNvSpPr/>
              <p:nvPr/>
            </p:nvSpPr>
            <p:spPr>
              <a:xfrm rot="2546328">
                <a:off x="5346193" y="3048064"/>
                <a:ext cx="1029809" cy="1646361"/>
              </a:xfrm>
              <a:prstGeom prst="rect">
                <a:avLst/>
              </a:prstGeom>
              <a:gradFill flip="none" rotWithShape="1">
                <a:gsLst>
                  <a:gs pos="24000">
                    <a:srgbClr val="000000">
                      <a:alpha val="20000"/>
                    </a:srgbClr>
                  </a:gs>
                  <a:gs pos="0">
                    <a:srgbClr val="000000">
                      <a:alpha val="30000"/>
                    </a:srgbClr>
                  </a:gs>
                  <a:gs pos="100000">
                    <a:srgbClr val="000000">
                      <a:alpha val="0"/>
                    </a:srgbClr>
                  </a:gs>
                </a:gsLst>
                <a:lin ang="5400000" scaled="1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FFA500">
                      <a:lumMod val="75000"/>
                    </a:srgbClr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47" name="TOP-PPT-3-24"/>
              <p:cNvSpPr/>
              <p:nvPr/>
            </p:nvSpPr>
            <p:spPr>
              <a:xfrm>
                <a:off x="5609127" y="3114333"/>
                <a:ext cx="984845" cy="984845"/>
              </a:xfrm>
              <a:prstGeom prst="rect">
                <a:avLst/>
              </a:prstGeom>
              <a:gradFill>
                <a:gsLst>
                  <a:gs pos="0">
                    <a:srgbClr val="FA3C01"/>
                  </a:gs>
                  <a:gs pos="99000">
                    <a:srgbClr val="FA7A0E"/>
                  </a:gs>
                </a:gsLst>
                <a:lin ang="0" scaled="1"/>
              </a:gradFill>
              <a:ln w="12700" cap="flat" cmpd="sng" algn="ctr">
                <a:noFill/>
                <a:prstDash val="solid"/>
                <a:miter lim="800000"/>
              </a:ln>
              <a:effectLst>
                <a:outerShdw blurRad="88900" dist="38100" dir="8100000" algn="tr" rotWithShape="0">
                  <a:prstClr val="black">
                    <a:alpha val="40000"/>
                  </a:prstClr>
                </a:outerShdw>
              </a:effectLst>
              <a:scene3d>
                <a:camera prst="isometricTopUp"/>
                <a:lightRig rig="threePt" dir="t"/>
              </a:scene3d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FFA500">
                      <a:lumMod val="75000"/>
                    </a:srgbClr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48" name="TOP-PPT-3-25"/>
              <p:cNvSpPr/>
              <p:nvPr/>
            </p:nvSpPr>
            <p:spPr>
              <a:xfrm>
                <a:off x="5952825" y="2515909"/>
                <a:ext cx="984845" cy="984845"/>
              </a:xfrm>
              <a:prstGeom prst="rect">
                <a:avLst/>
              </a:prstGeom>
              <a:solidFill>
                <a:srgbClr val="FA7A0E">
                  <a:lumMod val="40000"/>
                  <a:lumOff val="60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  <a:scene3d>
                <a:camera prst="isometricLeftDown"/>
                <a:lightRig rig="threePt" dir="t"/>
              </a:scene3d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FFA500">
                      <a:lumMod val="75000"/>
                    </a:srgbClr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49" name="TOP-PPT-3-26"/>
              <p:cNvSpPr/>
              <p:nvPr/>
            </p:nvSpPr>
            <p:spPr>
              <a:xfrm>
                <a:off x="5256773" y="2515878"/>
                <a:ext cx="984845" cy="984845"/>
              </a:xfrm>
              <a:custGeom>
                <a:avLst/>
                <a:gdLst>
                  <a:gd name="connsiteX0" fmla="*/ 0 w 3045789"/>
                  <a:gd name="connsiteY0" fmla="*/ 0 h 3045789"/>
                  <a:gd name="connsiteX1" fmla="*/ 3045789 w 3045789"/>
                  <a:gd name="connsiteY1" fmla="*/ 0 h 3045789"/>
                  <a:gd name="connsiteX2" fmla="*/ 3045789 w 3045789"/>
                  <a:gd name="connsiteY2" fmla="*/ 3045789 h 3045789"/>
                  <a:gd name="connsiteX3" fmla="*/ 0 w 3045789"/>
                  <a:gd name="connsiteY3" fmla="*/ 3045789 h 3045789"/>
                  <a:gd name="connsiteX4" fmla="*/ 0 w 3045789"/>
                  <a:gd name="connsiteY4" fmla="*/ 0 h 30457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45789" h="3045789">
                    <a:moveTo>
                      <a:pt x="0" y="0"/>
                    </a:moveTo>
                    <a:lnTo>
                      <a:pt x="3045789" y="0"/>
                    </a:lnTo>
                    <a:lnTo>
                      <a:pt x="3045789" y="3045789"/>
                    </a:lnTo>
                    <a:lnTo>
                      <a:pt x="0" y="3045789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rgbClr val="FA3C01"/>
                  </a:gs>
                  <a:gs pos="99000">
                    <a:srgbClr val="FA7A0E"/>
                  </a:gs>
                </a:gsLst>
                <a:lin ang="0" scaled="1"/>
              </a:gradFill>
              <a:ln w="12700" cap="flat" cmpd="sng" algn="ctr">
                <a:noFill/>
                <a:prstDash val="solid"/>
                <a:miter lim="800000"/>
              </a:ln>
              <a:effectLst/>
              <a:scene3d>
                <a:camera prst="isometricRightUp"/>
                <a:lightRig rig="threePt" dir="t"/>
              </a:scene3d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FFA500">
                      <a:lumMod val="75000"/>
                    </a:srgbClr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50" name="TOP-PPT-3-27"/>
              <p:cNvSpPr/>
              <p:nvPr/>
            </p:nvSpPr>
            <p:spPr>
              <a:xfrm>
                <a:off x="5953853" y="2913161"/>
                <a:ext cx="984845" cy="984845"/>
              </a:xfrm>
              <a:prstGeom prst="rect">
                <a:avLst/>
              </a:prstGeom>
              <a:gradFill flip="none" rotWithShape="1">
                <a:gsLst>
                  <a:gs pos="0">
                    <a:srgbClr val="FA7A0E"/>
                  </a:gs>
                  <a:gs pos="100000">
                    <a:srgbClr val="FFA500"/>
                  </a:gs>
                </a:gsLst>
                <a:lin ang="0" scaled="1"/>
              </a:gradFill>
              <a:ln w="12700" cap="flat" cmpd="sng" algn="ctr">
                <a:noFill/>
                <a:prstDash val="solid"/>
                <a:miter lim="800000"/>
              </a:ln>
              <a:effectLst/>
              <a:scene3d>
                <a:camera prst="isometricRightUp"/>
                <a:lightRig rig="threePt" dir="t"/>
              </a:scene3d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FFA500">
                      <a:lumMod val="75000"/>
                    </a:srgbClr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51" name="TOP-PPT-3-28"/>
              <p:cNvSpPr/>
              <p:nvPr/>
            </p:nvSpPr>
            <p:spPr>
              <a:xfrm>
                <a:off x="5605313" y="2311508"/>
                <a:ext cx="984845" cy="984845"/>
              </a:xfrm>
              <a:prstGeom prst="rect">
                <a:avLst/>
              </a:prstGeom>
              <a:solidFill>
                <a:srgbClr val="FFA500">
                  <a:alpha val="90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  <a:scene3d>
                <a:camera prst="isometricTopUp"/>
                <a:lightRig rig="threePt" dir="t"/>
              </a:scene3d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FFA500">
                      <a:lumMod val="75000"/>
                    </a:srgbClr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52" name="TOP-PPT-3-29"/>
              <p:cNvSpPr>
                <a:spLocks noChangeAspect="1"/>
              </p:cNvSpPr>
              <p:nvPr/>
            </p:nvSpPr>
            <p:spPr>
              <a:xfrm>
                <a:off x="5256803" y="2913192"/>
                <a:ext cx="984783" cy="984783"/>
              </a:xfrm>
              <a:prstGeom prst="frame">
                <a:avLst>
                  <a:gd name="adj1" fmla="val 50000"/>
                </a:avLst>
              </a:prstGeom>
              <a:solidFill>
                <a:srgbClr val="FFA500">
                  <a:alpha val="80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  <a:scene3d>
                <a:camera prst="isometricLeftDown"/>
                <a:lightRig rig="threePt" dir="t"/>
              </a:scene3d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3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FFA500">
                      <a:lumMod val="75000"/>
                    </a:srgbClr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53" name="TOP-PPT-3-30"/>
              <p:cNvSpPr/>
              <p:nvPr/>
            </p:nvSpPr>
            <p:spPr>
              <a:xfrm rot="5400000">
                <a:off x="5963135" y="4266486"/>
                <a:ext cx="126425" cy="139303"/>
              </a:xfrm>
              <a:prstGeom prst="parallelogram">
                <a:avLst>
                  <a:gd name="adj" fmla="val 54514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6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54" name="TOP-PPT-3-31"/>
              <p:cNvSpPr/>
              <p:nvPr/>
            </p:nvSpPr>
            <p:spPr>
              <a:xfrm rot="16200000" flipH="1">
                <a:off x="6102439" y="4266223"/>
                <a:ext cx="126425" cy="139303"/>
              </a:xfrm>
              <a:prstGeom prst="parallelogram">
                <a:avLst>
                  <a:gd name="adj" fmla="val 54514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6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endParaRPr>
              </a:p>
            </p:txBody>
          </p:sp>
        </p:grpSp>
        <p:sp>
          <p:nvSpPr>
            <p:cNvPr id="23" name="TOP-PPT-3-32"/>
            <p:cNvSpPr/>
            <p:nvPr/>
          </p:nvSpPr>
          <p:spPr>
            <a:xfrm rot="2546328">
              <a:off x="4916512" y="3097411"/>
              <a:ext cx="1200604" cy="2193383"/>
            </a:xfrm>
            <a:prstGeom prst="rect">
              <a:avLst/>
            </a:prstGeom>
            <a:gradFill>
              <a:gsLst>
                <a:gs pos="31000">
                  <a:srgbClr val="000000">
                    <a:alpha val="10000"/>
                  </a:srgbClr>
                </a:gs>
                <a:gs pos="0">
                  <a:srgbClr val="000000">
                    <a:alpha val="20000"/>
                  </a:srgbClr>
                </a:gs>
                <a:gs pos="100000">
                  <a:srgbClr val="000000">
                    <a:alpha val="0"/>
                  </a:srgbClr>
                </a:gs>
              </a:gsLst>
              <a:lin ang="5400000" scaled="1"/>
            </a:gradFill>
            <a:ln w="12700" cap="flat" cmpd="sng" algn="ctr">
              <a:noFill/>
              <a:prstDash val="solid"/>
              <a:miter lim="800000"/>
            </a:ln>
            <a:effectLst>
              <a:softEdge rad="317500"/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600" b="0" i="0" u="none" strike="noStrike" kern="0" cap="none" spc="0" normalizeH="0" baseline="0" noProof="0">
                <a:ln>
                  <a:noFill/>
                </a:ln>
                <a:solidFill>
                  <a:srgbClr val="FFA500">
                    <a:lumMod val="75000"/>
                  </a:srgbClr>
                </a:solidFill>
                <a:effectLst/>
                <a:uLnTx/>
                <a:uFillTx/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55" name="TOP-PPT-4"/>
          <p:cNvGrpSpPr/>
          <p:nvPr/>
        </p:nvGrpSpPr>
        <p:grpSpPr>
          <a:xfrm>
            <a:off x="635000" y="2777777"/>
            <a:ext cx="2941562" cy="1331223"/>
            <a:chOff x="635000" y="2438311"/>
            <a:chExt cx="2941562" cy="1331223"/>
          </a:xfrm>
        </p:grpSpPr>
        <p:sp>
          <p:nvSpPr>
            <p:cNvPr id="56" name="TOP-PPT-4-1"/>
            <p:cNvSpPr txBox="1"/>
            <p:nvPr/>
          </p:nvSpPr>
          <p:spPr>
            <a:xfrm>
              <a:off x="635000" y="2438311"/>
              <a:ext cx="17235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defTabSz="457200"/>
              <a:r>
                <a:rPr lang="zh-CN" altLang="en-US" sz="24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/>
                  <a:ea typeface="微软雅黑"/>
                  <a:sym typeface="微软雅黑"/>
                </a:rPr>
                <a:t>收取保护费</a:t>
              </a:r>
            </a:p>
          </p:txBody>
        </p:sp>
        <p:sp>
          <p:nvSpPr>
            <p:cNvPr id="57" name="TOP-PPT-4-2"/>
            <p:cNvSpPr txBox="1"/>
            <p:nvPr/>
          </p:nvSpPr>
          <p:spPr>
            <a:xfrm>
              <a:off x="641922" y="3155840"/>
              <a:ext cx="2934640" cy="6136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defTabSz="457200">
                <a:lnSpc>
                  <a:spcPct val="150000"/>
                </a:lnSpc>
              </a:pPr>
              <a:r>
                <a:rPr lang="zh-CN" altLang="en-US" sz="1200">
                  <a:solidFill>
                    <a:prstClr val="black">
                      <a:lumMod val="95000"/>
                      <a:lumOff val="5000"/>
                    </a:prstClr>
                  </a:solidFill>
                  <a:latin typeface="微软雅黑"/>
                  <a:ea typeface="微软雅黑"/>
                  <a:sym typeface="微软雅黑"/>
                </a:rPr>
                <a:t>他们凭借身体或人数众多的优势殴打同学、辱骂、戏弄、讽刺、孤立同学</a:t>
              </a:r>
            </a:p>
          </p:txBody>
        </p:sp>
      </p:grpSp>
      <p:grpSp>
        <p:nvGrpSpPr>
          <p:cNvPr id="58" name="TOP-PPT-5"/>
          <p:cNvGrpSpPr/>
          <p:nvPr/>
        </p:nvGrpSpPr>
        <p:grpSpPr>
          <a:xfrm>
            <a:off x="8616950" y="2754974"/>
            <a:ext cx="2900324" cy="1342464"/>
            <a:chOff x="8616950" y="2415508"/>
            <a:chExt cx="2900324" cy="1342464"/>
          </a:xfrm>
        </p:grpSpPr>
        <p:sp>
          <p:nvSpPr>
            <p:cNvPr id="59" name="TOP-PPT-5-1"/>
            <p:cNvSpPr txBox="1"/>
            <p:nvPr/>
          </p:nvSpPr>
          <p:spPr>
            <a:xfrm>
              <a:off x="10049347" y="2415508"/>
              <a:ext cx="141577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ctr" defTabSz="457200"/>
              <a:r>
                <a:rPr lang="zh-CN" altLang="en-US" sz="2400">
                  <a:solidFill>
                    <a:prstClr val="black">
                      <a:lumMod val="75000"/>
                      <a:lumOff val="25000"/>
                    </a:prstClr>
                  </a:solidFill>
                  <a:latin typeface="微软雅黑"/>
                  <a:ea typeface="微软雅黑"/>
                  <a:sym typeface="微软雅黑"/>
                </a:rPr>
                <a:t>敲诈勒索</a:t>
              </a:r>
            </a:p>
          </p:txBody>
        </p:sp>
        <p:sp>
          <p:nvSpPr>
            <p:cNvPr id="60" name="TOP-PPT-5-2"/>
            <p:cNvSpPr txBox="1"/>
            <p:nvPr/>
          </p:nvSpPr>
          <p:spPr>
            <a:xfrm>
              <a:off x="8616950" y="3144278"/>
              <a:ext cx="2900324" cy="6136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r" defTabSz="457200">
                <a:lnSpc>
                  <a:spcPct val="150000"/>
                </a:lnSpc>
              </a:pPr>
              <a:r>
                <a:rPr lang="zh-CN" altLang="en-US" sz="1200">
                  <a:solidFill>
                    <a:prstClr val="black">
                      <a:lumMod val="95000"/>
                      <a:lumOff val="5000"/>
                    </a:prstClr>
                  </a:solidFill>
                  <a:latin typeface="微软雅黑"/>
                  <a:ea typeface="微软雅黑"/>
                  <a:sym typeface="微软雅黑"/>
                </a:rPr>
                <a:t>甚至敲诈勒索、抢夺同学物品等，给身边人带来极大的身心伤害。</a:t>
              </a:r>
            </a:p>
          </p:txBody>
        </p:sp>
      </p:grpSp>
      <p:grpSp>
        <p:nvGrpSpPr>
          <p:cNvPr id="61" name="TOP-PPT-6"/>
          <p:cNvGrpSpPr/>
          <p:nvPr/>
        </p:nvGrpSpPr>
        <p:grpSpPr>
          <a:xfrm>
            <a:off x="1247418" y="4857610"/>
            <a:ext cx="9697165" cy="957587"/>
            <a:chOff x="1081325" y="4518144"/>
            <a:chExt cx="9697165" cy="957587"/>
          </a:xfrm>
        </p:grpSpPr>
        <p:sp>
          <p:nvSpPr>
            <p:cNvPr id="62" name="TOP-PPT-6-1"/>
            <p:cNvSpPr txBox="1"/>
            <p:nvPr/>
          </p:nvSpPr>
          <p:spPr>
            <a:xfrm>
              <a:off x="4832162" y="4518144"/>
              <a:ext cx="23391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ctr" defTabSz="457200"/>
              <a:r>
                <a:rPr lang="zh-CN" altLang="en-US" sz="2800">
                  <a:solidFill>
                    <a:srgbClr val="FA8C16"/>
                  </a:solidFill>
                  <a:latin typeface="微软雅黑"/>
                  <a:ea typeface="微软雅黑"/>
                  <a:sym typeface="微软雅黑"/>
                </a:rPr>
                <a:t>故意欺负同学</a:t>
              </a:r>
            </a:p>
          </p:txBody>
        </p:sp>
        <p:sp>
          <p:nvSpPr>
            <p:cNvPr id="63" name="TOP-PPT-6-2"/>
            <p:cNvSpPr txBox="1"/>
            <p:nvPr/>
          </p:nvSpPr>
          <p:spPr>
            <a:xfrm>
              <a:off x="1081325" y="5016823"/>
              <a:ext cx="9697165" cy="4589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200">
                <a:lnSpc>
                  <a:spcPct val="150000"/>
                </a:lnSpc>
              </a:pPr>
              <a:r>
                <a:rPr lang="zh-CN" altLang="en-US">
                  <a:solidFill>
                    <a:prstClr val="black">
                      <a:lumMod val="95000"/>
                      <a:lumOff val="5000"/>
                    </a:prstClr>
                  </a:solidFill>
                  <a:latin typeface="微软雅黑"/>
                  <a:ea typeface="微软雅黑"/>
                  <a:sym typeface="微软雅黑"/>
                </a:rPr>
                <a:t>当我们或者我们身边的同学受到校园“小霸王”欺负时，我们应该怎么办呢？</a:t>
              </a:r>
            </a:p>
          </p:txBody>
        </p:sp>
      </p:grpSp>
      <p:sp>
        <p:nvSpPr>
          <p:cNvPr id="2" name="TOP-PPT-7"/>
          <p:cNvSpPr/>
          <p:nvPr/>
        </p:nvSpPr>
        <p:spPr>
          <a:xfrm>
            <a:off x="3002846" y="1423523"/>
            <a:ext cx="61863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>
                <a:solidFill>
                  <a:srgbClr val="FA8C16"/>
                </a:solidFill>
                <a:latin typeface="微软雅黑"/>
                <a:ea typeface="微软雅黑"/>
                <a:sym typeface="微软雅黑"/>
              </a:rPr>
              <a:t> 很多学校都有“小霸王”欺凌弱小的现象。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TOP-PPT-1"/>
          <p:cNvGrpSpPr/>
          <p:nvPr/>
        </p:nvGrpSpPr>
        <p:grpSpPr>
          <a:xfrm>
            <a:off x="266003" y="182890"/>
            <a:ext cx="5191822" cy="829648"/>
            <a:chOff x="6476495" y="2565412"/>
            <a:chExt cx="5191822" cy="829648"/>
          </a:xfrm>
        </p:grpSpPr>
        <p:sp>
          <p:nvSpPr>
            <p:cNvPr id="10" name="TOP-PPT-1-1"/>
            <p:cNvSpPr/>
            <p:nvPr/>
          </p:nvSpPr>
          <p:spPr>
            <a:xfrm>
              <a:off x="6492778" y="2565412"/>
              <a:ext cx="759434" cy="759434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1" name="TOP-PPT-1-2"/>
            <p:cNvSpPr txBox="1"/>
            <p:nvPr/>
          </p:nvSpPr>
          <p:spPr>
            <a:xfrm>
              <a:off x="6476495" y="2714297"/>
              <a:ext cx="7919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>
                  <a:solidFill>
                    <a:schemeClr val="bg1"/>
                  </a:solidFill>
                  <a:latin typeface="微软雅黑"/>
                  <a:ea typeface="微软雅黑"/>
                  <a:sym typeface="微软雅黑"/>
                </a:rPr>
                <a:t>02</a:t>
              </a:r>
              <a:endParaRPr lang="zh-CN" altLang="en-US" sz="2400">
                <a:solidFill>
                  <a:schemeClr val="bg1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2" name="TOP-PPT-1-3"/>
            <p:cNvSpPr txBox="1"/>
            <p:nvPr/>
          </p:nvSpPr>
          <p:spPr>
            <a:xfrm>
              <a:off x="7606354" y="2656396"/>
              <a:ext cx="390003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/>
                  <a:ea typeface="微软雅黑"/>
                  <a:sym typeface="微软雅黑"/>
                </a:rPr>
                <a:t>拒绝校园欺凌</a:t>
              </a:r>
              <a:r>
                <a:rPr lang="en-US" altLang="zh-CN" sz="200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/>
                  <a:ea typeface="微软雅黑"/>
                  <a:sym typeface="微软雅黑"/>
                </a:rPr>
                <a:t>,</a:t>
              </a:r>
              <a:r>
                <a:rPr lang="zh-CN" altLang="en-US" sz="200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/>
                  <a:ea typeface="微软雅黑"/>
                  <a:sym typeface="微软雅黑"/>
                </a:rPr>
                <a:t>提高自身防护意识</a:t>
              </a:r>
            </a:p>
          </p:txBody>
        </p:sp>
        <p:sp>
          <p:nvSpPr>
            <p:cNvPr id="13" name="TOP-PPT-1-4"/>
            <p:cNvSpPr txBox="1"/>
            <p:nvPr/>
          </p:nvSpPr>
          <p:spPr>
            <a:xfrm>
              <a:off x="7625404" y="3056506"/>
              <a:ext cx="40429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CN" sz="800">
                  <a:solidFill>
                    <a:schemeClr val="bg1">
                      <a:lumMod val="65000"/>
                    </a:schemeClr>
                  </a:solidFill>
                  <a:latin typeface="微软雅黑"/>
                  <a:ea typeface="微软雅黑"/>
                  <a:sym typeface="微软雅黑"/>
                </a:rPr>
                <a:t>REJECT SCHOOL BULLYING AND IMPROVE YOUR AWARENESS OF SELF-PROTECTION</a:t>
              </a:r>
              <a:endParaRPr lang="zh-CN" altLang="en-US" sz="800">
                <a:solidFill>
                  <a:schemeClr val="bg1">
                    <a:lumMod val="65000"/>
                  </a:schemeClr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sp>
        <p:nvSpPr>
          <p:cNvPr id="4" name="TOP-PPT-2" hidden="1"/>
          <p:cNvSpPr txBox="1"/>
          <p:nvPr/>
        </p:nvSpPr>
        <p:spPr>
          <a:xfrm>
            <a:off x="10522857" y="-841829"/>
            <a:ext cx="1669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noFill/>
                <a:latin typeface="微软雅黑"/>
                <a:ea typeface="微软雅黑"/>
                <a:sym typeface="微软雅黑"/>
              </a:rPr>
              <a:t>BY YUSHEN</a:t>
            </a:r>
            <a:endParaRPr lang="zh-CN" altLang="en-US">
              <a:noFill/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64" name="TOP-PPT-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0" y="1577846"/>
            <a:ext cx="5295900" cy="3113190"/>
          </a:xfrm>
          <a:custGeom>
            <a:avLst/>
            <a:gdLst>
              <a:gd name="connsiteX0" fmla="*/ 0 w 6096000"/>
              <a:gd name="connsiteY0" fmla="*/ 0 h 3113190"/>
              <a:gd name="connsiteX1" fmla="*/ 6096000 w 6096000"/>
              <a:gd name="connsiteY1" fmla="*/ 0 h 3113190"/>
              <a:gd name="connsiteX2" fmla="*/ 6096000 w 6096000"/>
              <a:gd name="connsiteY2" fmla="*/ 3113190 h 3113190"/>
              <a:gd name="connsiteX3" fmla="*/ 0 w 6096000"/>
              <a:gd name="connsiteY3" fmla="*/ 3113190 h 3113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6000" h="3113190">
                <a:moveTo>
                  <a:pt x="0" y="0"/>
                </a:moveTo>
                <a:lnTo>
                  <a:pt x="6096000" y="0"/>
                </a:lnTo>
                <a:lnTo>
                  <a:pt x="6096000" y="3113190"/>
                </a:lnTo>
                <a:lnTo>
                  <a:pt x="0" y="311319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TOP-PPT-4"/>
          <p:cNvSpPr/>
          <p:nvPr/>
        </p:nvSpPr>
        <p:spPr>
          <a:xfrm>
            <a:off x="5307496" y="1577846"/>
            <a:ext cx="6884505" cy="311319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sp>
        <p:nvSpPr>
          <p:cNvPr id="66" name="TOP-PPT-5"/>
          <p:cNvSpPr/>
          <p:nvPr/>
        </p:nvSpPr>
        <p:spPr>
          <a:xfrm>
            <a:off x="773775" y="4429098"/>
            <a:ext cx="3609975" cy="523875"/>
          </a:xfrm>
          <a:prstGeom prst="rect">
            <a:avLst/>
          </a:prstGeom>
          <a:solidFill>
            <a:srgbClr val="FA8C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en-US" altLang="zh-CN">
              <a:latin typeface="微软雅黑"/>
              <a:ea typeface="微软雅黑"/>
              <a:sym typeface="微软雅黑"/>
            </a:endParaRPr>
          </a:p>
        </p:txBody>
      </p:sp>
      <p:grpSp>
        <p:nvGrpSpPr>
          <p:cNvPr id="67" name="TOP-PPT-6"/>
          <p:cNvGrpSpPr/>
          <p:nvPr/>
        </p:nvGrpSpPr>
        <p:grpSpPr>
          <a:xfrm>
            <a:off x="6294782" y="5146533"/>
            <a:ext cx="5105399" cy="787523"/>
            <a:chOff x="5357649" y="4844315"/>
            <a:chExt cx="5105399" cy="787523"/>
          </a:xfrm>
        </p:grpSpPr>
        <p:sp>
          <p:nvSpPr>
            <p:cNvPr id="68" name="TOP-PPT-6-1"/>
            <p:cNvSpPr>
              <a:spLocks noChangeAspect="1"/>
            </p:cNvSpPr>
            <p:nvPr/>
          </p:nvSpPr>
          <p:spPr bwMode="auto">
            <a:xfrm>
              <a:off x="5357649" y="4994481"/>
              <a:ext cx="609684" cy="588514"/>
            </a:xfrm>
            <a:custGeom>
              <a:avLst/>
              <a:gdLst>
                <a:gd name="connsiteX0" fmla="*/ 147225 w 603618"/>
                <a:gd name="connsiteY0" fmla="*/ 418175 h 582659"/>
                <a:gd name="connsiteX1" fmla="*/ 129666 w 603618"/>
                <a:gd name="connsiteY1" fmla="*/ 424618 h 582659"/>
                <a:gd name="connsiteX2" fmla="*/ 159231 w 603618"/>
                <a:gd name="connsiteY2" fmla="*/ 444246 h 582659"/>
                <a:gd name="connsiteX3" fmla="*/ 147225 w 603618"/>
                <a:gd name="connsiteY3" fmla="*/ 418175 h 582659"/>
                <a:gd name="connsiteX4" fmla="*/ 235619 w 603618"/>
                <a:gd name="connsiteY4" fmla="*/ 400345 h 582659"/>
                <a:gd name="connsiteX5" fmla="*/ 196149 w 603618"/>
                <a:gd name="connsiteY5" fmla="*/ 405440 h 582659"/>
                <a:gd name="connsiteX6" fmla="*/ 235619 w 603618"/>
                <a:gd name="connsiteY6" fmla="*/ 461476 h 582659"/>
                <a:gd name="connsiteX7" fmla="*/ 453241 w 603618"/>
                <a:gd name="connsiteY7" fmla="*/ 335186 h 582659"/>
                <a:gd name="connsiteX8" fmla="*/ 453241 w 603618"/>
                <a:gd name="connsiteY8" fmla="*/ 501720 h 582659"/>
                <a:gd name="connsiteX9" fmla="*/ 410469 w 603618"/>
                <a:gd name="connsiteY9" fmla="*/ 458889 h 582659"/>
                <a:gd name="connsiteX10" fmla="*/ 379853 w 603618"/>
                <a:gd name="connsiteY10" fmla="*/ 363192 h 582659"/>
                <a:gd name="connsiteX11" fmla="*/ 453242 w 603618"/>
                <a:gd name="connsiteY11" fmla="*/ 304902 h 582659"/>
                <a:gd name="connsiteX12" fmla="*/ 444688 w 603618"/>
                <a:gd name="connsiteY12" fmla="*/ 306400 h 582659"/>
                <a:gd name="connsiteX13" fmla="*/ 364853 w 603618"/>
                <a:gd name="connsiteY13" fmla="*/ 336813 h 582659"/>
                <a:gd name="connsiteX14" fmla="*/ 349547 w 603618"/>
                <a:gd name="connsiteY14" fmla="*/ 361682 h 582659"/>
                <a:gd name="connsiteX15" fmla="*/ 453242 w 603618"/>
                <a:gd name="connsiteY15" fmla="*/ 531722 h 582659"/>
                <a:gd name="connsiteX16" fmla="*/ 556936 w 603618"/>
                <a:gd name="connsiteY16" fmla="*/ 361682 h 582659"/>
                <a:gd name="connsiteX17" fmla="*/ 541630 w 603618"/>
                <a:gd name="connsiteY17" fmla="*/ 336813 h 582659"/>
                <a:gd name="connsiteX18" fmla="*/ 461795 w 603618"/>
                <a:gd name="connsiteY18" fmla="*/ 306400 h 582659"/>
                <a:gd name="connsiteX19" fmla="*/ 453242 w 603618"/>
                <a:gd name="connsiteY19" fmla="*/ 304902 h 582659"/>
                <a:gd name="connsiteX20" fmla="*/ 170186 w 603618"/>
                <a:gd name="connsiteY20" fmla="*/ 285126 h 582659"/>
                <a:gd name="connsiteX21" fmla="*/ 180542 w 603618"/>
                <a:gd name="connsiteY21" fmla="*/ 357794 h 582659"/>
                <a:gd name="connsiteX22" fmla="*/ 235619 w 603618"/>
                <a:gd name="connsiteY22" fmla="*/ 350452 h 582659"/>
                <a:gd name="connsiteX23" fmla="*/ 235619 w 603618"/>
                <a:gd name="connsiteY23" fmla="*/ 285126 h 582659"/>
                <a:gd name="connsiteX24" fmla="*/ 51476 w 603618"/>
                <a:gd name="connsiteY24" fmla="*/ 285126 h 582659"/>
                <a:gd name="connsiteX25" fmla="*/ 92297 w 603618"/>
                <a:gd name="connsiteY25" fmla="*/ 386261 h 582659"/>
                <a:gd name="connsiteX26" fmla="*/ 132217 w 603618"/>
                <a:gd name="connsiteY26" fmla="*/ 370679 h 582659"/>
                <a:gd name="connsiteX27" fmla="*/ 120211 w 603618"/>
                <a:gd name="connsiteY27" fmla="*/ 285126 h 582659"/>
                <a:gd name="connsiteX28" fmla="*/ 453242 w 603618"/>
                <a:gd name="connsiteY28" fmla="*/ 253965 h 582659"/>
                <a:gd name="connsiteX29" fmla="*/ 465697 w 603618"/>
                <a:gd name="connsiteY29" fmla="*/ 256362 h 582659"/>
                <a:gd name="connsiteX30" fmla="*/ 581247 w 603618"/>
                <a:gd name="connsiteY30" fmla="*/ 300407 h 582659"/>
                <a:gd name="connsiteX31" fmla="*/ 603456 w 603618"/>
                <a:gd name="connsiteY31" fmla="*/ 336363 h 582659"/>
                <a:gd name="connsiteX32" fmla="*/ 453242 w 603618"/>
                <a:gd name="connsiteY32" fmla="*/ 582659 h 582659"/>
                <a:gd name="connsiteX33" fmla="*/ 303027 w 603618"/>
                <a:gd name="connsiteY33" fmla="*/ 336363 h 582659"/>
                <a:gd name="connsiteX34" fmla="*/ 325236 w 603618"/>
                <a:gd name="connsiteY34" fmla="*/ 300407 h 582659"/>
                <a:gd name="connsiteX35" fmla="*/ 440786 w 603618"/>
                <a:gd name="connsiteY35" fmla="*/ 256362 h 582659"/>
                <a:gd name="connsiteX36" fmla="*/ 453242 w 603618"/>
                <a:gd name="connsiteY36" fmla="*/ 253965 h 582659"/>
                <a:gd name="connsiteX37" fmla="*/ 338422 w 603618"/>
                <a:gd name="connsiteY37" fmla="*/ 162865 h 582659"/>
                <a:gd name="connsiteX38" fmla="*/ 285595 w 603618"/>
                <a:gd name="connsiteY38" fmla="*/ 169607 h 582659"/>
                <a:gd name="connsiteX39" fmla="*/ 285595 w 603618"/>
                <a:gd name="connsiteY39" fmla="*/ 235083 h 582659"/>
                <a:gd name="connsiteX40" fmla="*/ 348627 w 603618"/>
                <a:gd name="connsiteY40" fmla="*/ 235083 h 582659"/>
                <a:gd name="connsiteX41" fmla="*/ 338422 w 603618"/>
                <a:gd name="connsiteY41" fmla="*/ 162865 h 582659"/>
                <a:gd name="connsiteX42" fmla="*/ 180542 w 603618"/>
                <a:gd name="connsiteY42" fmla="*/ 162415 h 582659"/>
                <a:gd name="connsiteX43" fmla="*/ 170186 w 603618"/>
                <a:gd name="connsiteY43" fmla="*/ 235083 h 582659"/>
                <a:gd name="connsiteX44" fmla="*/ 235619 w 603618"/>
                <a:gd name="connsiteY44" fmla="*/ 235083 h 582659"/>
                <a:gd name="connsiteX45" fmla="*/ 235619 w 603618"/>
                <a:gd name="connsiteY45" fmla="*/ 169607 h 582659"/>
                <a:gd name="connsiteX46" fmla="*/ 180542 w 603618"/>
                <a:gd name="connsiteY46" fmla="*/ 162415 h 582659"/>
                <a:gd name="connsiteX47" fmla="*/ 92297 w 603618"/>
                <a:gd name="connsiteY47" fmla="*/ 133948 h 582659"/>
                <a:gd name="connsiteX48" fmla="*/ 51476 w 603618"/>
                <a:gd name="connsiteY48" fmla="*/ 235083 h 582659"/>
                <a:gd name="connsiteX49" fmla="*/ 120211 w 603618"/>
                <a:gd name="connsiteY49" fmla="*/ 235083 h 582659"/>
                <a:gd name="connsiteX50" fmla="*/ 132217 w 603618"/>
                <a:gd name="connsiteY50" fmla="*/ 149530 h 582659"/>
                <a:gd name="connsiteX51" fmla="*/ 92297 w 603618"/>
                <a:gd name="connsiteY51" fmla="*/ 133948 h 582659"/>
                <a:gd name="connsiteX52" fmla="*/ 159231 w 603618"/>
                <a:gd name="connsiteY52" fmla="*/ 75814 h 582659"/>
                <a:gd name="connsiteX53" fmla="*/ 129666 w 603618"/>
                <a:gd name="connsiteY53" fmla="*/ 95591 h 582659"/>
                <a:gd name="connsiteX54" fmla="*/ 147225 w 603618"/>
                <a:gd name="connsiteY54" fmla="*/ 102034 h 582659"/>
                <a:gd name="connsiteX55" fmla="*/ 159231 w 603618"/>
                <a:gd name="connsiteY55" fmla="*/ 75814 h 582659"/>
                <a:gd name="connsiteX56" fmla="*/ 358682 w 603618"/>
                <a:gd name="connsiteY56" fmla="*/ 74165 h 582659"/>
                <a:gd name="connsiteX57" fmla="*/ 371888 w 603618"/>
                <a:gd name="connsiteY57" fmla="*/ 102783 h 582659"/>
                <a:gd name="connsiteX58" fmla="*/ 391548 w 603618"/>
                <a:gd name="connsiteY58" fmla="*/ 95591 h 582659"/>
                <a:gd name="connsiteX59" fmla="*/ 358682 w 603618"/>
                <a:gd name="connsiteY59" fmla="*/ 74165 h 582659"/>
                <a:gd name="connsiteX60" fmla="*/ 285595 w 603618"/>
                <a:gd name="connsiteY60" fmla="*/ 60381 h 582659"/>
                <a:gd name="connsiteX61" fmla="*/ 285595 w 603618"/>
                <a:gd name="connsiteY61" fmla="*/ 119864 h 582659"/>
                <a:gd name="connsiteX62" fmla="*/ 322964 w 603618"/>
                <a:gd name="connsiteY62" fmla="*/ 115219 h 582659"/>
                <a:gd name="connsiteX63" fmla="*/ 285595 w 603618"/>
                <a:gd name="connsiteY63" fmla="*/ 60381 h 582659"/>
                <a:gd name="connsiteX64" fmla="*/ 235619 w 603618"/>
                <a:gd name="connsiteY64" fmla="*/ 58583 h 582659"/>
                <a:gd name="connsiteX65" fmla="*/ 196149 w 603618"/>
                <a:gd name="connsiteY65" fmla="*/ 114769 h 582659"/>
                <a:gd name="connsiteX66" fmla="*/ 235619 w 603618"/>
                <a:gd name="connsiteY66" fmla="*/ 119864 h 582659"/>
                <a:gd name="connsiteX67" fmla="*/ 259482 w 603618"/>
                <a:gd name="connsiteY67" fmla="*/ 0 h 582659"/>
                <a:gd name="connsiteX68" fmla="*/ 260532 w 603618"/>
                <a:gd name="connsiteY68" fmla="*/ 0 h 582659"/>
                <a:gd name="connsiteX69" fmla="*/ 520914 w 603618"/>
                <a:gd name="connsiteY69" fmla="*/ 247369 h 582659"/>
                <a:gd name="connsiteX70" fmla="*/ 475741 w 603618"/>
                <a:gd name="connsiteY70" fmla="*/ 230138 h 582659"/>
                <a:gd name="connsiteX71" fmla="*/ 468688 w 603618"/>
                <a:gd name="connsiteY71" fmla="*/ 228041 h 582659"/>
                <a:gd name="connsiteX72" fmla="*/ 428917 w 603618"/>
                <a:gd name="connsiteY72" fmla="*/ 133948 h 582659"/>
                <a:gd name="connsiteX73" fmla="*/ 386746 w 603618"/>
                <a:gd name="connsiteY73" fmla="*/ 150279 h 582659"/>
                <a:gd name="connsiteX74" fmla="*/ 398752 w 603618"/>
                <a:gd name="connsiteY74" fmla="*/ 235083 h 582659"/>
                <a:gd name="connsiteX75" fmla="*/ 417812 w 603618"/>
                <a:gd name="connsiteY75" fmla="*/ 235083 h 582659"/>
                <a:gd name="connsiteX76" fmla="*/ 315310 w 603618"/>
                <a:gd name="connsiteY76" fmla="*/ 274188 h 582659"/>
                <a:gd name="connsiteX77" fmla="*/ 297001 w 603618"/>
                <a:gd name="connsiteY77" fmla="*/ 285126 h 582659"/>
                <a:gd name="connsiteX78" fmla="*/ 285595 w 603618"/>
                <a:gd name="connsiteY78" fmla="*/ 285126 h 582659"/>
                <a:gd name="connsiteX79" fmla="*/ 285595 w 603618"/>
                <a:gd name="connsiteY79" fmla="*/ 297861 h 582659"/>
                <a:gd name="connsiteX80" fmla="*/ 275089 w 603618"/>
                <a:gd name="connsiteY80" fmla="*/ 339065 h 582659"/>
                <a:gd name="connsiteX81" fmla="*/ 285895 w 603618"/>
                <a:gd name="connsiteY81" fmla="*/ 400345 h 582659"/>
                <a:gd name="connsiteX82" fmla="*/ 285595 w 603618"/>
                <a:gd name="connsiteY82" fmla="*/ 400345 h 582659"/>
                <a:gd name="connsiteX83" fmla="*/ 285595 w 603618"/>
                <a:gd name="connsiteY83" fmla="*/ 459828 h 582659"/>
                <a:gd name="connsiteX84" fmla="*/ 299552 w 603618"/>
                <a:gd name="connsiteY84" fmla="*/ 445594 h 582659"/>
                <a:gd name="connsiteX85" fmla="*/ 328516 w 603618"/>
                <a:gd name="connsiteY85" fmla="*/ 511219 h 582659"/>
                <a:gd name="connsiteX86" fmla="*/ 259482 w 603618"/>
                <a:gd name="connsiteY86" fmla="*/ 520209 h 582659"/>
                <a:gd name="connsiteX87" fmla="*/ 0 w 603618"/>
                <a:gd name="connsiteY87" fmla="*/ 260104 h 582659"/>
                <a:gd name="connsiteX88" fmla="*/ 259482 w 603618"/>
                <a:gd name="connsiteY88" fmla="*/ 0 h 582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</a:cxnLst>
              <a:rect l="l" t="t" r="r" b="b"/>
              <a:pathLst>
                <a:path w="603618" h="582659">
                  <a:moveTo>
                    <a:pt x="147225" y="418175"/>
                  </a:moveTo>
                  <a:cubicBezTo>
                    <a:pt x="141372" y="420123"/>
                    <a:pt x="135519" y="422221"/>
                    <a:pt x="129666" y="424618"/>
                  </a:cubicBezTo>
                  <a:cubicBezTo>
                    <a:pt x="138970" y="431959"/>
                    <a:pt x="148875" y="438552"/>
                    <a:pt x="159231" y="444246"/>
                  </a:cubicBezTo>
                  <a:cubicBezTo>
                    <a:pt x="155179" y="436604"/>
                    <a:pt x="151277" y="428364"/>
                    <a:pt x="147225" y="418175"/>
                  </a:cubicBezTo>
                  <a:close/>
                  <a:moveTo>
                    <a:pt x="235619" y="400345"/>
                  </a:moveTo>
                  <a:cubicBezTo>
                    <a:pt x="222413" y="401244"/>
                    <a:pt x="209206" y="402893"/>
                    <a:pt x="196149" y="405440"/>
                  </a:cubicBezTo>
                  <a:cubicBezTo>
                    <a:pt x="204704" y="425367"/>
                    <a:pt x="217910" y="448740"/>
                    <a:pt x="235619" y="461476"/>
                  </a:cubicBezTo>
                  <a:close/>
                  <a:moveTo>
                    <a:pt x="453241" y="335186"/>
                  </a:moveTo>
                  <a:lnTo>
                    <a:pt x="453241" y="501720"/>
                  </a:lnTo>
                  <a:cubicBezTo>
                    <a:pt x="444386" y="501720"/>
                    <a:pt x="427728" y="490488"/>
                    <a:pt x="410469" y="458889"/>
                  </a:cubicBezTo>
                  <a:cubicBezTo>
                    <a:pt x="395161" y="431033"/>
                    <a:pt x="383605" y="394791"/>
                    <a:pt x="379853" y="363192"/>
                  </a:cubicBezTo>
                  <a:close/>
                  <a:moveTo>
                    <a:pt x="453242" y="304902"/>
                  </a:moveTo>
                  <a:cubicBezTo>
                    <a:pt x="450390" y="304902"/>
                    <a:pt x="447389" y="305351"/>
                    <a:pt x="444688" y="306400"/>
                  </a:cubicBezTo>
                  <a:lnTo>
                    <a:pt x="364853" y="336813"/>
                  </a:lnTo>
                  <a:cubicBezTo>
                    <a:pt x="354799" y="340708"/>
                    <a:pt x="348496" y="350896"/>
                    <a:pt x="349547" y="361682"/>
                  </a:cubicBezTo>
                  <a:cubicBezTo>
                    <a:pt x="356450" y="432395"/>
                    <a:pt x="400119" y="531722"/>
                    <a:pt x="453242" y="531722"/>
                  </a:cubicBezTo>
                  <a:cubicBezTo>
                    <a:pt x="506364" y="531722"/>
                    <a:pt x="550033" y="432395"/>
                    <a:pt x="556936" y="361682"/>
                  </a:cubicBezTo>
                  <a:cubicBezTo>
                    <a:pt x="558137" y="350896"/>
                    <a:pt x="551834" y="340708"/>
                    <a:pt x="541630" y="336813"/>
                  </a:cubicBezTo>
                  <a:lnTo>
                    <a:pt x="461795" y="306400"/>
                  </a:lnTo>
                  <a:cubicBezTo>
                    <a:pt x="459094" y="305351"/>
                    <a:pt x="456093" y="304902"/>
                    <a:pt x="453242" y="304902"/>
                  </a:cubicBezTo>
                  <a:close/>
                  <a:moveTo>
                    <a:pt x="170186" y="285126"/>
                  </a:moveTo>
                  <a:cubicBezTo>
                    <a:pt x="171687" y="310597"/>
                    <a:pt x="175139" y="335169"/>
                    <a:pt x="180542" y="357794"/>
                  </a:cubicBezTo>
                  <a:cubicBezTo>
                    <a:pt x="198701" y="354048"/>
                    <a:pt x="217160" y="351651"/>
                    <a:pt x="235619" y="350452"/>
                  </a:cubicBezTo>
                  <a:lnTo>
                    <a:pt x="235619" y="285126"/>
                  </a:lnTo>
                  <a:close/>
                  <a:moveTo>
                    <a:pt x="51476" y="285126"/>
                  </a:moveTo>
                  <a:cubicBezTo>
                    <a:pt x="55978" y="322733"/>
                    <a:pt x="70536" y="357344"/>
                    <a:pt x="92297" y="386261"/>
                  </a:cubicBezTo>
                  <a:cubicBezTo>
                    <a:pt x="105353" y="380268"/>
                    <a:pt x="118560" y="375174"/>
                    <a:pt x="132217" y="370679"/>
                  </a:cubicBezTo>
                  <a:cubicBezTo>
                    <a:pt x="125764" y="343860"/>
                    <a:pt x="121562" y="314942"/>
                    <a:pt x="120211" y="285126"/>
                  </a:cubicBezTo>
                  <a:close/>
                  <a:moveTo>
                    <a:pt x="453242" y="253965"/>
                  </a:moveTo>
                  <a:cubicBezTo>
                    <a:pt x="457443" y="253965"/>
                    <a:pt x="461645" y="254714"/>
                    <a:pt x="465697" y="256362"/>
                  </a:cubicBezTo>
                  <a:lnTo>
                    <a:pt x="581247" y="300407"/>
                  </a:lnTo>
                  <a:cubicBezTo>
                    <a:pt x="595953" y="305951"/>
                    <a:pt x="604957" y="320782"/>
                    <a:pt x="603456" y="336363"/>
                  </a:cubicBezTo>
                  <a:cubicBezTo>
                    <a:pt x="593402" y="438687"/>
                    <a:pt x="530075" y="582659"/>
                    <a:pt x="453242" y="582659"/>
                  </a:cubicBezTo>
                  <a:cubicBezTo>
                    <a:pt x="376408" y="582659"/>
                    <a:pt x="313081" y="438687"/>
                    <a:pt x="303027" y="336363"/>
                  </a:cubicBezTo>
                  <a:cubicBezTo>
                    <a:pt x="301526" y="320782"/>
                    <a:pt x="310530" y="305951"/>
                    <a:pt x="325236" y="300407"/>
                  </a:cubicBezTo>
                  <a:lnTo>
                    <a:pt x="440786" y="256362"/>
                  </a:lnTo>
                  <a:cubicBezTo>
                    <a:pt x="444838" y="254714"/>
                    <a:pt x="449040" y="253965"/>
                    <a:pt x="453242" y="253965"/>
                  </a:cubicBezTo>
                  <a:close/>
                  <a:moveTo>
                    <a:pt x="338422" y="162865"/>
                  </a:moveTo>
                  <a:cubicBezTo>
                    <a:pt x="321013" y="166311"/>
                    <a:pt x="303304" y="168558"/>
                    <a:pt x="285595" y="169607"/>
                  </a:cubicBezTo>
                  <a:lnTo>
                    <a:pt x="285595" y="235083"/>
                  </a:lnTo>
                  <a:lnTo>
                    <a:pt x="348627" y="235083"/>
                  </a:lnTo>
                  <a:cubicBezTo>
                    <a:pt x="347276" y="209761"/>
                    <a:pt x="343824" y="185339"/>
                    <a:pt x="338422" y="162865"/>
                  </a:cubicBezTo>
                  <a:close/>
                  <a:moveTo>
                    <a:pt x="180542" y="162415"/>
                  </a:moveTo>
                  <a:cubicBezTo>
                    <a:pt x="175139" y="185040"/>
                    <a:pt x="171687" y="209612"/>
                    <a:pt x="170186" y="235083"/>
                  </a:cubicBezTo>
                  <a:lnTo>
                    <a:pt x="235619" y="235083"/>
                  </a:lnTo>
                  <a:lnTo>
                    <a:pt x="235619" y="169607"/>
                  </a:lnTo>
                  <a:cubicBezTo>
                    <a:pt x="217160" y="168558"/>
                    <a:pt x="198701" y="166161"/>
                    <a:pt x="180542" y="162415"/>
                  </a:cubicBezTo>
                  <a:close/>
                  <a:moveTo>
                    <a:pt x="92297" y="133948"/>
                  </a:moveTo>
                  <a:cubicBezTo>
                    <a:pt x="70536" y="162865"/>
                    <a:pt x="55978" y="197475"/>
                    <a:pt x="51476" y="235083"/>
                  </a:cubicBezTo>
                  <a:lnTo>
                    <a:pt x="120211" y="235083"/>
                  </a:lnTo>
                  <a:cubicBezTo>
                    <a:pt x="121562" y="205117"/>
                    <a:pt x="125764" y="176349"/>
                    <a:pt x="132217" y="149530"/>
                  </a:cubicBezTo>
                  <a:cubicBezTo>
                    <a:pt x="118560" y="145035"/>
                    <a:pt x="105353" y="139791"/>
                    <a:pt x="92297" y="133948"/>
                  </a:cubicBezTo>
                  <a:close/>
                  <a:moveTo>
                    <a:pt x="159231" y="75814"/>
                  </a:moveTo>
                  <a:cubicBezTo>
                    <a:pt x="148875" y="81657"/>
                    <a:pt x="138970" y="88249"/>
                    <a:pt x="129666" y="95591"/>
                  </a:cubicBezTo>
                  <a:cubicBezTo>
                    <a:pt x="135519" y="97839"/>
                    <a:pt x="141372" y="100086"/>
                    <a:pt x="147225" y="102034"/>
                  </a:cubicBezTo>
                  <a:cubicBezTo>
                    <a:pt x="151277" y="91845"/>
                    <a:pt x="155179" y="83605"/>
                    <a:pt x="159231" y="75814"/>
                  </a:cubicBezTo>
                  <a:close/>
                  <a:moveTo>
                    <a:pt x="358682" y="74165"/>
                  </a:moveTo>
                  <a:cubicBezTo>
                    <a:pt x="363184" y="82556"/>
                    <a:pt x="367386" y="91546"/>
                    <a:pt x="371888" y="102783"/>
                  </a:cubicBezTo>
                  <a:cubicBezTo>
                    <a:pt x="378492" y="100536"/>
                    <a:pt x="385095" y="98138"/>
                    <a:pt x="391548" y="95591"/>
                  </a:cubicBezTo>
                  <a:cubicBezTo>
                    <a:pt x="381343" y="87500"/>
                    <a:pt x="370238" y="80309"/>
                    <a:pt x="358682" y="74165"/>
                  </a:cubicBezTo>
                  <a:close/>
                  <a:moveTo>
                    <a:pt x="285595" y="60381"/>
                  </a:moveTo>
                  <a:lnTo>
                    <a:pt x="285595" y="119864"/>
                  </a:lnTo>
                  <a:cubicBezTo>
                    <a:pt x="298051" y="118965"/>
                    <a:pt x="310507" y="117466"/>
                    <a:pt x="322964" y="115219"/>
                  </a:cubicBezTo>
                  <a:cubicBezTo>
                    <a:pt x="314559" y="95741"/>
                    <a:pt x="302253" y="73566"/>
                    <a:pt x="285595" y="60381"/>
                  </a:cubicBezTo>
                  <a:close/>
                  <a:moveTo>
                    <a:pt x="235619" y="58583"/>
                  </a:moveTo>
                  <a:cubicBezTo>
                    <a:pt x="217910" y="71469"/>
                    <a:pt x="204704" y="94692"/>
                    <a:pt x="196149" y="114769"/>
                  </a:cubicBezTo>
                  <a:cubicBezTo>
                    <a:pt x="209206" y="117167"/>
                    <a:pt x="222413" y="118965"/>
                    <a:pt x="235619" y="119864"/>
                  </a:cubicBezTo>
                  <a:close/>
                  <a:moveTo>
                    <a:pt x="259482" y="0"/>
                  </a:moveTo>
                  <a:lnTo>
                    <a:pt x="260532" y="0"/>
                  </a:lnTo>
                  <a:cubicBezTo>
                    <a:pt x="399953" y="0"/>
                    <a:pt x="514161" y="109825"/>
                    <a:pt x="520914" y="247369"/>
                  </a:cubicBezTo>
                  <a:lnTo>
                    <a:pt x="475741" y="230138"/>
                  </a:lnTo>
                  <a:cubicBezTo>
                    <a:pt x="473340" y="229239"/>
                    <a:pt x="471089" y="228640"/>
                    <a:pt x="468688" y="228041"/>
                  </a:cubicBezTo>
                  <a:cubicBezTo>
                    <a:pt x="463285" y="193130"/>
                    <a:pt x="449328" y="160917"/>
                    <a:pt x="428917" y="133948"/>
                  </a:cubicBezTo>
                  <a:cubicBezTo>
                    <a:pt x="415260" y="140240"/>
                    <a:pt x="401153" y="145634"/>
                    <a:pt x="386746" y="150279"/>
                  </a:cubicBezTo>
                  <a:cubicBezTo>
                    <a:pt x="393199" y="176799"/>
                    <a:pt x="397251" y="205416"/>
                    <a:pt x="398752" y="235083"/>
                  </a:cubicBezTo>
                  <a:lnTo>
                    <a:pt x="417812" y="235083"/>
                  </a:lnTo>
                  <a:lnTo>
                    <a:pt x="315310" y="274188"/>
                  </a:lnTo>
                  <a:cubicBezTo>
                    <a:pt x="308556" y="276885"/>
                    <a:pt x="302403" y="280481"/>
                    <a:pt x="297001" y="285126"/>
                  </a:cubicBezTo>
                  <a:lnTo>
                    <a:pt x="285595" y="285126"/>
                  </a:lnTo>
                  <a:lnTo>
                    <a:pt x="285595" y="297861"/>
                  </a:lnTo>
                  <a:cubicBezTo>
                    <a:pt x="277641" y="309698"/>
                    <a:pt x="273589" y="324231"/>
                    <a:pt x="275089" y="339065"/>
                  </a:cubicBezTo>
                  <a:cubicBezTo>
                    <a:pt x="277040" y="358992"/>
                    <a:pt x="280792" y="379669"/>
                    <a:pt x="285895" y="400345"/>
                  </a:cubicBezTo>
                  <a:cubicBezTo>
                    <a:pt x="285745" y="400345"/>
                    <a:pt x="285745" y="400345"/>
                    <a:pt x="285595" y="400345"/>
                  </a:cubicBezTo>
                  <a:lnTo>
                    <a:pt x="285595" y="459828"/>
                  </a:lnTo>
                  <a:cubicBezTo>
                    <a:pt x="290397" y="456082"/>
                    <a:pt x="295050" y="451288"/>
                    <a:pt x="299552" y="445594"/>
                  </a:cubicBezTo>
                  <a:cubicBezTo>
                    <a:pt x="307656" y="468818"/>
                    <a:pt x="317411" y="491142"/>
                    <a:pt x="328516" y="511219"/>
                  </a:cubicBezTo>
                  <a:cubicBezTo>
                    <a:pt x="305405" y="517512"/>
                    <a:pt x="282893" y="520209"/>
                    <a:pt x="259482" y="520209"/>
                  </a:cubicBezTo>
                  <a:cubicBezTo>
                    <a:pt x="118260" y="520209"/>
                    <a:pt x="0" y="404541"/>
                    <a:pt x="0" y="260104"/>
                  </a:cubicBezTo>
                  <a:cubicBezTo>
                    <a:pt x="0" y="115519"/>
                    <a:pt x="118560" y="0"/>
                    <a:pt x="259482" y="0"/>
                  </a:cubicBezTo>
                  <a:close/>
                </a:path>
              </a:pathLst>
            </a:custGeom>
            <a:solidFill>
              <a:srgbClr val="FA8C16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71" name="TOP-PPT-6-2"/>
            <p:cNvSpPr txBox="1"/>
            <p:nvPr/>
          </p:nvSpPr>
          <p:spPr>
            <a:xfrm>
              <a:off x="6096199" y="4844315"/>
              <a:ext cx="4366849" cy="787523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lvl="0">
                <a:lnSpc>
                  <a:spcPct val="150000"/>
                </a:lnSpc>
                <a:defRPr sz="1400">
                  <a:solidFill>
                    <a:prstClr val="black"/>
                  </a:solidFill>
                  <a:latin typeface="思源黑体 CN Light" panose="020B0300000000000000" pitchFamily="34" charset="-122"/>
                  <a:ea typeface="思源黑体 CN Light" panose="020B0300000000000000" pitchFamily="34" charset="-122"/>
                </a:defRPr>
              </a:lvl1pPr>
            </a:lstStyle>
            <a:p>
              <a:r>
                <a:rPr lang="zh-CN" altLang="en-US" sz="1600">
                  <a:solidFill>
                    <a:schemeClr val="tx1"/>
                  </a:solidFill>
                  <a:latin typeface="微软雅黑"/>
                  <a:ea typeface="微软雅黑"/>
                  <a:sym typeface="微软雅黑"/>
                </a:rPr>
                <a:t>为了避开欺凌者最好和他人一起行动，及时向老师、家长及警察求助。</a:t>
              </a:r>
            </a:p>
          </p:txBody>
        </p:sp>
      </p:grpSp>
      <p:grpSp>
        <p:nvGrpSpPr>
          <p:cNvPr id="72" name="TOP-PPT-7"/>
          <p:cNvGrpSpPr/>
          <p:nvPr/>
        </p:nvGrpSpPr>
        <p:grpSpPr>
          <a:xfrm>
            <a:off x="6281475" y="2000129"/>
            <a:ext cx="5262823" cy="2306966"/>
            <a:chOff x="6281475" y="2093479"/>
            <a:chExt cx="5262823" cy="2306966"/>
          </a:xfrm>
        </p:grpSpPr>
        <p:grpSp>
          <p:nvGrpSpPr>
            <p:cNvPr id="73" name="组合 72"/>
            <p:cNvGrpSpPr/>
            <p:nvPr/>
          </p:nvGrpSpPr>
          <p:grpSpPr>
            <a:xfrm>
              <a:off x="7076634" y="2093479"/>
              <a:ext cx="4467664" cy="2306966"/>
              <a:chOff x="6964089" y="1800580"/>
              <a:chExt cx="4178424" cy="2157612"/>
            </a:xfrm>
          </p:grpSpPr>
          <p:sp>
            <p:nvSpPr>
              <p:cNvPr id="75" name="TOP-PPT-7-1"/>
              <p:cNvSpPr/>
              <p:nvPr/>
            </p:nvSpPr>
            <p:spPr>
              <a:xfrm>
                <a:off x="7062876" y="3714893"/>
                <a:ext cx="930429" cy="4178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00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76" name="TOP-PPT-7-2"/>
              <p:cNvSpPr txBox="1"/>
              <p:nvPr/>
            </p:nvSpPr>
            <p:spPr>
              <a:xfrm>
                <a:off x="6964089" y="1800580"/>
                <a:ext cx="3554841" cy="546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>
                  <a:defRPr sz="3600">
                    <a:gradFill>
                      <a:gsLst>
                        <a:gs pos="0">
                          <a:srgbClr val="1C8FFB"/>
                        </a:gs>
                        <a:gs pos="100000">
                          <a:srgbClr val="1E3DE2"/>
                        </a:gs>
                      </a:gsLst>
                      <a:lin ang="2700000" scaled="1"/>
                    </a:gradFill>
                    <a:latin typeface="优设标题黑" panose="00000500000000000000" pitchFamily="2" charset="-122"/>
                    <a:ea typeface="优设标题黑" panose="00000500000000000000" pitchFamily="2" charset="-122"/>
                  </a:defRPr>
                </a:lvl1pPr>
              </a:lstStyle>
              <a:p>
                <a:r>
                  <a:rPr lang="zh-CN" altLang="en-US" sz="3200">
                    <a:solidFill>
                      <a:srgbClr val="FA8C16"/>
                    </a:solidFill>
                    <a:latin typeface="微软雅黑"/>
                    <a:ea typeface="微软雅黑"/>
                    <a:sym typeface="微软雅黑"/>
                  </a:rPr>
                  <a:t>二、对欺凌说“不”</a:t>
                </a:r>
              </a:p>
            </p:txBody>
          </p:sp>
          <p:sp>
            <p:nvSpPr>
              <p:cNvPr id="77" name="TOP-PPT-7-3"/>
              <p:cNvSpPr txBox="1"/>
              <p:nvPr/>
            </p:nvSpPr>
            <p:spPr>
              <a:xfrm>
                <a:off x="6964289" y="2490153"/>
                <a:ext cx="4178224" cy="14680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>
                <a:defPPr>
                  <a:defRPr lang="zh-CN"/>
                </a:defPPr>
                <a:lvl1pPr lvl="0">
                  <a:lnSpc>
                    <a:spcPct val="150000"/>
                  </a:lnSpc>
                  <a:defRPr sz="1400">
                    <a:solidFill>
                      <a:prstClr val="black"/>
                    </a:solidFill>
                    <a:latin typeface="思源黑体 CN Light" panose="020B0300000000000000" pitchFamily="34" charset="-122"/>
                    <a:ea typeface="思源黑体 CN Light" panose="020B0300000000000000" pitchFamily="34" charset="-122"/>
                  </a:defRPr>
                </a:lvl1pPr>
              </a:lstStyle>
              <a:p>
                <a:r>
                  <a:rPr lang="zh-CN" altLang="en-US" sz="1600" dirty="0">
                    <a:solidFill>
                      <a:schemeClr val="tx1"/>
                    </a:solidFill>
                    <a:latin typeface="微软雅黑"/>
                    <a:ea typeface="微软雅黑"/>
                    <a:sym typeface="微软雅黑"/>
                  </a:rPr>
                  <a:t>当受到欺凌时，最好不要表现出害怕或哭泣，这会让欺负你的人觉得你很好欺负而继续欺负你。</a:t>
                </a:r>
                <a:endParaRPr lang="en-US" altLang="zh-CN" sz="1600" dirty="0">
                  <a:solidFill>
                    <a:schemeClr val="tx1"/>
                  </a:solidFill>
                  <a:latin typeface="微软雅黑"/>
                  <a:ea typeface="微软雅黑"/>
                  <a:sym typeface="微软雅黑"/>
                </a:endParaRPr>
              </a:p>
              <a:p>
                <a:r>
                  <a:rPr lang="zh-CN" altLang="en-US" sz="1600" dirty="0">
                    <a:solidFill>
                      <a:schemeClr val="tx1"/>
                    </a:solidFill>
                    <a:latin typeface="微软雅黑"/>
                    <a:ea typeface="微软雅黑"/>
                    <a:sym typeface="微软雅黑"/>
                  </a:rPr>
                  <a:t>你要勇敢、坚定而且明确地告诉欺凌者停止他们的行为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微软雅黑"/>
                    <a:ea typeface="微软雅黑"/>
                    <a:sym typeface="微软雅黑"/>
                  </a:rPr>
                  <a:t>,</a:t>
                </a:r>
                <a:r>
                  <a:rPr lang="zh-CN" altLang="en-US" sz="1600" dirty="0">
                    <a:solidFill>
                      <a:schemeClr val="tx1"/>
                    </a:solidFill>
                    <a:latin typeface="微软雅黑"/>
                    <a:ea typeface="微软雅黑"/>
                    <a:sym typeface="微软雅黑"/>
                  </a:rPr>
                  <a:t>然后走开。</a:t>
                </a:r>
              </a:p>
            </p:txBody>
          </p:sp>
          <p:cxnSp>
            <p:nvCxnSpPr>
              <p:cNvPr id="78" name="TOP-PPT-7-4"/>
              <p:cNvCxnSpPr/>
              <p:nvPr/>
            </p:nvCxnSpPr>
            <p:spPr>
              <a:xfrm>
                <a:off x="7064823" y="2410343"/>
                <a:ext cx="3107230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4" name="TOP-PPT-7-5"/>
            <p:cNvSpPr>
              <a:spLocks noChangeAspect="1"/>
            </p:cNvSpPr>
            <p:nvPr/>
          </p:nvSpPr>
          <p:spPr bwMode="auto">
            <a:xfrm>
              <a:off x="6281475" y="2165010"/>
              <a:ext cx="609684" cy="588514"/>
            </a:xfrm>
            <a:custGeom>
              <a:avLst/>
              <a:gdLst>
                <a:gd name="connsiteX0" fmla="*/ 147225 w 603618"/>
                <a:gd name="connsiteY0" fmla="*/ 418175 h 582659"/>
                <a:gd name="connsiteX1" fmla="*/ 129666 w 603618"/>
                <a:gd name="connsiteY1" fmla="*/ 424618 h 582659"/>
                <a:gd name="connsiteX2" fmla="*/ 159231 w 603618"/>
                <a:gd name="connsiteY2" fmla="*/ 444246 h 582659"/>
                <a:gd name="connsiteX3" fmla="*/ 147225 w 603618"/>
                <a:gd name="connsiteY3" fmla="*/ 418175 h 582659"/>
                <a:gd name="connsiteX4" fmla="*/ 235619 w 603618"/>
                <a:gd name="connsiteY4" fmla="*/ 400345 h 582659"/>
                <a:gd name="connsiteX5" fmla="*/ 196149 w 603618"/>
                <a:gd name="connsiteY5" fmla="*/ 405440 h 582659"/>
                <a:gd name="connsiteX6" fmla="*/ 235619 w 603618"/>
                <a:gd name="connsiteY6" fmla="*/ 461476 h 582659"/>
                <a:gd name="connsiteX7" fmla="*/ 453241 w 603618"/>
                <a:gd name="connsiteY7" fmla="*/ 335186 h 582659"/>
                <a:gd name="connsiteX8" fmla="*/ 453241 w 603618"/>
                <a:gd name="connsiteY8" fmla="*/ 501720 h 582659"/>
                <a:gd name="connsiteX9" fmla="*/ 410469 w 603618"/>
                <a:gd name="connsiteY9" fmla="*/ 458889 h 582659"/>
                <a:gd name="connsiteX10" fmla="*/ 379853 w 603618"/>
                <a:gd name="connsiteY10" fmla="*/ 363192 h 582659"/>
                <a:gd name="connsiteX11" fmla="*/ 453242 w 603618"/>
                <a:gd name="connsiteY11" fmla="*/ 304902 h 582659"/>
                <a:gd name="connsiteX12" fmla="*/ 444688 w 603618"/>
                <a:gd name="connsiteY12" fmla="*/ 306400 h 582659"/>
                <a:gd name="connsiteX13" fmla="*/ 364853 w 603618"/>
                <a:gd name="connsiteY13" fmla="*/ 336813 h 582659"/>
                <a:gd name="connsiteX14" fmla="*/ 349547 w 603618"/>
                <a:gd name="connsiteY14" fmla="*/ 361682 h 582659"/>
                <a:gd name="connsiteX15" fmla="*/ 453242 w 603618"/>
                <a:gd name="connsiteY15" fmla="*/ 531722 h 582659"/>
                <a:gd name="connsiteX16" fmla="*/ 556936 w 603618"/>
                <a:gd name="connsiteY16" fmla="*/ 361682 h 582659"/>
                <a:gd name="connsiteX17" fmla="*/ 541630 w 603618"/>
                <a:gd name="connsiteY17" fmla="*/ 336813 h 582659"/>
                <a:gd name="connsiteX18" fmla="*/ 461795 w 603618"/>
                <a:gd name="connsiteY18" fmla="*/ 306400 h 582659"/>
                <a:gd name="connsiteX19" fmla="*/ 453242 w 603618"/>
                <a:gd name="connsiteY19" fmla="*/ 304902 h 582659"/>
                <a:gd name="connsiteX20" fmla="*/ 170186 w 603618"/>
                <a:gd name="connsiteY20" fmla="*/ 285126 h 582659"/>
                <a:gd name="connsiteX21" fmla="*/ 180542 w 603618"/>
                <a:gd name="connsiteY21" fmla="*/ 357794 h 582659"/>
                <a:gd name="connsiteX22" fmla="*/ 235619 w 603618"/>
                <a:gd name="connsiteY22" fmla="*/ 350452 h 582659"/>
                <a:gd name="connsiteX23" fmla="*/ 235619 w 603618"/>
                <a:gd name="connsiteY23" fmla="*/ 285126 h 582659"/>
                <a:gd name="connsiteX24" fmla="*/ 51476 w 603618"/>
                <a:gd name="connsiteY24" fmla="*/ 285126 h 582659"/>
                <a:gd name="connsiteX25" fmla="*/ 92297 w 603618"/>
                <a:gd name="connsiteY25" fmla="*/ 386261 h 582659"/>
                <a:gd name="connsiteX26" fmla="*/ 132217 w 603618"/>
                <a:gd name="connsiteY26" fmla="*/ 370679 h 582659"/>
                <a:gd name="connsiteX27" fmla="*/ 120211 w 603618"/>
                <a:gd name="connsiteY27" fmla="*/ 285126 h 582659"/>
                <a:gd name="connsiteX28" fmla="*/ 453242 w 603618"/>
                <a:gd name="connsiteY28" fmla="*/ 253965 h 582659"/>
                <a:gd name="connsiteX29" fmla="*/ 465697 w 603618"/>
                <a:gd name="connsiteY29" fmla="*/ 256362 h 582659"/>
                <a:gd name="connsiteX30" fmla="*/ 581247 w 603618"/>
                <a:gd name="connsiteY30" fmla="*/ 300407 h 582659"/>
                <a:gd name="connsiteX31" fmla="*/ 603456 w 603618"/>
                <a:gd name="connsiteY31" fmla="*/ 336363 h 582659"/>
                <a:gd name="connsiteX32" fmla="*/ 453242 w 603618"/>
                <a:gd name="connsiteY32" fmla="*/ 582659 h 582659"/>
                <a:gd name="connsiteX33" fmla="*/ 303027 w 603618"/>
                <a:gd name="connsiteY33" fmla="*/ 336363 h 582659"/>
                <a:gd name="connsiteX34" fmla="*/ 325236 w 603618"/>
                <a:gd name="connsiteY34" fmla="*/ 300407 h 582659"/>
                <a:gd name="connsiteX35" fmla="*/ 440786 w 603618"/>
                <a:gd name="connsiteY35" fmla="*/ 256362 h 582659"/>
                <a:gd name="connsiteX36" fmla="*/ 453242 w 603618"/>
                <a:gd name="connsiteY36" fmla="*/ 253965 h 582659"/>
                <a:gd name="connsiteX37" fmla="*/ 338422 w 603618"/>
                <a:gd name="connsiteY37" fmla="*/ 162865 h 582659"/>
                <a:gd name="connsiteX38" fmla="*/ 285595 w 603618"/>
                <a:gd name="connsiteY38" fmla="*/ 169607 h 582659"/>
                <a:gd name="connsiteX39" fmla="*/ 285595 w 603618"/>
                <a:gd name="connsiteY39" fmla="*/ 235083 h 582659"/>
                <a:gd name="connsiteX40" fmla="*/ 348627 w 603618"/>
                <a:gd name="connsiteY40" fmla="*/ 235083 h 582659"/>
                <a:gd name="connsiteX41" fmla="*/ 338422 w 603618"/>
                <a:gd name="connsiteY41" fmla="*/ 162865 h 582659"/>
                <a:gd name="connsiteX42" fmla="*/ 180542 w 603618"/>
                <a:gd name="connsiteY42" fmla="*/ 162415 h 582659"/>
                <a:gd name="connsiteX43" fmla="*/ 170186 w 603618"/>
                <a:gd name="connsiteY43" fmla="*/ 235083 h 582659"/>
                <a:gd name="connsiteX44" fmla="*/ 235619 w 603618"/>
                <a:gd name="connsiteY44" fmla="*/ 235083 h 582659"/>
                <a:gd name="connsiteX45" fmla="*/ 235619 w 603618"/>
                <a:gd name="connsiteY45" fmla="*/ 169607 h 582659"/>
                <a:gd name="connsiteX46" fmla="*/ 180542 w 603618"/>
                <a:gd name="connsiteY46" fmla="*/ 162415 h 582659"/>
                <a:gd name="connsiteX47" fmla="*/ 92297 w 603618"/>
                <a:gd name="connsiteY47" fmla="*/ 133948 h 582659"/>
                <a:gd name="connsiteX48" fmla="*/ 51476 w 603618"/>
                <a:gd name="connsiteY48" fmla="*/ 235083 h 582659"/>
                <a:gd name="connsiteX49" fmla="*/ 120211 w 603618"/>
                <a:gd name="connsiteY49" fmla="*/ 235083 h 582659"/>
                <a:gd name="connsiteX50" fmla="*/ 132217 w 603618"/>
                <a:gd name="connsiteY50" fmla="*/ 149530 h 582659"/>
                <a:gd name="connsiteX51" fmla="*/ 92297 w 603618"/>
                <a:gd name="connsiteY51" fmla="*/ 133948 h 582659"/>
                <a:gd name="connsiteX52" fmla="*/ 159231 w 603618"/>
                <a:gd name="connsiteY52" fmla="*/ 75814 h 582659"/>
                <a:gd name="connsiteX53" fmla="*/ 129666 w 603618"/>
                <a:gd name="connsiteY53" fmla="*/ 95591 h 582659"/>
                <a:gd name="connsiteX54" fmla="*/ 147225 w 603618"/>
                <a:gd name="connsiteY54" fmla="*/ 102034 h 582659"/>
                <a:gd name="connsiteX55" fmla="*/ 159231 w 603618"/>
                <a:gd name="connsiteY55" fmla="*/ 75814 h 582659"/>
                <a:gd name="connsiteX56" fmla="*/ 358682 w 603618"/>
                <a:gd name="connsiteY56" fmla="*/ 74165 h 582659"/>
                <a:gd name="connsiteX57" fmla="*/ 371888 w 603618"/>
                <a:gd name="connsiteY57" fmla="*/ 102783 h 582659"/>
                <a:gd name="connsiteX58" fmla="*/ 391548 w 603618"/>
                <a:gd name="connsiteY58" fmla="*/ 95591 h 582659"/>
                <a:gd name="connsiteX59" fmla="*/ 358682 w 603618"/>
                <a:gd name="connsiteY59" fmla="*/ 74165 h 582659"/>
                <a:gd name="connsiteX60" fmla="*/ 285595 w 603618"/>
                <a:gd name="connsiteY60" fmla="*/ 60381 h 582659"/>
                <a:gd name="connsiteX61" fmla="*/ 285595 w 603618"/>
                <a:gd name="connsiteY61" fmla="*/ 119864 h 582659"/>
                <a:gd name="connsiteX62" fmla="*/ 322964 w 603618"/>
                <a:gd name="connsiteY62" fmla="*/ 115219 h 582659"/>
                <a:gd name="connsiteX63" fmla="*/ 285595 w 603618"/>
                <a:gd name="connsiteY63" fmla="*/ 60381 h 582659"/>
                <a:gd name="connsiteX64" fmla="*/ 235619 w 603618"/>
                <a:gd name="connsiteY64" fmla="*/ 58583 h 582659"/>
                <a:gd name="connsiteX65" fmla="*/ 196149 w 603618"/>
                <a:gd name="connsiteY65" fmla="*/ 114769 h 582659"/>
                <a:gd name="connsiteX66" fmla="*/ 235619 w 603618"/>
                <a:gd name="connsiteY66" fmla="*/ 119864 h 582659"/>
                <a:gd name="connsiteX67" fmla="*/ 259482 w 603618"/>
                <a:gd name="connsiteY67" fmla="*/ 0 h 582659"/>
                <a:gd name="connsiteX68" fmla="*/ 260532 w 603618"/>
                <a:gd name="connsiteY68" fmla="*/ 0 h 582659"/>
                <a:gd name="connsiteX69" fmla="*/ 520914 w 603618"/>
                <a:gd name="connsiteY69" fmla="*/ 247369 h 582659"/>
                <a:gd name="connsiteX70" fmla="*/ 475741 w 603618"/>
                <a:gd name="connsiteY70" fmla="*/ 230138 h 582659"/>
                <a:gd name="connsiteX71" fmla="*/ 468688 w 603618"/>
                <a:gd name="connsiteY71" fmla="*/ 228041 h 582659"/>
                <a:gd name="connsiteX72" fmla="*/ 428917 w 603618"/>
                <a:gd name="connsiteY72" fmla="*/ 133948 h 582659"/>
                <a:gd name="connsiteX73" fmla="*/ 386746 w 603618"/>
                <a:gd name="connsiteY73" fmla="*/ 150279 h 582659"/>
                <a:gd name="connsiteX74" fmla="*/ 398752 w 603618"/>
                <a:gd name="connsiteY74" fmla="*/ 235083 h 582659"/>
                <a:gd name="connsiteX75" fmla="*/ 417812 w 603618"/>
                <a:gd name="connsiteY75" fmla="*/ 235083 h 582659"/>
                <a:gd name="connsiteX76" fmla="*/ 315310 w 603618"/>
                <a:gd name="connsiteY76" fmla="*/ 274188 h 582659"/>
                <a:gd name="connsiteX77" fmla="*/ 297001 w 603618"/>
                <a:gd name="connsiteY77" fmla="*/ 285126 h 582659"/>
                <a:gd name="connsiteX78" fmla="*/ 285595 w 603618"/>
                <a:gd name="connsiteY78" fmla="*/ 285126 h 582659"/>
                <a:gd name="connsiteX79" fmla="*/ 285595 w 603618"/>
                <a:gd name="connsiteY79" fmla="*/ 297861 h 582659"/>
                <a:gd name="connsiteX80" fmla="*/ 275089 w 603618"/>
                <a:gd name="connsiteY80" fmla="*/ 339065 h 582659"/>
                <a:gd name="connsiteX81" fmla="*/ 285895 w 603618"/>
                <a:gd name="connsiteY81" fmla="*/ 400345 h 582659"/>
                <a:gd name="connsiteX82" fmla="*/ 285595 w 603618"/>
                <a:gd name="connsiteY82" fmla="*/ 400345 h 582659"/>
                <a:gd name="connsiteX83" fmla="*/ 285595 w 603618"/>
                <a:gd name="connsiteY83" fmla="*/ 459828 h 582659"/>
                <a:gd name="connsiteX84" fmla="*/ 299552 w 603618"/>
                <a:gd name="connsiteY84" fmla="*/ 445594 h 582659"/>
                <a:gd name="connsiteX85" fmla="*/ 328516 w 603618"/>
                <a:gd name="connsiteY85" fmla="*/ 511219 h 582659"/>
                <a:gd name="connsiteX86" fmla="*/ 259482 w 603618"/>
                <a:gd name="connsiteY86" fmla="*/ 520209 h 582659"/>
                <a:gd name="connsiteX87" fmla="*/ 0 w 603618"/>
                <a:gd name="connsiteY87" fmla="*/ 260104 h 582659"/>
                <a:gd name="connsiteX88" fmla="*/ 259482 w 603618"/>
                <a:gd name="connsiteY88" fmla="*/ 0 h 582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</a:cxnLst>
              <a:rect l="l" t="t" r="r" b="b"/>
              <a:pathLst>
                <a:path w="603618" h="582659">
                  <a:moveTo>
                    <a:pt x="147225" y="418175"/>
                  </a:moveTo>
                  <a:cubicBezTo>
                    <a:pt x="141372" y="420123"/>
                    <a:pt x="135519" y="422221"/>
                    <a:pt x="129666" y="424618"/>
                  </a:cubicBezTo>
                  <a:cubicBezTo>
                    <a:pt x="138970" y="431959"/>
                    <a:pt x="148875" y="438552"/>
                    <a:pt x="159231" y="444246"/>
                  </a:cubicBezTo>
                  <a:cubicBezTo>
                    <a:pt x="155179" y="436604"/>
                    <a:pt x="151277" y="428364"/>
                    <a:pt x="147225" y="418175"/>
                  </a:cubicBezTo>
                  <a:close/>
                  <a:moveTo>
                    <a:pt x="235619" y="400345"/>
                  </a:moveTo>
                  <a:cubicBezTo>
                    <a:pt x="222413" y="401244"/>
                    <a:pt x="209206" y="402893"/>
                    <a:pt x="196149" y="405440"/>
                  </a:cubicBezTo>
                  <a:cubicBezTo>
                    <a:pt x="204704" y="425367"/>
                    <a:pt x="217910" y="448740"/>
                    <a:pt x="235619" y="461476"/>
                  </a:cubicBezTo>
                  <a:close/>
                  <a:moveTo>
                    <a:pt x="453241" y="335186"/>
                  </a:moveTo>
                  <a:lnTo>
                    <a:pt x="453241" y="501720"/>
                  </a:lnTo>
                  <a:cubicBezTo>
                    <a:pt x="444386" y="501720"/>
                    <a:pt x="427728" y="490488"/>
                    <a:pt x="410469" y="458889"/>
                  </a:cubicBezTo>
                  <a:cubicBezTo>
                    <a:pt x="395161" y="431033"/>
                    <a:pt x="383605" y="394791"/>
                    <a:pt x="379853" y="363192"/>
                  </a:cubicBezTo>
                  <a:close/>
                  <a:moveTo>
                    <a:pt x="453242" y="304902"/>
                  </a:moveTo>
                  <a:cubicBezTo>
                    <a:pt x="450390" y="304902"/>
                    <a:pt x="447389" y="305351"/>
                    <a:pt x="444688" y="306400"/>
                  </a:cubicBezTo>
                  <a:lnTo>
                    <a:pt x="364853" y="336813"/>
                  </a:lnTo>
                  <a:cubicBezTo>
                    <a:pt x="354799" y="340708"/>
                    <a:pt x="348496" y="350896"/>
                    <a:pt x="349547" y="361682"/>
                  </a:cubicBezTo>
                  <a:cubicBezTo>
                    <a:pt x="356450" y="432395"/>
                    <a:pt x="400119" y="531722"/>
                    <a:pt x="453242" y="531722"/>
                  </a:cubicBezTo>
                  <a:cubicBezTo>
                    <a:pt x="506364" y="531722"/>
                    <a:pt x="550033" y="432395"/>
                    <a:pt x="556936" y="361682"/>
                  </a:cubicBezTo>
                  <a:cubicBezTo>
                    <a:pt x="558137" y="350896"/>
                    <a:pt x="551834" y="340708"/>
                    <a:pt x="541630" y="336813"/>
                  </a:cubicBezTo>
                  <a:lnTo>
                    <a:pt x="461795" y="306400"/>
                  </a:lnTo>
                  <a:cubicBezTo>
                    <a:pt x="459094" y="305351"/>
                    <a:pt x="456093" y="304902"/>
                    <a:pt x="453242" y="304902"/>
                  </a:cubicBezTo>
                  <a:close/>
                  <a:moveTo>
                    <a:pt x="170186" y="285126"/>
                  </a:moveTo>
                  <a:cubicBezTo>
                    <a:pt x="171687" y="310597"/>
                    <a:pt x="175139" y="335169"/>
                    <a:pt x="180542" y="357794"/>
                  </a:cubicBezTo>
                  <a:cubicBezTo>
                    <a:pt x="198701" y="354048"/>
                    <a:pt x="217160" y="351651"/>
                    <a:pt x="235619" y="350452"/>
                  </a:cubicBezTo>
                  <a:lnTo>
                    <a:pt x="235619" y="285126"/>
                  </a:lnTo>
                  <a:close/>
                  <a:moveTo>
                    <a:pt x="51476" y="285126"/>
                  </a:moveTo>
                  <a:cubicBezTo>
                    <a:pt x="55978" y="322733"/>
                    <a:pt x="70536" y="357344"/>
                    <a:pt x="92297" y="386261"/>
                  </a:cubicBezTo>
                  <a:cubicBezTo>
                    <a:pt x="105353" y="380268"/>
                    <a:pt x="118560" y="375174"/>
                    <a:pt x="132217" y="370679"/>
                  </a:cubicBezTo>
                  <a:cubicBezTo>
                    <a:pt x="125764" y="343860"/>
                    <a:pt x="121562" y="314942"/>
                    <a:pt x="120211" y="285126"/>
                  </a:cubicBezTo>
                  <a:close/>
                  <a:moveTo>
                    <a:pt x="453242" y="253965"/>
                  </a:moveTo>
                  <a:cubicBezTo>
                    <a:pt x="457443" y="253965"/>
                    <a:pt x="461645" y="254714"/>
                    <a:pt x="465697" y="256362"/>
                  </a:cubicBezTo>
                  <a:lnTo>
                    <a:pt x="581247" y="300407"/>
                  </a:lnTo>
                  <a:cubicBezTo>
                    <a:pt x="595953" y="305951"/>
                    <a:pt x="604957" y="320782"/>
                    <a:pt x="603456" y="336363"/>
                  </a:cubicBezTo>
                  <a:cubicBezTo>
                    <a:pt x="593402" y="438687"/>
                    <a:pt x="530075" y="582659"/>
                    <a:pt x="453242" y="582659"/>
                  </a:cubicBezTo>
                  <a:cubicBezTo>
                    <a:pt x="376408" y="582659"/>
                    <a:pt x="313081" y="438687"/>
                    <a:pt x="303027" y="336363"/>
                  </a:cubicBezTo>
                  <a:cubicBezTo>
                    <a:pt x="301526" y="320782"/>
                    <a:pt x="310530" y="305951"/>
                    <a:pt x="325236" y="300407"/>
                  </a:cubicBezTo>
                  <a:lnTo>
                    <a:pt x="440786" y="256362"/>
                  </a:lnTo>
                  <a:cubicBezTo>
                    <a:pt x="444838" y="254714"/>
                    <a:pt x="449040" y="253965"/>
                    <a:pt x="453242" y="253965"/>
                  </a:cubicBezTo>
                  <a:close/>
                  <a:moveTo>
                    <a:pt x="338422" y="162865"/>
                  </a:moveTo>
                  <a:cubicBezTo>
                    <a:pt x="321013" y="166311"/>
                    <a:pt x="303304" y="168558"/>
                    <a:pt x="285595" y="169607"/>
                  </a:cubicBezTo>
                  <a:lnTo>
                    <a:pt x="285595" y="235083"/>
                  </a:lnTo>
                  <a:lnTo>
                    <a:pt x="348627" y="235083"/>
                  </a:lnTo>
                  <a:cubicBezTo>
                    <a:pt x="347276" y="209761"/>
                    <a:pt x="343824" y="185339"/>
                    <a:pt x="338422" y="162865"/>
                  </a:cubicBezTo>
                  <a:close/>
                  <a:moveTo>
                    <a:pt x="180542" y="162415"/>
                  </a:moveTo>
                  <a:cubicBezTo>
                    <a:pt x="175139" y="185040"/>
                    <a:pt x="171687" y="209612"/>
                    <a:pt x="170186" y="235083"/>
                  </a:cubicBezTo>
                  <a:lnTo>
                    <a:pt x="235619" y="235083"/>
                  </a:lnTo>
                  <a:lnTo>
                    <a:pt x="235619" y="169607"/>
                  </a:lnTo>
                  <a:cubicBezTo>
                    <a:pt x="217160" y="168558"/>
                    <a:pt x="198701" y="166161"/>
                    <a:pt x="180542" y="162415"/>
                  </a:cubicBezTo>
                  <a:close/>
                  <a:moveTo>
                    <a:pt x="92297" y="133948"/>
                  </a:moveTo>
                  <a:cubicBezTo>
                    <a:pt x="70536" y="162865"/>
                    <a:pt x="55978" y="197475"/>
                    <a:pt x="51476" y="235083"/>
                  </a:cubicBezTo>
                  <a:lnTo>
                    <a:pt x="120211" y="235083"/>
                  </a:lnTo>
                  <a:cubicBezTo>
                    <a:pt x="121562" y="205117"/>
                    <a:pt x="125764" y="176349"/>
                    <a:pt x="132217" y="149530"/>
                  </a:cubicBezTo>
                  <a:cubicBezTo>
                    <a:pt x="118560" y="145035"/>
                    <a:pt x="105353" y="139791"/>
                    <a:pt x="92297" y="133948"/>
                  </a:cubicBezTo>
                  <a:close/>
                  <a:moveTo>
                    <a:pt x="159231" y="75814"/>
                  </a:moveTo>
                  <a:cubicBezTo>
                    <a:pt x="148875" y="81657"/>
                    <a:pt x="138970" y="88249"/>
                    <a:pt x="129666" y="95591"/>
                  </a:cubicBezTo>
                  <a:cubicBezTo>
                    <a:pt x="135519" y="97839"/>
                    <a:pt x="141372" y="100086"/>
                    <a:pt x="147225" y="102034"/>
                  </a:cubicBezTo>
                  <a:cubicBezTo>
                    <a:pt x="151277" y="91845"/>
                    <a:pt x="155179" y="83605"/>
                    <a:pt x="159231" y="75814"/>
                  </a:cubicBezTo>
                  <a:close/>
                  <a:moveTo>
                    <a:pt x="358682" y="74165"/>
                  </a:moveTo>
                  <a:cubicBezTo>
                    <a:pt x="363184" y="82556"/>
                    <a:pt x="367386" y="91546"/>
                    <a:pt x="371888" y="102783"/>
                  </a:cubicBezTo>
                  <a:cubicBezTo>
                    <a:pt x="378492" y="100536"/>
                    <a:pt x="385095" y="98138"/>
                    <a:pt x="391548" y="95591"/>
                  </a:cubicBezTo>
                  <a:cubicBezTo>
                    <a:pt x="381343" y="87500"/>
                    <a:pt x="370238" y="80309"/>
                    <a:pt x="358682" y="74165"/>
                  </a:cubicBezTo>
                  <a:close/>
                  <a:moveTo>
                    <a:pt x="285595" y="60381"/>
                  </a:moveTo>
                  <a:lnTo>
                    <a:pt x="285595" y="119864"/>
                  </a:lnTo>
                  <a:cubicBezTo>
                    <a:pt x="298051" y="118965"/>
                    <a:pt x="310507" y="117466"/>
                    <a:pt x="322964" y="115219"/>
                  </a:cubicBezTo>
                  <a:cubicBezTo>
                    <a:pt x="314559" y="95741"/>
                    <a:pt x="302253" y="73566"/>
                    <a:pt x="285595" y="60381"/>
                  </a:cubicBezTo>
                  <a:close/>
                  <a:moveTo>
                    <a:pt x="235619" y="58583"/>
                  </a:moveTo>
                  <a:cubicBezTo>
                    <a:pt x="217910" y="71469"/>
                    <a:pt x="204704" y="94692"/>
                    <a:pt x="196149" y="114769"/>
                  </a:cubicBezTo>
                  <a:cubicBezTo>
                    <a:pt x="209206" y="117167"/>
                    <a:pt x="222413" y="118965"/>
                    <a:pt x="235619" y="119864"/>
                  </a:cubicBezTo>
                  <a:close/>
                  <a:moveTo>
                    <a:pt x="259482" y="0"/>
                  </a:moveTo>
                  <a:lnTo>
                    <a:pt x="260532" y="0"/>
                  </a:lnTo>
                  <a:cubicBezTo>
                    <a:pt x="399953" y="0"/>
                    <a:pt x="514161" y="109825"/>
                    <a:pt x="520914" y="247369"/>
                  </a:cubicBezTo>
                  <a:lnTo>
                    <a:pt x="475741" y="230138"/>
                  </a:lnTo>
                  <a:cubicBezTo>
                    <a:pt x="473340" y="229239"/>
                    <a:pt x="471089" y="228640"/>
                    <a:pt x="468688" y="228041"/>
                  </a:cubicBezTo>
                  <a:cubicBezTo>
                    <a:pt x="463285" y="193130"/>
                    <a:pt x="449328" y="160917"/>
                    <a:pt x="428917" y="133948"/>
                  </a:cubicBezTo>
                  <a:cubicBezTo>
                    <a:pt x="415260" y="140240"/>
                    <a:pt x="401153" y="145634"/>
                    <a:pt x="386746" y="150279"/>
                  </a:cubicBezTo>
                  <a:cubicBezTo>
                    <a:pt x="393199" y="176799"/>
                    <a:pt x="397251" y="205416"/>
                    <a:pt x="398752" y="235083"/>
                  </a:cubicBezTo>
                  <a:lnTo>
                    <a:pt x="417812" y="235083"/>
                  </a:lnTo>
                  <a:lnTo>
                    <a:pt x="315310" y="274188"/>
                  </a:lnTo>
                  <a:cubicBezTo>
                    <a:pt x="308556" y="276885"/>
                    <a:pt x="302403" y="280481"/>
                    <a:pt x="297001" y="285126"/>
                  </a:cubicBezTo>
                  <a:lnTo>
                    <a:pt x="285595" y="285126"/>
                  </a:lnTo>
                  <a:lnTo>
                    <a:pt x="285595" y="297861"/>
                  </a:lnTo>
                  <a:cubicBezTo>
                    <a:pt x="277641" y="309698"/>
                    <a:pt x="273589" y="324231"/>
                    <a:pt x="275089" y="339065"/>
                  </a:cubicBezTo>
                  <a:cubicBezTo>
                    <a:pt x="277040" y="358992"/>
                    <a:pt x="280792" y="379669"/>
                    <a:pt x="285895" y="400345"/>
                  </a:cubicBezTo>
                  <a:cubicBezTo>
                    <a:pt x="285745" y="400345"/>
                    <a:pt x="285745" y="400345"/>
                    <a:pt x="285595" y="400345"/>
                  </a:cubicBezTo>
                  <a:lnTo>
                    <a:pt x="285595" y="459828"/>
                  </a:lnTo>
                  <a:cubicBezTo>
                    <a:pt x="290397" y="456082"/>
                    <a:pt x="295050" y="451288"/>
                    <a:pt x="299552" y="445594"/>
                  </a:cubicBezTo>
                  <a:cubicBezTo>
                    <a:pt x="307656" y="468818"/>
                    <a:pt x="317411" y="491142"/>
                    <a:pt x="328516" y="511219"/>
                  </a:cubicBezTo>
                  <a:cubicBezTo>
                    <a:pt x="305405" y="517512"/>
                    <a:pt x="282893" y="520209"/>
                    <a:pt x="259482" y="520209"/>
                  </a:cubicBezTo>
                  <a:cubicBezTo>
                    <a:pt x="118260" y="520209"/>
                    <a:pt x="0" y="404541"/>
                    <a:pt x="0" y="260104"/>
                  </a:cubicBezTo>
                  <a:cubicBezTo>
                    <a:pt x="0" y="115519"/>
                    <a:pt x="118560" y="0"/>
                    <a:pt x="259482" y="0"/>
                  </a:cubicBezTo>
                  <a:close/>
                </a:path>
              </a:pathLst>
            </a:custGeom>
            <a:solidFill>
              <a:srgbClr val="FA8C16"/>
            </a:solidFill>
            <a:ln>
              <a:noFill/>
            </a:ln>
            <a:effectLst/>
          </p:spPr>
          <p:txBody>
            <a:bodyPr/>
            <a:lstStyle/>
            <a:p>
              <a:endParaRPr lang="zh-CN" altLang="en-US">
                <a:solidFill>
                  <a:schemeClr val="tx1">
                    <a:lumMod val="50000"/>
                    <a:lumOff val="50000"/>
                  </a:schemeClr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6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heme/theme1.xml><?xml version="1.0" encoding="utf-8"?>
<a:theme xmlns:a="http://schemas.openxmlformats.org/drawingml/2006/main" name="第一PPT模板网-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1032</Words>
  <Application>Microsoft Office PowerPoint</Application>
  <PresentationFormat>宽屏</PresentationFormat>
  <Paragraphs>122</Paragraphs>
  <Slides>14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14</vt:i4>
      </vt:variant>
    </vt:vector>
  </HeadingPairs>
  <TitlesOfParts>
    <vt:vector size="26" baseType="lpstr">
      <vt:lpstr>Gill Sans MT</vt:lpstr>
      <vt:lpstr>Meiryo</vt:lpstr>
      <vt:lpstr>等线</vt:lpstr>
      <vt:lpstr>方正悠黑体</vt:lpstr>
      <vt:lpstr>宋体</vt:lpstr>
      <vt:lpstr>微软雅黑</vt:lpstr>
      <vt:lpstr>Arial</vt:lpstr>
      <vt:lpstr>Calibri</vt:lpstr>
      <vt:lpstr>Calibri Light</vt:lpstr>
      <vt:lpstr>Castellar</vt:lpstr>
      <vt:lpstr>第一PPT模板网-WWW.1PPT.COM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3</cp:revision>
  <cp:lastPrinted>2021-06-03T15:59:43Z</cp:lastPrinted>
  <dcterms:created xsi:type="dcterms:W3CDTF">2021-06-03T15:59:43Z</dcterms:created>
  <dcterms:modified xsi:type="dcterms:W3CDTF">2023-04-05T00:50:39Z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