
<file path=[Content_Types].xml><?xml version="1.0" encoding="utf-8"?>
<Types xmlns="http://schemas.openxmlformats.org/package/2006/content-types">
  <Default Extension="png" ContentType="image/png"/>
  <Default Extension="svg" ContentType="image/sv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5"/>
  </p:notesMasterIdLst>
  <p:sldIdLst>
    <p:sldId id="256" r:id="rId3"/>
    <p:sldId id="276" r:id="rId4"/>
    <p:sldId id="277" r:id="rId5"/>
    <p:sldId id="257" r:id="rId6"/>
    <p:sldId id="291" r:id="rId7"/>
    <p:sldId id="292" r:id="rId8"/>
    <p:sldId id="293" r:id="rId9"/>
    <p:sldId id="278" r:id="rId10"/>
    <p:sldId id="281" r:id="rId11"/>
    <p:sldId id="289" r:id="rId12"/>
    <p:sldId id="290" r:id="rId13"/>
    <p:sldId id="279" r:id="rId14"/>
    <p:sldId id="282" r:id="rId15"/>
    <p:sldId id="287" r:id="rId16"/>
    <p:sldId id="288" r:id="rId17"/>
    <p:sldId id="294" r:id="rId18"/>
    <p:sldId id="280" r:id="rId19"/>
    <p:sldId id="283" r:id="rId20"/>
    <p:sldId id="285" r:id="rId21"/>
    <p:sldId id="295" r:id="rId22"/>
    <p:sldId id="286" r:id="rId23"/>
    <p:sldId id="296" r:id="rId24"/>
  </p:sldIdLst>
  <p:sldSz cx="12192000" cy="6858000"/>
  <p:notesSz cx="6858000" cy="9144000"/>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49" autoAdjust="0"/>
    <p:restoredTop sz="96314" autoAdjust="0"/>
  </p:normalViewPr>
  <p:slideViewPr>
    <p:cSldViewPr snapToGrid="0">
      <p:cViewPr varScale="1">
        <p:scale>
          <a:sx n="106" d="100"/>
          <a:sy n="106" d="100"/>
        </p:scale>
        <p:origin x="720" y="114"/>
      </p:cViewPr>
      <p:guideLst>
        <p:guide orient="horz" pos="2160"/>
        <p:guide pos="3840"/>
      </p:guideLst>
    </p:cSldViewPr>
  </p:slideViewPr>
  <p:notesTextViewPr>
    <p:cViewPr>
      <p:scale>
        <a:sx n="1" d="1"/>
        <a:sy n="1" d="1"/>
      </p:scale>
      <p:origin x="0" y="0"/>
    </p:cViewPr>
  </p:notesTextViewPr>
  <p:sorterViewPr>
    <p:cViewPr>
      <p:scale>
        <a:sx n="100" d="100"/>
        <a:sy n="100" d="100"/>
      </p:scale>
      <p:origin x="0" y="-828"/>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5F6FCC-8476-415C-ADB5-DBB0F3376DEF}" type="datetimeFigureOut">
              <a:rPr lang="zh-CN" altLang="en-US" smtClean="0"/>
              <a:t>2023/4/7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9ADA30-7490-44C7-98A0-8F2C0F049702}" type="slidenum">
              <a:rPr lang="zh-CN" altLang="en-US" smtClean="0"/>
              <a:t>‹#›</a:t>
            </a:fld>
            <a:endParaRPr lang="zh-CN" altLang="en-US"/>
          </a:p>
        </p:txBody>
      </p:sp>
    </p:spTree>
    <p:extLst>
      <p:ext uri="{BB962C8B-B14F-4D97-AF65-F5344CB8AC3E}">
        <p14:creationId xmlns:p14="http://schemas.microsoft.com/office/powerpoint/2010/main" val="2822631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EB9ADA30-7490-44C7-98A0-8F2C0F049702}" type="slidenum">
              <a:rPr lang="zh-CN" altLang="en-US" smtClean="0"/>
              <a:t>11</a:t>
            </a:fld>
            <a:endParaRPr lang="zh-CN" altLang="en-US"/>
          </a:p>
        </p:txBody>
      </p:sp>
    </p:spTree>
    <p:extLst>
      <p:ext uri="{BB962C8B-B14F-4D97-AF65-F5344CB8AC3E}">
        <p14:creationId xmlns:p14="http://schemas.microsoft.com/office/powerpoint/2010/main" val="974625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22</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904544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347E38E-895A-412C-BB98-E6EC655D8D94}" type="datetimeFigureOut">
              <a:rPr lang="zh-CN" altLang="en-US" smtClean="0"/>
              <a:t>2023/4/7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F87BEF8-C304-436D-A6F4-B5BA5452CB73}" type="slidenum">
              <a:rPr lang="zh-CN" altLang="en-US" smtClean="0"/>
              <a:t>‹#›</a:t>
            </a:fld>
            <a:endParaRPr lang="zh-CN" altLang="en-US"/>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D347E38E-895A-412C-BB98-E6EC655D8D94}" type="datetimeFigureOut">
              <a:rPr lang="zh-CN" altLang="en-US" smtClean="0"/>
              <a:t>2023/4/7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F87BEF8-C304-436D-A6F4-B5BA5452CB73}" type="slidenum">
              <a:rPr lang="zh-CN" altLang="en-US" smtClean="0"/>
              <a:t>‹#›</a:t>
            </a:fld>
            <a:endParaRPr lang="zh-CN" altLang="en-US"/>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D347E38E-895A-412C-BB98-E6EC655D8D94}" type="datetimeFigureOut">
              <a:rPr lang="zh-CN" altLang="en-US" smtClean="0"/>
              <a:t>2023/4/7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F87BEF8-C304-436D-A6F4-B5BA5452CB73}" type="slidenum">
              <a:rPr lang="zh-CN" altLang="en-US" smtClean="0"/>
              <a:t>‹#›</a:t>
            </a:fld>
            <a:endParaRPr lang="zh-CN" altLang="en-US"/>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55769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678664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839272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60860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753764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466612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152360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21241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D347E38E-895A-412C-BB98-E6EC655D8D94}" type="datetimeFigureOut">
              <a:rPr lang="zh-CN" altLang="en-US" smtClean="0"/>
              <a:t>2023/4/7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F87BEF8-C304-436D-A6F4-B5BA5452CB73}" type="slidenum">
              <a:rPr lang="zh-CN" altLang="en-US" smtClean="0"/>
              <a:t>‹#›</a:t>
            </a:fld>
            <a:endParaRPr lang="zh-CN" altLang="en-US"/>
          </a:p>
        </p:txBody>
      </p:sp>
    </p:spTree>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634321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784914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72907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D347E38E-895A-412C-BB98-E6EC655D8D94}" type="datetimeFigureOut">
              <a:rPr lang="zh-CN" altLang="en-US" smtClean="0"/>
              <a:t>2023/4/7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F87BEF8-C304-436D-A6F4-B5BA5452CB73}" type="slidenum">
              <a:rPr lang="zh-CN" altLang="en-US" smtClean="0"/>
              <a:t>‹#›</a:t>
            </a:fld>
            <a:endParaRPr lang="zh-CN" alt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D347E38E-895A-412C-BB98-E6EC655D8D94}" type="datetimeFigureOut">
              <a:rPr lang="zh-CN" altLang="en-US" smtClean="0"/>
              <a:t>2023/4/7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F87BEF8-C304-436D-A6F4-B5BA5452CB73}" type="slidenum">
              <a:rPr lang="zh-CN" altLang="en-US" smtClean="0"/>
              <a:t>‹#›</a:t>
            </a:fld>
            <a:endParaRPr lang="zh-CN" alt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D347E38E-895A-412C-BB98-E6EC655D8D94}" type="datetimeFigureOut">
              <a:rPr lang="zh-CN" altLang="en-US" smtClean="0"/>
              <a:t>2023/4/7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F87BEF8-C304-436D-A6F4-B5BA5452CB73}" type="slidenum">
              <a:rPr lang="zh-CN" altLang="en-US" smtClean="0"/>
              <a:t>‹#›</a:t>
            </a:fld>
            <a:endParaRPr lang="zh-CN" alt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347E38E-895A-412C-BB98-E6EC655D8D94}" type="datetimeFigureOut">
              <a:rPr lang="zh-CN" altLang="en-US" smtClean="0"/>
              <a:t>2023/4/7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F87BEF8-C304-436D-A6F4-B5BA5452CB73}" type="slidenum">
              <a:rPr lang="zh-CN" altLang="en-US" smtClean="0"/>
              <a:t>‹#›</a:t>
            </a:fld>
            <a:endParaRPr lang="zh-CN" alt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347E38E-895A-412C-BB98-E6EC655D8D94}" type="datetimeFigureOut">
              <a:rPr lang="zh-CN" altLang="en-US" smtClean="0"/>
              <a:t>2023/4/7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F87BEF8-C304-436D-A6F4-B5BA5452CB73}" type="slidenum">
              <a:rPr lang="zh-CN" altLang="en-US" smtClean="0"/>
              <a:t>‹#›</a:t>
            </a:fld>
            <a:endParaRPr lang="zh-CN" alt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347E38E-895A-412C-BB98-E6EC655D8D94}" type="datetimeFigureOut">
              <a:rPr lang="zh-CN" altLang="en-US" smtClean="0"/>
              <a:t>2023/4/7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F87BEF8-C304-436D-A6F4-B5BA5452CB73}" type="slidenum">
              <a:rPr lang="zh-CN" altLang="en-US" smtClean="0"/>
              <a:t>‹#›</a:t>
            </a:fld>
            <a:endParaRPr lang="zh-CN" alt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347E38E-895A-412C-BB98-E6EC655D8D94}" type="datetimeFigureOut">
              <a:rPr lang="zh-CN" altLang="en-US" smtClean="0"/>
              <a:t>2023/4/7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F87BEF8-C304-436D-A6F4-B5BA5452CB73}" type="slidenum">
              <a:rPr lang="zh-CN" altLang="en-US" smtClean="0"/>
              <a:t>‹#›</a:t>
            </a:fld>
            <a:endParaRPr lang="zh-CN" alt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0"/>
            <a:r>
              <a:rPr lang="zh-CN" altLang="en-US"/>
              <a:t>二级</a:t>
            </a:r>
          </a:p>
          <a:p>
            <a:pPr lvl="0"/>
            <a:r>
              <a:rPr lang="zh-CN" altLang="en-US"/>
              <a:t>三级</a:t>
            </a:r>
          </a:p>
          <a:p>
            <a:pPr lvl="0"/>
            <a:r>
              <a:rPr lang="zh-CN" altLang="en-US"/>
              <a:t>四级</a:t>
            </a:r>
          </a:p>
          <a:p>
            <a:pPr lvl="0"/>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思源黑体 CN Bold" panose="020B0800000000000000" pitchFamily="34" charset="-122"/>
                <a:ea typeface="思源黑体 CN Bold" panose="020B0800000000000000" pitchFamily="34" charset="-122"/>
              </a:defRPr>
            </a:lvl1pPr>
          </a:lstStyle>
          <a:p>
            <a:fld id="{D02EAC4A-7EDB-4200-9310-93BACAEB5964}" type="datetimeFigureOut">
              <a:rPr lang="zh-CN" altLang="en-US" smtClean="0"/>
              <a:t>2023/4/7</a:t>
            </a:fld>
            <a:endParaRPr lang="zh-CN" altLang="en-US" smtClean="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思源黑体 CN Bold" panose="020B0800000000000000" pitchFamily="34" charset="-122"/>
                <a:ea typeface="思源黑体 CN Bold" panose="020B0800000000000000" pitchFamily="34" charset="-122"/>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思源黑体 CN Bold" panose="020B0800000000000000" pitchFamily="34" charset="-122"/>
                <a:ea typeface="思源黑体 CN Bold" panose="020B0800000000000000" pitchFamily="34" charset="-122"/>
              </a:defRPr>
            </a:lvl1pPr>
          </a:lstStyle>
          <a:p>
            <a:fld id="{A7B76B68-C8DC-4477-A88A-F0660301103E}" type="slidenum">
              <a:rPr lang="zh-CN" altLang="en-US" smtClean="0"/>
              <a:t>‹#›</a:t>
            </a:fld>
            <a:endParaRPr lang="zh-CN" altLang="en-US"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fade/>
  </p:transition>
  <p:txStyles>
    <p:titleStyle>
      <a:lvl1pPr algn="l" defTabSz="914400" rtl="0" eaLnBrk="1" latinLnBrk="0" hangingPunct="1">
        <a:lnSpc>
          <a:spcPct val="90000"/>
        </a:lnSpc>
        <a:spcBef>
          <a:spcPct val="0"/>
        </a:spcBef>
        <a:buNone/>
        <a:defRPr sz="4400" kern="1200">
          <a:solidFill>
            <a:schemeClr val="tx1"/>
          </a:solidFill>
          <a:latin typeface="思源黑体 CN Light" panose="020B0300000000000000" pitchFamily="34" charset="-122"/>
          <a:ea typeface="思源黑体 CN Light" panose="020B0300000000000000" pitchFamily="34"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思源黑体 CN Bold" panose="020B0800000000000000" pitchFamily="34" charset="-122"/>
          <a:ea typeface="思源黑体 CN Bold" panose="020B0800000000000000"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思源黑体 CN Bold" panose="020B0800000000000000" pitchFamily="34" charset="-122"/>
          <a:ea typeface="思源黑体 CN Bold" panose="020B0800000000000000"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思源黑体 CN Bold" panose="020B0800000000000000" pitchFamily="34" charset="-122"/>
          <a:ea typeface="思源黑体 CN Bold" panose="020B0800000000000000"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思源黑体 CN Bold" panose="020B0800000000000000" pitchFamily="34" charset="-122"/>
          <a:ea typeface="思源黑体 CN Bold" panose="020B0800000000000000"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思源黑体 CN Bold" panose="020B0800000000000000" pitchFamily="34" charset="-122"/>
          <a:ea typeface="思源黑体 CN Bold" panose="020B0800000000000000"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313692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2.sv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image" Target="../media/image2.sv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OP-PPT -1"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sp>
        <p:nvSpPr>
          <p:cNvPr id="3" name="TOP-PPT -2"/>
          <p:cNvSpPr/>
          <p:nvPr/>
        </p:nvSpPr>
        <p:spPr>
          <a:xfrm rot="11944686" flipH="1" flipV="1">
            <a:off x="4934874" y="1456687"/>
            <a:ext cx="8917526" cy="10314772"/>
          </a:xfrm>
          <a:custGeom>
            <a:avLst/>
            <a:gdLst>
              <a:gd name="connsiteX0" fmla="*/ 577870 w 7558764"/>
              <a:gd name="connsiteY0" fmla="*/ 7731727 h 8743112"/>
              <a:gd name="connsiteX1" fmla="*/ 2804291 w 7558764"/>
              <a:gd name="connsiteY1" fmla="*/ 8679651 h 8743112"/>
              <a:gd name="connsiteX2" fmla="*/ 4451857 w 7558764"/>
              <a:gd name="connsiteY2" fmla="*/ 6702573 h 8743112"/>
              <a:gd name="connsiteX3" fmla="*/ 4476932 w 7558764"/>
              <a:gd name="connsiteY3" fmla="*/ 5956666 h 8743112"/>
              <a:gd name="connsiteX4" fmla="*/ 4836818 w 7558764"/>
              <a:gd name="connsiteY4" fmla="*/ 5020396 h 8743112"/>
              <a:gd name="connsiteX5" fmla="*/ 6004418 w 7558764"/>
              <a:gd name="connsiteY5" fmla="*/ 4447192 h 8743112"/>
              <a:gd name="connsiteX6" fmla="*/ 7504710 w 7558764"/>
              <a:gd name="connsiteY6" fmla="*/ 2644936 h 8743112"/>
              <a:gd name="connsiteX7" fmla="*/ 6829437 w 7558764"/>
              <a:gd name="connsiteY7" fmla="*/ 492329 h 8743112"/>
              <a:gd name="connsiteX8" fmla="*/ 5783330 w 7558764"/>
              <a:gd name="connsiteY8" fmla="*/ 32141 h 8743112"/>
              <a:gd name="connsiteX9" fmla="*/ 3797422 w 7558764"/>
              <a:gd name="connsiteY9" fmla="*/ 517052 h 8743112"/>
              <a:gd name="connsiteX10" fmla="*/ 2677854 w 7558764"/>
              <a:gd name="connsiteY10" fmla="*/ 2312950 h 8743112"/>
              <a:gd name="connsiteX11" fmla="*/ 2464536 w 7558764"/>
              <a:gd name="connsiteY11" fmla="*/ 3109716 h 8743112"/>
              <a:gd name="connsiteX12" fmla="*/ 1668477 w 7558764"/>
              <a:gd name="connsiteY12" fmla="*/ 3613697 h 8743112"/>
              <a:gd name="connsiteX13" fmla="*/ 157944 w 7558764"/>
              <a:gd name="connsiteY13" fmla="*/ 5209699 h 8743112"/>
              <a:gd name="connsiteX14" fmla="*/ 377973 w 7558764"/>
              <a:gd name="connsiteY14" fmla="*/ 7332285 h 8743112"/>
              <a:gd name="connsiteX15" fmla="*/ 577870 w 7558764"/>
              <a:gd name="connsiteY15" fmla="*/ 7731727 h 8743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558764" h="8743112">
                <a:moveTo>
                  <a:pt x="577870" y="7731727"/>
                </a:moveTo>
                <a:cubicBezTo>
                  <a:pt x="998856" y="8504475"/>
                  <a:pt x="1946074" y="8907803"/>
                  <a:pt x="2804291" y="8679651"/>
                </a:cubicBezTo>
                <a:cubicBezTo>
                  <a:pt x="3662862" y="8451499"/>
                  <a:pt x="4363563" y="7610588"/>
                  <a:pt x="4451857" y="6702573"/>
                </a:cubicBezTo>
                <a:cubicBezTo>
                  <a:pt x="4475873" y="6453937"/>
                  <a:pt x="4458567" y="6205302"/>
                  <a:pt x="4476932" y="5956666"/>
                </a:cubicBezTo>
                <a:cubicBezTo>
                  <a:pt x="4502008" y="5619030"/>
                  <a:pt x="4602664" y="5267620"/>
                  <a:pt x="4836818" y="5020396"/>
                </a:cubicBezTo>
                <a:cubicBezTo>
                  <a:pt x="5143728" y="4696535"/>
                  <a:pt x="5602857" y="4618482"/>
                  <a:pt x="6004418" y="4447192"/>
                </a:cubicBezTo>
                <a:cubicBezTo>
                  <a:pt x="6736198" y="4134632"/>
                  <a:pt x="7328828" y="3439582"/>
                  <a:pt x="7504710" y="2644936"/>
                </a:cubicBezTo>
                <a:cubicBezTo>
                  <a:pt x="7680592" y="1850290"/>
                  <a:pt x="7419948" y="983597"/>
                  <a:pt x="6829437" y="492329"/>
                </a:cubicBezTo>
                <a:cubicBezTo>
                  <a:pt x="6532770" y="245459"/>
                  <a:pt x="6165820" y="94300"/>
                  <a:pt x="5783330" y="32141"/>
                </a:cubicBezTo>
                <a:cubicBezTo>
                  <a:pt x="5107705" y="-77696"/>
                  <a:pt x="4376984" y="96419"/>
                  <a:pt x="3797422" y="517052"/>
                </a:cubicBezTo>
                <a:cubicBezTo>
                  <a:pt x="3217860" y="937684"/>
                  <a:pt x="2798640" y="1602008"/>
                  <a:pt x="2677854" y="2312950"/>
                </a:cubicBezTo>
                <a:cubicBezTo>
                  <a:pt x="2631235" y="2585956"/>
                  <a:pt x="2621699" y="2879798"/>
                  <a:pt x="2464536" y="3109716"/>
                </a:cubicBezTo>
                <a:cubicBezTo>
                  <a:pt x="2281944" y="3377423"/>
                  <a:pt x="1955609" y="3480903"/>
                  <a:pt x="1668477" y="3613697"/>
                </a:cubicBezTo>
                <a:cubicBezTo>
                  <a:pt x="998149" y="3923079"/>
                  <a:pt x="423532" y="4501229"/>
                  <a:pt x="157944" y="5209699"/>
                </a:cubicBezTo>
                <a:cubicBezTo>
                  <a:pt x="-107644" y="5918170"/>
                  <a:pt x="-40894" y="6748485"/>
                  <a:pt x="377973" y="7332285"/>
                </a:cubicBezTo>
                <a:cubicBezTo>
                  <a:pt x="441191" y="7419519"/>
                  <a:pt x="525953" y="7636016"/>
                  <a:pt x="577870" y="7731727"/>
                </a:cubicBezTo>
                <a:close/>
              </a:path>
            </a:pathLst>
          </a:custGeom>
          <a:solidFill>
            <a:srgbClr val="CCAED6"/>
          </a:solidFill>
          <a:ln w="35303" cap="flat">
            <a:noFill/>
            <a:prstDash val="solid"/>
            <a:miter/>
          </a:ln>
        </p:spPr>
        <p:txBody>
          <a:bodyPr rtlCol="0" anchor="ctr"/>
          <a:lstStyle/>
          <a:p>
            <a:endParaRPr lang="zh-CN" altLang="en-US">
              <a:latin typeface="思源黑体 CN Bold" panose="020B0800000000000000" pitchFamily="34" charset="-122"/>
              <a:ea typeface="思源黑体 CN Bold" panose="020B0800000000000000" pitchFamily="34" charset="-122"/>
            </a:endParaRPr>
          </a:p>
        </p:txBody>
      </p:sp>
      <p:pic>
        <p:nvPicPr>
          <p:cNvPr id="5" name="TOP-PPT -3"/>
          <p:cNvPicPr>
            <a:picLocks noChangeAspect="1"/>
          </p:cNvPicPr>
          <p:nvPr/>
        </p:nvPicPr>
        <p:blipFill>
          <a:blip r:embed="rId2" cstate="email">
            <a:extLst>
              <a:ext uri="{28A0092B-C50C-407E-A947-70E740481C1C}">
                <a14:useLocalDpi xmlns:a14="http://schemas.microsoft.com/office/drawing/2010/main"/>
              </a:ex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3"/>
              </a:ext>
            </a:extLst>
          </a:blip>
          <a:stretch>
            <a:fillRect/>
          </a:stretch>
        </p:blipFill>
        <p:spPr>
          <a:xfrm>
            <a:off x="4171950" y="1529364"/>
            <a:ext cx="7600950" cy="4966686"/>
          </a:xfrm>
          <a:prstGeom prst="rect">
            <a:avLst/>
          </a:prstGeom>
        </p:spPr>
      </p:pic>
      <p:grpSp>
        <p:nvGrpSpPr>
          <p:cNvPr id="7" name="TOP-PPT -5"/>
          <p:cNvGrpSpPr/>
          <p:nvPr/>
        </p:nvGrpSpPr>
        <p:grpSpPr>
          <a:xfrm>
            <a:off x="310850" y="1125574"/>
            <a:ext cx="5589905" cy="2899847"/>
            <a:chOff x="389670" y="2023622"/>
            <a:chExt cx="5589905" cy="2899847"/>
          </a:xfrm>
        </p:grpSpPr>
        <p:sp>
          <p:nvSpPr>
            <p:cNvPr id="8" name="TOP-PPT -5-1"/>
            <p:cNvSpPr/>
            <p:nvPr/>
          </p:nvSpPr>
          <p:spPr>
            <a:xfrm>
              <a:off x="389670" y="2023622"/>
              <a:ext cx="5262880" cy="2529840"/>
            </a:xfrm>
            <a:prstGeom prst="rect">
              <a:avLst/>
            </a:prstGeom>
          </p:spPr>
          <p:txBody>
            <a:bodyPr wrap="none">
              <a:spAutoFit/>
            </a:bodyPr>
            <a:lstStyle/>
            <a:p>
              <a:r>
                <a:rPr lang="zh-CN" altLang="en-US" sz="8000">
                  <a:solidFill>
                    <a:srgbClr val="9355A8"/>
                  </a:solidFill>
                  <a:latin typeface="思源黑体 CN Bold" panose="020B0800000000000000" pitchFamily="34" charset="-122"/>
                  <a:ea typeface="思源黑体 CN Bold" panose="020B0800000000000000" pitchFamily="34" charset="-122"/>
                </a:rPr>
                <a:t>珍爱生命，</a:t>
              </a:r>
            </a:p>
            <a:p>
              <a:r>
                <a:rPr lang="zh-CN" altLang="en-US" sz="8000">
                  <a:solidFill>
                    <a:srgbClr val="9355A8"/>
                  </a:solidFill>
                  <a:latin typeface="思源黑体 CN Bold" panose="020B0800000000000000" pitchFamily="34" charset="-122"/>
                  <a:ea typeface="思源黑体 CN Bold" panose="020B0800000000000000" pitchFamily="34" charset="-122"/>
                </a:rPr>
                <a:t>远离毒品！</a:t>
              </a:r>
            </a:p>
          </p:txBody>
        </p:sp>
        <p:sp>
          <p:nvSpPr>
            <p:cNvPr id="10" name="TOP-PPT -5-3"/>
            <p:cNvSpPr/>
            <p:nvPr/>
          </p:nvSpPr>
          <p:spPr>
            <a:xfrm>
              <a:off x="427770" y="4548556"/>
              <a:ext cx="5551805" cy="274320"/>
            </a:xfrm>
            <a:prstGeom prst="rect">
              <a:avLst/>
            </a:prstGeom>
          </p:spPr>
          <p:txBody>
            <a:bodyPr wrap="none">
              <a:spAutoFit/>
            </a:bodyPr>
            <a:lstStyle/>
            <a:p>
              <a:r>
                <a:rPr lang="en-US" altLang="zh-CN" sz="1200">
                  <a:solidFill>
                    <a:schemeClr val="tx1">
                      <a:lumMod val="75000"/>
                      <a:lumOff val="25000"/>
                    </a:schemeClr>
                  </a:solidFill>
                  <a:latin typeface="思源黑体 CN Bold" panose="020B0800000000000000" pitchFamily="34" charset="-122"/>
                  <a:ea typeface="思源黑体 CN Bold" panose="020B0800000000000000" pitchFamily="34" charset="-122"/>
                </a:rPr>
                <a:t>THEMATIC EDUCATION CLASS MEETING OF DRUG PREVENTION COURSE</a:t>
              </a:r>
            </a:p>
          </p:txBody>
        </p:sp>
        <p:cxnSp>
          <p:nvCxnSpPr>
            <p:cNvPr id="11" name="TOP-PPT -5-4"/>
            <p:cNvCxnSpPr/>
            <p:nvPr/>
          </p:nvCxnSpPr>
          <p:spPr>
            <a:xfrm flipH="1">
              <a:off x="532546" y="4923469"/>
              <a:ext cx="4840458" cy="0"/>
            </a:xfrm>
            <a:prstGeom prst="line">
              <a:avLst/>
            </a:prstGeom>
            <a:ln>
              <a:solidFill>
                <a:schemeClr val="tx1">
                  <a:lumMod val="75000"/>
                  <a:lumOff val="2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2" name="TOP-PPT -6"/>
          <p:cNvGrpSpPr/>
          <p:nvPr/>
        </p:nvGrpSpPr>
        <p:grpSpPr>
          <a:xfrm>
            <a:off x="426579" y="5893654"/>
            <a:ext cx="1850151" cy="341291"/>
            <a:chOff x="9893573" y="6229921"/>
            <a:chExt cx="1807232" cy="333375"/>
          </a:xfrm>
        </p:grpSpPr>
        <p:grpSp>
          <p:nvGrpSpPr>
            <p:cNvPr id="13" name="组合 12"/>
            <p:cNvGrpSpPr/>
            <p:nvPr/>
          </p:nvGrpSpPr>
          <p:grpSpPr>
            <a:xfrm>
              <a:off x="9893573" y="6229921"/>
              <a:ext cx="333375" cy="333375"/>
              <a:chOff x="10922109" y="6351261"/>
              <a:chExt cx="228600" cy="228600"/>
            </a:xfrm>
          </p:grpSpPr>
          <p:sp>
            <p:nvSpPr>
              <p:cNvPr id="23" name="TOP-PPT -6-1"/>
              <p:cNvSpPr/>
              <p:nvPr/>
            </p:nvSpPr>
            <p:spPr>
              <a:xfrm>
                <a:off x="10922109" y="6351261"/>
                <a:ext cx="228600" cy="228600"/>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思源黑体 CN Bold" panose="020B0800000000000000" pitchFamily="34" charset="-122"/>
                  <a:ea typeface="思源黑体 CN Bold" panose="020B0800000000000000" pitchFamily="34" charset="-122"/>
                </a:endParaRPr>
              </a:p>
            </p:txBody>
          </p:sp>
          <p:sp>
            <p:nvSpPr>
              <p:cNvPr id="24" name="TOP-PPT -6-2"/>
              <p:cNvSpPr/>
              <p:nvPr/>
            </p:nvSpPr>
            <p:spPr>
              <a:xfrm>
                <a:off x="10984351" y="6396155"/>
                <a:ext cx="104116" cy="138812"/>
              </a:xfrm>
              <a:custGeom>
                <a:avLst/>
                <a:gdLst>
                  <a:gd name="T0" fmla="*/ 648 w 7770"/>
                  <a:gd name="T1" fmla="*/ 0 h 10360"/>
                  <a:gd name="T2" fmla="*/ 7123 w 7770"/>
                  <a:gd name="T3" fmla="*/ 0 h 10360"/>
                  <a:gd name="T4" fmla="*/ 7770 w 7770"/>
                  <a:gd name="T5" fmla="*/ 647 h 10360"/>
                  <a:gd name="T6" fmla="*/ 7770 w 7770"/>
                  <a:gd name="T7" fmla="*/ 9712 h 10360"/>
                  <a:gd name="T8" fmla="*/ 7123 w 7770"/>
                  <a:gd name="T9" fmla="*/ 10360 h 10360"/>
                  <a:gd name="T10" fmla="*/ 648 w 7770"/>
                  <a:gd name="T11" fmla="*/ 10360 h 10360"/>
                  <a:gd name="T12" fmla="*/ 0 w 7770"/>
                  <a:gd name="T13" fmla="*/ 9712 h 10360"/>
                  <a:gd name="T14" fmla="*/ 0 w 7770"/>
                  <a:gd name="T15" fmla="*/ 647 h 10360"/>
                  <a:gd name="T16" fmla="*/ 648 w 7770"/>
                  <a:gd name="T17" fmla="*/ 0 h 10360"/>
                  <a:gd name="T18" fmla="*/ 1295 w 7770"/>
                  <a:gd name="T19" fmla="*/ 1293 h 10360"/>
                  <a:gd name="T20" fmla="*/ 1295 w 7770"/>
                  <a:gd name="T21" fmla="*/ 8416 h 10360"/>
                  <a:gd name="T22" fmla="*/ 6475 w 7770"/>
                  <a:gd name="T23" fmla="*/ 8416 h 10360"/>
                  <a:gd name="T24" fmla="*/ 6475 w 7770"/>
                  <a:gd name="T25" fmla="*/ 1293 h 10360"/>
                  <a:gd name="T26" fmla="*/ 1295 w 7770"/>
                  <a:gd name="T27" fmla="*/ 1293 h 10360"/>
                  <a:gd name="T28" fmla="*/ 3890 w 7770"/>
                  <a:gd name="T29" fmla="*/ 8902 h 10360"/>
                  <a:gd name="T30" fmla="*/ 3405 w 7770"/>
                  <a:gd name="T31" fmla="*/ 9387 h 10360"/>
                  <a:gd name="T32" fmla="*/ 3890 w 7770"/>
                  <a:gd name="T33" fmla="*/ 9872 h 10360"/>
                  <a:gd name="T34" fmla="*/ 4375 w 7770"/>
                  <a:gd name="T35" fmla="*/ 9387 h 10360"/>
                  <a:gd name="T36" fmla="*/ 3890 w 7770"/>
                  <a:gd name="T37" fmla="*/ 8902 h 10360"/>
                  <a:gd name="T38" fmla="*/ 3413 w 7770"/>
                  <a:gd name="T39" fmla="*/ 5486 h 10360"/>
                  <a:gd name="T40" fmla="*/ 5026 w 7770"/>
                  <a:gd name="T41" fmla="*/ 3825 h 10360"/>
                  <a:gd name="T42" fmla="*/ 5683 w 7770"/>
                  <a:gd name="T43" fmla="*/ 3815 h 10360"/>
                  <a:gd name="T44" fmla="*/ 5688 w 7770"/>
                  <a:gd name="T45" fmla="*/ 3820 h 10360"/>
                  <a:gd name="T46" fmla="*/ 5692 w 7770"/>
                  <a:gd name="T47" fmla="*/ 4491 h 10360"/>
                  <a:gd name="T48" fmla="*/ 3769 w 7770"/>
                  <a:gd name="T49" fmla="*/ 6472 h 10360"/>
                  <a:gd name="T50" fmla="*/ 3636 w 7770"/>
                  <a:gd name="T51" fmla="*/ 6567 h 10360"/>
                  <a:gd name="T52" fmla="*/ 3081 w 7770"/>
                  <a:gd name="T53" fmla="*/ 6485 h 10360"/>
                  <a:gd name="T54" fmla="*/ 2081 w 7770"/>
                  <a:gd name="T55" fmla="*/ 5486 h 10360"/>
                  <a:gd name="T56" fmla="*/ 2103 w 7770"/>
                  <a:gd name="T57" fmla="*/ 4820 h 10360"/>
                  <a:gd name="T58" fmla="*/ 2748 w 7770"/>
                  <a:gd name="T59" fmla="*/ 4820 h 10360"/>
                  <a:gd name="T60" fmla="*/ 3413 w 7770"/>
                  <a:gd name="T61" fmla="*/ 5486 h 10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769" h="10360">
                    <a:moveTo>
                      <a:pt x="648" y="0"/>
                    </a:moveTo>
                    <a:lnTo>
                      <a:pt x="7123" y="0"/>
                    </a:lnTo>
                    <a:cubicBezTo>
                      <a:pt x="7480" y="0"/>
                      <a:pt x="7770" y="290"/>
                      <a:pt x="7770" y="647"/>
                    </a:cubicBezTo>
                    <a:lnTo>
                      <a:pt x="7770" y="9712"/>
                    </a:lnTo>
                    <a:cubicBezTo>
                      <a:pt x="7770" y="10070"/>
                      <a:pt x="7480" y="10360"/>
                      <a:pt x="7123" y="10360"/>
                    </a:cubicBezTo>
                    <a:lnTo>
                      <a:pt x="648" y="10360"/>
                    </a:lnTo>
                    <a:cubicBezTo>
                      <a:pt x="290" y="10360"/>
                      <a:pt x="0" y="10070"/>
                      <a:pt x="0" y="9712"/>
                    </a:cubicBezTo>
                    <a:lnTo>
                      <a:pt x="0" y="647"/>
                    </a:lnTo>
                    <a:cubicBezTo>
                      <a:pt x="0" y="288"/>
                      <a:pt x="290" y="0"/>
                      <a:pt x="648" y="0"/>
                    </a:cubicBezTo>
                    <a:close/>
                    <a:moveTo>
                      <a:pt x="1295" y="1293"/>
                    </a:moveTo>
                    <a:lnTo>
                      <a:pt x="1295" y="8416"/>
                    </a:lnTo>
                    <a:lnTo>
                      <a:pt x="6475" y="8416"/>
                    </a:lnTo>
                    <a:lnTo>
                      <a:pt x="6475" y="1293"/>
                    </a:lnTo>
                    <a:lnTo>
                      <a:pt x="1295" y="1293"/>
                    </a:lnTo>
                    <a:close/>
                    <a:moveTo>
                      <a:pt x="3890" y="8902"/>
                    </a:moveTo>
                    <a:cubicBezTo>
                      <a:pt x="3621" y="8902"/>
                      <a:pt x="3405" y="9120"/>
                      <a:pt x="3405" y="9387"/>
                    </a:cubicBezTo>
                    <a:cubicBezTo>
                      <a:pt x="3405" y="9656"/>
                      <a:pt x="3622" y="9872"/>
                      <a:pt x="3890" y="9872"/>
                    </a:cubicBezTo>
                    <a:cubicBezTo>
                      <a:pt x="4157" y="9872"/>
                      <a:pt x="4375" y="9655"/>
                      <a:pt x="4375" y="9387"/>
                    </a:cubicBezTo>
                    <a:cubicBezTo>
                      <a:pt x="4376" y="9120"/>
                      <a:pt x="4159" y="8902"/>
                      <a:pt x="3890" y="8902"/>
                    </a:cubicBezTo>
                    <a:close/>
                    <a:moveTo>
                      <a:pt x="3413" y="5486"/>
                    </a:moveTo>
                    <a:lnTo>
                      <a:pt x="5026" y="3825"/>
                    </a:lnTo>
                    <a:cubicBezTo>
                      <a:pt x="5205" y="3641"/>
                      <a:pt x="5499" y="3636"/>
                      <a:pt x="5683" y="3815"/>
                    </a:cubicBezTo>
                    <a:lnTo>
                      <a:pt x="5688" y="3820"/>
                    </a:lnTo>
                    <a:cubicBezTo>
                      <a:pt x="5872" y="4005"/>
                      <a:pt x="5874" y="4303"/>
                      <a:pt x="5692" y="4491"/>
                    </a:cubicBezTo>
                    <a:lnTo>
                      <a:pt x="3769" y="6472"/>
                    </a:lnTo>
                    <a:cubicBezTo>
                      <a:pt x="3730" y="6511"/>
                      <a:pt x="3685" y="6543"/>
                      <a:pt x="3636" y="6567"/>
                    </a:cubicBezTo>
                    <a:cubicBezTo>
                      <a:pt x="3453" y="6665"/>
                      <a:pt x="3228" y="6631"/>
                      <a:pt x="3081" y="6485"/>
                    </a:cubicBezTo>
                    <a:lnTo>
                      <a:pt x="2081" y="5486"/>
                    </a:lnTo>
                    <a:cubicBezTo>
                      <a:pt x="1904" y="5296"/>
                      <a:pt x="1913" y="4997"/>
                      <a:pt x="2103" y="4820"/>
                    </a:cubicBezTo>
                    <a:cubicBezTo>
                      <a:pt x="2284" y="4650"/>
                      <a:pt x="2566" y="4650"/>
                      <a:pt x="2748" y="4820"/>
                    </a:cubicBezTo>
                    <a:lnTo>
                      <a:pt x="3413" y="548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思源黑体 CN Bold" panose="020B0800000000000000" pitchFamily="34" charset="-122"/>
                </a:endParaRPr>
              </a:p>
            </p:txBody>
          </p:sp>
        </p:grpSp>
        <p:grpSp>
          <p:nvGrpSpPr>
            <p:cNvPr id="14" name="组合 13"/>
            <p:cNvGrpSpPr/>
            <p:nvPr/>
          </p:nvGrpSpPr>
          <p:grpSpPr>
            <a:xfrm>
              <a:off x="10384859" y="6229921"/>
              <a:ext cx="333375" cy="333375"/>
              <a:chOff x="11324604" y="6351261"/>
              <a:chExt cx="228600" cy="228600"/>
            </a:xfrm>
          </p:grpSpPr>
          <p:sp>
            <p:nvSpPr>
              <p:cNvPr id="21" name="TOP-PPT -6-3"/>
              <p:cNvSpPr/>
              <p:nvPr/>
            </p:nvSpPr>
            <p:spPr>
              <a:xfrm>
                <a:off x="11324604" y="6351261"/>
                <a:ext cx="228600" cy="228600"/>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思源黑体 CN Bold" panose="020B0800000000000000" pitchFamily="34" charset="-122"/>
                  <a:ea typeface="思源黑体 CN Bold" panose="020B0800000000000000" pitchFamily="34" charset="-122"/>
                </a:endParaRPr>
              </a:p>
            </p:txBody>
          </p:sp>
          <p:sp>
            <p:nvSpPr>
              <p:cNvPr id="22" name="TOP-PPT -6-4"/>
              <p:cNvSpPr/>
              <p:nvPr/>
            </p:nvSpPr>
            <p:spPr>
              <a:xfrm>
                <a:off x="11369490" y="6396234"/>
                <a:ext cx="138812" cy="138653"/>
              </a:xfrm>
              <a:custGeom>
                <a:avLst/>
                <a:gdLst>
                  <a:gd name="T0" fmla="*/ 10906 w 12797"/>
                  <a:gd name="T1" fmla="*/ 1875 h 12781"/>
                  <a:gd name="T2" fmla="*/ 6391 w 12797"/>
                  <a:gd name="T3" fmla="*/ 0 h 12781"/>
                  <a:gd name="T4" fmla="*/ 1875 w 12797"/>
                  <a:gd name="T5" fmla="*/ 1875 h 12781"/>
                  <a:gd name="T6" fmla="*/ 1234 w 12797"/>
                  <a:gd name="T7" fmla="*/ 2625 h 12781"/>
                  <a:gd name="T8" fmla="*/ 0 w 12797"/>
                  <a:gd name="T9" fmla="*/ 6391 h 12781"/>
                  <a:gd name="T10" fmla="*/ 1875 w 12797"/>
                  <a:gd name="T11" fmla="*/ 10906 h 12781"/>
                  <a:gd name="T12" fmla="*/ 6391 w 12797"/>
                  <a:gd name="T13" fmla="*/ 12781 h 12781"/>
                  <a:gd name="T14" fmla="*/ 10906 w 12797"/>
                  <a:gd name="T15" fmla="*/ 10906 h 12781"/>
                  <a:gd name="T16" fmla="*/ 12781 w 12797"/>
                  <a:gd name="T17" fmla="*/ 6391 h 12781"/>
                  <a:gd name="T18" fmla="*/ 11219 w 12797"/>
                  <a:gd name="T19" fmla="*/ 9484 h 12781"/>
                  <a:gd name="T20" fmla="*/ 9906 w 12797"/>
                  <a:gd name="T21" fmla="*/ 6719 h 12781"/>
                  <a:gd name="T22" fmla="*/ 11219 w 12797"/>
                  <a:gd name="T23" fmla="*/ 9484 h 12781"/>
                  <a:gd name="T24" fmla="*/ 2891 w 12797"/>
                  <a:gd name="T25" fmla="*/ 6734 h 12781"/>
                  <a:gd name="T26" fmla="*/ 1578 w 12797"/>
                  <a:gd name="T27" fmla="*/ 9500 h 12781"/>
                  <a:gd name="T28" fmla="*/ 1609 w 12797"/>
                  <a:gd name="T29" fmla="*/ 3250 h 12781"/>
                  <a:gd name="T30" fmla="*/ 2891 w 12797"/>
                  <a:gd name="T31" fmla="*/ 6063 h 12781"/>
                  <a:gd name="T32" fmla="*/ 1609 w 12797"/>
                  <a:gd name="T33" fmla="*/ 3250 h 12781"/>
                  <a:gd name="T34" fmla="*/ 3563 w 12797"/>
                  <a:gd name="T35" fmla="*/ 6063 h 12781"/>
                  <a:gd name="T36" fmla="*/ 6063 w 12797"/>
                  <a:gd name="T37" fmla="*/ 4203 h 12781"/>
                  <a:gd name="T38" fmla="*/ 6063 w 12797"/>
                  <a:gd name="T39" fmla="*/ 6734 h 12781"/>
                  <a:gd name="T40" fmla="*/ 3813 w 12797"/>
                  <a:gd name="T41" fmla="*/ 8750 h 12781"/>
                  <a:gd name="T42" fmla="*/ 6063 w 12797"/>
                  <a:gd name="T43" fmla="*/ 6734 h 12781"/>
                  <a:gd name="T44" fmla="*/ 9234 w 12797"/>
                  <a:gd name="T45" fmla="*/ 6734 h 12781"/>
                  <a:gd name="T46" fmla="*/ 6734 w 12797"/>
                  <a:gd name="T47" fmla="*/ 8516 h 12781"/>
                  <a:gd name="T48" fmla="*/ 6734 w 12797"/>
                  <a:gd name="T49" fmla="*/ 6063 h 12781"/>
                  <a:gd name="T50" fmla="*/ 8969 w 12797"/>
                  <a:gd name="T51" fmla="*/ 3969 h 12781"/>
                  <a:gd name="T52" fmla="*/ 6734 w 12797"/>
                  <a:gd name="T53" fmla="*/ 6063 h 12781"/>
                  <a:gd name="T54" fmla="*/ 6734 w 12797"/>
                  <a:gd name="T55" fmla="*/ 719 h 12781"/>
                  <a:gd name="T56" fmla="*/ 8344 w 12797"/>
                  <a:gd name="T57" fmla="*/ 2266 h 12781"/>
                  <a:gd name="T58" fmla="*/ 6734 w 12797"/>
                  <a:gd name="T59" fmla="*/ 3531 h 12781"/>
                  <a:gd name="T60" fmla="*/ 6063 w 12797"/>
                  <a:gd name="T61" fmla="*/ 719 h 12781"/>
                  <a:gd name="T62" fmla="*/ 4016 w 12797"/>
                  <a:gd name="T63" fmla="*/ 3313 h 12781"/>
                  <a:gd name="T64" fmla="*/ 5375 w 12797"/>
                  <a:gd name="T65" fmla="*/ 1078 h 12781"/>
                  <a:gd name="T66" fmla="*/ 6063 w 12797"/>
                  <a:gd name="T67" fmla="*/ 12078 h 12781"/>
                  <a:gd name="T68" fmla="*/ 4453 w 12797"/>
                  <a:gd name="T69" fmla="*/ 10531 h 12781"/>
                  <a:gd name="T70" fmla="*/ 6063 w 12797"/>
                  <a:gd name="T71" fmla="*/ 9188 h 12781"/>
                  <a:gd name="T72" fmla="*/ 6734 w 12797"/>
                  <a:gd name="T73" fmla="*/ 12078 h 12781"/>
                  <a:gd name="T74" fmla="*/ 8797 w 12797"/>
                  <a:gd name="T75" fmla="*/ 9406 h 12781"/>
                  <a:gd name="T76" fmla="*/ 7422 w 12797"/>
                  <a:gd name="T77" fmla="*/ 11719 h 12781"/>
                  <a:gd name="T78" fmla="*/ 9625 w 12797"/>
                  <a:gd name="T79" fmla="*/ 3828 h 12781"/>
                  <a:gd name="T80" fmla="*/ 12125 w 12797"/>
                  <a:gd name="T81" fmla="*/ 6063 h 12781"/>
                  <a:gd name="T82" fmla="*/ 10438 w 12797"/>
                  <a:gd name="T83" fmla="*/ 2344 h 12781"/>
                  <a:gd name="T84" fmla="*/ 9438 w 12797"/>
                  <a:gd name="T85" fmla="*/ 3172 h 12781"/>
                  <a:gd name="T86" fmla="*/ 8297 w 12797"/>
                  <a:gd name="T87" fmla="*/ 1000 h 12781"/>
                  <a:gd name="T88" fmla="*/ 4484 w 12797"/>
                  <a:gd name="T89" fmla="*/ 1000 h 12781"/>
                  <a:gd name="T90" fmla="*/ 3344 w 12797"/>
                  <a:gd name="T91" fmla="*/ 3172 h 12781"/>
                  <a:gd name="T92" fmla="*/ 2344 w 12797"/>
                  <a:gd name="T93" fmla="*/ 2344 h 12781"/>
                  <a:gd name="T94" fmla="*/ 2344 w 12797"/>
                  <a:gd name="T95" fmla="*/ 10438 h 12781"/>
                  <a:gd name="T96" fmla="*/ 3328 w 12797"/>
                  <a:gd name="T97" fmla="*/ 9547 h 12781"/>
                  <a:gd name="T98" fmla="*/ 4484 w 12797"/>
                  <a:gd name="T99" fmla="*/ 11781 h 12781"/>
                  <a:gd name="T100" fmla="*/ 8297 w 12797"/>
                  <a:gd name="T101" fmla="*/ 11797 h 12781"/>
                  <a:gd name="T102" fmla="*/ 9453 w 12797"/>
                  <a:gd name="T103" fmla="*/ 9563 h 12781"/>
                  <a:gd name="T104" fmla="*/ 10438 w 12797"/>
                  <a:gd name="T105" fmla="*/ 10453 h 12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2797" h="12781">
                    <a:moveTo>
                      <a:pt x="12281" y="3906"/>
                    </a:moveTo>
                    <a:cubicBezTo>
                      <a:pt x="11953" y="3141"/>
                      <a:pt x="11500" y="2453"/>
                      <a:pt x="10906" y="1875"/>
                    </a:cubicBezTo>
                    <a:cubicBezTo>
                      <a:pt x="10313" y="1281"/>
                      <a:pt x="9641" y="828"/>
                      <a:pt x="8875" y="500"/>
                    </a:cubicBezTo>
                    <a:cubicBezTo>
                      <a:pt x="8094" y="172"/>
                      <a:pt x="7266" y="0"/>
                      <a:pt x="6391" y="0"/>
                    </a:cubicBezTo>
                    <a:cubicBezTo>
                      <a:pt x="5531" y="0"/>
                      <a:pt x="4688" y="172"/>
                      <a:pt x="3906" y="500"/>
                    </a:cubicBezTo>
                    <a:cubicBezTo>
                      <a:pt x="3141" y="828"/>
                      <a:pt x="2453" y="1281"/>
                      <a:pt x="1875" y="1875"/>
                    </a:cubicBezTo>
                    <a:cubicBezTo>
                      <a:pt x="1641" y="2109"/>
                      <a:pt x="1438" y="2344"/>
                      <a:pt x="1250" y="2594"/>
                    </a:cubicBezTo>
                    <a:cubicBezTo>
                      <a:pt x="1250" y="2594"/>
                      <a:pt x="1234" y="2609"/>
                      <a:pt x="1234" y="2625"/>
                    </a:cubicBezTo>
                    <a:cubicBezTo>
                      <a:pt x="938" y="3016"/>
                      <a:pt x="703" y="3453"/>
                      <a:pt x="500" y="3906"/>
                    </a:cubicBezTo>
                    <a:cubicBezTo>
                      <a:pt x="172" y="4688"/>
                      <a:pt x="0" y="5531"/>
                      <a:pt x="0" y="6391"/>
                    </a:cubicBezTo>
                    <a:cubicBezTo>
                      <a:pt x="0" y="7250"/>
                      <a:pt x="172" y="8094"/>
                      <a:pt x="500" y="8875"/>
                    </a:cubicBezTo>
                    <a:cubicBezTo>
                      <a:pt x="828" y="9641"/>
                      <a:pt x="1281" y="10328"/>
                      <a:pt x="1875" y="10906"/>
                    </a:cubicBezTo>
                    <a:cubicBezTo>
                      <a:pt x="2469" y="11484"/>
                      <a:pt x="3141" y="11953"/>
                      <a:pt x="3906" y="12281"/>
                    </a:cubicBezTo>
                    <a:cubicBezTo>
                      <a:pt x="4688" y="12609"/>
                      <a:pt x="5531" y="12781"/>
                      <a:pt x="6391" y="12781"/>
                    </a:cubicBezTo>
                    <a:cubicBezTo>
                      <a:pt x="7250" y="12781"/>
                      <a:pt x="8094" y="12609"/>
                      <a:pt x="8875" y="12281"/>
                    </a:cubicBezTo>
                    <a:cubicBezTo>
                      <a:pt x="9641" y="11953"/>
                      <a:pt x="10328" y="11500"/>
                      <a:pt x="10906" y="10906"/>
                    </a:cubicBezTo>
                    <a:cubicBezTo>
                      <a:pt x="11500" y="10313"/>
                      <a:pt x="11953" y="9641"/>
                      <a:pt x="12281" y="8875"/>
                    </a:cubicBezTo>
                    <a:cubicBezTo>
                      <a:pt x="12609" y="8094"/>
                      <a:pt x="12781" y="7250"/>
                      <a:pt x="12781" y="6391"/>
                    </a:cubicBezTo>
                    <a:cubicBezTo>
                      <a:pt x="12797" y="5531"/>
                      <a:pt x="12625" y="4688"/>
                      <a:pt x="12281" y="3906"/>
                    </a:cubicBezTo>
                    <a:close/>
                    <a:moveTo>
                      <a:pt x="11219" y="9484"/>
                    </a:moveTo>
                    <a:cubicBezTo>
                      <a:pt x="10766" y="9250"/>
                      <a:pt x="10234" y="9047"/>
                      <a:pt x="9641" y="8891"/>
                    </a:cubicBezTo>
                    <a:cubicBezTo>
                      <a:pt x="9797" y="8203"/>
                      <a:pt x="9891" y="7469"/>
                      <a:pt x="9906" y="6719"/>
                    </a:cubicBezTo>
                    <a:lnTo>
                      <a:pt x="12109" y="6719"/>
                    </a:lnTo>
                    <a:cubicBezTo>
                      <a:pt x="12047" y="7719"/>
                      <a:pt x="11734" y="8672"/>
                      <a:pt x="11219" y="9484"/>
                    </a:cubicBezTo>
                    <a:close/>
                    <a:moveTo>
                      <a:pt x="688" y="6734"/>
                    </a:moveTo>
                    <a:lnTo>
                      <a:pt x="2891" y="6734"/>
                    </a:lnTo>
                    <a:cubicBezTo>
                      <a:pt x="2906" y="7484"/>
                      <a:pt x="3000" y="8219"/>
                      <a:pt x="3156" y="8906"/>
                    </a:cubicBezTo>
                    <a:cubicBezTo>
                      <a:pt x="2563" y="9063"/>
                      <a:pt x="2031" y="9266"/>
                      <a:pt x="1578" y="9500"/>
                    </a:cubicBezTo>
                    <a:cubicBezTo>
                      <a:pt x="1047" y="8672"/>
                      <a:pt x="734" y="7719"/>
                      <a:pt x="688" y="6734"/>
                    </a:cubicBezTo>
                    <a:close/>
                    <a:moveTo>
                      <a:pt x="1609" y="3250"/>
                    </a:moveTo>
                    <a:cubicBezTo>
                      <a:pt x="2063" y="3484"/>
                      <a:pt x="2578" y="3672"/>
                      <a:pt x="3172" y="3828"/>
                    </a:cubicBezTo>
                    <a:cubicBezTo>
                      <a:pt x="3000" y="4531"/>
                      <a:pt x="2906" y="5281"/>
                      <a:pt x="2891" y="6063"/>
                    </a:cubicBezTo>
                    <a:lnTo>
                      <a:pt x="688" y="6063"/>
                    </a:lnTo>
                    <a:cubicBezTo>
                      <a:pt x="734" y="5047"/>
                      <a:pt x="1063" y="4078"/>
                      <a:pt x="1609" y="3250"/>
                    </a:cubicBezTo>
                    <a:close/>
                    <a:moveTo>
                      <a:pt x="6063" y="6063"/>
                    </a:moveTo>
                    <a:lnTo>
                      <a:pt x="3563" y="6063"/>
                    </a:lnTo>
                    <a:cubicBezTo>
                      <a:pt x="3578" y="5328"/>
                      <a:pt x="3672" y="4625"/>
                      <a:pt x="3828" y="3969"/>
                    </a:cubicBezTo>
                    <a:cubicBezTo>
                      <a:pt x="4531" y="4109"/>
                      <a:pt x="5281" y="4188"/>
                      <a:pt x="6063" y="4203"/>
                    </a:cubicBezTo>
                    <a:lnTo>
                      <a:pt x="6063" y="6063"/>
                    </a:lnTo>
                    <a:close/>
                    <a:moveTo>
                      <a:pt x="6063" y="6734"/>
                    </a:moveTo>
                    <a:lnTo>
                      <a:pt x="6063" y="8516"/>
                    </a:lnTo>
                    <a:cubicBezTo>
                      <a:pt x="5281" y="8531"/>
                      <a:pt x="4531" y="8609"/>
                      <a:pt x="3813" y="8750"/>
                    </a:cubicBezTo>
                    <a:cubicBezTo>
                      <a:pt x="3672" y="8125"/>
                      <a:pt x="3578" y="7438"/>
                      <a:pt x="3563" y="6734"/>
                    </a:cubicBezTo>
                    <a:lnTo>
                      <a:pt x="6063" y="6734"/>
                    </a:lnTo>
                    <a:close/>
                    <a:moveTo>
                      <a:pt x="6734" y="6734"/>
                    </a:moveTo>
                    <a:lnTo>
                      <a:pt x="9234" y="6734"/>
                    </a:lnTo>
                    <a:cubicBezTo>
                      <a:pt x="9219" y="7438"/>
                      <a:pt x="9125" y="8125"/>
                      <a:pt x="8984" y="8750"/>
                    </a:cubicBezTo>
                    <a:cubicBezTo>
                      <a:pt x="8281" y="8609"/>
                      <a:pt x="7516" y="8531"/>
                      <a:pt x="6734" y="8516"/>
                    </a:cubicBezTo>
                    <a:lnTo>
                      <a:pt x="6734" y="6734"/>
                    </a:lnTo>
                    <a:close/>
                    <a:moveTo>
                      <a:pt x="6734" y="6063"/>
                    </a:moveTo>
                    <a:lnTo>
                      <a:pt x="6734" y="4203"/>
                    </a:lnTo>
                    <a:cubicBezTo>
                      <a:pt x="7516" y="4188"/>
                      <a:pt x="8266" y="4109"/>
                      <a:pt x="8969" y="3969"/>
                    </a:cubicBezTo>
                    <a:cubicBezTo>
                      <a:pt x="9125" y="4625"/>
                      <a:pt x="9219" y="5328"/>
                      <a:pt x="9234" y="6063"/>
                    </a:cubicBezTo>
                    <a:lnTo>
                      <a:pt x="6734" y="6063"/>
                    </a:lnTo>
                    <a:close/>
                    <a:moveTo>
                      <a:pt x="6734" y="3531"/>
                    </a:moveTo>
                    <a:lnTo>
                      <a:pt x="6734" y="719"/>
                    </a:lnTo>
                    <a:cubicBezTo>
                      <a:pt x="6969" y="781"/>
                      <a:pt x="7203" y="891"/>
                      <a:pt x="7422" y="1078"/>
                    </a:cubicBezTo>
                    <a:cubicBezTo>
                      <a:pt x="7766" y="1359"/>
                      <a:pt x="8078" y="1750"/>
                      <a:pt x="8344" y="2266"/>
                    </a:cubicBezTo>
                    <a:cubicBezTo>
                      <a:pt x="8516" y="2594"/>
                      <a:pt x="8656" y="2938"/>
                      <a:pt x="8781" y="3313"/>
                    </a:cubicBezTo>
                    <a:cubicBezTo>
                      <a:pt x="8141" y="3438"/>
                      <a:pt x="7453" y="3516"/>
                      <a:pt x="6734" y="3531"/>
                    </a:cubicBezTo>
                    <a:close/>
                    <a:moveTo>
                      <a:pt x="5375" y="1078"/>
                    </a:moveTo>
                    <a:cubicBezTo>
                      <a:pt x="5594" y="891"/>
                      <a:pt x="5828" y="781"/>
                      <a:pt x="6063" y="719"/>
                    </a:cubicBezTo>
                    <a:lnTo>
                      <a:pt x="6063" y="3531"/>
                    </a:lnTo>
                    <a:cubicBezTo>
                      <a:pt x="5344" y="3516"/>
                      <a:pt x="4656" y="3438"/>
                      <a:pt x="4016" y="3313"/>
                    </a:cubicBezTo>
                    <a:cubicBezTo>
                      <a:pt x="4141" y="2938"/>
                      <a:pt x="4281" y="2578"/>
                      <a:pt x="4453" y="2266"/>
                    </a:cubicBezTo>
                    <a:cubicBezTo>
                      <a:pt x="4719" y="1750"/>
                      <a:pt x="5031" y="1344"/>
                      <a:pt x="5375" y="1078"/>
                    </a:cubicBezTo>
                    <a:close/>
                    <a:moveTo>
                      <a:pt x="6063" y="9188"/>
                    </a:moveTo>
                    <a:lnTo>
                      <a:pt x="6063" y="12078"/>
                    </a:lnTo>
                    <a:cubicBezTo>
                      <a:pt x="5828" y="12016"/>
                      <a:pt x="5594" y="11906"/>
                      <a:pt x="5375" y="11719"/>
                    </a:cubicBezTo>
                    <a:cubicBezTo>
                      <a:pt x="5031" y="11438"/>
                      <a:pt x="4719" y="11047"/>
                      <a:pt x="4453" y="10531"/>
                    </a:cubicBezTo>
                    <a:cubicBezTo>
                      <a:pt x="4281" y="10188"/>
                      <a:pt x="4125" y="9813"/>
                      <a:pt x="4000" y="9406"/>
                    </a:cubicBezTo>
                    <a:cubicBezTo>
                      <a:pt x="4641" y="9281"/>
                      <a:pt x="5344" y="9203"/>
                      <a:pt x="6063" y="9188"/>
                    </a:cubicBezTo>
                    <a:close/>
                    <a:moveTo>
                      <a:pt x="7422" y="11719"/>
                    </a:moveTo>
                    <a:cubicBezTo>
                      <a:pt x="7203" y="11906"/>
                      <a:pt x="6969" y="12016"/>
                      <a:pt x="6734" y="12078"/>
                    </a:cubicBezTo>
                    <a:lnTo>
                      <a:pt x="6734" y="9188"/>
                    </a:lnTo>
                    <a:cubicBezTo>
                      <a:pt x="7453" y="9203"/>
                      <a:pt x="8156" y="9281"/>
                      <a:pt x="8797" y="9406"/>
                    </a:cubicBezTo>
                    <a:cubicBezTo>
                      <a:pt x="8672" y="9813"/>
                      <a:pt x="8516" y="10188"/>
                      <a:pt x="8344" y="10531"/>
                    </a:cubicBezTo>
                    <a:cubicBezTo>
                      <a:pt x="8078" y="11047"/>
                      <a:pt x="7766" y="11438"/>
                      <a:pt x="7422" y="11719"/>
                    </a:cubicBezTo>
                    <a:close/>
                    <a:moveTo>
                      <a:pt x="9906" y="6063"/>
                    </a:moveTo>
                    <a:cubicBezTo>
                      <a:pt x="9891" y="5281"/>
                      <a:pt x="9781" y="4531"/>
                      <a:pt x="9625" y="3828"/>
                    </a:cubicBezTo>
                    <a:cubicBezTo>
                      <a:pt x="10203" y="3672"/>
                      <a:pt x="10734" y="3484"/>
                      <a:pt x="11188" y="3250"/>
                    </a:cubicBezTo>
                    <a:cubicBezTo>
                      <a:pt x="11734" y="4078"/>
                      <a:pt x="12063" y="5047"/>
                      <a:pt x="12125" y="6063"/>
                    </a:cubicBezTo>
                    <a:lnTo>
                      <a:pt x="9906" y="6063"/>
                    </a:lnTo>
                    <a:close/>
                    <a:moveTo>
                      <a:pt x="10438" y="2344"/>
                    </a:moveTo>
                    <a:cubicBezTo>
                      <a:pt x="10547" y="2453"/>
                      <a:pt x="10656" y="2578"/>
                      <a:pt x="10766" y="2703"/>
                    </a:cubicBezTo>
                    <a:cubicBezTo>
                      <a:pt x="10375" y="2891"/>
                      <a:pt x="9938" y="3047"/>
                      <a:pt x="9438" y="3172"/>
                    </a:cubicBezTo>
                    <a:cubicBezTo>
                      <a:pt x="9297" y="2734"/>
                      <a:pt x="9125" y="2328"/>
                      <a:pt x="8938" y="1953"/>
                    </a:cubicBezTo>
                    <a:cubicBezTo>
                      <a:pt x="8750" y="1578"/>
                      <a:pt x="8531" y="1266"/>
                      <a:pt x="8297" y="1000"/>
                    </a:cubicBezTo>
                    <a:cubicBezTo>
                      <a:pt x="9094" y="1281"/>
                      <a:pt x="9828" y="1734"/>
                      <a:pt x="10438" y="2344"/>
                    </a:cubicBezTo>
                    <a:close/>
                    <a:moveTo>
                      <a:pt x="4484" y="1000"/>
                    </a:moveTo>
                    <a:cubicBezTo>
                      <a:pt x="4250" y="1266"/>
                      <a:pt x="4031" y="1594"/>
                      <a:pt x="3844" y="1953"/>
                    </a:cubicBezTo>
                    <a:cubicBezTo>
                      <a:pt x="3656" y="2328"/>
                      <a:pt x="3484" y="2734"/>
                      <a:pt x="3344" y="3172"/>
                    </a:cubicBezTo>
                    <a:cubicBezTo>
                      <a:pt x="2844" y="3047"/>
                      <a:pt x="2406" y="2891"/>
                      <a:pt x="2016" y="2703"/>
                    </a:cubicBezTo>
                    <a:cubicBezTo>
                      <a:pt x="2125" y="2578"/>
                      <a:pt x="2219" y="2469"/>
                      <a:pt x="2344" y="2344"/>
                    </a:cubicBezTo>
                    <a:cubicBezTo>
                      <a:pt x="2969" y="1734"/>
                      <a:pt x="3688" y="1281"/>
                      <a:pt x="4484" y="1000"/>
                    </a:cubicBezTo>
                    <a:close/>
                    <a:moveTo>
                      <a:pt x="2344" y="10438"/>
                    </a:moveTo>
                    <a:cubicBezTo>
                      <a:pt x="2219" y="10313"/>
                      <a:pt x="2094" y="10172"/>
                      <a:pt x="1984" y="10031"/>
                    </a:cubicBezTo>
                    <a:cubicBezTo>
                      <a:pt x="2375" y="9844"/>
                      <a:pt x="2828" y="9672"/>
                      <a:pt x="3328" y="9547"/>
                    </a:cubicBezTo>
                    <a:cubicBezTo>
                      <a:pt x="3469" y="10016"/>
                      <a:pt x="3641" y="10438"/>
                      <a:pt x="3844" y="10828"/>
                    </a:cubicBezTo>
                    <a:cubicBezTo>
                      <a:pt x="4031" y="11203"/>
                      <a:pt x="4250" y="11516"/>
                      <a:pt x="4484" y="11781"/>
                    </a:cubicBezTo>
                    <a:cubicBezTo>
                      <a:pt x="3688" y="11516"/>
                      <a:pt x="2969" y="11063"/>
                      <a:pt x="2344" y="10438"/>
                    </a:cubicBezTo>
                    <a:close/>
                    <a:moveTo>
                      <a:pt x="8297" y="11797"/>
                    </a:moveTo>
                    <a:cubicBezTo>
                      <a:pt x="8531" y="11531"/>
                      <a:pt x="8750" y="11203"/>
                      <a:pt x="8938" y="10844"/>
                    </a:cubicBezTo>
                    <a:cubicBezTo>
                      <a:pt x="9141" y="10453"/>
                      <a:pt x="9313" y="10016"/>
                      <a:pt x="9453" y="9563"/>
                    </a:cubicBezTo>
                    <a:cubicBezTo>
                      <a:pt x="9953" y="9688"/>
                      <a:pt x="10406" y="9859"/>
                      <a:pt x="10797" y="10047"/>
                    </a:cubicBezTo>
                    <a:cubicBezTo>
                      <a:pt x="10688" y="10188"/>
                      <a:pt x="10563" y="10313"/>
                      <a:pt x="10438" y="10453"/>
                    </a:cubicBezTo>
                    <a:cubicBezTo>
                      <a:pt x="9828" y="11063"/>
                      <a:pt x="9094" y="11516"/>
                      <a:pt x="8297" y="117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bg1"/>
                  </a:solidFill>
                  <a:latin typeface="思源黑体 CN Bold" panose="020B0800000000000000" pitchFamily="34" charset="-122"/>
                </a:endParaRPr>
              </a:p>
            </p:txBody>
          </p:sp>
        </p:grpSp>
        <p:grpSp>
          <p:nvGrpSpPr>
            <p:cNvPr id="15" name="组合 14"/>
            <p:cNvGrpSpPr/>
            <p:nvPr/>
          </p:nvGrpSpPr>
          <p:grpSpPr>
            <a:xfrm>
              <a:off x="10876145" y="6229921"/>
              <a:ext cx="333375" cy="333375"/>
              <a:chOff x="11727099" y="6351261"/>
              <a:chExt cx="228600" cy="228600"/>
            </a:xfrm>
          </p:grpSpPr>
          <p:sp>
            <p:nvSpPr>
              <p:cNvPr id="19" name="TOP-PPT -6-5"/>
              <p:cNvSpPr/>
              <p:nvPr/>
            </p:nvSpPr>
            <p:spPr>
              <a:xfrm>
                <a:off x="11727099" y="6351261"/>
                <a:ext cx="228600" cy="228600"/>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思源黑体 CN Bold" panose="020B0800000000000000" pitchFamily="34" charset="-122"/>
                  <a:ea typeface="思源黑体 CN Bold" panose="020B0800000000000000" pitchFamily="34" charset="-122"/>
                </a:endParaRPr>
              </a:p>
            </p:txBody>
          </p:sp>
          <p:sp>
            <p:nvSpPr>
              <p:cNvPr id="20" name="TOP-PPT -6-6"/>
              <p:cNvSpPr/>
              <p:nvPr/>
            </p:nvSpPr>
            <p:spPr>
              <a:xfrm>
                <a:off x="11771993" y="6408331"/>
                <a:ext cx="138812" cy="114460"/>
              </a:xfrm>
              <a:custGeom>
                <a:avLst/>
                <a:gdLst>
                  <a:gd name="connsiteX0" fmla="*/ 435416 w 609586"/>
                  <a:gd name="connsiteY0" fmla="*/ 80352 h 502648"/>
                  <a:gd name="connsiteX1" fmla="*/ 551577 w 609586"/>
                  <a:gd name="connsiteY1" fmla="*/ 190215 h 502648"/>
                  <a:gd name="connsiteX2" fmla="*/ 551577 w 609586"/>
                  <a:gd name="connsiteY2" fmla="*/ 217693 h 502648"/>
                  <a:gd name="connsiteX3" fmla="*/ 496140 w 609586"/>
                  <a:gd name="connsiteY3" fmla="*/ 310936 h 502648"/>
                  <a:gd name="connsiteX4" fmla="*/ 609586 w 609586"/>
                  <a:gd name="connsiteY4" fmla="*/ 437323 h 502648"/>
                  <a:gd name="connsiteX5" fmla="*/ 580534 w 609586"/>
                  <a:gd name="connsiteY5" fmla="*/ 464753 h 502648"/>
                  <a:gd name="connsiteX6" fmla="*/ 504951 w 609586"/>
                  <a:gd name="connsiteY6" fmla="*/ 464753 h 502648"/>
                  <a:gd name="connsiteX7" fmla="*/ 373787 w 609586"/>
                  <a:gd name="connsiteY7" fmla="*/ 301459 h 502648"/>
                  <a:gd name="connsiteX8" fmla="*/ 426510 w 609586"/>
                  <a:gd name="connsiteY8" fmla="*/ 179500 h 502648"/>
                  <a:gd name="connsiteX9" fmla="*/ 426510 w 609586"/>
                  <a:gd name="connsiteY9" fmla="*/ 143641 h 502648"/>
                  <a:gd name="connsiteX10" fmla="*/ 412126 w 609586"/>
                  <a:gd name="connsiteY10" fmla="*/ 82543 h 502648"/>
                  <a:gd name="connsiteX11" fmla="*/ 435416 w 609586"/>
                  <a:gd name="connsiteY11" fmla="*/ 80352 h 502648"/>
                  <a:gd name="connsiteX12" fmla="*/ 227788 w 609586"/>
                  <a:gd name="connsiteY12" fmla="*/ 0 h 502648"/>
                  <a:gd name="connsiteX13" fmla="*/ 379662 w 609586"/>
                  <a:gd name="connsiteY13" fmla="*/ 143662 h 502648"/>
                  <a:gd name="connsiteX14" fmla="*/ 379662 w 609586"/>
                  <a:gd name="connsiteY14" fmla="*/ 179565 h 502648"/>
                  <a:gd name="connsiteX15" fmla="*/ 307225 w 609586"/>
                  <a:gd name="connsiteY15" fmla="*/ 301465 h 502648"/>
                  <a:gd name="connsiteX16" fmla="*/ 455528 w 609586"/>
                  <a:gd name="connsiteY16" fmla="*/ 466745 h 502648"/>
                  <a:gd name="connsiteX17" fmla="*/ 417524 w 609586"/>
                  <a:gd name="connsiteY17" fmla="*/ 502648 h 502648"/>
                  <a:gd name="connsiteX18" fmla="*/ 38004 w 609586"/>
                  <a:gd name="connsiteY18" fmla="*/ 502648 h 502648"/>
                  <a:gd name="connsiteX19" fmla="*/ 0 w 609586"/>
                  <a:gd name="connsiteY19" fmla="*/ 466745 h 502648"/>
                  <a:gd name="connsiteX20" fmla="*/ 148350 w 609586"/>
                  <a:gd name="connsiteY20" fmla="*/ 301465 h 502648"/>
                  <a:gd name="connsiteX21" fmla="*/ 75913 w 609586"/>
                  <a:gd name="connsiteY21" fmla="*/ 179565 h 502648"/>
                  <a:gd name="connsiteX22" fmla="*/ 75913 w 609586"/>
                  <a:gd name="connsiteY22" fmla="*/ 143662 h 502648"/>
                  <a:gd name="connsiteX23" fmla="*/ 227788 w 609586"/>
                  <a:gd name="connsiteY23" fmla="*/ 0 h 502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9586" h="502648">
                    <a:moveTo>
                      <a:pt x="435416" y="80352"/>
                    </a:moveTo>
                    <a:cubicBezTo>
                      <a:pt x="499521" y="80352"/>
                      <a:pt x="551577" y="129545"/>
                      <a:pt x="551577" y="190215"/>
                    </a:cubicBezTo>
                    <a:lnTo>
                      <a:pt x="551577" y="217693"/>
                    </a:lnTo>
                    <a:cubicBezTo>
                      <a:pt x="551577" y="257219"/>
                      <a:pt x="529288" y="291601"/>
                      <a:pt x="496140" y="310936"/>
                    </a:cubicBezTo>
                    <a:cubicBezTo>
                      <a:pt x="553434" y="331175"/>
                      <a:pt x="609586" y="382416"/>
                      <a:pt x="609586" y="437323"/>
                    </a:cubicBezTo>
                    <a:cubicBezTo>
                      <a:pt x="609586" y="452467"/>
                      <a:pt x="596584" y="464753"/>
                      <a:pt x="580534" y="464753"/>
                    </a:cubicBezTo>
                    <a:lnTo>
                      <a:pt x="504951" y="464753"/>
                    </a:lnTo>
                    <a:cubicBezTo>
                      <a:pt x="503855" y="393607"/>
                      <a:pt x="444465" y="318793"/>
                      <a:pt x="373787" y="301459"/>
                    </a:cubicBezTo>
                    <a:cubicBezTo>
                      <a:pt x="411936" y="270457"/>
                      <a:pt x="426510" y="231217"/>
                      <a:pt x="426510" y="179500"/>
                    </a:cubicBezTo>
                    <a:lnTo>
                      <a:pt x="426510" y="143641"/>
                    </a:lnTo>
                    <a:cubicBezTo>
                      <a:pt x="426510" y="121783"/>
                      <a:pt x="421318" y="101068"/>
                      <a:pt x="412126" y="82543"/>
                    </a:cubicBezTo>
                    <a:cubicBezTo>
                      <a:pt x="419651" y="81114"/>
                      <a:pt x="427415" y="80352"/>
                      <a:pt x="435416" y="80352"/>
                    </a:cubicBezTo>
                    <a:close/>
                    <a:moveTo>
                      <a:pt x="227788" y="0"/>
                    </a:moveTo>
                    <a:cubicBezTo>
                      <a:pt x="311607" y="0"/>
                      <a:pt x="379662" y="64378"/>
                      <a:pt x="379662" y="143662"/>
                    </a:cubicBezTo>
                    <a:lnTo>
                      <a:pt x="379662" y="179565"/>
                    </a:lnTo>
                    <a:cubicBezTo>
                      <a:pt x="379662" y="231230"/>
                      <a:pt x="350516" y="276180"/>
                      <a:pt x="307225" y="301465"/>
                    </a:cubicBezTo>
                    <a:cubicBezTo>
                      <a:pt x="382186" y="327940"/>
                      <a:pt x="455528" y="394986"/>
                      <a:pt x="455528" y="466745"/>
                    </a:cubicBezTo>
                    <a:cubicBezTo>
                      <a:pt x="455528" y="486554"/>
                      <a:pt x="438574" y="502648"/>
                      <a:pt x="417524" y="502648"/>
                    </a:cubicBezTo>
                    <a:lnTo>
                      <a:pt x="38004" y="502648"/>
                    </a:lnTo>
                    <a:cubicBezTo>
                      <a:pt x="16954" y="502648"/>
                      <a:pt x="0" y="486554"/>
                      <a:pt x="0" y="466745"/>
                    </a:cubicBezTo>
                    <a:cubicBezTo>
                      <a:pt x="0" y="394986"/>
                      <a:pt x="73389" y="327940"/>
                      <a:pt x="148350" y="301465"/>
                    </a:cubicBezTo>
                    <a:cubicBezTo>
                      <a:pt x="105012" y="276180"/>
                      <a:pt x="75913" y="231230"/>
                      <a:pt x="75913" y="179565"/>
                    </a:cubicBezTo>
                    <a:lnTo>
                      <a:pt x="75913" y="143662"/>
                    </a:lnTo>
                    <a:cubicBezTo>
                      <a:pt x="75913" y="64378"/>
                      <a:pt x="143969" y="0"/>
                      <a:pt x="2277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bg1"/>
                  </a:solidFill>
                  <a:latin typeface="思源黑体 CN Bold" panose="020B0800000000000000" pitchFamily="34" charset="-122"/>
                </a:endParaRPr>
              </a:p>
            </p:txBody>
          </p:sp>
        </p:grpSp>
        <p:grpSp>
          <p:nvGrpSpPr>
            <p:cNvPr id="16" name="组合 15"/>
            <p:cNvGrpSpPr/>
            <p:nvPr/>
          </p:nvGrpSpPr>
          <p:grpSpPr>
            <a:xfrm>
              <a:off x="11367430" y="6229921"/>
              <a:ext cx="333375" cy="333375"/>
              <a:chOff x="11367430" y="6229921"/>
              <a:chExt cx="333375" cy="333375"/>
            </a:xfrm>
          </p:grpSpPr>
          <p:sp>
            <p:nvSpPr>
              <p:cNvPr id="17" name="TOP-PPT -6-7"/>
              <p:cNvSpPr/>
              <p:nvPr/>
            </p:nvSpPr>
            <p:spPr>
              <a:xfrm>
                <a:off x="11367430" y="6229921"/>
                <a:ext cx="333375" cy="333375"/>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思源黑体 CN Bold" panose="020B0800000000000000" pitchFamily="34" charset="-122"/>
                  <a:ea typeface="思源黑体 CN Bold" panose="020B0800000000000000" pitchFamily="34" charset="-122"/>
                </a:endParaRPr>
              </a:p>
            </p:txBody>
          </p:sp>
          <p:sp>
            <p:nvSpPr>
              <p:cNvPr id="18" name="TOP-PPT -6-8"/>
              <p:cNvSpPr/>
              <p:nvPr/>
            </p:nvSpPr>
            <p:spPr>
              <a:xfrm>
                <a:off x="11454340" y="6295391"/>
                <a:ext cx="159553" cy="202434"/>
              </a:xfrm>
              <a:custGeom>
                <a:avLst/>
                <a:gdLst>
                  <a:gd name="T0" fmla="*/ 3166 w 6332"/>
                  <a:gd name="T1" fmla="*/ 0 h 8034"/>
                  <a:gd name="T2" fmla="*/ 0 w 6332"/>
                  <a:gd name="T3" fmla="*/ 3166 h 8034"/>
                  <a:gd name="T4" fmla="*/ 2481 w 6332"/>
                  <a:gd name="T5" fmla="*/ 7590 h 8034"/>
                  <a:gd name="T6" fmla="*/ 3853 w 6332"/>
                  <a:gd name="T7" fmla="*/ 7588 h 8034"/>
                  <a:gd name="T8" fmla="*/ 6332 w 6332"/>
                  <a:gd name="T9" fmla="*/ 3166 h 8034"/>
                  <a:gd name="T10" fmla="*/ 3166 w 6332"/>
                  <a:gd name="T11" fmla="*/ 0 h 8034"/>
                  <a:gd name="T12" fmla="*/ 3166 w 6332"/>
                  <a:gd name="T13" fmla="*/ 0 h 8034"/>
                  <a:gd name="T14" fmla="*/ 3166 w 6332"/>
                  <a:gd name="T15" fmla="*/ 0 h 8034"/>
                  <a:gd name="T16" fmla="*/ 3166 w 6332"/>
                  <a:gd name="T17" fmla="*/ 0 h 8034"/>
                  <a:gd name="T18" fmla="*/ 3166 w 6332"/>
                  <a:gd name="T19" fmla="*/ 4529 h 8034"/>
                  <a:gd name="T20" fmla="*/ 1702 w 6332"/>
                  <a:gd name="T21" fmla="*/ 3065 h 8034"/>
                  <a:gd name="T22" fmla="*/ 3166 w 6332"/>
                  <a:gd name="T23" fmla="*/ 1600 h 8034"/>
                  <a:gd name="T24" fmla="*/ 4630 w 6332"/>
                  <a:gd name="T25" fmla="*/ 3065 h 8034"/>
                  <a:gd name="T26" fmla="*/ 3166 w 6332"/>
                  <a:gd name="T27" fmla="*/ 4529 h 8034"/>
                  <a:gd name="T28" fmla="*/ 3166 w 6332"/>
                  <a:gd name="T29" fmla="*/ 4529 h 8034"/>
                  <a:gd name="T30" fmla="*/ 3166 w 6332"/>
                  <a:gd name="T31" fmla="*/ 4529 h 8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332" h="8034">
                    <a:moveTo>
                      <a:pt x="3166" y="0"/>
                    </a:moveTo>
                    <a:cubicBezTo>
                      <a:pt x="1418" y="0"/>
                      <a:pt x="0" y="1418"/>
                      <a:pt x="0" y="3166"/>
                    </a:cubicBezTo>
                    <a:cubicBezTo>
                      <a:pt x="0" y="4914"/>
                      <a:pt x="2481" y="7590"/>
                      <a:pt x="2481" y="7590"/>
                    </a:cubicBezTo>
                    <a:cubicBezTo>
                      <a:pt x="2859" y="8031"/>
                      <a:pt x="3478" y="8034"/>
                      <a:pt x="3853" y="7588"/>
                    </a:cubicBezTo>
                    <a:cubicBezTo>
                      <a:pt x="3853" y="7588"/>
                      <a:pt x="6332" y="4914"/>
                      <a:pt x="6332" y="3166"/>
                    </a:cubicBezTo>
                    <a:cubicBezTo>
                      <a:pt x="6332" y="1418"/>
                      <a:pt x="4914" y="0"/>
                      <a:pt x="3166" y="0"/>
                    </a:cubicBezTo>
                    <a:lnTo>
                      <a:pt x="3166" y="0"/>
                    </a:lnTo>
                    <a:lnTo>
                      <a:pt x="3166" y="0"/>
                    </a:lnTo>
                    <a:lnTo>
                      <a:pt x="3166" y="0"/>
                    </a:lnTo>
                    <a:close/>
                    <a:moveTo>
                      <a:pt x="3166" y="4529"/>
                    </a:moveTo>
                    <a:cubicBezTo>
                      <a:pt x="2357" y="4529"/>
                      <a:pt x="1702" y="3874"/>
                      <a:pt x="1702" y="3065"/>
                    </a:cubicBezTo>
                    <a:cubicBezTo>
                      <a:pt x="1702" y="2256"/>
                      <a:pt x="2357" y="1600"/>
                      <a:pt x="3166" y="1600"/>
                    </a:cubicBezTo>
                    <a:cubicBezTo>
                      <a:pt x="3975" y="1600"/>
                      <a:pt x="4630" y="2256"/>
                      <a:pt x="4630" y="3065"/>
                    </a:cubicBezTo>
                    <a:cubicBezTo>
                      <a:pt x="4630" y="3874"/>
                      <a:pt x="3975" y="4529"/>
                      <a:pt x="3166" y="4529"/>
                    </a:cubicBezTo>
                    <a:lnTo>
                      <a:pt x="3166" y="4529"/>
                    </a:lnTo>
                    <a:close/>
                    <a:moveTo>
                      <a:pt x="3166" y="4529"/>
                    </a:move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bg1"/>
                  </a:solidFill>
                  <a:latin typeface="思源黑体 CN Bold" panose="020B0800000000000000" pitchFamily="34" charset="-122"/>
                </a:endParaRPr>
              </a:p>
            </p:txBody>
          </p:sp>
        </p:grpSp>
      </p:grpSp>
      <p:sp>
        <p:nvSpPr>
          <p:cNvPr id="25" name="TOP-PPT -7"/>
          <p:cNvSpPr/>
          <p:nvPr/>
        </p:nvSpPr>
        <p:spPr>
          <a:xfrm>
            <a:off x="6568038" y="455497"/>
            <a:ext cx="1071880" cy="304800"/>
          </a:xfrm>
          <a:prstGeom prst="rect">
            <a:avLst/>
          </a:prstGeom>
        </p:spPr>
        <p:txBody>
          <a:bodyPr wrap="none">
            <a:spAutoFit/>
          </a:bodyPr>
          <a:lstStyle/>
          <a:p>
            <a:pPr algn="ctr"/>
            <a:r>
              <a:rPr lang="zh-CN" altLang="en-US" sz="1400" dirty="0">
                <a:solidFill>
                  <a:srgbClr val="9355A8"/>
                </a:solidFill>
                <a:latin typeface="思源黑体 CN Bold" panose="020B0800000000000000" pitchFamily="34" charset="-122"/>
                <a:ea typeface="思源黑体 CN Bold" panose="020B0800000000000000" pitchFamily="34" charset="-122"/>
              </a:rPr>
              <a:t>什么是毒品</a:t>
            </a:r>
          </a:p>
        </p:txBody>
      </p:sp>
      <p:sp>
        <p:nvSpPr>
          <p:cNvPr id="26" name="TOP-PPT -8"/>
          <p:cNvSpPr/>
          <p:nvPr/>
        </p:nvSpPr>
        <p:spPr>
          <a:xfrm>
            <a:off x="7905361" y="455497"/>
            <a:ext cx="1080000" cy="304800"/>
          </a:xfrm>
          <a:prstGeom prst="rect">
            <a:avLst/>
          </a:prstGeom>
        </p:spPr>
        <p:txBody>
          <a:bodyPr wrap="square">
            <a:spAutoFit/>
          </a:bodyPr>
          <a:lstStyle/>
          <a:p>
            <a:pPr algn="ctr"/>
            <a:r>
              <a:rPr lang="zh-CN" altLang="en-US" sz="1400">
                <a:solidFill>
                  <a:srgbClr val="9355A8"/>
                </a:solidFill>
                <a:latin typeface="思源黑体 CN Bold" panose="020B0800000000000000" pitchFamily="34" charset="-122"/>
                <a:ea typeface="思源黑体 CN Bold" panose="020B0800000000000000" pitchFamily="34" charset="-122"/>
              </a:rPr>
              <a:t>什么叫吸毒</a:t>
            </a:r>
          </a:p>
        </p:txBody>
      </p:sp>
      <p:sp>
        <p:nvSpPr>
          <p:cNvPr id="27" name="TOP-PPT -9"/>
          <p:cNvSpPr/>
          <p:nvPr/>
        </p:nvSpPr>
        <p:spPr>
          <a:xfrm>
            <a:off x="9246744" y="455497"/>
            <a:ext cx="1080000" cy="304800"/>
          </a:xfrm>
          <a:prstGeom prst="rect">
            <a:avLst/>
          </a:prstGeom>
        </p:spPr>
        <p:txBody>
          <a:bodyPr wrap="square">
            <a:spAutoFit/>
          </a:bodyPr>
          <a:lstStyle/>
          <a:p>
            <a:pPr algn="ctr"/>
            <a:r>
              <a:rPr lang="zh-CN" altLang="en-US" sz="1400">
                <a:solidFill>
                  <a:srgbClr val="9355A8"/>
                </a:solidFill>
                <a:latin typeface="思源黑体 CN Bold" panose="020B0800000000000000" pitchFamily="34" charset="-122"/>
                <a:ea typeface="思源黑体 CN Bold" panose="020B0800000000000000" pitchFamily="34" charset="-122"/>
              </a:rPr>
              <a:t>毒品的危害</a:t>
            </a:r>
          </a:p>
        </p:txBody>
      </p:sp>
      <p:sp>
        <p:nvSpPr>
          <p:cNvPr id="28" name="TOP-PPT -10"/>
          <p:cNvSpPr/>
          <p:nvPr/>
        </p:nvSpPr>
        <p:spPr>
          <a:xfrm>
            <a:off x="10588126" y="455497"/>
            <a:ext cx="1080000" cy="304800"/>
          </a:xfrm>
          <a:prstGeom prst="rect">
            <a:avLst/>
          </a:prstGeom>
        </p:spPr>
        <p:txBody>
          <a:bodyPr wrap="square">
            <a:spAutoFit/>
          </a:bodyPr>
          <a:lstStyle/>
          <a:p>
            <a:pPr algn="ctr"/>
            <a:r>
              <a:rPr lang="zh-CN" altLang="en-US" sz="1400">
                <a:solidFill>
                  <a:srgbClr val="9355A8"/>
                </a:solidFill>
                <a:latin typeface="思源黑体 CN Bold" panose="020B0800000000000000" pitchFamily="34" charset="-122"/>
                <a:ea typeface="思源黑体 CN Bold" panose="020B0800000000000000" pitchFamily="34" charset="-122"/>
              </a:rPr>
              <a:t>对毒品说不</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anim calcmode="lin" valueType="num">
                                      <p:cBhvr>
                                        <p:cTn id="8" dur="500" fill="hold"/>
                                        <p:tgtEl>
                                          <p:spTgt spid="7"/>
                                        </p:tgtEl>
                                        <p:attrNameLst>
                                          <p:attrName>ppt_x</p:attrName>
                                        </p:attrNameLst>
                                      </p:cBhvr>
                                      <p:tavLst>
                                        <p:tav tm="0">
                                          <p:val>
                                            <p:strVal val="#ppt_x"/>
                                          </p:val>
                                        </p:tav>
                                        <p:tav tm="100000">
                                          <p:val>
                                            <p:strVal val="#ppt_x"/>
                                          </p:val>
                                        </p:tav>
                                      </p:tavLst>
                                    </p:anim>
                                    <p:anim calcmode="lin" valueType="num">
                                      <p:cBhvr>
                                        <p:cTn id="9" dur="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TOP-PPT -1"/>
          <p:cNvGrpSpPr/>
          <p:nvPr/>
        </p:nvGrpSpPr>
        <p:grpSpPr>
          <a:xfrm>
            <a:off x="311314" y="213446"/>
            <a:ext cx="3210217" cy="598296"/>
            <a:chOff x="6883194" y="3349398"/>
            <a:chExt cx="3658758" cy="681891"/>
          </a:xfrm>
        </p:grpSpPr>
        <p:sp>
          <p:nvSpPr>
            <p:cNvPr id="11" name="TOP-PPT -1-1"/>
            <p:cNvSpPr/>
            <p:nvPr/>
          </p:nvSpPr>
          <p:spPr>
            <a:xfrm>
              <a:off x="6897553" y="3349398"/>
              <a:ext cx="669686" cy="669686"/>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12" name="TOP-PPT -1-2"/>
            <p:cNvSpPr txBox="1"/>
            <p:nvPr/>
          </p:nvSpPr>
          <p:spPr>
            <a:xfrm>
              <a:off x="6883194" y="3453409"/>
              <a:ext cx="698394" cy="451603"/>
            </a:xfrm>
            <a:prstGeom prst="rect">
              <a:avLst/>
            </a:prstGeom>
            <a:noFill/>
          </p:spPr>
          <p:txBody>
            <a:bodyPr wrap="square" rtlCol="0">
              <a:spAutoFit/>
            </a:bodyPr>
            <a:lstStyle/>
            <a:p>
              <a:pPr algn="ctr"/>
              <a:r>
                <a:rPr lang="en-US" altLang="zh-CN" sz="2000">
                  <a:solidFill>
                    <a:schemeClr val="bg1"/>
                  </a:solidFill>
                  <a:latin typeface="思源黑体 CN Bold" panose="020B0800000000000000" pitchFamily="34" charset="-122"/>
                  <a:ea typeface="思源黑体 CN Bold" panose="020B0800000000000000" pitchFamily="34" charset="-122"/>
                </a:rPr>
                <a:t>02</a:t>
              </a:r>
            </a:p>
          </p:txBody>
        </p:sp>
        <p:grpSp>
          <p:nvGrpSpPr>
            <p:cNvPr id="13" name="组合 12"/>
            <p:cNvGrpSpPr/>
            <p:nvPr/>
          </p:nvGrpSpPr>
          <p:grpSpPr>
            <a:xfrm>
              <a:off x="7879529" y="3351907"/>
              <a:ext cx="2662423" cy="679382"/>
              <a:chOff x="7879529" y="3349009"/>
              <a:chExt cx="2662423" cy="679382"/>
            </a:xfrm>
          </p:grpSpPr>
          <p:sp>
            <p:nvSpPr>
              <p:cNvPr id="14" name="TOP-PPT -1-3"/>
              <p:cNvSpPr txBox="1"/>
              <p:nvPr/>
            </p:nvSpPr>
            <p:spPr>
              <a:xfrm>
                <a:off x="7879530" y="3349010"/>
                <a:ext cx="1751527" cy="451603"/>
              </a:xfrm>
              <a:prstGeom prst="rect">
                <a:avLst/>
              </a:prstGeom>
              <a:noFill/>
            </p:spPr>
            <p:txBody>
              <a:bodyPr wrap="square" rtlCol="0">
                <a:spAutoFit/>
              </a:bodyPr>
              <a:lstStyle/>
              <a:p>
                <a:pPr algn="dist"/>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什么叫吸毒</a:t>
                </a:r>
              </a:p>
            </p:txBody>
          </p:sp>
          <p:sp>
            <p:nvSpPr>
              <p:cNvPr id="15" name="TOP-PPT -1-4"/>
              <p:cNvSpPr txBox="1"/>
              <p:nvPr/>
            </p:nvSpPr>
            <p:spPr>
              <a:xfrm>
                <a:off x="7896329" y="3782845"/>
                <a:ext cx="2645623" cy="243171"/>
              </a:xfrm>
              <a:prstGeom prst="rect">
                <a:avLst/>
              </a:prstGeom>
              <a:noFill/>
            </p:spPr>
            <p:txBody>
              <a:bodyPr wrap="square" rtlCol="0">
                <a:spAutoFit/>
              </a:bodyPr>
              <a:lstStyle/>
              <a:p>
                <a:pPr algn="dist"/>
                <a:r>
                  <a:rPr lang="en-US" altLang="zh-CN" sz="800" i="1">
                    <a:solidFill>
                      <a:schemeClr val="tx1">
                        <a:lumMod val="50000"/>
                        <a:lumOff val="50000"/>
                      </a:schemeClr>
                    </a:solidFill>
                    <a:latin typeface="思源黑体 CN Light" panose="020B0300000000000000" pitchFamily="34" charset="-122"/>
                    <a:ea typeface="思源黑体 CN Light" panose="020B0300000000000000" pitchFamily="34" charset="-122"/>
                  </a:rPr>
                  <a:t>WHAT IS DRUG USE</a:t>
                </a:r>
              </a:p>
            </p:txBody>
          </p:sp>
        </p:grpSp>
      </p:grpSp>
      <p:sp>
        <p:nvSpPr>
          <p:cNvPr id="4" name="TOP-PPT -2"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5" name="TOP-PPT -3"/>
          <p:cNvGrpSpPr/>
          <p:nvPr/>
        </p:nvGrpSpPr>
        <p:grpSpPr>
          <a:xfrm>
            <a:off x="843025" y="1414158"/>
            <a:ext cx="5086348" cy="4797519"/>
            <a:chOff x="843025" y="1414158"/>
            <a:chExt cx="5086348" cy="4797519"/>
          </a:xfrm>
        </p:grpSpPr>
        <p:sp>
          <p:nvSpPr>
            <p:cNvPr id="16" name="TOP-PPT -3-1"/>
            <p:cNvSpPr/>
            <p:nvPr/>
          </p:nvSpPr>
          <p:spPr>
            <a:xfrm>
              <a:off x="843025" y="1414159"/>
              <a:ext cx="5086348" cy="4797518"/>
            </a:xfrm>
            <a:prstGeom prst="rect">
              <a:avLst/>
            </a:prstGeom>
            <a:solidFill>
              <a:schemeClr val="bg1"/>
            </a:solidFill>
            <a:ln w="3175">
              <a:noFill/>
            </a:ln>
            <a:effectLst>
              <a:outerShdw blurRad="50800" dist="38100" dir="2700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latin typeface="思源黑体 CN Bold" panose="020B0800000000000000" pitchFamily="34" charset="-122"/>
                <a:ea typeface="思源黑体 CN Bold" panose="020B0800000000000000" pitchFamily="34" charset="-122"/>
              </a:endParaRPr>
            </a:p>
          </p:txBody>
        </p:sp>
        <p:pic>
          <p:nvPicPr>
            <p:cNvPr id="17" name="TOP-PPT -3-2"/>
            <p:cNvPicPr>
              <a:picLocks noChangeAspect="1" noChangeArrowheads="1"/>
            </p:cNvPicPr>
            <p:nvPr/>
          </p:nvPicPr>
          <p:blipFill>
            <a:blip r:embed="rId2" cstate="email">
              <a:extLst>
                <a:ext uri="{28A0092B-C50C-407E-A947-70E740481C1C}">
                  <a14:useLocalDpi xmlns:a14="http://schemas.microsoft.com/office/drawing/2010/main"/>
                </a:ext>
              </a:extLst>
            </a:blip>
            <a:srcRect t="1368" b="31504"/>
            <a:stretch>
              <a:fillRect/>
            </a:stretch>
          </p:blipFill>
          <p:spPr bwMode="auto">
            <a:xfrm>
              <a:off x="845749" y="1414158"/>
              <a:ext cx="5083624" cy="1860410"/>
            </a:xfrm>
            <a:custGeom>
              <a:avLst/>
              <a:gdLst>
                <a:gd name="connsiteX0" fmla="*/ 0 w 5079673"/>
                <a:gd name="connsiteY0" fmla="*/ 0 h 3058736"/>
                <a:gd name="connsiteX1" fmla="*/ 5079673 w 5079673"/>
                <a:gd name="connsiteY1" fmla="*/ 0 h 3058736"/>
                <a:gd name="connsiteX2" fmla="*/ 5079673 w 5079673"/>
                <a:gd name="connsiteY2" fmla="*/ 3058736 h 3058736"/>
                <a:gd name="connsiteX3" fmla="*/ 0 w 5079673"/>
                <a:gd name="connsiteY3" fmla="*/ 3058736 h 3058736"/>
              </a:gdLst>
              <a:ahLst/>
              <a:cxnLst>
                <a:cxn ang="0">
                  <a:pos x="connsiteX0" y="connsiteY0"/>
                </a:cxn>
                <a:cxn ang="0">
                  <a:pos x="connsiteX1" y="connsiteY1"/>
                </a:cxn>
                <a:cxn ang="0">
                  <a:pos x="connsiteX2" y="connsiteY2"/>
                </a:cxn>
                <a:cxn ang="0">
                  <a:pos x="connsiteX3" y="connsiteY3"/>
                </a:cxn>
              </a:cxnLst>
              <a:rect l="l" t="t" r="r" b="b"/>
              <a:pathLst>
                <a:path w="5079673" h="3058736">
                  <a:moveTo>
                    <a:pt x="0" y="0"/>
                  </a:moveTo>
                  <a:lnTo>
                    <a:pt x="5079673" y="0"/>
                  </a:lnTo>
                  <a:lnTo>
                    <a:pt x="5079673" y="3058736"/>
                  </a:lnTo>
                  <a:lnTo>
                    <a:pt x="0" y="3058736"/>
                  </a:lnTo>
                  <a:close/>
                </a:path>
              </a:pathLst>
            </a:custGeom>
            <a:noFill/>
            <a:extLst>
              <a:ext uri="{909E8E84-426E-40DD-AFC4-6F175D3DCCD1}">
                <a14:hiddenFill xmlns:a14="http://schemas.microsoft.com/office/drawing/2010/main">
                  <a:solidFill>
                    <a:srgbClr val="FFFFFF"/>
                  </a:solidFill>
                </a14:hiddenFill>
              </a:ext>
            </a:extLst>
          </p:spPr>
        </p:pic>
        <p:grpSp>
          <p:nvGrpSpPr>
            <p:cNvPr id="2" name="组合 1"/>
            <p:cNvGrpSpPr/>
            <p:nvPr/>
          </p:nvGrpSpPr>
          <p:grpSpPr>
            <a:xfrm>
              <a:off x="1170668" y="3064752"/>
              <a:ext cx="4327878" cy="2521280"/>
              <a:chOff x="1170668" y="4225315"/>
              <a:chExt cx="4327878" cy="2521280"/>
            </a:xfrm>
          </p:grpSpPr>
          <p:sp>
            <p:nvSpPr>
              <p:cNvPr id="18" name="TOP-PPT -3-3"/>
              <p:cNvSpPr/>
              <p:nvPr/>
            </p:nvSpPr>
            <p:spPr>
              <a:xfrm>
                <a:off x="1170668" y="4225315"/>
                <a:ext cx="2786348" cy="471989"/>
              </a:xfrm>
              <a:prstGeom prst="rect">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altLang="zh-CN">
                  <a:latin typeface="思源黑体 CN Bold" panose="020B0800000000000000" pitchFamily="34" charset="-122"/>
                  <a:ea typeface="思源黑体 CN Bold" panose="020B0800000000000000" pitchFamily="34" charset="-122"/>
                </a:endParaRPr>
              </a:p>
            </p:txBody>
          </p:sp>
          <p:grpSp>
            <p:nvGrpSpPr>
              <p:cNvPr id="19" name="组合 18"/>
              <p:cNvGrpSpPr/>
              <p:nvPr/>
            </p:nvGrpSpPr>
            <p:grpSpPr>
              <a:xfrm>
                <a:off x="1273852" y="4265550"/>
                <a:ext cx="4224694" cy="2481045"/>
                <a:chOff x="7319986" y="1595128"/>
                <a:chExt cx="4224694" cy="2481045"/>
              </a:xfrm>
            </p:grpSpPr>
            <p:sp>
              <p:nvSpPr>
                <p:cNvPr id="20" name="TOP-PPT -3-4"/>
                <p:cNvSpPr txBox="1"/>
                <p:nvPr/>
              </p:nvSpPr>
              <p:spPr>
                <a:xfrm>
                  <a:off x="7319986" y="1595128"/>
                  <a:ext cx="2552996" cy="396240"/>
                </a:xfrm>
                <a:prstGeom prst="rect">
                  <a:avLst/>
                </a:prstGeom>
                <a:noFill/>
              </p:spPr>
              <p:txBody>
                <a:bodyPr wrap="square" rtlCol="0">
                  <a:spAutoFit/>
                </a:bodyPr>
                <a:lstStyle>
                  <a:defPPr>
                    <a:defRPr lang="zh-CN"/>
                  </a:defPPr>
                  <a:lvl1pPr>
                    <a:defRPr sz="3600">
                      <a:solidFill>
                        <a:schemeClr val="tx1">
                          <a:lumMod val="85000"/>
                          <a:lumOff val="15000"/>
                        </a:schemeClr>
                      </a:solidFill>
                      <a:latin typeface="+mj-ea"/>
                      <a:ea typeface="+mj-ea"/>
                    </a:defRPr>
                  </a:lvl1pPr>
                </a:lstStyle>
                <a:p>
                  <a:pPr lvl="0"/>
                  <a:r>
                    <a:rPr lang="zh-CN" altLang="en-US" sz="2000" dirty="0">
                      <a:solidFill>
                        <a:schemeClr val="bg1"/>
                      </a:solidFill>
                      <a:latin typeface="思源黑体 CN Bold" panose="020B0800000000000000" pitchFamily="34" charset="-122"/>
                      <a:ea typeface="思源黑体 CN Bold" panose="020B0800000000000000" pitchFamily="34" charset="-122"/>
                    </a:rPr>
                    <a:t>吸毒多久会成瘾?</a:t>
                  </a:r>
                </a:p>
              </p:txBody>
            </p:sp>
            <p:sp>
              <p:nvSpPr>
                <p:cNvPr id="21" name="TOP-PPT -3-5"/>
                <p:cNvSpPr txBox="1"/>
                <p:nvPr/>
              </p:nvSpPr>
              <p:spPr>
                <a:xfrm>
                  <a:off x="7325835" y="2073573"/>
                  <a:ext cx="4218845" cy="2011680"/>
                </a:xfrm>
                <a:prstGeom prst="rect">
                  <a:avLst/>
                </a:prstGeom>
                <a:noFill/>
              </p:spPr>
              <p:txBody>
                <a:bodyPr wrap="square" rtlCol="0">
                  <a:spAutoFit/>
                </a:bodyPr>
                <a:lstStyle>
                  <a:defPPr>
                    <a:defRPr lang="zh-CN"/>
                  </a:defPPr>
                  <a:lvl1pPr>
                    <a:defRPr sz="3600">
                      <a:solidFill>
                        <a:schemeClr val="tx1">
                          <a:lumMod val="85000"/>
                          <a:lumOff val="15000"/>
                        </a:schemeClr>
                      </a:solidFill>
                      <a:latin typeface="+mj-ea"/>
                      <a:ea typeface="+mj-ea"/>
                    </a:defRPr>
                  </a:lvl1pPr>
                </a:lstStyle>
                <a:p>
                  <a:pPr>
                    <a:lnSpc>
                      <a:spcPct val="150000"/>
                    </a:lnSpc>
                  </a:pPr>
                  <a:r>
                    <a:rPr lang="zh-CN" altLang="en-US" sz="1200" dirty="0">
                      <a:solidFill>
                        <a:prstClr val="black">
                          <a:lumMod val="75000"/>
                          <a:lumOff val="25000"/>
                        </a:prstClr>
                      </a:solidFill>
                      <a:latin typeface="思源黑体 CN Light" panose="020B0300000000000000" pitchFamily="34" charset="-122"/>
                      <a:ea typeface="思源黑体 CN Light" panose="020B0300000000000000" pitchFamily="34" charset="-122"/>
                    </a:rPr>
                    <a:t> 每个吸毒人员对毒品成瘾时间的快慢，往往与其所使用毒品的性质、类别、毒性的强弱、吸毒的方式、吸食的剂量、次数和吸毒者个人的心理素质、身体的耐受程度以及文化素质、社会环境等诸多因素直接有关。 </a:t>
                  </a:r>
                </a:p>
                <a:p>
                  <a:pPr>
                    <a:lnSpc>
                      <a:spcPct val="150000"/>
                    </a:lnSpc>
                  </a:pPr>
                  <a:r>
                    <a:rPr lang="zh-CN" altLang="en-US" sz="1200" dirty="0">
                      <a:solidFill>
                        <a:prstClr val="black">
                          <a:lumMod val="75000"/>
                          <a:lumOff val="25000"/>
                        </a:prstClr>
                      </a:solidFill>
                      <a:latin typeface="思源黑体 CN Light" panose="020B0300000000000000" pitchFamily="34" charset="-122"/>
                      <a:ea typeface="思源黑体 CN Light" panose="020B0300000000000000" pitchFamily="34" charset="-122"/>
                    </a:rPr>
                    <a:t>一般来讲，毒性强的成瘾快，毒性弱的成瘾慢。吗啡、海洛因如采用静脉注射的方式，每天两次，每次 0.1克，2-3 天即可成瘾。</a:t>
                  </a:r>
                </a:p>
              </p:txBody>
            </p:sp>
          </p:grpSp>
        </p:grpSp>
      </p:grpSp>
      <p:grpSp>
        <p:nvGrpSpPr>
          <p:cNvPr id="6" name="TOP-PPT -4"/>
          <p:cNvGrpSpPr/>
          <p:nvPr/>
        </p:nvGrpSpPr>
        <p:grpSpPr>
          <a:xfrm>
            <a:off x="6262628" y="1414159"/>
            <a:ext cx="5086348" cy="4797518"/>
            <a:chOff x="6262628" y="1414159"/>
            <a:chExt cx="5086348" cy="4797518"/>
          </a:xfrm>
        </p:grpSpPr>
        <p:sp>
          <p:nvSpPr>
            <p:cNvPr id="23" name="TOP-PPT -4-1"/>
            <p:cNvSpPr/>
            <p:nvPr/>
          </p:nvSpPr>
          <p:spPr>
            <a:xfrm>
              <a:off x="6262628" y="1414159"/>
              <a:ext cx="5086348" cy="4797518"/>
            </a:xfrm>
            <a:prstGeom prst="rect">
              <a:avLst/>
            </a:prstGeom>
            <a:solidFill>
              <a:schemeClr val="bg1"/>
            </a:solidFill>
            <a:ln w="3175">
              <a:noFill/>
            </a:ln>
            <a:effectLst>
              <a:outerShdw blurRad="50800" dist="38100" dir="2700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latin typeface="思源黑体 CN Bold" panose="020B0800000000000000" pitchFamily="34" charset="-122"/>
                <a:ea typeface="思源黑体 CN Bold" panose="020B0800000000000000" pitchFamily="34" charset="-122"/>
              </a:endParaRPr>
            </a:p>
          </p:txBody>
        </p:sp>
        <p:pic>
          <p:nvPicPr>
            <p:cNvPr id="24" name="TOP-PPT -4-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264363" y="1421177"/>
              <a:ext cx="5081888" cy="1856142"/>
            </a:xfrm>
            <a:custGeom>
              <a:avLst/>
              <a:gdLst>
                <a:gd name="connsiteX0" fmla="*/ 0 w 5085360"/>
                <a:gd name="connsiteY0" fmla="*/ 0 h 3051719"/>
                <a:gd name="connsiteX1" fmla="*/ 5085360 w 5085360"/>
                <a:gd name="connsiteY1" fmla="*/ 0 h 3051719"/>
                <a:gd name="connsiteX2" fmla="*/ 5085360 w 5085360"/>
                <a:gd name="connsiteY2" fmla="*/ 3051719 h 3051719"/>
                <a:gd name="connsiteX3" fmla="*/ 0 w 5085360"/>
                <a:gd name="connsiteY3" fmla="*/ 3051719 h 3051719"/>
              </a:gdLst>
              <a:ahLst/>
              <a:cxnLst>
                <a:cxn ang="0">
                  <a:pos x="connsiteX0" y="connsiteY0"/>
                </a:cxn>
                <a:cxn ang="0">
                  <a:pos x="connsiteX1" y="connsiteY1"/>
                </a:cxn>
                <a:cxn ang="0">
                  <a:pos x="connsiteX2" y="connsiteY2"/>
                </a:cxn>
                <a:cxn ang="0">
                  <a:pos x="connsiteX3" y="connsiteY3"/>
                </a:cxn>
              </a:cxnLst>
              <a:rect l="l" t="t" r="r" b="b"/>
              <a:pathLst>
                <a:path w="5085360" h="3051719">
                  <a:moveTo>
                    <a:pt x="0" y="0"/>
                  </a:moveTo>
                  <a:lnTo>
                    <a:pt x="5085360" y="0"/>
                  </a:lnTo>
                  <a:lnTo>
                    <a:pt x="5085360" y="3051719"/>
                  </a:lnTo>
                  <a:lnTo>
                    <a:pt x="0" y="3051719"/>
                  </a:lnTo>
                  <a:close/>
                </a:path>
              </a:pathLst>
            </a:custGeom>
            <a:noFill/>
            <a:extLst>
              <a:ext uri="{909E8E84-426E-40DD-AFC4-6F175D3DCCD1}">
                <a14:hiddenFill xmlns:a14="http://schemas.microsoft.com/office/drawing/2010/main">
                  <a:solidFill>
                    <a:srgbClr val="FFFFFF"/>
                  </a:solidFill>
                </a14:hiddenFill>
              </a:ext>
            </a:extLst>
          </p:spPr>
        </p:pic>
        <p:grpSp>
          <p:nvGrpSpPr>
            <p:cNvPr id="3" name="组合 2"/>
            <p:cNvGrpSpPr/>
            <p:nvPr/>
          </p:nvGrpSpPr>
          <p:grpSpPr>
            <a:xfrm>
              <a:off x="6567616" y="3064752"/>
              <a:ext cx="4253269" cy="2798278"/>
              <a:chOff x="6567616" y="4225315"/>
              <a:chExt cx="4253269" cy="2798278"/>
            </a:xfrm>
          </p:grpSpPr>
          <p:sp>
            <p:nvSpPr>
              <p:cNvPr id="25" name="TOP-PPT -4-3"/>
              <p:cNvSpPr/>
              <p:nvPr/>
            </p:nvSpPr>
            <p:spPr>
              <a:xfrm>
                <a:off x="6567616" y="4225315"/>
                <a:ext cx="2786348" cy="471989"/>
              </a:xfrm>
              <a:prstGeom prst="rect">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altLang="zh-CN">
                  <a:latin typeface="思源黑体 CN Bold" panose="020B0800000000000000" pitchFamily="34" charset="-122"/>
                  <a:ea typeface="思源黑体 CN Bold" panose="020B0800000000000000" pitchFamily="34" charset="-122"/>
                </a:endParaRPr>
              </a:p>
            </p:txBody>
          </p:sp>
          <p:grpSp>
            <p:nvGrpSpPr>
              <p:cNvPr id="26" name="组合 25"/>
              <p:cNvGrpSpPr/>
              <p:nvPr/>
            </p:nvGrpSpPr>
            <p:grpSpPr>
              <a:xfrm>
                <a:off x="6596191" y="4265550"/>
                <a:ext cx="4224694" cy="2758043"/>
                <a:chOff x="7319986" y="1595128"/>
                <a:chExt cx="4224694" cy="2758043"/>
              </a:xfrm>
            </p:grpSpPr>
            <p:sp>
              <p:nvSpPr>
                <p:cNvPr id="27" name="TOP-PPT -4-4"/>
                <p:cNvSpPr txBox="1"/>
                <p:nvPr/>
              </p:nvSpPr>
              <p:spPr>
                <a:xfrm>
                  <a:off x="7319985" y="1595128"/>
                  <a:ext cx="2552996" cy="396240"/>
                </a:xfrm>
                <a:prstGeom prst="rect">
                  <a:avLst/>
                </a:prstGeom>
                <a:noFill/>
              </p:spPr>
              <p:txBody>
                <a:bodyPr wrap="square" rtlCol="0">
                  <a:spAutoFit/>
                </a:bodyPr>
                <a:lstStyle>
                  <a:defPPr>
                    <a:defRPr lang="zh-CN"/>
                  </a:defPPr>
                  <a:lvl1pPr>
                    <a:defRPr sz="3600">
                      <a:solidFill>
                        <a:schemeClr val="tx1">
                          <a:lumMod val="85000"/>
                          <a:lumOff val="15000"/>
                        </a:schemeClr>
                      </a:solidFill>
                      <a:latin typeface="+mj-ea"/>
                      <a:ea typeface="+mj-ea"/>
                    </a:defRPr>
                  </a:lvl1pPr>
                </a:lstStyle>
                <a:p>
                  <a:pPr lvl="0"/>
                  <a:r>
                    <a:rPr lang="zh-CN" altLang="en-US" sz="2000" dirty="0">
                      <a:solidFill>
                        <a:schemeClr val="bg1"/>
                      </a:solidFill>
                      <a:latin typeface="思源黑体 CN Bold" panose="020B0800000000000000" pitchFamily="34" charset="-122"/>
                      <a:ea typeface="思源黑体 CN Bold" panose="020B0800000000000000" pitchFamily="34" charset="-122"/>
                    </a:rPr>
                    <a:t>吸毒为什么会成瘾?</a:t>
                  </a:r>
                </a:p>
              </p:txBody>
            </p:sp>
            <p:sp>
              <p:nvSpPr>
                <p:cNvPr id="28" name="TOP-PPT -4-5"/>
                <p:cNvSpPr txBox="1"/>
                <p:nvPr/>
              </p:nvSpPr>
              <p:spPr>
                <a:xfrm>
                  <a:off x="7325834" y="2073574"/>
                  <a:ext cx="4218845" cy="2286000"/>
                </a:xfrm>
                <a:prstGeom prst="rect">
                  <a:avLst/>
                </a:prstGeom>
                <a:noFill/>
              </p:spPr>
              <p:txBody>
                <a:bodyPr wrap="square" rtlCol="0">
                  <a:spAutoFit/>
                </a:bodyPr>
                <a:lstStyle>
                  <a:defPPr>
                    <a:defRPr lang="zh-CN"/>
                  </a:defPPr>
                  <a:lvl1pPr>
                    <a:defRPr sz="3600">
                      <a:solidFill>
                        <a:schemeClr val="tx1">
                          <a:lumMod val="85000"/>
                          <a:lumOff val="15000"/>
                        </a:schemeClr>
                      </a:solidFill>
                      <a:latin typeface="+mj-ea"/>
                      <a:ea typeface="+mj-ea"/>
                    </a:defRPr>
                  </a:lvl1pPr>
                </a:lstStyle>
                <a:p>
                  <a:pPr>
                    <a:lnSpc>
                      <a:spcPct val="150000"/>
                    </a:lnSpc>
                  </a:pPr>
                  <a:r>
                    <a:rPr lang="zh-CN" altLang="en-US" sz="1200" dirty="0">
                      <a:solidFill>
                        <a:prstClr val="black">
                          <a:lumMod val="75000"/>
                          <a:lumOff val="25000"/>
                        </a:prstClr>
                      </a:solidFill>
                      <a:latin typeface="思源黑体 CN Light" panose="020B0300000000000000" pitchFamily="34" charset="-122"/>
                      <a:ea typeface="思源黑体 CN Light" panose="020B0300000000000000" pitchFamily="34" charset="-122"/>
                    </a:rPr>
                    <a:t>人吸毒会成瘾，这个问题已被无数事实所证明。但理论上至今还没有统一的确切的答案。总的来说，吸毒会成瘾是毒品与人体相互作用的结果。一方面毒品有个共同的特性，就是进入人体后作用于人的脑内与学习记忆有关的神经系统，逐渐产生精神依赖（心瘾），进而形成追求应用该药物的行为；另一方面，毒品进入人体后，破坏人体正常的平衡，产生在毒品作用下新的平衡状态（身体依赖）。只有连续不断地吸入更大剂量的毒品，才能保持人体新的平衡。</a:t>
                  </a:r>
                </a:p>
              </p:txBody>
            </p:sp>
          </p:grpSp>
        </p:gr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anim calcmode="lin" valueType="num">
                                      <p:cBhvr>
                                        <p:cTn id="14" dur="500" fill="hold"/>
                                        <p:tgtEl>
                                          <p:spTgt spid="6"/>
                                        </p:tgtEl>
                                        <p:attrNameLst>
                                          <p:attrName>ppt_x</p:attrName>
                                        </p:attrNameLst>
                                      </p:cBhvr>
                                      <p:tavLst>
                                        <p:tav tm="0">
                                          <p:val>
                                            <p:strVal val="#ppt_x"/>
                                          </p:val>
                                        </p:tav>
                                        <p:tav tm="100000">
                                          <p:val>
                                            <p:strVal val="#ppt_x"/>
                                          </p:val>
                                        </p:tav>
                                      </p:tavLst>
                                    </p:anim>
                                    <p:anim calcmode="lin" valueType="num">
                                      <p:cBhvr>
                                        <p:cTn id="15" dur="5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TOP-PPT -1"/>
          <p:cNvGrpSpPr/>
          <p:nvPr/>
        </p:nvGrpSpPr>
        <p:grpSpPr>
          <a:xfrm>
            <a:off x="311314" y="213446"/>
            <a:ext cx="3210217" cy="598296"/>
            <a:chOff x="6883194" y="3349398"/>
            <a:chExt cx="3658758" cy="681891"/>
          </a:xfrm>
        </p:grpSpPr>
        <p:sp>
          <p:nvSpPr>
            <p:cNvPr id="11" name="TOP-PPT -1-1"/>
            <p:cNvSpPr/>
            <p:nvPr/>
          </p:nvSpPr>
          <p:spPr>
            <a:xfrm>
              <a:off x="6897553" y="3349398"/>
              <a:ext cx="669686" cy="669686"/>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12" name="TOP-PPT -1-2"/>
            <p:cNvSpPr txBox="1"/>
            <p:nvPr/>
          </p:nvSpPr>
          <p:spPr>
            <a:xfrm>
              <a:off x="6883194" y="3453409"/>
              <a:ext cx="698394" cy="451603"/>
            </a:xfrm>
            <a:prstGeom prst="rect">
              <a:avLst/>
            </a:prstGeom>
            <a:noFill/>
          </p:spPr>
          <p:txBody>
            <a:bodyPr wrap="square" rtlCol="0">
              <a:spAutoFit/>
            </a:bodyPr>
            <a:lstStyle/>
            <a:p>
              <a:pPr algn="ctr"/>
              <a:r>
                <a:rPr lang="en-US" altLang="zh-CN" sz="2000">
                  <a:solidFill>
                    <a:schemeClr val="bg1"/>
                  </a:solidFill>
                  <a:latin typeface="思源黑体 CN Bold" panose="020B0800000000000000" pitchFamily="34" charset="-122"/>
                  <a:ea typeface="思源黑体 CN Bold" panose="020B0800000000000000" pitchFamily="34" charset="-122"/>
                </a:rPr>
                <a:t>02</a:t>
              </a:r>
            </a:p>
          </p:txBody>
        </p:sp>
        <p:grpSp>
          <p:nvGrpSpPr>
            <p:cNvPr id="13" name="组合 12"/>
            <p:cNvGrpSpPr/>
            <p:nvPr/>
          </p:nvGrpSpPr>
          <p:grpSpPr>
            <a:xfrm>
              <a:off x="7879529" y="3351907"/>
              <a:ext cx="2662423" cy="679382"/>
              <a:chOff x="7879529" y="3349009"/>
              <a:chExt cx="2662423" cy="679382"/>
            </a:xfrm>
          </p:grpSpPr>
          <p:sp>
            <p:nvSpPr>
              <p:cNvPr id="14" name="TOP-PPT -1-3"/>
              <p:cNvSpPr txBox="1"/>
              <p:nvPr/>
            </p:nvSpPr>
            <p:spPr>
              <a:xfrm>
                <a:off x="7879530" y="3349010"/>
                <a:ext cx="1751527" cy="451603"/>
              </a:xfrm>
              <a:prstGeom prst="rect">
                <a:avLst/>
              </a:prstGeom>
              <a:noFill/>
            </p:spPr>
            <p:txBody>
              <a:bodyPr wrap="square" rtlCol="0">
                <a:spAutoFit/>
              </a:bodyPr>
              <a:lstStyle/>
              <a:p>
                <a:pPr algn="dist"/>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什么叫吸毒</a:t>
                </a:r>
              </a:p>
            </p:txBody>
          </p:sp>
          <p:sp>
            <p:nvSpPr>
              <p:cNvPr id="15" name="TOP-PPT -1-4"/>
              <p:cNvSpPr txBox="1"/>
              <p:nvPr/>
            </p:nvSpPr>
            <p:spPr>
              <a:xfrm>
                <a:off x="7896329" y="3782845"/>
                <a:ext cx="2645623" cy="243171"/>
              </a:xfrm>
              <a:prstGeom prst="rect">
                <a:avLst/>
              </a:prstGeom>
              <a:noFill/>
            </p:spPr>
            <p:txBody>
              <a:bodyPr wrap="square" rtlCol="0">
                <a:spAutoFit/>
              </a:bodyPr>
              <a:lstStyle/>
              <a:p>
                <a:pPr algn="dist"/>
                <a:r>
                  <a:rPr lang="en-US" altLang="zh-CN" sz="800" i="1">
                    <a:solidFill>
                      <a:schemeClr val="tx1">
                        <a:lumMod val="50000"/>
                        <a:lumOff val="50000"/>
                      </a:schemeClr>
                    </a:solidFill>
                    <a:latin typeface="思源黑体 CN Light" panose="020B0300000000000000" pitchFamily="34" charset="-122"/>
                    <a:ea typeface="思源黑体 CN Light" panose="020B0300000000000000" pitchFamily="34" charset="-122"/>
                  </a:rPr>
                  <a:t>WHAT IS DRUG USE</a:t>
                </a:r>
              </a:p>
            </p:txBody>
          </p:sp>
        </p:grpSp>
      </p:grpSp>
      <p:sp>
        <p:nvSpPr>
          <p:cNvPr id="4" name="TOP-PPT -2"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sp>
        <p:nvSpPr>
          <p:cNvPr id="9" name="TOP-PPT -3"/>
          <p:cNvSpPr/>
          <p:nvPr/>
        </p:nvSpPr>
        <p:spPr>
          <a:xfrm>
            <a:off x="4663501" y="2702182"/>
            <a:ext cx="2849653" cy="2849653"/>
          </a:xfrm>
          <a:prstGeom prst="ellipse">
            <a:avLst/>
          </a:prstGeom>
          <a:blipFill dpi="0" rotWithShape="1">
            <a:blip r:embed="rId3"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Bold" panose="020B0800000000000000" pitchFamily="34" charset="-122"/>
              <a:ea typeface="思源黑体 CN Bold" panose="020B0800000000000000" pitchFamily="34" charset="-122"/>
            </a:endParaRPr>
          </a:p>
        </p:txBody>
      </p:sp>
      <p:grpSp>
        <p:nvGrpSpPr>
          <p:cNvPr id="16" name="TOP-PPT -4"/>
          <p:cNvGrpSpPr/>
          <p:nvPr/>
        </p:nvGrpSpPr>
        <p:grpSpPr>
          <a:xfrm>
            <a:off x="6154315" y="2079876"/>
            <a:ext cx="5834488" cy="1984217"/>
            <a:chOff x="6154315" y="1704130"/>
            <a:chExt cx="5834488" cy="1984217"/>
          </a:xfrm>
        </p:grpSpPr>
        <p:grpSp>
          <p:nvGrpSpPr>
            <p:cNvPr id="17" name="Group 19"/>
            <p:cNvGrpSpPr/>
            <p:nvPr/>
          </p:nvGrpSpPr>
          <p:grpSpPr>
            <a:xfrm>
              <a:off x="6154315" y="1704130"/>
              <a:ext cx="5834488" cy="1984217"/>
              <a:chOff x="6156325" y="1633539"/>
              <a:chExt cx="6035675" cy="2052639"/>
            </a:xfrm>
            <a:solidFill>
              <a:schemeClr val="tx1">
                <a:lumMod val="75000"/>
                <a:lumOff val="25000"/>
              </a:schemeClr>
            </a:solidFill>
          </p:grpSpPr>
          <p:sp>
            <p:nvSpPr>
              <p:cNvPr id="21" name="TOP-PPT -4-1"/>
              <p:cNvSpPr/>
              <p:nvPr/>
            </p:nvSpPr>
            <p:spPr bwMode="auto">
              <a:xfrm>
                <a:off x="6156325" y="1633539"/>
                <a:ext cx="3670299" cy="2052639"/>
              </a:xfrm>
              <a:custGeom>
                <a:avLst/>
                <a:gdLst>
                  <a:gd name="T0" fmla="*/ 246 w 455"/>
                  <a:gd name="T1" fmla="*/ 199 h 254"/>
                  <a:gd name="T2" fmla="*/ 0 w 455"/>
                  <a:gd name="T3" fmla="*/ 0 h 254"/>
                  <a:gd name="T4" fmla="*/ 0 w 455"/>
                  <a:gd name="T5" fmla="*/ 55 h 254"/>
                  <a:gd name="T6" fmla="*/ 199 w 455"/>
                  <a:gd name="T7" fmla="*/ 254 h 254"/>
                  <a:gd name="T8" fmla="*/ 455 w 455"/>
                  <a:gd name="T9" fmla="*/ 254 h 254"/>
                  <a:gd name="T10" fmla="*/ 455 w 455"/>
                  <a:gd name="T11" fmla="*/ 199 h 254"/>
                  <a:gd name="T12" fmla="*/ 246 w 455"/>
                  <a:gd name="T13" fmla="*/ 199 h 254"/>
                </a:gdLst>
                <a:ahLst/>
                <a:cxnLst>
                  <a:cxn ang="0">
                    <a:pos x="T0" y="T1"/>
                  </a:cxn>
                  <a:cxn ang="0">
                    <a:pos x="T2" y="T3"/>
                  </a:cxn>
                  <a:cxn ang="0">
                    <a:pos x="T4" y="T5"/>
                  </a:cxn>
                  <a:cxn ang="0">
                    <a:pos x="T6" y="T7"/>
                  </a:cxn>
                  <a:cxn ang="0">
                    <a:pos x="T8" y="T9"/>
                  </a:cxn>
                  <a:cxn ang="0">
                    <a:pos x="T10" y="T11"/>
                  </a:cxn>
                  <a:cxn ang="0">
                    <a:pos x="T12" y="T13"/>
                  </a:cxn>
                </a:cxnLst>
                <a:rect l="0" t="0" r="r" b="b"/>
                <a:pathLst>
                  <a:path w="455" h="254">
                    <a:moveTo>
                      <a:pt x="246" y="199"/>
                    </a:moveTo>
                    <a:cubicBezTo>
                      <a:pt x="219" y="87"/>
                      <a:pt x="119" y="4"/>
                      <a:pt x="0" y="0"/>
                    </a:cubicBezTo>
                    <a:cubicBezTo>
                      <a:pt x="0" y="55"/>
                      <a:pt x="0" y="55"/>
                      <a:pt x="0" y="55"/>
                    </a:cubicBezTo>
                    <a:cubicBezTo>
                      <a:pt x="107" y="59"/>
                      <a:pt x="195" y="146"/>
                      <a:pt x="199" y="254"/>
                    </a:cubicBezTo>
                    <a:cubicBezTo>
                      <a:pt x="228" y="254"/>
                      <a:pt x="424" y="254"/>
                      <a:pt x="455" y="254"/>
                    </a:cubicBezTo>
                    <a:cubicBezTo>
                      <a:pt x="455" y="199"/>
                      <a:pt x="455" y="199"/>
                      <a:pt x="455" y="199"/>
                    </a:cubicBezTo>
                    <a:lnTo>
                      <a:pt x="246" y="199"/>
                    </a:lnTo>
                    <a:close/>
                  </a:path>
                </a:pathLst>
              </a:custGeom>
              <a:grpFill/>
              <a:ln>
                <a:noFill/>
              </a:ln>
            </p:spPr>
            <p:txBody>
              <a:bodyPr vert="horz" wrap="square" lIns="91440" tIns="45720" rIns="91440" bIns="45720" numCol="1" anchor="t" anchorCtr="0" compatLnSpc="1"/>
              <a:lstStyle/>
              <a:p>
                <a:endParaRPr lang="en-US">
                  <a:latin typeface="思源黑体 CN Bold" panose="020B0800000000000000" pitchFamily="34" charset="-122"/>
                </a:endParaRPr>
              </a:p>
            </p:txBody>
          </p:sp>
          <p:sp>
            <p:nvSpPr>
              <p:cNvPr id="22" name="TOP-PPT -4-2"/>
              <p:cNvSpPr/>
              <p:nvPr/>
            </p:nvSpPr>
            <p:spPr>
              <a:xfrm>
                <a:off x="9826626" y="3244132"/>
                <a:ext cx="2365374" cy="44204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思源黑体 CN Bold" panose="020B0800000000000000" pitchFamily="34" charset="-122"/>
                </a:endParaRPr>
              </a:p>
            </p:txBody>
          </p:sp>
        </p:grpSp>
        <p:grpSp>
          <p:nvGrpSpPr>
            <p:cNvPr id="18" name="组合 17"/>
            <p:cNvGrpSpPr/>
            <p:nvPr/>
          </p:nvGrpSpPr>
          <p:grpSpPr>
            <a:xfrm>
              <a:off x="8008420" y="1850730"/>
              <a:ext cx="3485113" cy="1243827"/>
              <a:chOff x="7262813" y="1577167"/>
              <a:chExt cx="3485113" cy="1243827"/>
            </a:xfrm>
          </p:grpSpPr>
          <p:sp>
            <p:nvSpPr>
              <p:cNvPr id="19" name="TOP-PPT -4-3"/>
              <p:cNvSpPr/>
              <p:nvPr/>
            </p:nvSpPr>
            <p:spPr>
              <a:xfrm>
                <a:off x="7262816" y="1926390"/>
                <a:ext cx="3485111" cy="914400"/>
              </a:xfrm>
              <a:prstGeom prst="rect">
                <a:avLst/>
              </a:prstGeom>
            </p:spPr>
            <p:txBody>
              <a:bodyPr wrap="square">
                <a:spAutoFit/>
              </a:bodyPr>
              <a:lstStyle/>
              <a:p>
                <a:pPr algn="just">
                  <a:lnSpc>
                    <a:spcPct val="150000"/>
                  </a:lnSpc>
                  <a:buClr>
                    <a:srgbClr val="E24848"/>
                  </a:buClr>
                  <a:defRPr/>
                </a:pPr>
                <a:r>
                  <a:rPr lang="zh-CN" altLang="en-US" sz="12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吸毒时髦、气派、富有，特别是一些先富起来的个体老板，认为该享受的全体验过了，抽一口，不枉来一世。百万富翁沦为乞丐多不胜数。</a:t>
                </a:r>
              </a:p>
            </p:txBody>
          </p:sp>
          <p:sp>
            <p:nvSpPr>
              <p:cNvPr id="20" name="TOP-PPT -4-4"/>
              <p:cNvSpPr txBox="1"/>
              <p:nvPr/>
            </p:nvSpPr>
            <p:spPr>
              <a:xfrm>
                <a:off x="7262812" y="1577166"/>
                <a:ext cx="1607155" cy="36576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寻找刺激</a:t>
                </a:r>
              </a:p>
            </p:txBody>
          </p:sp>
        </p:grpSp>
      </p:grpSp>
      <p:grpSp>
        <p:nvGrpSpPr>
          <p:cNvPr id="23" name="TOP-PPT -5"/>
          <p:cNvGrpSpPr/>
          <p:nvPr/>
        </p:nvGrpSpPr>
        <p:grpSpPr>
          <a:xfrm>
            <a:off x="6154314" y="4189925"/>
            <a:ext cx="5834486" cy="2090827"/>
            <a:chOff x="6154314" y="3814179"/>
            <a:chExt cx="5834486" cy="2090827"/>
          </a:xfrm>
        </p:grpSpPr>
        <p:sp>
          <p:nvSpPr>
            <p:cNvPr id="24" name="TOP-PPT -5-1"/>
            <p:cNvSpPr/>
            <p:nvPr/>
          </p:nvSpPr>
          <p:spPr bwMode="auto">
            <a:xfrm>
              <a:off x="6154314" y="3814179"/>
              <a:ext cx="5834486" cy="1984218"/>
            </a:xfrm>
            <a:custGeom>
              <a:avLst/>
              <a:gdLst>
                <a:gd name="connsiteX0" fmla="*/ 3547957 w 5834486"/>
                <a:gd name="connsiteY0" fmla="*/ 0 h 1984218"/>
                <a:gd name="connsiteX1" fmla="*/ 5834486 w 5834486"/>
                <a:gd name="connsiteY1" fmla="*/ 0 h 1984218"/>
                <a:gd name="connsiteX2" fmla="*/ 5834486 w 5834486"/>
                <a:gd name="connsiteY2" fmla="*/ 427308 h 1984218"/>
                <a:gd name="connsiteX3" fmla="*/ 3547957 w 5834486"/>
                <a:gd name="connsiteY3" fmla="*/ 427308 h 1984218"/>
                <a:gd name="connsiteX4" fmla="*/ 3547957 w 5834486"/>
                <a:gd name="connsiteY4" fmla="*/ 429655 h 1984218"/>
                <a:gd name="connsiteX5" fmla="*/ 1918236 w 5834486"/>
                <a:gd name="connsiteY5" fmla="*/ 429655 h 1984218"/>
                <a:gd name="connsiteX6" fmla="*/ 0 w 5834486"/>
                <a:gd name="connsiteY6" fmla="*/ 1984218 h 1984218"/>
                <a:gd name="connsiteX7" fmla="*/ 0 w 5834486"/>
                <a:gd name="connsiteY7" fmla="*/ 1554565 h 1984218"/>
                <a:gd name="connsiteX8" fmla="*/ 1551744 w 5834486"/>
                <a:gd name="connsiteY8" fmla="*/ 1 h 1984218"/>
                <a:gd name="connsiteX9" fmla="*/ 3547957 w 5834486"/>
                <a:gd name="connsiteY9" fmla="*/ 1 h 1984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34486" h="1984218">
                  <a:moveTo>
                    <a:pt x="3547957" y="0"/>
                  </a:moveTo>
                  <a:lnTo>
                    <a:pt x="5834486" y="0"/>
                  </a:lnTo>
                  <a:lnTo>
                    <a:pt x="5834486" y="427308"/>
                  </a:lnTo>
                  <a:lnTo>
                    <a:pt x="3547957" y="427308"/>
                  </a:lnTo>
                  <a:lnTo>
                    <a:pt x="3547957" y="429655"/>
                  </a:lnTo>
                  <a:cubicBezTo>
                    <a:pt x="3547957" y="429655"/>
                    <a:pt x="3547957" y="429655"/>
                    <a:pt x="1918236" y="429655"/>
                  </a:cubicBezTo>
                  <a:cubicBezTo>
                    <a:pt x="1707698" y="1304585"/>
                    <a:pt x="927927" y="1952971"/>
                    <a:pt x="0" y="1984218"/>
                  </a:cubicBezTo>
                  <a:cubicBezTo>
                    <a:pt x="0" y="1984218"/>
                    <a:pt x="0" y="1984218"/>
                    <a:pt x="0" y="1554565"/>
                  </a:cubicBezTo>
                  <a:cubicBezTo>
                    <a:pt x="834355" y="1523317"/>
                    <a:pt x="1520553" y="843684"/>
                    <a:pt x="1551744" y="1"/>
                  </a:cubicBezTo>
                  <a:cubicBezTo>
                    <a:pt x="2269133" y="1"/>
                    <a:pt x="2830568" y="1"/>
                    <a:pt x="3547957" y="1"/>
                  </a:cubicBezTo>
                  <a:close/>
                </a:path>
              </a:pathLst>
            </a:cu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lt1"/>
                </a:solidFill>
                <a:latin typeface="思源黑体 CN Bold" panose="020B0800000000000000" pitchFamily="34" charset="-122"/>
              </a:endParaRPr>
            </a:p>
          </p:txBody>
        </p:sp>
        <p:grpSp>
          <p:nvGrpSpPr>
            <p:cNvPr id="25" name="组合 24"/>
            <p:cNvGrpSpPr/>
            <p:nvPr/>
          </p:nvGrpSpPr>
          <p:grpSpPr>
            <a:xfrm>
              <a:off x="8008420" y="4661179"/>
              <a:ext cx="3485113" cy="1243827"/>
              <a:chOff x="7262813" y="1577167"/>
              <a:chExt cx="3485113" cy="1243827"/>
            </a:xfrm>
          </p:grpSpPr>
          <p:sp>
            <p:nvSpPr>
              <p:cNvPr id="26" name="TOP-PPT -5-2"/>
              <p:cNvSpPr/>
              <p:nvPr/>
            </p:nvSpPr>
            <p:spPr>
              <a:xfrm>
                <a:off x="7262816" y="1926389"/>
                <a:ext cx="3485111" cy="914400"/>
              </a:xfrm>
              <a:prstGeom prst="rect">
                <a:avLst/>
              </a:prstGeom>
            </p:spPr>
            <p:txBody>
              <a:bodyPr wrap="square">
                <a:spAutoFit/>
              </a:bodyPr>
              <a:lstStyle/>
              <a:p>
                <a:pPr algn="just">
                  <a:lnSpc>
                    <a:spcPct val="150000"/>
                  </a:lnSpc>
                  <a:buClr>
                    <a:srgbClr val="E24848"/>
                  </a:buClr>
                  <a:defRPr/>
                </a:pPr>
                <a:r>
                  <a:rPr lang="zh-CN" altLang="en-US" sz="12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不少吸毒者是在毫不知情的情况下被欺骗吸毒，几次后找到了欣快感而无法自拔。不少毒贩为扩大毒网，经常利用青年学生的无知多方引诱。 </a:t>
                </a:r>
              </a:p>
            </p:txBody>
          </p:sp>
          <p:sp>
            <p:nvSpPr>
              <p:cNvPr id="27" name="TOP-PPT -5-3"/>
              <p:cNvSpPr txBox="1"/>
              <p:nvPr/>
            </p:nvSpPr>
            <p:spPr>
              <a:xfrm>
                <a:off x="7262812" y="1577166"/>
                <a:ext cx="1607155" cy="36576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r>
                  <a:rPr lang="zh-CN" altLang="en-US" sz="1800">
                    <a:solidFill>
                      <a:srgbClr val="9355A8"/>
                    </a:solidFill>
                    <a:latin typeface="思源黑体 CN Bold" panose="020B0800000000000000" pitchFamily="34" charset="-122"/>
                    <a:ea typeface="思源黑体 CN Bold" panose="020B0800000000000000" pitchFamily="34" charset="-122"/>
                  </a:rPr>
                  <a:t>被欺骗、引诱</a:t>
                </a:r>
              </a:p>
            </p:txBody>
          </p:sp>
        </p:grpSp>
      </p:grpSp>
      <p:grpSp>
        <p:nvGrpSpPr>
          <p:cNvPr id="28" name="TOP-PPT -6"/>
          <p:cNvGrpSpPr/>
          <p:nvPr/>
        </p:nvGrpSpPr>
        <p:grpSpPr>
          <a:xfrm>
            <a:off x="203199" y="2079874"/>
            <a:ext cx="5826815" cy="1984217"/>
            <a:chOff x="203199" y="1704128"/>
            <a:chExt cx="5826815" cy="1984217"/>
          </a:xfrm>
        </p:grpSpPr>
        <p:sp>
          <p:nvSpPr>
            <p:cNvPr id="29" name="TOP-PPT -6-1"/>
            <p:cNvSpPr/>
            <p:nvPr/>
          </p:nvSpPr>
          <p:spPr bwMode="auto">
            <a:xfrm>
              <a:off x="203199" y="1704128"/>
              <a:ext cx="5826815" cy="1984217"/>
            </a:xfrm>
            <a:custGeom>
              <a:avLst/>
              <a:gdLst>
                <a:gd name="connsiteX0" fmla="*/ 5826815 w 5826815"/>
                <a:gd name="connsiteY0" fmla="*/ 0 h 1984217"/>
                <a:gd name="connsiteX1" fmla="*/ 5826815 w 5826815"/>
                <a:gd name="connsiteY1" fmla="*/ 429653 h 1984217"/>
                <a:gd name="connsiteX2" fmla="*/ 4275126 w 5826815"/>
                <a:gd name="connsiteY2" fmla="*/ 1984217 h 1984217"/>
                <a:gd name="connsiteX3" fmla="*/ 2271185 w 5826815"/>
                <a:gd name="connsiteY3" fmla="*/ 1984217 h 1984217"/>
                <a:gd name="connsiteX4" fmla="*/ 0 w 5826815"/>
                <a:gd name="connsiteY4" fmla="*/ 1984217 h 1984217"/>
                <a:gd name="connsiteX5" fmla="*/ 0 w 5826815"/>
                <a:gd name="connsiteY5" fmla="*/ 1556909 h 1984217"/>
                <a:gd name="connsiteX6" fmla="*/ 2271185 w 5826815"/>
                <a:gd name="connsiteY6" fmla="*/ 1556909 h 1984217"/>
                <a:gd name="connsiteX7" fmla="*/ 2271185 w 5826815"/>
                <a:gd name="connsiteY7" fmla="*/ 1554564 h 1984217"/>
                <a:gd name="connsiteX8" fmla="*/ 3900849 w 5826815"/>
                <a:gd name="connsiteY8" fmla="*/ 1554564 h 1984217"/>
                <a:gd name="connsiteX9" fmla="*/ 5826815 w 5826815"/>
                <a:gd name="connsiteY9" fmla="*/ 0 h 198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26815" h="1984217">
                  <a:moveTo>
                    <a:pt x="5826815" y="0"/>
                  </a:moveTo>
                  <a:cubicBezTo>
                    <a:pt x="5826815" y="0"/>
                    <a:pt x="5826815" y="0"/>
                    <a:pt x="5826815" y="429653"/>
                  </a:cubicBezTo>
                  <a:cubicBezTo>
                    <a:pt x="4984692" y="460901"/>
                    <a:pt x="4306316" y="1140534"/>
                    <a:pt x="4275126" y="1984217"/>
                  </a:cubicBezTo>
                  <a:cubicBezTo>
                    <a:pt x="4080190" y="1984217"/>
                    <a:pt x="2520703" y="1984217"/>
                    <a:pt x="2271185" y="1984217"/>
                  </a:cubicBezTo>
                  <a:lnTo>
                    <a:pt x="0" y="1984217"/>
                  </a:lnTo>
                  <a:lnTo>
                    <a:pt x="0" y="1556909"/>
                  </a:lnTo>
                  <a:lnTo>
                    <a:pt x="2271185" y="1556909"/>
                  </a:lnTo>
                  <a:lnTo>
                    <a:pt x="2271185" y="1554564"/>
                  </a:lnTo>
                  <a:cubicBezTo>
                    <a:pt x="2271185" y="1554564"/>
                    <a:pt x="2271185" y="1554564"/>
                    <a:pt x="3900849" y="1554564"/>
                  </a:cubicBezTo>
                  <a:cubicBezTo>
                    <a:pt x="4119177" y="679634"/>
                    <a:pt x="4898920" y="31248"/>
                    <a:pt x="5826815" y="0"/>
                  </a:cubicBezTo>
                  <a:close/>
                </a:path>
              </a:pathLst>
            </a:cu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lt1"/>
                </a:solidFill>
                <a:latin typeface="思源黑体 CN Bold" panose="020B0800000000000000" pitchFamily="34" charset="-122"/>
              </a:endParaRPr>
            </a:p>
          </p:txBody>
        </p:sp>
        <p:grpSp>
          <p:nvGrpSpPr>
            <p:cNvPr id="30" name="组合 29"/>
            <p:cNvGrpSpPr/>
            <p:nvPr/>
          </p:nvGrpSpPr>
          <p:grpSpPr>
            <a:xfrm flipH="1">
              <a:off x="630228" y="1850730"/>
              <a:ext cx="3485113" cy="1243827"/>
              <a:chOff x="7262813" y="1577167"/>
              <a:chExt cx="3485113" cy="1243827"/>
            </a:xfrm>
          </p:grpSpPr>
          <p:sp>
            <p:nvSpPr>
              <p:cNvPr id="31" name="TOP-PPT -6-2"/>
              <p:cNvSpPr/>
              <p:nvPr/>
            </p:nvSpPr>
            <p:spPr>
              <a:xfrm>
                <a:off x="7262814" y="1926390"/>
                <a:ext cx="3485111" cy="914400"/>
              </a:xfrm>
              <a:prstGeom prst="rect">
                <a:avLst/>
              </a:prstGeom>
            </p:spPr>
            <p:txBody>
              <a:bodyPr wrap="square">
                <a:spAutoFit/>
              </a:bodyPr>
              <a:lstStyle/>
              <a:p>
                <a:pPr algn="r">
                  <a:lnSpc>
                    <a:spcPct val="150000"/>
                  </a:lnSpc>
                  <a:buClr>
                    <a:srgbClr val="E24848"/>
                  </a:buClr>
                  <a:defRPr/>
                </a:pPr>
                <a:r>
                  <a:rPr lang="zh-CN" altLang="en-US" sz="12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调查报告中占第一位的原因就是“体会感觉”、“抽着玩玩”、“试一试”、“尝新鲜”。这种“试一试”的念头往往就是走吸毒不归</a:t>
                </a:r>
              </a:p>
            </p:txBody>
          </p:sp>
          <p:sp>
            <p:nvSpPr>
              <p:cNvPr id="32" name="TOP-PPT -6-3"/>
              <p:cNvSpPr txBox="1"/>
              <p:nvPr/>
            </p:nvSpPr>
            <p:spPr>
              <a:xfrm>
                <a:off x="7262812" y="1577167"/>
                <a:ext cx="1607155" cy="36576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r"/>
                <a:r>
                  <a:rPr lang="zh-CN" altLang="en-US" sz="1800">
                    <a:solidFill>
                      <a:srgbClr val="9355A8"/>
                    </a:solidFill>
                    <a:latin typeface="思源黑体 CN Bold" panose="020B0800000000000000" pitchFamily="34" charset="-122"/>
                    <a:ea typeface="思源黑体 CN Bold" panose="020B0800000000000000" pitchFamily="34" charset="-122"/>
                  </a:rPr>
                  <a:t>好奇心驱使</a:t>
                </a:r>
              </a:p>
            </p:txBody>
          </p:sp>
        </p:grpSp>
      </p:grpSp>
      <p:grpSp>
        <p:nvGrpSpPr>
          <p:cNvPr id="33" name="TOP-PPT -7"/>
          <p:cNvGrpSpPr/>
          <p:nvPr/>
        </p:nvGrpSpPr>
        <p:grpSpPr>
          <a:xfrm>
            <a:off x="203199" y="4189924"/>
            <a:ext cx="5826815" cy="2090828"/>
            <a:chOff x="203199" y="3814178"/>
            <a:chExt cx="5826815" cy="2090828"/>
          </a:xfrm>
        </p:grpSpPr>
        <p:grpSp>
          <p:nvGrpSpPr>
            <p:cNvPr id="34" name="Group 21"/>
            <p:cNvGrpSpPr/>
            <p:nvPr/>
          </p:nvGrpSpPr>
          <p:grpSpPr>
            <a:xfrm>
              <a:off x="203199" y="3814178"/>
              <a:ext cx="5826815" cy="1984219"/>
              <a:chOff x="0" y="3816349"/>
              <a:chExt cx="6027738" cy="2052641"/>
            </a:xfrm>
            <a:solidFill>
              <a:schemeClr val="tx1">
                <a:lumMod val="75000"/>
                <a:lumOff val="25000"/>
              </a:schemeClr>
            </a:solidFill>
          </p:grpSpPr>
          <p:sp>
            <p:nvSpPr>
              <p:cNvPr id="38" name="TOP-PPT -7-1"/>
              <p:cNvSpPr/>
              <p:nvPr/>
            </p:nvSpPr>
            <p:spPr bwMode="auto">
              <a:xfrm>
                <a:off x="2349501" y="3816352"/>
                <a:ext cx="3678237" cy="2052638"/>
              </a:xfrm>
              <a:custGeom>
                <a:avLst/>
                <a:gdLst>
                  <a:gd name="T0" fmla="*/ 257 w 456"/>
                  <a:gd name="T1" fmla="*/ 0 h 254"/>
                  <a:gd name="T2" fmla="*/ 0 w 456"/>
                  <a:gd name="T3" fmla="*/ 0 h 254"/>
                  <a:gd name="T4" fmla="*/ 0 w 456"/>
                  <a:gd name="T5" fmla="*/ 55 h 254"/>
                  <a:gd name="T6" fmla="*/ 209 w 456"/>
                  <a:gd name="T7" fmla="*/ 55 h 254"/>
                  <a:gd name="T8" fmla="*/ 456 w 456"/>
                  <a:gd name="T9" fmla="*/ 254 h 254"/>
                  <a:gd name="T10" fmla="*/ 456 w 456"/>
                  <a:gd name="T11" fmla="*/ 199 h 254"/>
                  <a:gd name="T12" fmla="*/ 257 w 456"/>
                  <a:gd name="T13" fmla="*/ 0 h 254"/>
                </a:gdLst>
                <a:ahLst/>
                <a:cxnLst>
                  <a:cxn ang="0">
                    <a:pos x="T0" y="T1"/>
                  </a:cxn>
                  <a:cxn ang="0">
                    <a:pos x="T2" y="T3"/>
                  </a:cxn>
                  <a:cxn ang="0">
                    <a:pos x="T4" y="T5"/>
                  </a:cxn>
                  <a:cxn ang="0">
                    <a:pos x="T6" y="T7"/>
                  </a:cxn>
                  <a:cxn ang="0">
                    <a:pos x="T8" y="T9"/>
                  </a:cxn>
                  <a:cxn ang="0">
                    <a:pos x="T10" y="T11"/>
                  </a:cxn>
                  <a:cxn ang="0">
                    <a:pos x="T12" y="T13"/>
                  </a:cxn>
                </a:cxnLst>
                <a:rect l="0" t="0" r="r" b="b"/>
                <a:pathLst>
                  <a:path w="456" h="254">
                    <a:moveTo>
                      <a:pt x="257" y="0"/>
                    </a:moveTo>
                    <a:cubicBezTo>
                      <a:pt x="232" y="0"/>
                      <a:pt x="32" y="0"/>
                      <a:pt x="0" y="0"/>
                    </a:cubicBezTo>
                    <a:cubicBezTo>
                      <a:pt x="0" y="55"/>
                      <a:pt x="0" y="55"/>
                      <a:pt x="0" y="55"/>
                    </a:cubicBezTo>
                    <a:cubicBezTo>
                      <a:pt x="209" y="55"/>
                      <a:pt x="209" y="55"/>
                      <a:pt x="209" y="55"/>
                    </a:cubicBezTo>
                    <a:cubicBezTo>
                      <a:pt x="237" y="167"/>
                      <a:pt x="337" y="250"/>
                      <a:pt x="456" y="254"/>
                    </a:cubicBezTo>
                    <a:cubicBezTo>
                      <a:pt x="456" y="199"/>
                      <a:pt x="456" y="199"/>
                      <a:pt x="456" y="199"/>
                    </a:cubicBezTo>
                    <a:cubicBezTo>
                      <a:pt x="348" y="195"/>
                      <a:pt x="261" y="108"/>
                      <a:pt x="257" y="0"/>
                    </a:cubicBezTo>
                    <a:close/>
                  </a:path>
                </a:pathLst>
              </a:custGeom>
              <a:grpFill/>
              <a:ln>
                <a:noFill/>
              </a:ln>
            </p:spPr>
            <p:txBody>
              <a:bodyPr vert="horz" wrap="square" lIns="91440" tIns="45720" rIns="91440" bIns="45720" numCol="1" anchor="t" anchorCtr="0" compatLnSpc="1"/>
              <a:lstStyle/>
              <a:p>
                <a:endParaRPr lang="en-US">
                  <a:latin typeface="思源黑体 CN Bold" panose="020B0800000000000000" pitchFamily="34" charset="-122"/>
                </a:endParaRPr>
              </a:p>
            </p:txBody>
          </p:sp>
          <p:sp>
            <p:nvSpPr>
              <p:cNvPr id="39" name="TOP-PPT -7-2"/>
              <p:cNvSpPr/>
              <p:nvPr/>
            </p:nvSpPr>
            <p:spPr>
              <a:xfrm>
                <a:off x="0" y="3816349"/>
                <a:ext cx="2349501" cy="44204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思源黑体 CN Bold" panose="020B0800000000000000" pitchFamily="34" charset="-122"/>
                </a:endParaRPr>
              </a:p>
            </p:txBody>
          </p:sp>
        </p:grpSp>
        <p:grpSp>
          <p:nvGrpSpPr>
            <p:cNvPr id="35" name="组合 34"/>
            <p:cNvGrpSpPr/>
            <p:nvPr/>
          </p:nvGrpSpPr>
          <p:grpSpPr>
            <a:xfrm flipH="1">
              <a:off x="630228" y="4661179"/>
              <a:ext cx="3485113" cy="1243827"/>
              <a:chOff x="7262813" y="1577167"/>
              <a:chExt cx="3485113" cy="1243827"/>
            </a:xfrm>
          </p:grpSpPr>
          <p:sp>
            <p:nvSpPr>
              <p:cNvPr id="36" name="TOP-PPT -7-3"/>
              <p:cNvSpPr/>
              <p:nvPr/>
            </p:nvSpPr>
            <p:spPr>
              <a:xfrm>
                <a:off x="7262815" y="1926390"/>
                <a:ext cx="3485111" cy="914400"/>
              </a:xfrm>
              <a:prstGeom prst="rect">
                <a:avLst/>
              </a:prstGeom>
            </p:spPr>
            <p:txBody>
              <a:bodyPr wrap="square">
                <a:spAutoFit/>
              </a:bodyPr>
              <a:lstStyle/>
              <a:p>
                <a:pPr algn="r">
                  <a:lnSpc>
                    <a:spcPct val="150000"/>
                  </a:lnSpc>
                  <a:buClr>
                    <a:srgbClr val="E24848"/>
                  </a:buClr>
                  <a:defRPr/>
                </a:pPr>
                <a:r>
                  <a:rPr lang="zh-CN" altLang="en-US" sz="12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有人为吸毒者作戒毒榜样，导致吸毒后戒不了；有的被激将而吸毒，特别是个性极强的人往往被自信心所蒙蔽。</a:t>
                </a:r>
              </a:p>
            </p:txBody>
          </p:sp>
          <p:sp>
            <p:nvSpPr>
              <p:cNvPr id="37" name="TOP-PPT -7-4"/>
              <p:cNvSpPr txBox="1"/>
              <p:nvPr/>
            </p:nvSpPr>
            <p:spPr>
              <a:xfrm>
                <a:off x="7262812" y="1577167"/>
                <a:ext cx="1607155" cy="36576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r"/>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逆反心理</a:t>
                </a:r>
              </a:p>
            </p:txBody>
          </p:sp>
        </p:grpSp>
      </p:grpSp>
      <p:sp>
        <p:nvSpPr>
          <p:cNvPr id="2" name="TOP-PPT -8"/>
          <p:cNvSpPr/>
          <p:nvPr/>
        </p:nvSpPr>
        <p:spPr>
          <a:xfrm>
            <a:off x="3785235" y="1006370"/>
            <a:ext cx="4621530" cy="518160"/>
          </a:xfrm>
          <a:prstGeom prst="rect">
            <a:avLst/>
          </a:prstGeom>
        </p:spPr>
        <p:txBody>
          <a:bodyPr wrap="none">
            <a:spAutoFit/>
          </a:bodyPr>
          <a:lstStyle/>
          <a:p>
            <a:pPr algn="ctr"/>
            <a:r>
              <a:rPr lang="zh-CN" altLang="en-US" sz="2800">
                <a:solidFill>
                  <a:srgbClr val="9355A8"/>
                </a:solidFill>
                <a:latin typeface="思源黑体 CN Bold" panose="020B0800000000000000" pitchFamily="34" charset="-122"/>
                <a:ea typeface="思源黑体 CN Bold" panose="020B0800000000000000" pitchFamily="34" charset="-122"/>
              </a:rPr>
              <a:t>导致吸毒的原因主要有哪些?</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anim calcmode="lin" valueType="num">
                                      <p:cBhvr>
                                        <p:cTn id="8" dur="500" fill="hold"/>
                                        <p:tgtEl>
                                          <p:spTgt spid="9"/>
                                        </p:tgtEl>
                                        <p:attrNameLst>
                                          <p:attrName>ppt_x</p:attrName>
                                        </p:attrNameLst>
                                      </p:cBhvr>
                                      <p:tavLst>
                                        <p:tav tm="0">
                                          <p:val>
                                            <p:strVal val="#ppt_x"/>
                                          </p:val>
                                        </p:tav>
                                        <p:tav tm="100000">
                                          <p:val>
                                            <p:strVal val="#ppt_x"/>
                                          </p:val>
                                        </p:tav>
                                      </p:tavLst>
                                    </p:anim>
                                    <p:anim calcmode="lin" valueType="num">
                                      <p:cBhvr>
                                        <p:cTn id="9" dur="500" fill="hold"/>
                                        <p:tgtEl>
                                          <p:spTgt spid="9"/>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fade">
                                      <p:cBhvr>
                                        <p:cTn id="13" dur="500"/>
                                        <p:tgtEl>
                                          <p:spTgt spid="28"/>
                                        </p:tgtEl>
                                      </p:cBhvr>
                                    </p:animEffect>
                                    <p:anim calcmode="lin" valueType="num">
                                      <p:cBhvr>
                                        <p:cTn id="14" dur="500" fill="hold"/>
                                        <p:tgtEl>
                                          <p:spTgt spid="28"/>
                                        </p:tgtEl>
                                        <p:attrNameLst>
                                          <p:attrName>ppt_x</p:attrName>
                                        </p:attrNameLst>
                                      </p:cBhvr>
                                      <p:tavLst>
                                        <p:tav tm="0">
                                          <p:val>
                                            <p:strVal val="#ppt_x"/>
                                          </p:val>
                                        </p:tav>
                                        <p:tav tm="100000">
                                          <p:val>
                                            <p:strVal val="#ppt_x"/>
                                          </p:val>
                                        </p:tav>
                                      </p:tavLst>
                                    </p:anim>
                                    <p:anim calcmode="lin" valueType="num">
                                      <p:cBhvr>
                                        <p:cTn id="15" dur="500" fill="hold"/>
                                        <p:tgtEl>
                                          <p:spTgt spid="28"/>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500"/>
                                        <p:tgtEl>
                                          <p:spTgt spid="16"/>
                                        </p:tgtEl>
                                      </p:cBhvr>
                                    </p:animEffect>
                                    <p:anim calcmode="lin" valueType="num">
                                      <p:cBhvr>
                                        <p:cTn id="20" dur="500" fill="hold"/>
                                        <p:tgtEl>
                                          <p:spTgt spid="16"/>
                                        </p:tgtEl>
                                        <p:attrNameLst>
                                          <p:attrName>ppt_x</p:attrName>
                                        </p:attrNameLst>
                                      </p:cBhvr>
                                      <p:tavLst>
                                        <p:tav tm="0">
                                          <p:val>
                                            <p:strVal val="#ppt_x"/>
                                          </p:val>
                                        </p:tav>
                                        <p:tav tm="100000">
                                          <p:val>
                                            <p:strVal val="#ppt_x"/>
                                          </p:val>
                                        </p:tav>
                                      </p:tavLst>
                                    </p:anim>
                                    <p:anim calcmode="lin" valueType="num">
                                      <p:cBhvr>
                                        <p:cTn id="21" dur="500" fill="hold"/>
                                        <p:tgtEl>
                                          <p:spTgt spid="16"/>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500"/>
                            </p:stCondLst>
                            <p:childTnLst>
                              <p:par>
                                <p:cTn id="23" presetID="42" presetClass="entr" presetSubtype="0" fill="hold"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fade">
                                      <p:cBhvr>
                                        <p:cTn id="25" dur="500"/>
                                        <p:tgtEl>
                                          <p:spTgt spid="23"/>
                                        </p:tgtEl>
                                      </p:cBhvr>
                                    </p:animEffect>
                                    <p:anim calcmode="lin" valueType="num">
                                      <p:cBhvr>
                                        <p:cTn id="26" dur="500" fill="hold"/>
                                        <p:tgtEl>
                                          <p:spTgt spid="23"/>
                                        </p:tgtEl>
                                        <p:attrNameLst>
                                          <p:attrName>ppt_x</p:attrName>
                                        </p:attrNameLst>
                                      </p:cBhvr>
                                      <p:tavLst>
                                        <p:tav tm="0">
                                          <p:val>
                                            <p:strVal val="#ppt_x"/>
                                          </p:val>
                                        </p:tav>
                                        <p:tav tm="100000">
                                          <p:val>
                                            <p:strVal val="#ppt_x"/>
                                          </p:val>
                                        </p:tav>
                                      </p:tavLst>
                                    </p:anim>
                                    <p:anim calcmode="lin" valueType="num">
                                      <p:cBhvr>
                                        <p:cTn id="27" dur="500" fill="hold"/>
                                        <p:tgtEl>
                                          <p:spTgt spid="23"/>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2000"/>
                            </p:stCondLst>
                            <p:childTnLst>
                              <p:par>
                                <p:cTn id="29" presetID="42" presetClass="entr" presetSubtype="0" fill="hold" nodeType="after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fade">
                                      <p:cBhvr>
                                        <p:cTn id="31" dur="500"/>
                                        <p:tgtEl>
                                          <p:spTgt spid="33"/>
                                        </p:tgtEl>
                                      </p:cBhvr>
                                    </p:animEffect>
                                    <p:anim calcmode="lin" valueType="num">
                                      <p:cBhvr>
                                        <p:cTn id="32" dur="500" fill="hold"/>
                                        <p:tgtEl>
                                          <p:spTgt spid="33"/>
                                        </p:tgtEl>
                                        <p:attrNameLst>
                                          <p:attrName>ppt_x</p:attrName>
                                        </p:attrNameLst>
                                      </p:cBhvr>
                                      <p:tavLst>
                                        <p:tav tm="0">
                                          <p:val>
                                            <p:strVal val="#ppt_x"/>
                                          </p:val>
                                        </p:tav>
                                        <p:tav tm="100000">
                                          <p:val>
                                            <p:strVal val="#ppt_x"/>
                                          </p:val>
                                        </p:tav>
                                      </p:tavLst>
                                    </p:anim>
                                    <p:anim calcmode="lin" valueType="num">
                                      <p:cBhvr>
                                        <p:cTn id="33" dur="5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OP-PPT -1"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2" name="TOP-PPT -2"/>
          <p:cNvGrpSpPr/>
          <p:nvPr/>
        </p:nvGrpSpPr>
        <p:grpSpPr>
          <a:xfrm flipH="1">
            <a:off x="-2000250" y="1034412"/>
            <a:ext cx="9680450" cy="10314772"/>
            <a:chOff x="4171950" y="1456687"/>
            <a:chExt cx="9680450" cy="10314772"/>
          </a:xfrm>
        </p:grpSpPr>
        <p:sp>
          <p:nvSpPr>
            <p:cNvPr id="3" name="TOP-PPT -2-1"/>
            <p:cNvSpPr/>
            <p:nvPr/>
          </p:nvSpPr>
          <p:spPr>
            <a:xfrm rot="11944686" flipH="1" flipV="1">
              <a:off x="4934874" y="1456687"/>
              <a:ext cx="8917526" cy="10314772"/>
            </a:xfrm>
            <a:custGeom>
              <a:avLst/>
              <a:gdLst>
                <a:gd name="connsiteX0" fmla="*/ 577870 w 7558764"/>
                <a:gd name="connsiteY0" fmla="*/ 7731727 h 8743112"/>
                <a:gd name="connsiteX1" fmla="*/ 2804291 w 7558764"/>
                <a:gd name="connsiteY1" fmla="*/ 8679651 h 8743112"/>
                <a:gd name="connsiteX2" fmla="*/ 4451857 w 7558764"/>
                <a:gd name="connsiteY2" fmla="*/ 6702573 h 8743112"/>
                <a:gd name="connsiteX3" fmla="*/ 4476932 w 7558764"/>
                <a:gd name="connsiteY3" fmla="*/ 5956666 h 8743112"/>
                <a:gd name="connsiteX4" fmla="*/ 4836818 w 7558764"/>
                <a:gd name="connsiteY4" fmla="*/ 5020396 h 8743112"/>
                <a:gd name="connsiteX5" fmla="*/ 6004418 w 7558764"/>
                <a:gd name="connsiteY5" fmla="*/ 4447192 h 8743112"/>
                <a:gd name="connsiteX6" fmla="*/ 7504710 w 7558764"/>
                <a:gd name="connsiteY6" fmla="*/ 2644936 h 8743112"/>
                <a:gd name="connsiteX7" fmla="*/ 6829437 w 7558764"/>
                <a:gd name="connsiteY7" fmla="*/ 492329 h 8743112"/>
                <a:gd name="connsiteX8" fmla="*/ 5783330 w 7558764"/>
                <a:gd name="connsiteY8" fmla="*/ 32141 h 8743112"/>
                <a:gd name="connsiteX9" fmla="*/ 3797422 w 7558764"/>
                <a:gd name="connsiteY9" fmla="*/ 517052 h 8743112"/>
                <a:gd name="connsiteX10" fmla="*/ 2677854 w 7558764"/>
                <a:gd name="connsiteY10" fmla="*/ 2312950 h 8743112"/>
                <a:gd name="connsiteX11" fmla="*/ 2464536 w 7558764"/>
                <a:gd name="connsiteY11" fmla="*/ 3109716 h 8743112"/>
                <a:gd name="connsiteX12" fmla="*/ 1668477 w 7558764"/>
                <a:gd name="connsiteY12" fmla="*/ 3613697 h 8743112"/>
                <a:gd name="connsiteX13" fmla="*/ 157944 w 7558764"/>
                <a:gd name="connsiteY13" fmla="*/ 5209699 h 8743112"/>
                <a:gd name="connsiteX14" fmla="*/ 377973 w 7558764"/>
                <a:gd name="connsiteY14" fmla="*/ 7332285 h 8743112"/>
                <a:gd name="connsiteX15" fmla="*/ 577870 w 7558764"/>
                <a:gd name="connsiteY15" fmla="*/ 7731727 h 8743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558764" h="8743112">
                  <a:moveTo>
                    <a:pt x="577870" y="7731727"/>
                  </a:moveTo>
                  <a:cubicBezTo>
                    <a:pt x="998856" y="8504475"/>
                    <a:pt x="1946074" y="8907803"/>
                    <a:pt x="2804291" y="8679651"/>
                  </a:cubicBezTo>
                  <a:cubicBezTo>
                    <a:pt x="3662862" y="8451499"/>
                    <a:pt x="4363563" y="7610588"/>
                    <a:pt x="4451857" y="6702573"/>
                  </a:cubicBezTo>
                  <a:cubicBezTo>
                    <a:pt x="4475873" y="6453937"/>
                    <a:pt x="4458567" y="6205302"/>
                    <a:pt x="4476932" y="5956666"/>
                  </a:cubicBezTo>
                  <a:cubicBezTo>
                    <a:pt x="4502008" y="5619030"/>
                    <a:pt x="4602664" y="5267620"/>
                    <a:pt x="4836818" y="5020396"/>
                  </a:cubicBezTo>
                  <a:cubicBezTo>
                    <a:pt x="5143728" y="4696535"/>
                    <a:pt x="5602857" y="4618482"/>
                    <a:pt x="6004418" y="4447192"/>
                  </a:cubicBezTo>
                  <a:cubicBezTo>
                    <a:pt x="6736198" y="4134632"/>
                    <a:pt x="7328828" y="3439582"/>
                    <a:pt x="7504710" y="2644936"/>
                  </a:cubicBezTo>
                  <a:cubicBezTo>
                    <a:pt x="7680592" y="1850290"/>
                    <a:pt x="7419948" y="983597"/>
                    <a:pt x="6829437" y="492329"/>
                  </a:cubicBezTo>
                  <a:cubicBezTo>
                    <a:pt x="6532770" y="245459"/>
                    <a:pt x="6165820" y="94300"/>
                    <a:pt x="5783330" y="32141"/>
                  </a:cubicBezTo>
                  <a:cubicBezTo>
                    <a:pt x="5107705" y="-77696"/>
                    <a:pt x="4376984" y="96419"/>
                    <a:pt x="3797422" y="517052"/>
                  </a:cubicBezTo>
                  <a:cubicBezTo>
                    <a:pt x="3217860" y="937684"/>
                    <a:pt x="2798640" y="1602008"/>
                    <a:pt x="2677854" y="2312950"/>
                  </a:cubicBezTo>
                  <a:cubicBezTo>
                    <a:pt x="2631235" y="2585956"/>
                    <a:pt x="2621699" y="2879798"/>
                    <a:pt x="2464536" y="3109716"/>
                  </a:cubicBezTo>
                  <a:cubicBezTo>
                    <a:pt x="2281944" y="3377423"/>
                    <a:pt x="1955609" y="3480903"/>
                    <a:pt x="1668477" y="3613697"/>
                  </a:cubicBezTo>
                  <a:cubicBezTo>
                    <a:pt x="998149" y="3923079"/>
                    <a:pt x="423532" y="4501229"/>
                    <a:pt x="157944" y="5209699"/>
                  </a:cubicBezTo>
                  <a:cubicBezTo>
                    <a:pt x="-107644" y="5918170"/>
                    <a:pt x="-40894" y="6748485"/>
                    <a:pt x="377973" y="7332285"/>
                  </a:cubicBezTo>
                  <a:cubicBezTo>
                    <a:pt x="441191" y="7419519"/>
                    <a:pt x="525953" y="7636016"/>
                    <a:pt x="577870" y="7731727"/>
                  </a:cubicBezTo>
                  <a:close/>
                </a:path>
              </a:pathLst>
            </a:custGeom>
            <a:solidFill>
              <a:srgbClr val="CCAED6"/>
            </a:solidFill>
            <a:ln w="35303" cap="flat">
              <a:noFill/>
              <a:prstDash val="solid"/>
              <a:miter/>
            </a:ln>
          </p:spPr>
          <p:txBody>
            <a:bodyPr rtlCol="0" anchor="ctr"/>
            <a:lstStyle/>
            <a:p>
              <a:endParaRPr lang="zh-CN" altLang="en-US">
                <a:latin typeface="思源黑体 CN Bold" panose="020B0800000000000000" pitchFamily="34" charset="-122"/>
                <a:ea typeface="思源黑体 CN Bold" panose="020B0800000000000000" pitchFamily="34" charset="-122"/>
              </a:endParaRPr>
            </a:p>
          </p:txBody>
        </p:sp>
        <p:pic>
          <p:nvPicPr>
            <p:cNvPr id="5" name="TOP-PPT -2-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171950" y="1529364"/>
              <a:ext cx="7600950" cy="4966686"/>
            </a:xfrm>
            <a:prstGeom prst="rect">
              <a:avLst/>
            </a:prstGeom>
          </p:spPr>
        </p:pic>
      </p:grpSp>
      <p:grpSp>
        <p:nvGrpSpPr>
          <p:cNvPr id="57" name="TOP-PPT -3"/>
          <p:cNvGrpSpPr/>
          <p:nvPr/>
        </p:nvGrpSpPr>
        <p:grpSpPr>
          <a:xfrm>
            <a:off x="10702934" y="1629782"/>
            <a:ext cx="830306" cy="830302"/>
            <a:chOff x="6966852" y="2251912"/>
            <a:chExt cx="1037503" cy="1037501"/>
          </a:xfrm>
        </p:grpSpPr>
        <p:sp>
          <p:nvSpPr>
            <p:cNvPr id="58" name="TOP-PPT -3-1"/>
            <p:cNvSpPr/>
            <p:nvPr/>
          </p:nvSpPr>
          <p:spPr>
            <a:xfrm>
              <a:off x="6966852" y="2251912"/>
              <a:ext cx="1037503" cy="1037501"/>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黑体 CN Bold" panose="020B0800000000000000" pitchFamily="34" charset="-122"/>
                <a:ea typeface="思源黑体 CN Bold" panose="020B0800000000000000" pitchFamily="34" charset="-122"/>
              </a:endParaRPr>
            </a:p>
          </p:txBody>
        </p:sp>
        <p:sp>
          <p:nvSpPr>
            <p:cNvPr id="59" name="TOP-PPT -3-2"/>
            <p:cNvSpPr txBox="1"/>
            <p:nvPr>
              <p:custDataLst>
                <p:tags r:id="rId2"/>
              </p:custDataLst>
            </p:nvPr>
          </p:nvSpPr>
          <p:spPr>
            <a:xfrm>
              <a:off x="6966852" y="2443769"/>
              <a:ext cx="1037503" cy="647465"/>
            </a:xfrm>
            <a:prstGeom prst="rect">
              <a:avLst/>
            </a:prstGeom>
            <a:noFill/>
          </p:spPr>
          <p:txBody>
            <a:bodyPr wrap="square" rtlCol="0">
              <a:spAutoFit/>
            </a:bodyPr>
            <a:lstStyle/>
            <a:p>
              <a:pPr lvl="0" algn="ctr"/>
              <a:r>
                <a:rPr lang="en-US" altLang="zh-CN" sz="2800">
                  <a:solidFill>
                    <a:schemeClr val="bg1"/>
                  </a:solidFill>
                  <a:latin typeface="思源黑体 CN Bold" panose="020B0800000000000000" pitchFamily="34" charset="-122"/>
                  <a:ea typeface="思源黑体 CN Bold" panose="020B0800000000000000" pitchFamily="34" charset="-122"/>
                </a:rPr>
                <a:t>03</a:t>
              </a:r>
            </a:p>
          </p:txBody>
        </p:sp>
      </p:grpSp>
      <p:grpSp>
        <p:nvGrpSpPr>
          <p:cNvPr id="60" name="TOP-PPT -4"/>
          <p:cNvGrpSpPr/>
          <p:nvPr/>
        </p:nvGrpSpPr>
        <p:grpSpPr>
          <a:xfrm>
            <a:off x="7110193" y="2982776"/>
            <a:ext cx="4526645" cy="1459657"/>
            <a:chOff x="8098206" y="1582148"/>
            <a:chExt cx="2059622" cy="793245"/>
          </a:xfrm>
        </p:grpSpPr>
        <p:sp>
          <p:nvSpPr>
            <p:cNvPr id="61" name="TOP-PPT -4-1"/>
            <p:cNvSpPr txBox="1"/>
            <p:nvPr>
              <p:custDataLst>
                <p:tags r:id="rId1"/>
              </p:custDataLst>
            </p:nvPr>
          </p:nvSpPr>
          <p:spPr>
            <a:xfrm>
              <a:off x="8098206" y="1582148"/>
              <a:ext cx="1967748" cy="546620"/>
            </a:xfrm>
            <a:prstGeom prst="rect">
              <a:avLst/>
            </a:prstGeom>
            <a:noFill/>
          </p:spPr>
          <p:txBody>
            <a:bodyPr wrap="square" rtlCol="0">
              <a:spAutoFit/>
            </a:bodyPr>
            <a:lstStyle/>
            <a:p>
              <a:pPr lvl="0"/>
              <a:r>
                <a:rPr lang="zh-CN" altLang="en-US" sz="6000" dirty="0">
                  <a:solidFill>
                    <a:schemeClr val="tx1">
                      <a:lumMod val="85000"/>
                      <a:lumOff val="15000"/>
                    </a:schemeClr>
                  </a:solidFill>
                  <a:latin typeface="思源黑体 CN Bold" panose="020B0800000000000000" pitchFamily="34" charset="-122"/>
                  <a:ea typeface="思源黑体 CN Bold" panose="020B0800000000000000" pitchFamily="34" charset="-122"/>
                </a:rPr>
                <a:t>毒品的危害</a:t>
              </a:r>
            </a:p>
          </p:txBody>
        </p:sp>
        <p:sp>
          <p:nvSpPr>
            <p:cNvPr id="62" name="TOP-PPT -4-2"/>
            <p:cNvSpPr/>
            <p:nvPr/>
          </p:nvSpPr>
          <p:spPr>
            <a:xfrm>
              <a:off x="8121526" y="2191407"/>
              <a:ext cx="2036301" cy="182207"/>
            </a:xfrm>
            <a:prstGeom prst="rect">
              <a:avLst/>
            </a:prstGeom>
          </p:spPr>
          <p:txBody>
            <a:bodyPr wrap="square">
              <a:spAutoFit/>
            </a:bodyPr>
            <a:lstStyle/>
            <a:p>
              <a:pPr algn="dist"/>
              <a:r>
                <a:rPr lang="en-US" altLang="zh-CN" sz="1600" i="1">
                  <a:solidFill>
                    <a:schemeClr val="tx1">
                      <a:lumMod val="50000"/>
                      <a:lumOff val="50000"/>
                    </a:schemeClr>
                  </a:solidFill>
                  <a:latin typeface="思源黑体 CN Light" panose="020B0300000000000000" pitchFamily="34" charset="-122"/>
                  <a:ea typeface="思源黑体 CN Light" panose="020B0300000000000000" pitchFamily="34" charset="-122"/>
                </a:rPr>
                <a:t>DANGER OF DRUGS</a:t>
              </a: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fade">
                                      <p:cBhvr>
                                        <p:cTn id="7" dur="500"/>
                                        <p:tgtEl>
                                          <p:spTgt spid="57"/>
                                        </p:tgtEl>
                                      </p:cBhvr>
                                    </p:animEffect>
                                    <p:anim calcmode="lin" valueType="num">
                                      <p:cBhvr>
                                        <p:cTn id="8" dur="500" fill="hold"/>
                                        <p:tgtEl>
                                          <p:spTgt spid="57"/>
                                        </p:tgtEl>
                                        <p:attrNameLst>
                                          <p:attrName>ppt_x</p:attrName>
                                        </p:attrNameLst>
                                      </p:cBhvr>
                                      <p:tavLst>
                                        <p:tav tm="0">
                                          <p:val>
                                            <p:strVal val="#ppt_x"/>
                                          </p:val>
                                        </p:tav>
                                        <p:tav tm="100000">
                                          <p:val>
                                            <p:strVal val="#ppt_x"/>
                                          </p:val>
                                        </p:tav>
                                      </p:tavLst>
                                    </p:anim>
                                    <p:anim calcmode="lin" valueType="num">
                                      <p:cBhvr>
                                        <p:cTn id="9" dur="500" fill="hold"/>
                                        <p:tgtEl>
                                          <p:spTgt spid="57"/>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60"/>
                                        </p:tgtEl>
                                        <p:attrNameLst>
                                          <p:attrName>style.visibility</p:attrName>
                                        </p:attrNameLst>
                                      </p:cBhvr>
                                      <p:to>
                                        <p:strVal val="visible"/>
                                      </p:to>
                                    </p:set>
                                    <p:animEffect transition="in" filter="fade">
                                      <p:cBhvr>
                                        <p:cTn id="13" dur="500"/>
                                        <p:tgtEl>
                                          <p:spTgt spid="60"/>
                                        </p:tgtEl>
                                      </p:cBhvr>
                                    </p:animEffect>
                                    <p:anim calcmode="lin" valueType="num">
                                      <p:cBhvr>
                                        <p:cTn id="14" dur="500" fill="hold"/>
                                        <p:tgtEl>
                                          <p:spTgt spid="60"/>
                                        </p:tgtEl>
                                        <p:attrNameLst>
                                          <p:attrName>ppt_x</p:attrName>
                                        </p:attrNameLst>
                                      </p:cBhvr>
                                      <p:tavLst>
                                        <p:tav tm="0">
                                          <p:val>
                                            <p:strVal val="#ppt_x"/>
                                          </p:val>
                                        </p:tav>
                                        <p:tav tm="100000">
                                          <p:val>
                                            <p:strVal val="#ppt_x"/>
                                          </p:val>
                                        </p:tav>
                                      </p:tavLst>
                                    </p:anim>
                                    <p:anim calcmode="lin" valueType="num">
                                      <p:cBhvr>
                                        <p:cTn id="15" dur="5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TOP-PPT -1"/>
          <p:cNvGrpSpPr/>
          <p:nvPr/>
        </p:nvGrpSpPr>
        <p:grpSpPr>
          <a:xfrm>
            <a:off x="311314" y="213446"/>
            <a:ext cx="3212032" cy="598296"/>
            <a:chOff x="6883194" y="4371896"/>
            <a:chExt cx="3660826" cy="681891"/>
          </a:xfrm>
        </p:grpSpPr>
        <p:sp>
          <p:nvSpPr>
            <p:cNvPr id="11" name="TOP-PPT -1-1"/>
            <p:cNvSpPr/>
            <p:nvPr/>
          </p:nvSpPr>
          <p:spPr>
            <a:xfrm>
              <a:off x="6897553" y="4371896"/>
              <a:ext cx="669686" cy="669686"/>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12" name="TOP-PPT -1-2"/>
            <p:cNvSpPr txBox="1"/>
            <p:nvPr/>
          </p:nvSpPr>
          <p:spPr>
            <a:xfrm>
              <a:off x="6883194" y="4475907"/>
              <a:ext cx="698394" cy="451603"/>
            </a:xfrm>
            <a:prstGeom prst="rect">
              <a:avLst/>
            </a:prstGeom>
            <a:noFill/>
          </p:spPr>
          <p:txBody>
            <a:bodyPr wrap="square" rtlCol="0">
              <a:spAutoFit/>
            </a:bodyPr>
            <a:lstStyle/>
            <a:p>
              <a:pPr algn="ctr"/>
              <a:r>
                <a:rPr lang="en-US" altLang="zh-CN" sz="2000">
                  <a:solidFill>
                    <a:schemeClr val="bg1"/>
                  </a:solidFill>
                  <a:latin typeface="思源黑体 CN Bold" panose="020B0800000000000000" pitchFamily="34" charset="-122"/>
                  <a:ea typeface="思源黑体 CN Bold" panose="020B0800000000000000" pitchFamily="34" charset="-122"/>
                </a:rPr>
                <a:t>03</a:t>
              </a:r>
            </a:p>
          </p:txBody>
        </p:sp>
        <p:grpSp>
          <p:nvGrpSpPr>
            <p:cNvPr id="13" name="组合 12"/>
            <p:cNvGrpSpPr/>
            <p:nvPr/>
          </p:nvGrpSpPr>
          <p:grpSpPr>
            <a:xfrm>
              <a:off x="7879528" y="4374405"/>
              <a:ext cx="2664492" cy="679382"/>
              <a:chOff x="7879528" y="4371507"/>
              <a:chExt cx="2664492" cy="679382"/>
            </a:xfrm>
          </p:grpSpPr>
          <p:sp>
            <p:nvSpPr>
              <p:cNvPr id="14" name="TOP-PPT -1-3"/>
              <p:cNvSpPr txBox="1"/>
              <p:nvPr/>
            </p:nvSpPr>
            <p:spPr>
              <a:xfrm>
                <a:off x="7879528" y="4371507"/>
                <a:ext cx="1751527" cy="451603"/>
              </a:xfrm>
              <a:prstGeom prst="rect">
                <a:avLst/>
              </a:prstGeom>
              <a:noFill/>
            </p:spPr>
            <p:txBody>
              <a:bodyPr wrap="square" rtlCol="0">
                <a:spAutoFit/>
              </a:bodyPr>
              <a:lstStyle/>
              <a:p>
                <a:pPr algn="dist"/>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毒品的危害</a:t>
                </a:r>
              </a:p>
            </p:txBody>
          </p:sp>
          <p:sp>
            <p:nvSpPr>
              <p:cNvPr id="15" name="TOP-PPT -1-4"/>
              <p:cNvSpPr txBox="1"/>
              <p:nvPr/>
            </p:nvSpPr>
            <p:spPr>
              <a:xfrm>
                <a:off x="7896329" y="4805344"/>
                <a:ext cx="2647691" cy="243171"/>
              </a:xfrm>
              <a:prstGeom prst="rect">
                <a:avLst/>
              </a:prstGeom>
              <a:noFill/>
            </p:spPr>
            <p:txBody>
              <a:bodyPr wrap="square" rtlCol="0">
                <a:spAutoFit/>
              </a:bodyPr>
              <a:lstStyle/>
              <a:p>
                <a:pPr algn="dist"/>
                <a:r>
                  <a:rPr lang="en-US" altLang="zh-CN" sz="800" i="1">
                    <a:solidFill>
                      <a:schemeClr val="tx1">
                        <a:lumMod val="50000"/>
                        <a:lumOff val="50000"/>
                      </a:schemeClr>
                    </a:solidFill>
                    <a:latin typeface="思源黑体 CN Light" panose="020B0300000000000000" pitchFamily="34" charset="-122"/>
                    <a:ea typeface="思源黑体 CN Light" panose="020B0300000000000000" pitchFamily="34" charset="-122"/>
                  </a:rPr>
                  <a:t>DANGER OF DRUGS</a:t>
                </a:r>
              </a:p>
            </p:txBody>
          </p:sp>
        </p:grpSp>
      </p:grpSp>
      <p:sp>
        <p:nvSpPr>
          <p:cNvPr id="4" name="TOP-PPT -2"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16" name="TOP-PPT -3"/>
          <p:cNvGrpSpPr/>
          <p:nvPr/>
        </p:nvGrpSpPr>
        <p:grpSpPr>
          <a:xfrm>
            <a:off x="1919030" y="1999182"/>
            <a:ext cx="8288435" cy="1429818"/>
            <a:chOff x="1919030" y="2296292"/>
            <a:chExt cx="8288435" cy="1429818"/>
          </a:xfrm>
        </p:grpSpPr>
        <p:grpSp>
          <p:nvGrpSpPr>
            <p:cNvPr id="17" name="Group 14"/>
            <p:cNvGrpSpPr/>
            <p:nvPr/>
          </p:nvGrpSpPr>
          <p:grpSpPr>
            <a:xfrm>
              <a:off x="6514264" y="2296292"/>
              <a:ext cx="629713" cy="719675"/>
              <a:chOff x="4786314" y="3540133"/>
              <a:chExt cx="411163" cy="469901"/>
            </a:xfrm>
            <a:solidFill>
              <a:schemeClr val="tx1">
                <a:lumMod val="75000"/>
                <a:lumOff val="25000"/>
              </a:schemeClr>
            </a:solidFill>
          </p:grpSpPr>
          <p:sp>
            <p:nvSpPr>
              <p:cNvPr id="52" name="TOP-PPT -3-1"/>
              <p:cNvSpPr/>
              <p:nvPr/>
            </p:nvSpPr>
            <p:spPr bwMode="auto">
              <a:xfrm>
                <a:off x="4786314" y="3786196"/>
                <a:ext cx="411163" cy="223838"/>
              </a:xfrm>
              <a:custGeom>
                <a:avLst/>
                <a:gdLst/>
                <a:ahLst/>
                <a:cxnLst>
                  <a:cxn ang="0">
                    <a:pos x="518" y="282"/>
                  </a:cxn>
                  <a:cxn ang="0">
                    <a:pos x="0" y="282"/>
                  </a:cxn>
                  <a:cxn ang="0">
                    <a:pos x="0" y="282"/>
                  </a:cxn>
                  <a:cxn ang="0">
                    <a:pos x="2" y="254"/>
                  </a:cxn>
                  <a:cxn ang="0">
                    <a:pos x="5" y="226"/>
                  </a:cxn>
                  <a:cxn ang="0">
                    <a:pos x="12" y="199"/>
                  </a:cxn>
                  <a:cxn ang="0">
                    <a:pos x="21" y="173"/>
                  </a:cxn>
                  <a:cxn ang="0">
                    <a:pos x="32" y="148"/>
                  </a:cxn>
                  <a:cxn ang="0">
                    <a:pos x="44" y="125"/>
                  </a:cxn>
                  <a:cxn ang="0">
                    <a:pos x="60" y="103"/>
                  </a:cxn>
                  <a:cxn ang="0">
                    <a:pos x="76" y="83"/>
                  </a:cxn>
                  <a:cxn ang="0">
                    <a:pos x="95" y="66"/>
                  </a:cxn>
                  <a:cxn ang="0">
                    <a:pos x="115" y="48"/>
                  </a:cxn>
                  <a:cxn ang="0">
                    <a:pos x="136" y="34"/>
                  </a:cxn>
                  <a:cxn ang="0">
                    <a:pos x="159" y="21"/>
                  </a:cxn>
                  <a:cxn ang="0">
                    <a:pos x="183" y="13"/>
                  </a:cxn>
                  <a:cxn ang="0">
                    <a:pos x="208" y="6"/>
                  </a:cxn>
                  <a:cxn ang="0">
                    <a:pos x="233" y="2"/>
                  </a:cxn>
                  <a:cxn ang="0">
                    <a:pos x="259" y="0"/>
                  </a:cxn>
                  <a:cxn ang="0">
                    <a:pos x="259" y="0"/>
                  </a:cxn>
                  <a:cxn ang="0">
                    <a:pos x="286" y="2"/>
                  </a:cxn>
                  <a:cxn ang="0">
                    <a:pos x="312" y="6"/>
                  </a:cxn>
                  <a:cxn ang="0">
                    <a:pos x="337" y="13"/>
                  </a:cxn>
                  <a:cxn ang="0">
                    <a:pos x="361" y="21"/>
                  </a:cxn>
                  <a:cxn ang="0">
                    <a:pos x="383" y="34"/>
                  </a:cxn>
                  <a:cxn ang="0">
                    <a:pos x="405" y="48"/>
                  </a:cxn>
                  <a:cxn ang="0">
                    <a:pos x="425" y="66"/>
                  </a:cxn>
                  <a:cxn ang="0">
                    <a:pos x="442" y="83"/>
                  </a:cxn>
                  <a:cxn ang="0">
                    <a:pos x="460" y="103"/>
                  </a:cxn>
                  <a:cxn ang="0">
                    <a:pos x="474" y="125"/>
                  </a:cxn>
                  <a:cxn ang="0">
                    <a:pos x="488" y="148"/>
                  </a:cxn>
                  <a:cxn ang="0">
                    <a:pos x="499" y="173"/>
                  </a:cxn>
                  <a:cxn ang="0">
                    <a:pos x="508" y="199"/>
                  </a:cxn>
                  <a:cxn ang="0">
                    <a:pos x="513" y="226"/>
                  </a:cxn>
                  <a:cxn ang="0">
                    <a:pos x="518" y="254"/>
                  </a:cxn>
                  <a:cxn ang="0">
                    <a:pos x="518" y="282"/>
                  </a:cxn>
                  <a:cxn ang="0">
                    <a:pos x="518" y="282"/>
                  </a:cxn>
                </a:cxnLst>
                <a:rect l="0" t="0" r="r" b="b"/>
                <a:pathLst>
                  <a:path w="518" h="282">
                    <a:moveTo>
                      <a:pt x="518" y="282"/>
                    </a:moveTo>
                    <a:lnTo>
                      <a:pt x="0" y="282"/>
                    </a:lnTo>
                    <a:lnTo>
                      <a:pt x="0" y="282"/>
                    </a:lnTo>
                    <a:lnTo>
                      <a:pt x="2" y="254"/>
                    </a:lnTo>
                    <a:lnTo>
                      <a:pt x="5" y="226"/>
                    </a:lnTo>
                    <a:lnTo>
                      <a:pt x="12" y="199"/>
                    </a:lnTo>
                    <a:lnTo>
                      <a:pt x="21" y="173"/>
                    </a:lnTo>
                    <a:lnTo>
                      <a:pt x="32" y="148"/>
                    </a:lnTo>
                    <a:lnTo>
                      <a:pt x="44" y="125"/>
                    </a:lnTo>
                    <a:lnTo>
                      <a:pt x="60" y="103"/>
                    </a:lnTo>
                    <a:lnTo>
                      <a:pt x="76" y="83"/>
                    </a:lnTo>
                    <a:lnTo>
                      <a:pt x="95" y="66"/>
                    </a:lnTo>
                    <a:lnTo>
                      <a:pt x="115" y="48"/>
                    </a:lnTo>
                    <a:lnTo>
                      <a:pt x="136" y="34"/>
                    </a:lnTo>
                    <a:lnTo>
                      <a:pt x="159" y="21"/>
                    </a:lnTo>
                    <a:lnTo>
                      <a:pt x="183" y="13"/>
                    </a:lnTo>
                    <a:lnTo>
                      <a:pt x="208" y="6"/>
                    </a:lnTo>
                    <a:lnTo>
                      <a:pt x="233" y="2"/>
                    </a:lnTo>
                    <a:lnTo>
                      <a:pt x="259" y="0"/>
                    </a:lnTo>
                    <a:lnTo>
                      <a:pt x="259" y="0"/>
                    </a:lnTo>
                    <a:lnTo>
                      <a:pt x="286" y="2"/>
                    </a:lnTo>
                    <a:lnTo>
                      <a:pt x="312" y="6"/>
                    </a:lnTo>
                    <a:lnTo>
                      <a:pt x="337" y="13"/>
                    </a:lnTo>
                    <a:lnTo>
                      <a:pt x="361" y="21"/>
                    </a:lnTo>
                    <a:lnTo>
                      <a:pt x="383" y="34"/>
                    </a:lnTo>
                    <a:lnTo>
                      <a:pt x="405" y="48"/>
                    </a:lnTo>
                    <a:lnTo>
                      <a:pt x="425" y="66"/>
                    </a:lnTo>
                    <a:lnTo>
                      <a:pt x="442" y="83"/>
                    </a:lnTo>
                    <a:lnTo>
                      <a:pt x="460" y="103"/>
                    </a:lnTo>
                    <a:lnTo>
                      <a:pt x="474" y="125"/>
                    </a:lnTo>
                    <a:lnTo>
                      <a:pt x="488" y="148"/>
                    </a:lnTo>
                    <a:lnTo>
                      <a:pt x="499" y="173"/>
                    </a:lnTo>
                    <a:lnTo>
                      <a:pt x="508" y="199"/>
                    </a:lnTo>
                    <a:lnTo>
                      <a:pt x="513" y="226"/>
                    </a:lnTo>
                    <a:lnTo>
                      <a:pt x="518" y="254"/>
                    </a:lnTo>
                    <a:lnTo>
                      <a:pt x="518" y="282"/>
                    </a:lnTo>
                    <a:lnTo>
                      <a:pt x="518" y="282"/>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sp>
            <p:nvSpPr>
              <p:cNvPr id="53" name="TOP-PPT -3-2"/>
              <p:cNvSpPr/>
              <p:nvPr/>
            </p:nvSpPr>
            <p:spPr bwMode="auto">
              <a:xfrm>
                <a:off x="4881564" y="3540133"/>
                <a:ext cx="219075" cy="219075"/>
              </a:xfrm>
              <a:custGeom>
                <a:avLst/>
                <a:gdLst/>
                <a:ahLst/>
                <a:cxnLst>
                  <a:cxn ang="0">
                    <a:pos x="275" y="137"/>
                  </a:cxn>
                  <a:cxn ang="0">
                    <a:pos x="273" y="164"/>
                  </a:cxn>
                  <a:cxn ang="0">
                    <a:pos x="264" y="190"/>
                  </a:cxn>
                  <a:cxn ang="0">
                    <a:pos x="252" y="213"/>
                  </a:cxn>
                  <a:cxn ang="0">
                    <a:pos x="236" y="234"/>
                  </a:cxn>
                  <a:cxn ang="0">
                    <a:pos x="215" y="250"/>
                  </a:cxn>
                  <a:cxn ang="0">
                    <a:pos x="192" y="262"/>
                  </a:cxn>
                  <a:cxn ang="0">
                    <a:pos x="165" y="271"/>
                  </a:cxn>
                  <a:cxn ang="0">
                    <a:pos x="137" y="275"/>
                  </a:cxn>
                  <a:cxn ang="0">
                    <a:pos x="123" y="273"/>
                  </a:cxn>
                  <a:cxn ang="0">
                    <a:pos x="97" y="268"/>
                  </a:cxn>
                  <a:cxn ang="0">
                    <a:pos x="72" y="257"/>
                  </a:cxn>
                  <a:cxn ang="0">
                    <a:pos x="51" y="243"/>
                  </a:cxn>
                  <a:cxn ang="0">
                    <a:pos x="31" y="224"/>
                  </a:cxn>
                  <a:cxn ang="0">
                    <a:pos x="17" y="203"/>
                  </a:cxn>
                  <a:cxn ang="0">
                    <a:pos x="7" y="178"/>
                  </a:cxn>
                  <a:cxn ang="0">
                    <a:pos x="1" y="151"/>
                  </a:cxn>
                  <a:cxn ang="0">
                    <a:pos x="0" y="137"/>
                  </a:cxn>
                  <a:cxn ang="0">
                    <a:pos x="3" y="109"/>
                  </a:cxn>
                  <a:cxn ang="0">
                    <a:pos x="10" y="83"/>
                  </a:cxn>
                  <a:cxn ang="0">
                    <a:pos x="24" y="60"/>
                  </a:cxn>
                  <a:cxn ang="0">
                    <a:pos x="40" y="39"/>
                  </a:cxn>
                  <a:cxn ang="0">
                    <a:pos x="61" y="23"/>
                  </a:cxn>
                  <a:cxn ang="0">
                    <a:pos x="84" y="10"/>
                  </a:cxn>
                  <a:cxn ang="0">
                    <a:pos x="111" y="2"/>
                  </a:cxn>
                  <a:cxn ang="0">
                    <a:pos x="137" y="0"/>
                  </a:cxn>
                  <a:cxn ang="0">
                    <a:pos x="151" y="0"/>
                  </a:cxn>
                  <a:cxn ang="0">
                    <a:pos x="179" y="5"/>
                  </a:cxn>
                  <a:cxn ang="0">
                    <a:pos x="204" y="16"/>
                  </a:cxn>
                  <a:cxn ang="0">
                    <a:pos x="225" y="30"/>
                  </a:cxn>
                  <a:cxn ang="0">
                    <a:pos x="245" y="49"/>
                  </a:cxn>
                  <a:cxn ang="0">
                    <a:pos x="259" y="70"/>
                  </a:cxn>
                  <a:cxn ang="0">
                    <a:pos x="269" y="95"/>
                  </a:cxn>
                  <a:cxn ang="0">
                    <a:pos x="275" y="123"/>
                  </a:cxn>
                  <a:cxn ang="0">
                    <a:pos x="275" y="137"/>
                  </a:cxn>
                </a:cxnLst>
                <a:rect l="0" t="0" r="r" b="b"/>
                <a:pathLst>
                  <a:path w="275" h="275">
                    <a:moveTo>
                      <a:pt x="275" y="137"/>
                    </a:moveTo>
                    <a:lnTo>
                      <a:pt x="275" y="137"/>
                    </a:lnTo>
                    <a:lnTo>
                      <a:pt x="275" y="151"/>
                    </a:lnTo>
                    <a:lnTo>
                      <a:pt x="273" y="164"/>
                    </a:lnTo>
                    <a:lnTo>
                      <a:pt x="269" y="178"/>
                    </a:lnTo>
                    <a:lnTo>
                      <a:pt x="264" y="190"/>
                    </a:lnTo>
                    <a:lnTo>
                      <a:pt x="259" y="203"/>
                    </a:lnTo>
                    <a:lnTo>
                      <a:pt x="252" y="213"/>
                    </a:lnTo>
                    <a:lnTo>
                      <a:pt x="245" y="224"/>
                    </a:lnTo>
                    <a:lnTo>
                      <a:pt x="236" y="234"/>
                    </a:lnTo>
                    <a:lnTo>
                      <a:pt x="225" y="243"/>
                    </a:lnTo>
                    <a:lnTo>
                      <a:pt x="215" y="250"/>
                    </a:lnTo>
                    <a:lnTo>
                      <a:pt x="204" y="257"/>
                    </a:lnTo>
                    <a:lnTo>
                      <a:pt x="192" y="262"/>
                    </a:lnTo>
                    <a:lnTo>
                      <a:pt x="179" y="268"/>
                    </a:lnTo>
                    <a:lnTo>
                      <a:pt x="165" y="271"/>
                    </a:lnTo>
                    <a:lnTo>
                      <a:pt x="151" y="273"/>
                    </a:lnTo>
                    <a:lnTo>
                      <a:pt x="137" y="275"/>
                    </a:lnTo>
                    <a:lnTo>
                      <a:pt x="137" y="275"/>
                    </a:lnTo>
                    <a:lnTo>
                      <a:pt x="123" y="273"/>
                    </a:lnTo>
                    <a:lnTo>
                      <a:pt x="111" y="271"/>
                    </a:lnTo>
                    <a:lnTo>
                      <a:pt x="97" y="268"/>
                    </a:lnTo>
                    <a:lnTo>
                      <a:pt x="84" y="262"/>
                    </a:lnTo>
                    <a:lnTo>
                      <a:pt x="72" y="257"/>
                    </a:lnTo>
                    <a:lnTo>
                      <a:pt x="61" y="250"/>
                    </a:lnTo>
                    <a:lnTo>
                      <a:pt x="51" y="243"/>
                    </a:lnTo>
                    <a:lnTo>
                      <a:pt x="40" y="234"/>
                    </a:lnTo>
                    <a:lnTo>
                      <a:pt x="31" y="224"/>
                    </a:lnTo>
                    <a:lnTo>
                      <a:pt x="24" y="213"/>
                    </a:lnTo>
                    <a:lnTo>
                      <a:pt x="17" y="203"/>
                    </a:lnTo>
                    <a:lnTo>
                      <a:pt x="10" y="190"/>
                    </a:lnTo>
                    <a:lnTo>
                      <a:pt x="7" y="178"/>
                    </a:lnTo>
                    <a:lnTo>
                      <a:pt x="3" y="164"/>
                    </a:lnTo>
                    <a:lnTo>
                      <a:pt x="1" y="151"/>
                    </a:lnTo>
                    <a:lnTo>
                      <a:pt x="0" y="137"/>
                    </a:lnTo>
                    <a:lnTo>
                      <a:pt x="0" y="137"/>
                    </a:lnTo>
                    <a:lnTo>
                      <a:pt x="1" y="123"/>
                    </a:lnTo>
                    <a:lnTo>
                      <a:pt x="3" y="109"/>
                    </a:lnTo>
                    <a:lnTo>
                      <a:pt x="7" y="95"/>
                    </a:lnTo>
                    <a:lnTo>
                      <a:pt x="10" y="83"/>
                    </a:lnTo>
                    <a:lnTo>
                      <a:pt x="17" y="70"/>
                    </a:lnTo>
                    <a:lnTo>
                      <a:pt x="24" y="60"/>
                    </a:lnTo>
                    <a:lnTo>
                      <a:pt x="31" y="49"/>
                    </a:lnTo>
                    <a:lnTo>
                      <a:pt x="40" y="39"/>
                    </a:lnTo>
                    <a:lnTo>
                      <a:pt x="51" y="30"/>
                    </a:lnTo>
                    <a:lnTo>
                      <a:pt x="61" y="23"/>
                    </a:lnTo>
                    <a:lnTo>
                      <a:pt x="72" y="16"/>
                    </a:lnTo>
                    <a:lnTo>
                      <a:pt x="84" y="10"/>
                    </a:lnTo>
                    <a:lnTo>
                      <a:pt x="97" y="5"/>
                    </a:lnTo>
                    <a:lnTo>
                      <a:pt x="111" y="2"/>
                    </a:lnTo>
                    <a:lnTo>
                      <a:pt x="123" y="0"/>
                    </a:lnTo>
                    <a:lnTo>
                      <a:pt x="137" y="0"/>
                    </a:lnTo>
                    <a:lnTo>
                      <a:pt x="137" y="0"/>
                    </a:lnTo>
                    <a:lnTo>
                      <a:pt x="151" y="0"/>
                    </a:lnTo>
                    <a:lnTo>
                      <a:pt x="165" y="2"/>
                    </a:lnTo>
                    <a:lnTo>
                      <a:pt x="179" y="5"/>
                    </a:lnTo>
                    <a:lnTo>
                      <a:pt x="192" y="10"/>
                    </a:lnTo>
                    <a:lnTo>
                      <a:pt x="204" y="16"/>
                    </a:lnTo>
                    <a:lnTo>
                      <a:pt x="215" y="23"/>
                    </a:lnTo>
                    <a:lnTo>
                      <a:pt x="225" y="30"/>
                    </a:lnTo>
                    <a:lnTo>
                      <a:pt x="236" y="39"/>
                    </a:lnTo>
                    <a:lnTo>
                      <a:pt x="245" y="49"/>
                    </a:lnTo>
                    <a:lnTo>
                      <a:pt x="252" y="60"/>
                    </a:lnTo>
                    <a:lnTo>
                      <a:pt x="259" y="70"/>
                    </a:lnTo>
                    <a:lnTo>
                      <a:pt x="264" y="83"/>
                    </a:lnTo>
                    <a:lnTo>
                      <a:pt x="269" y="95"/>
                    </a:lnTo>
                    <a:lnTo>
                      <a:pt x="273" y="109"/>
                    </a:lnTo>
                    <a:lnTo>
                      <a:pt x="275" y="123"/>
                    </a:lnTo>
                    <a:lnTo>
                      <a:pt x="275" y="137"/>
                    </a:lnTo>
                    <a:lnTo>
                      <a:pt x="275" y="137"/>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grpSp>
        <p:grpSp>
          <p:nvGrpSpPr>
            <p:cNvPr id="18" name="Group 17"/>
            <p:cNvGrpSpPr/>
            <p:nvPr/>
          </p:nvGrpSpPr>
          <p:grpSpPr>
            <a:xfrm>
              <a:off x="7280136" y="2296292"/>
              <a:ext cx="629713" cy="719675"/>
              <a:chOff x="4786314" y="3540133"/>
              <a:chExt cx="411163" cy="469901"/>
            </a:xfrm>
            <a:solidFill>
              <a:schemeClr val="tx1">
                <a:lumMod val="75000"/>
                <a:lumOff val="25000"/>
              </a:schemeClr>
            </a:solidFill>
          </p:grpSpPr>
          <p:sp>
            <p:nvSpPr>
              <p:cNvPr id="50" name="TOP-PPT -3-3"/>
              <p:cNvSpPr/>
              <p:nvPr/>
            </p:nvSpPr>
            <p:spPr bwMode="auto">
              <a:xfrm>
                <a:off x="4786314" y="3786196"/>
                <a:ext cx="411163" cy="223838"/>
              </a:xfrm>
              <a:custGeom>
                <a:avLst/>
                <a:gdLst/>
                <a:ahLst/>
                <a:cxnLst>
                  <a:cxn ang="0">
                    <a:pos x="518" y="282"/>
                  </a:cxn>
                  <a:cxn ang="0">
                    <a:pos x="0" y="282"/>
                  </a:cxn>
                  <a:cxn ang="0">
                    <a:pos x="0" y="282"/>
                  </a:cxn>
                  <a:cxn ang="0">
                    <a:pos x="2" y="254"/>
                  </a:cxn>
                  <a:cxn ang="0">
                    <a:pos x="5" y="226"/>
                  </a:cxn>
                  <a:cxn ang="0">
                    <a:pos x="12" y="199"/>
                  </a:cxn>
                  <a:cxn ang="0">
                    <a:pos x="21" y="173"/>
                  </a:cxn>
                  <a:cxn ang="0">
                    <a:pos x="32" y="148"/>
                  </a:cxn>
                  <a:cxn ang="0">
                    <a:pos x="44" y="125"/>
                  </a:cxn>
                  <a:cxn ang="0">
                    <a:pos x="60" y="103"/>
                  </a:cxn>
                  <a:cxn ang="0">
                    <a:pos x="76" y="83"/>
                  </a:cxn>
                  <a:cxn ang="0">
                    <a:pos x="95" y="66"/>
                  </a:cxn>
                  <a:cxn ang="0">
                    <a:pos x="115" y="48"/>
                  </a:cxn>
                  <a:cxn ang="0">
                    <a:pos x="136" y="34"/>
                  </a:cxn>
                  <a:cxn ang="0">
                    <a:pos x="159" y="21"/>
                  </a:cxn>
                  <a:cxn ang="0">
                    <a:pos x="183" y="13"/>
                  </a:cxn>
                  <a:cxn ang="0">
                    <a:pos x="208" y="6"/>
                  </a:cxn>
                  <a:cxn ang="0">
                    <a:pos x="233" y="2"/>
                  </a:cxn>
                  <a:cxn ang="0">
                    <a:pos x="259" y="0"/>
                  </a:cxn>
                  <a:cxn ang="0">
                    <a:pos x="259" y="0"/>
                  </a:cxn>
                  <a:cxn ang="0">
                    <a:pos x="286" y="2"/>
                  </a:cxn>
                  <a:cxn ang="0">
                    <a:pos x="312" y="6"/>
                  </a:cxn>
                  <a:cxn ang="0">
                    <a:pos x="337" y="13"/>
                  </a:cxn>
                  <a:cxn ang="0">
                    <a:pos x="361" y="21"/>
                  </a:cxn>
                  <a:cxn ang="0">
                    <a:pos x="383" y="34"/>
                  </a:cxn>
                  <a:cxn ang="0">
                    <a:pos x="405" y="48"/>
                  </a:cxn>
                  <a:cxn ang="0">
                    <a:pos x="425" y="66"/>
                  </a:cxn>
                  <a:cxn ang="0">
                    <a:pos x="442" y="83"/>
                  </a:cxn>
                  <a:cxn ang="0">
                    <a:pos x="460" y="103"/>
                  </a:cxn>
                  <a:cxn ang="0">
                    <a:pos x="474" y="125"/>
                  </a:cxn>
                  <a:cxn ang="0">
                    <a:pos x="488" y="148"/>
                  </a:cxn>
                  <a:cxn ang="0">
                    <a:pos x="499" y="173"/>
                  </a:cxn>
                  <a:cxn ang="0">
                    <a:pos x="508" y="199"/>
                  </a:cxn>
                  <a:cxn ang="0">
                    <a:pos x="513" y="226"/>
                  </a:cxn>
                  <a:cxn ang="0">
                    <a:pos x="518" y="254"/>
                  </a:cxn>
                  <a:cxn ang="0">
                    <a:pos x="518" y="282"/>
                  </a:cxn>
                  <a:cxn ang="0">
                    <a:pos x="518" y="282"/>
                  </a:cxn>
                </a:cxnLst>
                <a:rect l="0" t="0" r="r" b="b"/>
                <a:pathLst>
                  <a:path w="518" h="282">
                    <a:moveTo>
                      <a:pt x="518" y="282"/>
                    </a:moveTo>
                    <a:lnTo>
                      <a:pt x="0" y="282"/>
                    </a:lnTo>
                    <a:lnTo>
                      <a:pt x="0" y="282"/>
                    </a:lnTo>
                    <a:lnTo>
                      <a:pt x="2" y="254"/>
                    </a:lnTo>
                    <a:lnTo>
                      <a:pt x="5" y="226"/>
                    </a:lnTo>
                    <a:lnTo>
                      <a:pt x="12" y="199"/>
                    </a:lnTo>
                    <a:lnTo>
                      <a:pt x="21" y="173"/>
                    </a:lnTo>
                    <a:lnTo>
                      <a:pt x="32" y="148"/>
                    </a:lnTo>
                    <a:lnTo>
                      <a:pt x="44" y="125"/>
                    </a:lnTo>
                    <a:lnTo>
                      <a:pt x="60" y="103"/>
                    </a:lnTo>
                    <a:lnTo>
                      <a:pt x="76" y="83"/>
                    </a:lnTo>
                    <a:lnTo>
                      <a:pt x="95" y="66"/>
                    </a:lnTo>
                    <a:lnTo>
                      <a:pt x="115" y="48"/>
                    </a:lnTo>
                    <a:lnTo>
                      <a:pt x="136" y="34"/>
                    </a:lnTo>
                    <a:lnTo>
                      <a:pt x="159" y="21"/>
                    </a:lnTo>
                    <a:lnTo>
                      <a:pt x="183" y="13"/>
                    </a:lnTo>
                    <a:lnTo>
                      <a:pt x="208" y="6"/>
                    </a:lnTo>
                    <a:lnTo>
                      <a:pt x="233" y="2"/>
                    </a:lnTo>
                    <a:lnTo>
                      <a:pt x="259" y="0"/>
                    </a:lnTo>
                    <a:lnTo>
                      <a:pt x="259" y="0"/>
                    </a:lnTo>
                    <a:lnTo>
                      <a:pt x="286" y="2"/>
                    </a:lnTo>
                    <a:lnTo>
                      <a:pt x="312" y="6"/>
                    </a:lnTo>
                    <a:lnTo>
                      <a:pt x="337" y="13"/>
                    </a:lnTo>
                    <a:lnTo>
                      <a:pt x="361" y="21"/>
                    </a:lnTo>
                    <a:lnTo>
                      <a:pt x="383" y="34"/>
                    </a:lnTo>
                    <a:lnTo>
                      <a:pt x="405" y="48"/>
                    </a:lnTo>
                    <a:lnTo>
                      <a:pt x="425" y="66"/>
                    </a:lnTo>
                    <a:lnTo>
                      <a:pt x="442" y="83"/>
                    </a:lnTo>
                    <a:lnTo>
                      <a:pt x="460" y="103"/>
                    </a:lnTo>
                    <a:lnTo>
                      <a:pt x="474" y="125"/>
                    </a:lnTo>
                    <a:lnTo>
                      <a:pt x="488" y="148"/>
                    </a:lnTo>
                    <a:lnTo>
                      <a:pt x="499" y="173"/>
                    </a:lnTo>
                    <a:lnTo>
                      <a:pt x="508" y="199"/>
                    </a:lnTo>
                    <a:lnTo>
                      <a:pt x="513" y="226"/>
                    </a:lnTo>
                    <a:lnTo>
                      <a:pt x="518" y="254"/>
                    </a:lnTo>
                    <a:lnTo>
                      <a:pt x="518" y="282"/>
                    </a:lnTo>
                    <a:lnTo>
                      <a:pt x="518" y="282"/>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sp>
            <p:nvSpPr>
              <p:cNvPr id="51" name="TOP-PPT -3-4"/>
              <p:cNvSpPr/>
              <p:nvPr/>
            </p:nvSpPr>
            <p:spPr bwMode="auto">
              <a:xfrm>
                <a:off x="4881564" y="3540133"/>
                <a:ext cx="219075" cy="219075"/>
              </a:xfrm>
              <a:custGeom>
                <a:avLst/>
                <a:gdLst/>
                <a:ahLst/>
                <a:cxnLst>
                  <a:cxn ang="0">
                    <a:pos x="275" y="137"/>
                  </a:cxn>
                  <a:cxn ang="0">
                    <a:pos x="273" y="164"/>
                  </a:cxn>
                  <a:cxn ang="0">
                    <a:pos x="264" y="190"/>
                  </a:cxn>
                  <a:cxn ang="0">
                    <a:pos x="252" y="213"/>
                  </a:cxn>
                  <a:cxn ang="0">
                    <a:pos x="236" y="234"/>
                  </a:cxn>
                  <a:cxn ang="0">
                    <a:pos x="215" y="250"/>
                  </a:cxn>
                  <a:cxn ang="0">
                    <a:pos x="192" y="262"/>
                  </a:cxn>
                  <a:cxn ang="0">
                    <a:pos x="165" y="271"/>
                  </a:cxn>
                  <a:cxn ang="0">
                    <a:pos x="137" y="275"/>
                  </a:cxn>
                  <a:cxn ang="0">
                    <a:pos x="123" y="273"/>
                  </a:cxn>
                  <a:cxn ang="0">
                    <a:pos x="97" y="268"/>
                  </a:cxn>
                  <a:cxn ang="0">
                    <a:pos x="72" y="257"/>
                  </a:cxn>
                  <a:cxn ang="0">
                    <a:pos x="51" y="243"/>
                  </a:cxn>
                  <a:cxn ang="0">
                    <a:pos x="31" y="224"/>
                  </a:cxn>
                  <a:cxn ang="0">
                    <a:pos x="17" y="203"/>
                  </a:cxn>
                  <a:cxn ang="0">
                    <a:pos x="7" y="178"/>
                  </a:cxn>
                  <a:cxn ang="0">
                    <a:pos x="1" y="151"/>
                  </a:cxn>
                  <a:cxn ang="0">
                    <a:pos x="0" y="137"/>
                  </a:cxn>
                  <a:cxn ang="0">
                    <a:pos x="3" y="109"/>
                  </a:cxn>
                  <a:cxn ang="0">
                    <a:pos x="10" y="83"/>
                  </a:cxn>
                  <a:cxn ang="0">
                    <a:pos x="24" y="60"/>
                  </a:cxn>
                  <a:cxn ang="0">
                    <a:pos x="40" y="39"/>
                  </a:cxn>
                  <a:cxn ang="0">
                    <a:pos x="61" y="23"/>
                  </a:cxn>
                  <a:cxn ang="0">
                    <a:pos x="84" y="10"/>
                  </a:cxn>
                  <a:cxn ang="0">
                    <a:pos x="111" y="2"/>
                  </a:cxn>
                  <a:cxn ang="0">
                    <a:pos x="137" y="0"/>
                  </a:cxn>
                  <a:cxn ang="0">
                    <a:pos x="151" y="0"/>
                  </a:cxn>
                  <a:cxn ang="0">
                    <a:pos x="179" y="5"/>
                  </a:cxn>
                  <a:cxn ang="0">
                    <a:pos x="204" y="16"/>
                  </a:cxn>
                  <a:cxn ang="0">
                    <a:pos x="225" y="30"/>
                  </a:cxn>
                  <a:cxn ang="0">
                    <a:pos x="245" y="49"/>
                  </a:cxn>
                  <a:cxn ang="0">
                    <a:pos x="259" y="70"/>
                  </a:cxn>
                  <a:cxn ang="0">
                    <a:pos x="269" y="95"/>
                  </a:cxn>
                  <a:cxn ang="0">
                    <a:pos x="275" y="123"/>
                  </a:cxn>
                  <a:cxn ang="0">
                    <a:pos x="275" y="137"/>
                  </a:cxn>
                </a:cxnLst>
                <a:rect l="0" t="0" r="r" b="b"/>
                <a:pathLst>
                  <a:path w="275" h="275">
                    <a:moveTo>
                      <a:pt x="275" y="137"/>
                    </a:moveTo>
                    <a:lnTo>
                      <a:pt x="275" y="137"/>
                    </a:lnTo>
                    <a:lnTo>
                      <a:pt x="275" y="151"/>
                    </a:lnTo>
                    <a:lnTo>
                      <a:pt x="273" y="164"/>
                    </a:lnTo>
                    <a:lnTo>
                      <a:pt x="269" y="178"/>
                    </a:lnTo>
                    <a:lnTo>
                      <a:pt x="264" y="190"/>
                    </a:lnTo>
                    <a:lnTo>
                      <a:pt x="259" y="203"/>
                    </a:lnTo>
                    <a:lnTo>
                      <a:pt x="252" y="213"/>
                    </a:lnTo>
                    <a:lnTo>
                      <a:pt x="245" y="224"/>
                    </a:lnTo>
                    <a:lnTo>
                      <a:pt x="236" y="234"/>
                    </a:lnTo>
                    <a:lnTo>
                      <a:pt x="225" y="243"/>
                    </a:lnTo>
                    <a:lnTo>
                      <a:pt x="215" y="250"/>
                    </a:lnTo>
                    <a:lnTo>
                      <a:pt x="204" y="257"/>
                    </a:lnTo>
                    <a:lnTo>
                      <a:pt x="192" y="262"/>
                    </a:lnTo>
                    <a:lnTo>
                      <a:pt x="179" y="268"/>
                    </a:lnTo>
                    <a:lnTo>
                      <a:pt x="165" y="271"/>
                    </a:lnTo>
                    <a:lnTo>
                      <a:pt x="151" y="273"/>
                    </a:lnTo>
                    <a:lnTo>
                      <a:pt x="137" y="275"/>
                    </a:lnTo>
                    <a:lnTo>
                      <a:pt x="137" y="275"/>
                    </a:lnTo>
                    <a:lnTo>
                      <a:pt x="123" y="273"/>
                    </a:lnTo>
                    <a:lnTo>
                      <a:pt x="111" y="271"/>
                    </a:lnTo>
                    <a:lnTo>
                      <a:pt x="97" y="268"/>
                    </a:lnTo>
                    <a:lnTo>
                      <a:pt x="84" y="262"/>
                    </a:lnTo>
                    <a:lnTo>
                      <a:pt x="72" y="257"/>
                    </a:lnTo>
                    <a:lnTo>
                      <a:pt x="61" y="250"/>
                    </a:lnTo>
                    <a:lnTo>
                      <a:pt x="51" y="243"/>
                    </a:lnTo>
                    <a:lnTo>
                      <a:pt x="40" y="234"/>
                    </a:lnTo>
                    <a:lnTo>
                      <a:pt x="31" y="224"/>
                    </a:lnTo>
                    <a:lnTo>
                      <a:pt x="24" y="213"/>
                    </a:lnTo>
                    <a:lnTo>
                      <a:pt x="17" y="203"/>
                    </a:lnTo>
                    <a:lnTo>
                      <a:pt x="10" y="190"/>
                    </a:lnTo>
                    <a:lnTo>
                      <a:pt x="7" y="178"/>
                    </a:lnTo>
                    <a:lnTo>
                      <a:pt x="3" y="164"/>
                    </a:lnTo>
                    <a:lnTo>
                      <a:pt x="1" y="151"/>
                    </a:lnTo>
                    <a:lnTo>
                      <a:pt x="0" y="137"/>
                    </a:lnTo>
                    <a:lnTo>
                      <a:pt x="0" y="137"/>
                    </a:lnTo>
                    <a:lnTo>
                      <a:pt x="1" y="123"/>
                    </a:lnTo>
                    <a:lnTo>
                      <a:pt x="3" y="109"/>
                    </a:lnTo>
                    <a:lnTo>
                      <a:pt x="7" y="95"/>
                    </a:lnTo>
                    <a:lnTo>
                      <a:pt x="10" y="83"/>
                    </a:lnTo>
                    <a:lnTo>
                      <a:pt x="17" y="70"/>
                    </a:lnTo>
                    <a:lnTo>
                      <a:pt x="24" y="60"/>
                    </a:lnTo>
                    <a:lnTo>
                      <a:pt x="31" y="49"/>
                    </a:lnTo>
                    <a:lnTo>
                      <a:pt x="40" y="39"/>
                    </a:lnTo>
                    <a:lnTo>
                      <a:pt x="51" y="30"/>
                    </a:lnTo>
                    <a:lnTo>
                      <a:pt x="61" y="23"/>
                    </a:lnTo>
                    <a:lnTo>
                      <a:pt x="72" y="16"/>
                    </a:lnTo>
                    <a:lnTo>
                      <a:pt x="84" y="10"/>
                    </a:lnTo>
                    <a:lnTo>
                      <a:pt x="97" y="5"/>
                    </a:lnTo>
                    <a:lnTo>
                      <a:pt x="111" y="2"/>
                    </a:lnTo>
                    <a:lnTo>
                      <a:pt x="123" y="0"/>
                    </a:lnTo>
                    <a:lnTo>
                      <a:pt x="137" y="0"/>
                    </a:lnTo>
                    <a:lnTo>
                      <a:pt x="137" y="0"/>
                    </a:lnTo>
                    <a:lnTo>
                      <a:pt x="151" y="0"/>
                    </a:lnTo>
                    <a:lnTo>
                      <a:pt x="165" y="2"/>
                    </a:lnTo>
                    <a:lnTo>
                      <a:pt x="179" y="5"/>
                    </a:lnTo>
                    <a:lnTo>
                      <a:pt x="192" y="10"/>
                    </a:lnTo>
                    <a:lnTo>
                      <a:pt x="204" y="16"/>
                    </a:lnTo>
                    <a:lnTo>
                      <a:pt x="215" y="23"/>
                    </a:lnTo>
                    <a:lnTo>
                      <a:pt x="225" y="30"/>
                    </a:lnTo>
                    <a:lnTo>
                      <a:pt x="236" y="39"/>
                    </a:lnTo>
                    <a:lnTo>
                      <a:pt x="245" y="49"/>
                    </a:lnTo>
                    <a:lnTo>
                      <a:pt x="252" y="60"/>
                    </a:lnTo>
                    <a:lnTo>
                      <a:pt x="259" y="70"/>
                    </a:lnTo>
                    <a:lnTo>
                      <a:pt x="264" y="83"/>
                    </a:lnTo>
                    <a:lnTo>
                      <a:pt x="269" y="95"/>
                    </a:lnTo>
                    <a:lnTo>
                      <a:pt x="273" y="109"/>
                    </a:lnTo>
                    <a:lnTo>
                      <a:pt x="275" y="123"/>
                    </a:lnTo>
                    <a:lnTo>
                      <a:pt x="275" y="137"/>
                    </a:lnTo>
                    <a:lnTo>
                      <a:pt x="275" y="137"/>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grpSp>
        <p:grpSp>
          <p:nvGrpSpPr>
            <p:cNvPr id="19" name="Group 20"/>
            <p:cNvGrpSpPr/>
            <p:nvPr/>
          </p:nvGrpSpPr>
          <p:grpSpPr>
            <a:xfrm>
              <a:off x="8046008" y="2296292"/>
              <a:ext cx="629713" cy="719675"/>
              <a:chOff x="4786314" y="3540133"/>
              <a:chExt cx="411163" cy="469901"/>
            </a:xfrm>
            <a:solidFill>
              <a:schemeClr val="tx1">
                <a:lumMod val="75000"/>
                <a:lumOff val="25000"/>
              </a:schemeClr>
            </a:solidFill>
          </p:grpSpPr>
          <p:sp>
            <p:nvSpPr>
              <p:cNvPr id="48" name="TOP-PPT -3-5"/>
              <p:cNvSpPr/>
              <p:nvPr/>
            </p:nvSpPr>
            <p:spPr bwMode="auto">
              <a:xfrm>
                <a:off x="4786314" y="3786196"/>
                <a:ext cx="411163" cy="223838"/>
              </a:xfrm>
              <a:custGeom>
                <a:avLst/>
                <a:gdLst/>
                <a:ahLst/>
                <a:cxnLst>
                  <a:cxn ang="0">
                    <a:pos x="518" y="282"/>
                  </a:cxn>
                  <a:cxn ang="0">
                    <a:pos x="0" y="282"/>
                  </a:cxn>
                  <a:cxn ang="0">
                    <a:pos x="0" y="282"/>
                  </a:cxn>
                  <a:cxn ang="0">
                    <a:pos x="2" y="254"/>
                  </a:cxn>
                  <a:cxn ang="0">
                    <a:pos x="5" y="226"/>
                  </a:cxn>
                  <a:cxn ang="0">
                    <a:pos x="12" y="199"/>
                  </a:cxn>
                  <a:cxn ang="0">
                    <a:pos x="21" y="173"/>
                  </a:cxn>
                  <a:cxn ang="0">
                    <a:pos x="32" y="148"/>
                  </a:cxn>
                  <a:cxn ang="0">
                    <a:pos x="44" y="125"/>
                  </a:cxn>
                  <a:cxn ang="0">
                    <a:pos x="60" y="103"/>
                  </a:cxn>
                  <a:cxn ang="0">
                    <a:pos x="76" y="83"/>
                  </a:cxn>
                  <a:cxn ang="0">
                    <a:pos x="95" y="66"/>
                  </a:cxn>
                  <a:cxn ang="0">
                    <a:pos x="115" y="48"/>
                  </a:cxn>
                  <a:cxn ang="0">
                    <a:pos x="136" y="34"/>
                  </a:cxn>
                  <a:cxn ang="0">
                    <a:pos x="159" y="21"/>
                  </a:cxn>
                  <a:cxn ang="0">
                    <a:pos x="183" y="13"/>
                  </a:cxn>
                  <a:cxn ang="0">
                    <a:pos x="208" y="6"/>
                  </a:cxn>
                  <a:cxn ang="0">
                    <a:pos x="233" y="2"/>
                  </a:cxn>
                  <a:cxn ang="0">
                    <a:pos x="259" y="0"/>
                  </a:cxn>
                  <a:cxn ang="0">
                    <a:pos x="259" y="0"/>
                  </a:cxn>
                  <a:cxn ang="0">
                    <a:pos x="286" y="2"/>
                  </a:cxn>
                  <a:cxn ang="0">
                    <a:pos x="312" y="6"/>
                  </a:cxn>
                  <a:cxn ang="0">
                    <a:pos x="337" y="13"/>
                  </a:cxn>
                  <a:cxn ang="0">
                    <a:pos x="361" y="21"/>
                  </a:cxn>
                  <a:cxn ang="0">
                    <a:pos x="383" y="34"/>
                  </a:cxn>
                  <a:cxn ang="0">
                    <a:pos x="405" y="48"/>
                  </a:cxn>
                  <a:cxn ang="0">
                    <a:pos x="425" y="66"/>
                  </a:cxn>
                  <a:cxn ang="0">
                    <a:pos x="442" y="83"/>
                  </a:cxn>
                  <a:cxn ang="0">
                    <a:pos x="460" y="103"/>
                  </a:cxn>
                  <a:cxn ang="0">
                    <a:pos x="474" y="125"/>
                  </a:cxn>
                  <a:cxn ang="0">
                    <a:pos x="488" y="148"/>
                  </a:cxn>
                  <a:cxn ang="0">
                    <a:pos x="499" y="173"/>
                  </a:cxn>
                  <a:cxn ang="0">
                    <a:pos x="508" y="199"/>
                  </a:cxn>
                  <a:cxn ang="0">
                    <a:pos x="513" y="226"/>
                  </a:cxn>
                  <a:cxn ang="0">
                    <a:pos x="518" y="254"/>
                  </a:cxn>
                  <a:cxn ang="0">
                    <a:pos x="518" y="282"/>
                  </a:cxn>
                  <a:cxn ang="0">
                    <a:pos x="518" y="282"/>
                  </a:cxn>
                </a:cxnLst>
                <a:rect l="0" t="0" r="r" b="b"/>
                <a:pathLst>
                  <a:path w="518" h="282">
                    <a:moveTo>
                      <a:pt x="518" y="282"/>
                    </a:moveTo>
                    <a:lnTo>
                      <a:pt x="0" y="282"/>
                    </a:lnTo>
                    <a:lnTo>
                      <a:pt x="0" y="282"/>
                    </a:lnTo>
                    <a:lnTo>
                      <a:pt x="2" y="254"/>
                    </a:lnTo>
                    <a:lnTo>
                      <a:pt x="5" y="226"/>
                    </a:lnTo>
                    <a:lnTo>
                      <a:pt x="12" y="199"/>
                    </a:lnTo>
                    <a:lnTo>
                      <a:pt x="21" y="173"/>
                    </a:lnTo>
                    <a:lnTo>
                      <a:pt x="32" y="148"/>
                    </a:lnTo>
                    <a:lnTo>
                      <a:pt x="44" y="125"/>
                    </a:lnTo>
                    <a:lnTo>
                      <a:pt x="60" y="103"/>
                    </a:lnTo>
                    <a:lnTo>
                      <a:pt x="76" y="83"/>
                    </a:lnTo>
                    <a:lnTo>
                      <a:pt x="95" y="66"/>
                    </a:lnTo>
                    <a:lnTo>
                      <a:pt x="115" y="48"/>
                    </a:lnTo>
                    <a:lnTo>
                      <a:pt x="136" y="34"/>
                    </a:lnTo>
                    <a:lnTo>
                      <a:pt x="159" y="21"/>
                    </a:lnTo>
                    <a:lnTo>
                      <a:pt x="183" y="13"/>
                    </a:lnTo>
                    <a:lnTo>
                      <a:pt x="208" y="6"/>
                    </a:lnTo>
                    <a:lnTo>
                      <a:pt x="233" y="2"/>
                    </a:lnTo>
                    <a:lnTo>
                      <a:pt x="259" y="0"/>
                    </a:lnTo>
                    <a:lnTo>
                      <a:pt x="259" y="0"/>
                    </a:lnTo>
                    <a:lnTo>
                      <a:pt x="286" y="2"/>
                    </a:lnTo>
                    <a:lnTo>
                      <a:pt x="312" y="6"/>
                    </a:lnTo>
                    <a:lnTo>
                      <a:pt x="337" y="13"/>
                    </a:lnTo>
                    <a:lnTo>
                      <a:pt x="361" y="21"/>
                    </a:lnTo>
                    <a:lnTo>
                      <a:pt x="383" y="34"/>
                    </a:lnTo>
                    <a:lnTo>
                      <a:pt x="405" y="48"/>
                    </a:lnTo>
                    <a:lnTo>
                      <a:pt x="425" y="66"/>
                    </a:lnTo>
                    <a:lnTo>
                      <a:pt x="442" y="83"/>
                    </a:lnTo>
                    <a:lnTo>
                      <a:pt x="460" y="103"/>
                    </a:lnTo>
                    <a:lnTo>
                      <a:pt x="474" y="125"/>
                    </a:lnTo>
                    <a:lnTo>
                      <a:pt x="488" y="148"/>
                    </a:lnTo>
                    <a:lnTo>
                      <a:pt x="499" y="173"/>
                    </a:lnTo>
                    <a:lnTo>
                      <a:pt x="508" y="199"/>
                    </a:lnTo>
                    <a:lnTo>
                      <a:pt x="513" y="226"/>
                    </a:lnTo>
                    <a:lnTo>
                      <a:pt x="518" y="254"/>
                    </a:lnTo>
                    <a:lnTo>
                      <a:pt x="518" y="282"/>
                    </a:lnTo>
                    <a:lnTo>
                      <a:pt x="518" y="282"/>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sp>
            <p:nvSpPr>
              <p:cNvPr id="49" name="TOP-PPT -3-6"/>
              <p:cNvSpPr/>
              <p:nvPr/>
            </p:nvSpPr>
            <p:spPr bwMode="auto">
              <a:xfrm>
                <a:off x="4881564" y="3540133"/>
                <a:ext cx="219075" cy="219075"/>
              </a:xfrm>
              <a:custGeom>
                <a:avLst/>
                <a:gdLst/>
                <a:ahLst/>
                <a:cxnLst>
                  <a:cxn ang="0">
                    <a:pos x="275" y="137"/>
                  </a:cxn>
                  <a:cxn ang="0">
                    <a:pos x="273" y="164"/>
                  </a:cxn>
                  <a:cxn ang="0">
                    <a:pos x="264" y="190"/>
                  </a:cxn>
                  <a:cxn ang="0">
                    <a:pos x="252" y="213"/>
                  </a:cxn>
                  <a:cxn ang="0">
                    <a:pos x="236" y="234"/>
                  </a:cxn>
                  <a:cxn ang="0">
                    <a:pos x="215" y="250"/>
                  </a:cxn>
                  <a:cxn ang="0">
                    <a:pos x="192" y="262"/>
                  </a:cxn>
                  <a:cxn ang="0">
                    <a:pos x="165" y="271"/>
                  </a:cxn>
                  <a:cxn ang="0">
                    <a:pos x="137" y="275"/>
                  </a:cxn>
                  <a:cxn ang="0">
                    <a:pos x="123" y="273"/>
                  </a:cxn>
                  <a:cxn ang="0">
                    <a:pos x="97" y="268"/>
                  </a:cxn>
                  <a:cxn ang="0">
                    <a:pos x="72" y="257"/>
                  </a:cxn>
                  <a:cxn ang="0">
                    <a:pos x="51" y="243"/>
                  </a:cxn>
                  <a:cxn ang="0">
                    <a:pos x="31" y="224"/>
                  </a:cxn>
                  <a:cxn ang="0">
                    <a:pos x="17" y="203"/>
                  </a:cxn>
                  <a:cxn ang="0">
                    <a:pos x="7" y="178"/>
                  </a:cxn>
                  <a:cxn ang="0">
                    <a:pos x="1" y="151"/>
                  </a:cxn>
                  <a:cxn ang="0">
                    <a:pos x="0" y="137"/>
                  </a:cxn>
                  <a:cxn ang="0">
                    <a:pos x="3" y="109"/>
                  </a:cxn>
                  <a:cxn ang="0">
                    <a:pos x="10" y="83"/>
                  </a:cxn>
                  <a:cxn ang="0">
                    <a:pos x="24" y="60"/>
                  </a:cxn>
                  <a:cxn ang="0">
                    <a:pos x="40" y="39"/>
                  </a:cxn>
                  <a:cxn ang="0">
                    <a:pos x="61" y="23"/>
                  </a:cxn>
                  <a:cxn ang="0">
                    <a:pos x="84" y="10"/>
                  </a:cxn>
                  <a:cxn ang="0">
                    <a:pos x="111" y="2"/>
                  </a:cxn>
                  <a:cxn ang="0">
                    <a:pos x="137" y="0"/>
                  </a:cxn>
                  <a:cxn ang="0">
                    <a:pos x="151" y="0"/>
                  </a:cxn>
                  <a:cxn ang="0">
                    <a:pos x="179" y="5"/>
                  </a:cxn>
                  <a:cxn ang="0">
                    <a:pos x="204" y="16"/>
                  </a:cxn>
                  <a:cxn ang="0">
                    <a:pos x="225" y="30"/>
                  </a:cxn>
                  <a:cxn ang="0">
                    <a:pos x="245" y="49"/>
                  </a:cxn>
                  <a:cxn ang="0">
                    <a:pos x="259" y="70"/>
                  </a:cxn>
                  <a:cxn ang="0">
                    <a:pos x="269" y="95"/>
                  </a:cxn>
                  <a:cxn ang="0">
                    <a:pos x="275" y="123"/>
                  </a:cxn>
                  <a:cxn ang="0">
                    <a:pos x="275" y="137"/>
                  </a:cxn>
                </a:cxnLst>
                <a:rect l="0" t="0" r="r" b="b"/>
                <a:pathLst>
                  <a:path w="275" h="275">
                    <a:moveTo>
                      <a:pt x="275" y="137"/>
                    </a:moveTo>
                    <a:lnTo>
                      <a:pt x="275" y="137"/>
                    </a:lnTo>
                    <a:lnTo>
                      <a:pt x="275" y="151"/>
                    </a:lnTo>
                    <a:lnTo>
                      <a:pt x="273" y="164"/>
                    </a:lnTo>
                    <a:lnTo>
                      <a:pt x="269" y="178"/>
                    </a:lnTo>
                    <a:lnTo>
                      <a:pt x="264" y="190"/>
                    </a:lnTo>
                    <a:lnTo>
                      <a:pt x="259" y="203"/>
                    </a:lnTo>
                    <a:lnTo>
                      <a:pt x="252" y="213"/>
                    </a:lnTo>
                    <a:lnTo>
                      <a:pt x="245" y="224"/>
                    </a:lnTo>
                    <a:lnTo>
                      <a:pt x="236" y="234"/>
                    </a:lnTo>
                    <a:lnTo>
                      <a:pt x="225" y="243"/>
                    </a:lnTo>
                    <a:lnTo>
                      <a:pt x="215" y="250"/>
                    </a:lnTo>
                    <a:lnTo>
                      <a:pt x="204" y="257"/>
                    </a:lnTo>
                    <a:lnTo>
                      <a:pt x="192" y="262"/>
                    </a:lnTo>
                    <a:lnTo>
                      <a:pt x="179" y="268"/>
                    </a:lnTo>
                    <a:lnTo>
                      <a:pt x="165" y="271"/>
                    </a:lnTo>
                    <a:lnTo>
                      <a:pt x="151" y="273"/>
                    </a:lnTo>
                    <a:lnTo>
                      <a:pt x="137" y="275"/>
                    </a:lnTo>
                    <a:lnTo>
                      <a:pt x="137" y="275"/>
                    </a:lnTo>
                    <a:lnTo>
                      <a:pt x="123" y="273"/>
                    </a:lnTo>
                    <a:lnTo>
                      <a:pt x="111" y="271"/>
                    </a:lnTo>
                    <a:lnTo>
                      <a:pt x="97" y="268"/>
                    </a:lnTo>
                    <a:lnTo>
                      <a:pt x="84" y="262"/>
                    </a:lnTo>
                    <a:lnTo>
                      <a:pt x="72" y="257"/>
                    </a:lnTo>
                    <a:lnTo>
                      <a:pt x="61" y="250"/>
                    </a:lnTo>
                    <a:lnTo>
                      <a:pt x="51" y="243"/>
                    </a:lnTo>
                    <a:lnTo>
                      <a:pt x="40" y="234"/>
                    </a:lnTo>
                    <a:lnTo>
                      <a:pt x="31" y="224"/>
                    </a:lnTo>
                    <a:lnTo>
                      <a:pt x="24" y="213"/>
                    </a:lnTo>
                    <a:lnTo>
                      <a:pt x="17" y="203"/>
                    </a:lnTo>
                    <a:lnTo>
                      <a:pt x="10" y="190"/>
                    </a:lnTo>
                    <a:lnTo>
                      <a:pt x="7" y="178"/>
                    </a:lnTo>
                    <a:lnTo>
                      <a:pt x="3" y="164"/>
                    </a:lnTo>
                    <a:lnTo>
                      <a:pt x="1" y="151"/>
                    </a:lnTo>
                    <a:lnTo>
                      <a:pt x="0" y="137"/>
                    </a:lnTo>
                    <a:lnTo>
                      <a:pt x="0" y="137"/>
                    </a:lnTo>
                    <a:lnTo>
                      <a:pt x="1" y="123"/>
                    </a:lnTo>
                    <a:lnTo>
                      <a:pt x="3" y="109"/>
                    </a:lnTo>
                    <a:lnTo>
                      <a:pt x="7" y="95"/>
                    </a:lnTo>
                    <a:lnTo>
                      <a:pt x="10" y="83"/>
                    </a:lnTo>
                    <a:lnTo>
                      <a:pt x="17" y="70"/>
                    </a:lnTo>
                    <a:lnTo>
                      <a:pt x="24" y="60"/>
                    </a:lnTo>
                    <a:lnTo>
                      <a:pt x="31" y="49"/>
                    </a:lnTo>
                    <a:lnTo>
                      <a:pt x="40" y="39"/>
                    </a:lnTo>
                    <a:lnTo>
                      <a:pt x="51" y="30"/>
                    </a:lnTo>
                    <a:lnTo>
                      <a:pt x="61" y="23"/>
                    </a:lnTo>
                    <a:lnTo>
                      <a:pt x="72" y="16"/>
                    </a:lnTo>
                    <a:lnTo>
                      <a:pt x="84" y="10"/>
                    </a:lnTo>
                    <a:lnTo>
                      <a:pt x="97" y="5"/>
                    </a:lnTo>
                    <a:lnTo>
                      <a:pt x="111" y="2"/>
                    </a:lnTo>
                    <a:lnTo>
                      <a:pt x="123" y="0"/>
                    </a:lnTo>
                    <a:lnTo>
                      <a:pt x="137" y="0"/>
                    </a:lnTo>
                    <a:lnTo>
                      <a:pt x="137" y="0"/>
                    </a:lnTo>
                    <a:lnTo>
                      <a:pt x="151" y="0"/>
                    </a:lnTo>
                    <a:lnTo>
                      <a:pt x="165" y="2"/>
                    </a:lnTo>
                    <a:lnTo>
                      <a:pt x="179" y="5"/>
                    </a:lnTo>
                    <a:lnTo>
                      <a:pt x="192" y="10"/>
                    </a:lnTo>
                    <a:lnTo>
                      <a:pt x="204" y="16"/>
                    </a:lnTo>
                    <a:lnTo>
                      <a:pt x="215" y="23"/>
                    </a:lnTo>
                    <a:lnTo>
                      <a:pt x="225" y="30"/>
                    </a:lnTo>
                    <a:lnTo>
                      <a:pt x="236" y="39"/>
                    </a:lnTo>
                    <a:lnTo>
                      <a:pt x="245" y="49"/>
                    </a:lnTo>
                    <a:lnTo>
                      <a:pt x="252" y="60"/>
                    </a:lnTo>
                    <a:lnTo>
                      <a:pt x="259" y="70"/>
                    </a:lnTo>
                    <a:lnTo>
                      <a:pt x="264" y="83"/>
                    </a:lnTo>
                    <a:lnTo>
                      <a:pt x="269" y="95"/>
                    </a:lnTo>
                    <a:lnTo>
                      <a:pt x="273" y="109"/>
                    </a:lnTo>
                    <a:lnTo>
                      <a:pt x="275" y="123"/>
                    </a:lnTo>
                    <a:lnTo>
                      <a:pt x="275" y="137"/>
                    </a:lnTo>
                    <a:lnTo>
                      <a:pt x="275" y="137"/>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grpSp>
        <p:grpSp>
          <p:nvGrpSpPr>
            <p:cNvPr id="20" name="Group 23"/>
            <p:cNvGrpSpPr/>
            <p:nvPr/>
          </p:nvGrpSpPr>
          <p:grpSpPr>
            <a:xfrm>
              <a:off x="8811880" y="2296292"/>
              <a:ext cx="629713" cy="719675"/>
              <a:chOff x="4786314" y="3540133"/>
              <a:chExt cx="411163" cy="469901"/>
            </a:xfrm>
            <a:solidFill>
              <a:schemeClr val="tx1">
                <a:lumMod val="75000"/>
                <a:lumOff val="25000"/>
              </a:schemeClr>
            </a:solidFill>
          </p:grpSpPr>
          <p:sp>
            <p:nvSpPr>
              <p:cNvPr id="46" name="TOP-PPT -3-7"/>
              <p:cNvSpPr/>
              <p:nvPr/>
            </p:nvSpPr>
            <p:spPr bwMode="auto">
              <a:xfrm>
                <a:off x="4786314" y="3786196"/>
                <a:ext cx="411163" cy="223838"/>
              </a:xfrm>
              <a:custGeom>
                <a:avLst/>
                <a:gdLst/>
                <a:ahLst/>
                <a:cxnLst>
                  <a:cxn ang="0">
                    <a:pos x="518" y="282"/>
                  </a:cxn>
                  <a:cxn ang="0">
                    <a:pos x="0" y="282"/>
                  </a:cxn>
                  <a:cxn ang="0">
                    <a:pos x="0" y="282"/>
                  </a:cxn>
                  <a:cxn ang="0">
                    <a:pos x="2" y="254"/>
                  </a:cxn>
                  <a:cxn ang="0">
                    <a:pos x="5" y="226"/>
                  </a:cxn>
                  <a:cxn ang="0">
                    <a:pos x="12" y="199"/>
                  </a:cxn>
                  <a:cxn ang="0">
                    <a:pos x="21" y="173"/>
                  </a:cxn>
                  <a:cxn ang="0">
                    <a:pos x="32" y="148"/>
                  </a:cxn>
                  <a:cxn ang="0">
                    <a:pos x="44" y="125"/>
                  </a:cxn>
                  <a:cxn ang="0">
                    <a:pos x="60" y="103"/>
                  </a:cxn>
                  <a:cxn ang="0">
                    <a:pos x="76" y="83"/>
                  </a:cxn>
                  <a:cxn ang="0">
                    <a:pos x="95" y="66"/>
                  </a:cxn>
                  <a:cxn ang="0">
                    <a:pos x="115" y="48"/>
                  </a:cxn>
                  <a:cxn ang="0">
                    <a:pos x="136" y="34"/>
                  </a:cxn>
                  <a:cxn ang="0">
                    <a:pos x="159" y="21"/>
                  </a:cxn>
                  <a:cxn ang="0">
                    <a:pos x="183" y="13"/>
                  </a:cxn>
                  <a:cxn ang="0">
                    <a:pos x="208" y="6"/>
                  </a:cxn>
                  <a:cxn ang="0">
                    <a:pos x="233" y="2"/>
                  </a:cxn>
                  <a:cxn ang="0">
                    <a:pos x="259" y="0"/>
                  </a:cxn>
                  <a:cxn ang="0">
                    <a:pos x="259" y="0"/>
                  </a:cxn>
                  <a:cxn ang="0">
                    <a:pos x="286" y="2"/>
                  </a:cxn>
                  <a:cxn ang="0">
                    <a:pos x="312" y="6"/>
                  </a:cxn>
                  <a:cxn ang="0">
                    <a:pos x="337" y="13"/>
                  </a:cxn>
                  <a:cxn ang="0">
                    <a:pos x="361" y="21"/>
                  </a:cxn>
                  <a:cxn ang="0">
                    <a:pos x="383" y="34"/>
                  </a:cxn>
                  <a:cxn ang="0">
                    <a:pos x="405" y="48"/>
                  </a:cxn>
                  <a:cxn ang="0">
                    <a:pos x="425" y="66"/>
                  </a:cxn>
                  <a:cxn ang="0">
                    <a:pos x="442" y="83"/>
                  </a:cxn>
                  <a:cxn ang="0">
                    <a:pos x="460" y="103"/>
                  </a:cxn>
                  <a:cxn ang="0">
                    <a:pos x="474" y="125"/>
                  </a:cxn>
                  <a:cxn ang="0">
                    <a:pos x="488" y="148"/>
                  </a:cxn>
                  <a:cxn ang="0">
                    <a:pos x="499" y="173"/>
                  </a:cxn>
                  <a:cxn ang="0">
                    <a:pos x="508" y="199"/>
                  </a:cxn>
                  <a:cxn ang="0">
                    <a:pos x="513" y="226"/>
                  </a:cxn>
                  <a:cxn ang="0">
                    <a:pos x="518" y="254"/>
                  </a:cxn>
                  <a:cxn ang="0">
                    <a:pos x="518" y="282"/>
                  </a:cxn>
                  <a:cxn ang="0">
                    <a:pos x="518" y="282"/>
                  </a:cxn>
                </a:cxnLst>
                <a:rect l="0" t="0" r="r" b="b"/>
                <a:pathLst>
                  <a:path w="518" h="282">
                    <a:moveTo>
                      <a:pt x="518" y="282"/>
                    </a:moveTo>
                    <a:lnTo>
                      <a:pt x="0" y="282"/>
                    </a:lnTo>
                    <a:lnTo>
                      <a:pt x="0" y="282"/>
                    </a:lnTo>
                    <a:lnTo>
                      <a:pt x="2" y="254"/>
                    </a:lnTo>
                    <a:lnTo>
                      <a:pt x="5" y="226"/>
                    </a:lnTo>
                    <a:lnTo>
                      <a:pt x="12" y="199"/>
                    </a:lnTo>
                    <a:lnTo>
                      <a:pt x="21" y="173"/>
                    </a:lnTo>
                    <a:lnTo>
                      <a:pt x="32" y="148"/>
                    </a:lnTo>
                    <a:lnTo>
                      <a:pt x="44" y="125"/>
                    </a:lnTo>
                    <a:lnTo>
                      <a:pt x="60" y="103"/>
                    </a:lnTo>
                    <a:lnTo>
                      <a:pt x="76" y="83"/>
                    </a:lnTo>
                    <a:lnTo>
                      <a:pt x="95" y="66"/>
                    </a:lnTo>
                    <a:lnTo>
                      <a:pt x="115" y="48"/>
                    </a:lnTo>
                    <a:lnTo>
                      <a:pt x="136" y="34"/>
                    </a:lnTo>
                    <a:lnTo>
                      <a:pt x="159" y="21"/>
                    </a:lnTo>
                    <a:lnTo>
                      <a:pt x="183" y="13"/>
                    </a:lnTo>
                    <a:lnTo>
                      <a:pt x="208" y="6"/>
                    </a:lnTo>
                    <a:lnTo>
                      <a:pt x="233" y="2"/>
                    </a:lnTo>
                    <a:lnTo>
                      <a:pt x="259" y="0"/>
                    </a:lnTo>
                    <a:lnTo>
                      <a:pt x="259" y="0"/>
                    </a:lnTo>
                    <a:lnTo>
                      <a:pt x="286" y="2"/>
                    </a:lnTo>
                    <a:lnTo>
                      <a:pt x="312" y="6"/>
                    </a:lnTo>
                    <a:lnTo>
                      <a:pt x="337" y="13"/>
                    </a:lnTo>
                    <a:lnTo>
                      <a:pt x="361" y="21"/>
                    </a:lnTo>
                    <a:lnTo>
                      <a:pt x="383" y="34"/>
                    </a:lnTo>
                    <a:lnTo>
                      <a:pt x="405" y="48"/>
                    </a:lnTo>
                    <a:lnTo>
                      <a:pt x="425" y="66"/>
                    </a:lnTo>
                    <a:lnTo>
                      <a:pt x="442" y="83"/>
                    </a:lnTo>
                    <a:lnTo>
                      <a:pt x="460" y="103"/>
                    </a:lnTo>
                    <a:lnTo>
                      <a:pt x="474" y="125"/>
                    </a:lnTo>
                    <a:lnTo>
                      <a:pt x="488" y="148"/>
                    </a:lnTo>
                    <a:lnTo>
                      <a:pt x="499" y="173"/>
                    </a:lnTo>
                    <a:lnTo>
                      <a:pt x="508" y="199"/>
                    </a:lnTo>
                    <a:lnTo>
                      <a:pt x="513" y="226"/>
                    </a:lnTo>
                    <a:lnTo>
                      <a:pt x="518" y="254"/>
                    </a:lnTo>
                    <a:lnTo>
                      <a:pt x="518" y="282"/>
                    </a:lnTo>
                    <a:lnTo>
                      <a:pt x="518" y="282"/>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sp>
            <p:nvSpPr>
              <p:cNvPr id="47" name="TOP-PPT -3-8"/>
              <p:cNvSpPr/>
              <p:nvPr/>
            </p:nvSpPr>
            <p:spPr bwMode="auto">
              <a:xfrm>
                <a:off x="4881564" y="3540133"/>
                <a:ext cx="219075" cy="219075"/>
              </a:xfrm>
              <a:custGeom>
                <a:avLst/>
                <a:gdLst/>
                <a:ahLst/>
                <a:cxnLst>
                  <a:cxn ang="0">
                    <a:pos x="275" y="137"/>
                  </a:cxn>
                  <a:cxn ang="0">
                    <a:pos x="273" y="164"/>
                  </a:cxn>
                  <a:cxn ang="0">
                    <a:pos x="264" y="190"/>
                  </a:cxn>
                  <a:cxn ang="0">
                    <a:pos x="252" y="213"/>
                  </a:cxn>
                  <a:cxn ang="0">
                    <a:pos x="236" y="234"/>
                  </a:cxn>
                  <a:cxn ang="0">
                    <a:pos x="215" y="250"/>
                  </a:cxn>
                  <a:cxn ang="0">
                    <a:pos x="192" y="262"/>
                  </a:cxn>
                  <a:cxn ang="0">
                    <a:pos x="165" y="271"/>
                  </a:cxn>
                  <a:cxn ang="0">
                    <a:pos x="137" y="275"/>
                  </a:cxn>
                  <a:cxn ang="0">
                    <a:pos x="123" y="273"/>
                  </a:cxn>
                  <a:cxn ang="0">
                    <a:pos x="97" y="268"/>
                  </a:cxn>
                  <a:cxn ang="0">
                    <a:pos x="72" y="257"/>
                  </a:cxn>
                  <a:cxn ang="0">
                    <a:pos x="51" y="243"/>
                  </a:cxn>
                  <a:cxn ang="0">
                    <a:pos x="31" y="224"/>
                  </a:cxn>
                  <a:cxn ang="0">
                    <a:pos x="17" y="203"/>
                  </a:cxn>
                  <a:cxn ang="0">
                    <a:pos x="7" y="178"/>
                  </a:cxn>
                  <a:cxn ang="0">
                    <a:pos x="1" y="151"/>
                  </a:cxn>
                  <a:cxn ang="0">
                    <a:pos x="0" y="137"/>
                  </a:cxn>
                  <a:cxn ang="0">
                    <a:pos x="3" y="109"/>
                  </a:cxn>
                  <a:cxn ang="0">
                    <a:pos x="10" y="83"/>
                  </a:cxn>
                  <a:cxn ang="0">
                    <a:pos x="24" y="60"/>
                  </a:cxn>
                  <a:cxn ang="0">
                    <a:pos x="40" y="39"/>
                  </a:cxn>
                  <a:cxn ang="0">
                    <a:pos x="61" y="23"/>
                  </a:cxn>
                  <a:cxn ang="0">
                    <a:pos x="84" y="10"/>
                  </a:cxn>
                  <a:cxn ang="0">
                    <a:pos x="111" y="2"/>
                  </a:cxn>
                  <a:cxn ang="0">
                    <a:pos x="137" y="0"/>
                  </a:cxn>
                  <a:cxn ang="0">
                    <a:pos x="151" y="0"/>
                  </a:cxn>
                  <a:cxn ang="0">
                    <a:pos x="179" y="5"/>
                  </a:cxn>
                  <a:cxn ang="0">
                    <a:pos x="204" y="16"/>
                  </a:cxn>
                  <a:cxn ang="0">
                    <a:pos x="225" y="30"/>
                  </a:cxn>
                  <a:cxn ang="0">
                    <a:pos x="245" y="49"/>
                  </a:cxn>
                  <a:cxn ang="0">
                    <a:pos x="259" y="70"/>
                  </a:cxn>
                  <a:cxn ang="0">
                    <a:pos x="269" y="95"/>
                  </a:cxn>
                  <a:cxn ang="0">
                    <a:pos x="275" y="123"/>
                  </a:cxn>
                  <a:cxn ang="0">
                    <a:pos x="275" y="137"/>
                  </a:cxn>
                </a:cxnLst>
                <a:rect l="0" t="0" r="r" b="b"/>
                <a:pathLst>
                  <a:path w="275" h="275">
                    <a:moveTo>
                      <a:pt x="275" y="137"/>
                    </a:moveTo>
                    <a:lnTo>
                      <a:pt x="275" y="137"/>
                    </a:lnTo>
                    <a:lnTo>
                      <a:pt x="275" y="151"/>
                    </a:lnTo>
                    <a:lnTo>
                      <a:pt x="273" y="164"/>
                    </a:lnTo>
                    <a:lnTo>
                      <a:pt x="269" y="178"/>
                    </a:lnTo>
                    <a:lnTo>
                      <a:pt x="264" y="190"/>
                    </a:lnTo>
                    <a:lnTo>
                      <a:pt x="259" y="203"/>
                    </a:lnTo>
                    <a:lnTo>
                      <a:pt x="252" y="213"/>
                    </a:lnTo>
                    <a:lnTo>
                      <a:pt x="245" y="224"/>
                    </a:lnTo>
                    <a:lnTo>
                      <a:pt x="236" y="234"/>
                    </a:lnTo>
                    <a:lnTo>
                      <a:pt x="225" y="243"/>
                    </a:lnTo>
                    <a:lnTo>
                      <a:pt x="215" y="250"/>
                    </a:lnTo>
                    <a:lnTo>
                      <a:pt x="204" y="257"/>
                    </a:lnTo>
                    <a:lnTo>
                      <a:pt x="192" y="262"/>
                    </a:lnTo>
                    <a:lnTo>
                      <a:pt x="179" y="268"/>
                    </a:lnTo>
                    <a:lnTo>
                      <a:pt x="165" y="271"/>
                    </a:lnTo>
                    <a:lnTo>
                      <a:pt x="151" y="273"/>
                    </a:lnTo>
                    <a:lnTo>
                      <a:pt x="137" y="275"/>
                    </a:lnTo>
                    <a:lnTo>
                      <a:pt x="137" y="275"/>
                    </a:lnTo>
                    <a:lnTo>
                      <a:pt x="123" y="273"/>
                    </a:lnTo>
                    <a:lnTo>
                      <a:pt x="111" y="271"/>
                    </a:lnTo>
                    <a:lnTo>
                      <a:pt x="97" y="268"/>
                    </a:lnTo>
                    <a:lnTo>
                      <a:pt x="84" y="262"/>
                    </a:lnTo>
                    <a:lnTo>
                      <a:pt x="72" y="257"/>
                    </a:lnTo>
                    <a:lnTo>
                      <a:pt x="61" y="250"/>
                    </a:lnTo>
                    <a:lnTo>
                      <a:pt x="51" y="243"/>
                    </a:lnTo>
                    <a:lnTo>
                      <a:pt x="40" y="234"/>
                    </a:lnTo>
                    <a:lnTo>
                      <a:pt x="31" y="224"/>
                    </a:lnTo>
                    <a:lnTo>
                      <a:pt x="24" y="213"/>
                    </a:lnTo>
                    <a:lnTo>
                      <a:pt x="17" y="203"/>
                    </a:lnTo>
                    <a:lnTo>
                      <a:pt x="10" y="190"/>
                    </a:lnTo>
                    <a:lnTo>
                      <a:pt x="7" y="178"/>
                    </a:lnTo>
                    <a:lnTo>
                      <a:pt x="3" y="164"/>
                    </a:lnTo>
                    <a:lnTo>
                      <a:pt x="1" y="151"/>
                    </a:lnTo>
                    <a:lnTo>
                      <a:pt x="0" y="137"/>
                    </a:lnTo>
                    <a:lnTo>
                      <a:pt x="0" y="137"/>
                    </a:lnTo>
                    <a:lnTo>
                      <a:pt x="1" y="123"/>
                    </a:lnTo>
                    <a:lnTo>
                      <a:pt x="3" y="109"/>
                    </a:lnTo>
                    <a:lnTo>
                      <a:pt x="7" y="95"/>
                    </a:lnTo>
                    <a:lnTo>
                      <a:pt x="10" y="83"/>
                    </a:lnTo>
                    <a:lnTo>
                      <a:pt x="17" y="70"/>
                    </a:lnTo>
                    <a:lnTo>
                      <a:pt x="24" y="60"/>
                    </a:lnTo>
                    <a:lnTo>
                      <a:pt x="31" y="49"/>
                    </a:lnTo>
                    <a:lnTo>
                      <a:pt x="40" y="39"/>
                    </a:lnTo>
                    <a:lnTo>
                      <a:pt x="51" y="30"/>
                    </a:lnTo>
                    <a:lnTo>
                      <a:pt x="61" y="23"/>
                    </a:lnTo>
                    <a:lnTo>
                      <a:pt x="72" y="16"/>
                    </a:lnTo>
                    <a:lnTo>
                      <a:pt x="84" y="10"/>
                    </a:lnTo>
                    <a:lnTo>
                      <a:pt x="97" y="5"/>
                    </a:lnTo>
                    <a:lnTo>
                      <a:pt x="111" y="2"/>
                    </a:lnTo>
                    <a:lnTo>
                      <a:pt x="123" y="0"/>
                    </a:lnTo>
                    <a:lnTo>
                      <a:pt x="137" y="0"/>
                    </a:lnTo>
                    <a:lnTo>
                      <a:pt x="137" y="0"/>
                    </a:lnTo>
                    <a:lnTo>
                      <a:pt x="151" y="0"/>
                    </a:lnTo>
                    <a:lnTo>
                      <a:pt x="165" y="2"/>
                    </a:lnTo>
                    <a:lnTo>
                      <a:pt x="179" y="5"/>
                    </a:lnTo>
                    <a:lnTo>
                      <a:pt x="192" y="10"/>
                    </a:lnTo>
                    <a:lnTo>
                      <a:pt x="204" y="16"/>
                    </a:lnTo>
                    <a:lnTo>
                      <a:pt x="215" y="23"/>
                    </a:lnTo>
                    <a:lnTo>
                      <a:pt x="225" y="30"/>
                    </a:lnTo>
                    <a:lnTo>
                      <a:pt x="236" y="39"/>
                    </a:lnTo>
                    <a:lnTo>
                      <a:pt x="245" y="49"/>
                    </a:lnTo>
                    <a:lnTo>
                      <a:pt x="252" y="60"/>
                    </a:lnTo>
                    <a:lnTo>
                      <a:pt x="259" y="70"/>
                    </a:lnTo>
                    <a:lnTo>
                      <a:pt x="264" y="83"/>
                    </a:lnTo>
                    <a:lnTo>
                      <a:pt x="269" y="95"/>
                    </a:lnTo>
                    <a:lnTo>
                      <a:pt x="273" y="109"/>
                    </a:lnTo>
                    <a:lnTo>
                      <a:pt x="275" y="123"/>
                    </a:lnTo>
                    <a:lnTo>
                      <a:pt x="275" y="137"/>
                    </a:lnTo>
                    <a:lnTo>
                      <a:pt x="275" y="137"/>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grpSp>
        <p:grpSp>
          <p:nvGrpSpPr>
            <p:cNvPr id="21" name="Group 26"/>
            <p:cNvGrpSpPr/>
            <p:nvPr/>
          </p:nvGrpSpPr>
          <p:grpSpPr>
            <a:xfrm>
              <a:off x="9577752" y="2296292"/>
              <a:ext cx="629713" cy="719675"/>
              <a:chOff x="4786314" y="3540133"/>
              <a:chExt cx="411163" cy="469901"/>
            </a:xfrm>
            <a:solidFill>
              <a:schemeClr val="tx1">
                <a:lumMod val="75000"/>
                <a:lumOff val="25000"/>
              </a:schemeClr>
            </a:solidFill>
          </p:grpSpPr>
          <p:sp>
            <p:nvSpPr>
              <p:cNvPr id="44" name="TOP-PPT -3-9"/>
              <p:cNvSpPr/>
              <p:nvPr/>
            </p:nvSpPr>
            <p:spPr bwMode="auto">
              <a:xfrm>
                <a:off x="4786314" y="3786196"/>
                <a:ext cx="411163" cy="223838"/>
              </a:xfrm>
              <a:custGeom>
                <a:avLst/>
                <a:gdLst/>
                <a:ahLst/>
                <a:cxnLst>
                  <a:cxn ang="0">
                    <a:pos x="518" y="282"/>
                  </a:cxn>
                  <a:cxn ang="0">
                    <a:pos x="0" y="282"/>
                  </a:cxn>
                  <a:cxn ang="0">
                    <a:pos x="0" y="282"/>
                  </a:cxn>
                  <a:cxn ang="0">
                    <a:pos x="2" y="254"/>
                  </a:cxn>
                  <a:cxn ang="0">
                    <a:pos x="5" y="226"/>
                  </a:cxn>
                  <a:cxn ang="0">
                    <a:pos x="12" y="199"/>
                  </a:cxn>
                  <a:cxn ang="0">
                    <a:pos x="21" y="173"/>
                  </a:cxn>
                  <a:cxn ang="0">
                    <a:pos x="32" y="148"/>
                  </a:cxn>
                  <a:cxn ang="0">
                    <a:pos x="44" y="125"/>
                  </a:cxn>
                  <a:cxn ang="0">
                    <a:pos x="60" y="103"/>
                  </a:cxn>
                  <a:cxn ang="0">
                    <a:pos x="76" y="83"/>
                  </a:cxn>
                  <a:cxn ang="0">
                    <a:pos x="95" y="66"/>
                  </a:cxn>
                  <a:cxn ang="0">
                    <a:pos x="115" y="48"/>
                  </a:cxn>
                  <a:cxn ang="0">
                    <a:pos x="136" y="34"/>
                  </a:cxn>
                  <a:cxn ang="0">
                    <a:pos x="159" y="21"/>
                  </a:cxn>
                  <a:cxn ang="0">
                    <a:pos x="183" y="13"/>
                  </a:cxn>
                  <a:cxn ang="0">
                    <a:pos x="208" y="6"/>
                  </a:cxn>
                  <a:cxn ang="0">
                    <a:pos x="233" y="2"/>
                  </a:cxn>
                  <a:cxn ang="0">
                    <a:pos x="259" y="0"/>
                  </a:cxn>
                  <a:cxn ang="0">
                    <a:pos x="259" y="0"/>
                  </a:cxn>
                  <a:cxn ang="0">
                    <a:pos x="286" y="2"/>
                  </a:cxn>
                  <a:cxn ang="0">
                    <a:pos x="312" y="6"/>
                  </a:cxn>
                  <a:cxn ang="0">
                    <a:pos x="337" y="13"/>
                  </a:cxn>
                  <a:cxn ang="0">
                    <a:pos x="361" y="21"/>
                  </a:cxn>
                  <a:cxn ang="0">
                    <a:pos x="383" y="34"/>
                  </a:cxn>
                  <a:cxn ang="0">
                    <a:pos x="405" y="48"/>
                  </a:cxn>
                  <a:cxn ang="0">
                    <a:pos x="425" y="66"/>
                  </a:cxn>
                  <a:cxn ang="0">
                    <a:pos x="442" y="83"/>
                  </a:cxn>
                  <a:cxn ang="0">
                    <a:pos x="460" y="103"/>
                  </a:cxn>
                  <a:cxn ang="0">
                    <a:pos x="474" y="125"/>
                  </a:cxn>
                  <a:cxn ang="0">
                    <a:pos x="488" y="148"/>
                  </a:cxn>
                  <a:cxn ang="0">
                    <a:pos x="499" y="173"/>
                  </a:cxn>
                  <a:cxn ang="0">
                    <a:pos x="508" y="199"/>
                  </a:cxn>
                  <a:cxn ang="0">
                    <a:pos x="513" y="226"/>
                  </a:cxn>
                  <a:cxn ang="0">
                    <a:pos x="518" y="254"/>
                  </a:cxn>
                  <a:cxn ang="0">
                    <a:pos x="518" y="282"/>
                  </a:cxn>
                  <a:cxn ang="0">
                    <a:pos x="518" y="282"/>
                  </a:cxn>
                </a:cxnLst>
                <a:rect l="0" t="0" r="r" b="b"/>
                <a:pathLst>
                  <a:path w="518" h="282">
                    <a:moveTo>
                      <a:pt x="518" y="282"/>
                    </a:moveTo>
                    <a:lnTo>
                      <a:pt x="0" y="282"/>
                    </a:lnTo>
                    <a:lnTo>
                      <a:pt x="0" y="282"/>
                    </a:lnTo>
                    <a:lnTo>
                      <a:pt x="2" y="254"/>
                    </a:lnTo>
                    <a:lnTo>
                      <a:pt x="5" y="226"/>
                    </a:lnTo>
                    <a:lnTo>
                      <a:pt x="12" y="199"/>
                    </a:lnTo>
                    <a:lnTo>
                      <a:pt x="21" y="173"/>
                    </a:lnTo>
                    <a:lnTo>
                      <a:pt x="32" y="148"/>
                    </a:lnTo>
                    <a:lnTo>
                      <a:pt x="44" y="125"/>
                    </a:lnTo>
                    <a:lnTo>
                      <a:pt x="60" y="103"/>
                    </a:lnTo>
                    <a:lnTo>
                      <a:pt x="76" y="83"/>
                    </a:lnTo>
                    <a:lnTo>
                      <a:pt x="95" y="66"/>
                    </a:lnTo>
                    <a:lnTo>
                      <a:pt x="115" y="48"/>
                    </a:lnTo>
                    <a:lnTo>
                      <a:pt x="136" y="34"/>
                    </a:lnTo>
                    <a:lnTo>
                      <a:pt x="159" y="21"/>
                    </a:lnTo>
                    <a:lnTo>
                      <a:pt x="183" y="13"/>
                    </a:lnTo>
                    <a:lnTo>
                      <a:pt x="208" y="6"/>
                    </a:lnTo>
                    <a:lnTo>
                      <a:pt x="233" y="2"/>
                    </a:lnTo>
                    <a:lnTo>
                      <a:pt x="259" y="0"/>
                    </a:lnTo>
                    <a:lnTo>
                      <a:pt x="259" y="0"/>
                    </a:lnTo>
                    <a:lnTo>
                      <a:pt x="286" y="2"/>
                    </a:lnTo>
                    <a:lnTo>
                      <a:pt x="312" y="6"/>
                    </a:lnTo>
                    <a:lnTo>
                      <a:pt x="337" y="13"/>
                    </a:lnTo>
                    <a:lnTo>
                      <a:pt x="361" y="21"/>
                    </a:lnTo>
                    <a:lnTo>
                      <a:pt x="383" y="34"/>
                    </a:lnTo>
                    <a:lnTo>
                      <a:pt x="405" y="48"/>
                    </a:lnTo>
                    <a:lnTo>
                      <a:pt x="425" y="66"/>
                    </a:lnTo>
                    <a:lnTo>
                      <a:pt x="442" y="83"/>
                    </a:lnTo>
                    <a:lnTo>
                      <a:pt x="460" y="103"/>
                    </a:lnTo>
                    <a:lnTo>
                      <a:pt x="474" y="125"/>
                    </a:lnTo>
                    <a:lnTo>
                      <a:pt x="488" y="148"/>
                    </a:lnTo>
                    <a:lnTo>
                      <a:pt x="499" y="173"/>
                    </a:lnTo>
                    <a:lnTo>
                      <a:pt x="508" y="199"/>
                    </a:lnTo>
                    <a:lnTo>
                      <a:pt x="513" y="226"/>
                    </a:lnTo>
                    <a:lnTo>
                      <a:pt x="518" y="254"/>
                    </a:lnTo>
                    <a:lnTo>
                      <a:pt x="518" y="282"/>
                    </a:lnTo>
                    <a:lnTo>
                      <a:pt x="518" y="282"/>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sp>
            <p:nvSpPr>
              <p:cNvPr id="45" name="TOP-PPT -3-10"/>
              <p:cNvSpPr/>
              <p:nvPr/>
            </p:nvSpPr>
            <p:spPr bwMode="auto">
              <a:xfrm>
                <a:off x="4881564" y="3540133"/>
                <a:ext cx="219075" cy="219075"/>
              </a:xfrm>
              <a:custGeom>
                <a:avLst/>
                <a:gdLst/>
                <a:ahLst/>
                <a:cxnLst>
                  <a:cxn ang="0">
                    <a:pos x="275" y="137"/>
                  </a:cxn>
                  <a:cxn ang="0">
                    <a:pos x="273" y="164"/>
                  </a:cxn>
                  <a:cxn ang="0">
                    <a:pos x="264" y="190"/>
                  </a:cxn>
                  <a:cxn ang="0">
                    <a:pos x="252" y="213"/>
                  </a:cxn>
                  <a:cxn ang="0">
                    <a:pos x="236" y="234"/>
                  </a:cxn>
                  <a:cxn ang="0">
                    <a:pos x="215" y="250"/>
                  </a:cxn>
                  <a:cxn ang="0">
                    <a:pos x="192" y="262"/>
                  </a:cxn>
                  <a:cxn ang="0">
                    <a:pos x="165" y="271"/>
                  </a:cxn>
                  <a:cxn ang="0">
                    <a:pos x="137" y="275"/>
                  </a:cxn>
                  <a:cxn ang="0">
                    <a:pos x="123" y="273"/>
                  </a:cxn>
                  <a:cxn ang="0">
                    <a:pos x="97" y="268"/>
                  </a:cxn>
                  <a:cxn ang="0">
                    <a:pos x="72" y="257"/>
                  </a:cxn>
                  <a:cxn ang="0">
                    <a:pos x="51" y="243"/>
                  </a:cxn>
                  <a:cxn ang="0">
                    <a:pos x="31" y="224"/>
                  </a:cxn>
                  <a:cxn ang="0">
                    <a:pos x="17" y="203"/>
                  </a:cxn>
                  <a:cxn ang="0">
                    <a:pos x="7" y="178"/>
                  </a:cxn>
                  <a:cxn ang="0">
                    <a:pos x="1" y="151"/>
                  </a:cxn>
                  <a:cxn ang="0">
                    <a:pos x="0" y="137"/>
                  </a:cxn>
                  <a:cxn ang="0">
                    <a:pos x="3" y="109"/>
                  </a:cxn>
                  <a:cxn ang="0">
                    <a:pos x="10" y="83"/>
                  </a:cxn>
                  <a:cxn ang="0">
                    <a:pos x="24" y="60"/>
                  </a:cxn>
                  <a:cxn ang="0">
                    <a:pos x="40" y="39"/>
                  </a:cxn>
                  <a:cxn ang="0">
                    <a:pos x="61" y="23"/>
                  </a:cxn>
                  <a:cxn ang="0">
                    <a:pos x="84" y="10"/>
                  </a:cxn>
                  <a:cxn ang="0">
                    <a:pos x="111" y="2"/>
                  </a:cxn>
                  <a:cxn ang="0">
                    <a:pos x="137" y="0"/>
                  </a:cxn>
                  <a:cxn ang="0">
                    <a:pos x="151" y="0"/>
                  </a:cxn>
                  <a:cxn ang="0">
                    <a:pos x="179" y="5"/>
                  </a:cxn>
                  <a:cxn ang="0">
                    <a:pos x="204" y="16"/>
                  </a:cxn>
                  <a:cxn ang="0">
                    <a:pos x="225" y="30"/>
                  </a:cxn>
                  <a:cxn ang="0">
                    <a:pos x="245" y="49"/>
                  </a:cxn>
                  <a:cxn ang="0">
                    <a:pos x="259" y="70"/>
                  </a:cxn>
                  <a:cxn ang="0">
                    <a:pos x="269" y="95"/>
                  </a:cxn>
                  <a:cxn ang="0">
                    <a:pos x="275" y="123"/>
                  </a:cxn>
                  <a:cxn ang="0">
                    <a:pos x="275" y="137"/>
                  </a:cxn>
                </a:cxnLst>
                <a:rect l="0" t="0" r="r" b="b"/>
                <a:pathLst>
                  <a:path w="275" h="275">
                    <a:moveTo>
                      <a:pt x="275" y="137"/>
                    </a:moveTo>
                    <a:lnTo>
                      <a:pt x="275" y="137"/>
                    </a:lnTo>
                    <a:lnTo>
                      <a:pt x="275" y="151"/>
                    </a:lnTo>
                    <a:lnTo>
                      <a:pt x="273" y="164"/>
                    </a:lnTo>
                    <a:lnTo>
                      <a:pt x="269" y="178"/>
                    </a:lnTo>
                    <a:lnTo>
                      <a:pt x="264" y="190"/>
                    </a:lnTo>
                    <a:lnTo>
                      <a:pt x="259" y="203"/>
                    </a:lnTo>
                    <a:lnTo>
                      <a:pt x="252" y="213"/>
                    </a:lnTo>
                    <a:lnTo>
                      <a:pt x="245" y="224"/>
                    </a:lnTo>
                    <a:lnTo>
                      <a:pt x="236" y="234"/>
                    </a:lnTo>
                    <a:lnTo>
                      <a:pt x="225" y="243"/>
                    </a:lnTo>
                    <a:lnTo>
                      <a:pt x="215" y="250"/>
                    </a:lnTo>
                    <a:lnTo>
                      <a:pt x="204" y="257"/>
                    </a:lnTo>
                    <a:lnTo>
                      <a:pt x="192" y="262"/>
                    </a:lnTo>
                    <a:lnTo>
                      <a:pt x="179" y="268"/>
                    </a:lnTo>
                    <a:lnTo>
                      <a:pt x="165" y="271"/>
                    </a:lnTo>
                    <a:lnTo>
                      <a:pt x="151" y="273"/>
                    </a:lnTo>
                    <a:lnTo>
                      <a:pt x="137" y="275"/>
                    </a:lnTo>
                    <a:lnTo>
                      <a:pt x="137" y="275"/>
                    </a:lnTo>
                    <a:lnTo>
                      <a:pt x="123" y="273"/>
                    </a:lnTo>
                    <a:lnTo>
                      <a:pt x="111" y="271"/>
                    </a:lnTo>
                    <a:lnTo>
                      <a:pt x="97" y="268"/>
                    </a:lnTo>
                    <a:lnTo>
                      <a:pt x="84" y="262"/>
                    </a:lnTo>
                    <a:lnTo>
                      <a:pt x="72" y="257"/>
                    </a:lnTo>
                    <a:lnTo>
                      <a:pt x="61" y="250"/>
                    </a:lnTo>
                    <a:lnTo>
                      <a:pt x="51" y="243"/>
                    </a:lnTo>
                    <a:lnTo>
                      <a:pt x="40" y="234"/>
                    </a:lnTo>
                    <a:lnTo>
                      <a:pt x="31" y="224"/>
                    </a:lnTo>
                    <a:lnTo>
                      <a:pt x="24" y="213"/>
                    </a:lnTo>
                    <a:lnTo>
                      <a:pt x="17" y="203"/>
                    </a:lnTo>
                    <a:lnTo>
                      <a:pt x="10" y="190"/>
                    </a:lnTo>
                    <a:lnTo>
                      <a:pt x="7" y="178"/>
                    </a:lnTo>
                    <a:lnTo>
                      <a:pt x="3" y="164"/>
                    </a:lnTo>
                    <a:lnTo>
                      <a:pt x="1" y="151"/>
                    </a:lnTo>
                    <a:lnTo>
                      <a:pt x="0" y="137"/>
                    </a:lnTo>
                    <a:lnTo>
                      <a:pt x="0" y="137"/>
                    </a:lnTo>
                    <a:lnTo>
                      <a:pt x="1" y="123"/>
                    </a:lnTo>
                    <a:lnTo>
                      <a:pt x="3" y="109"/>
                    </a:lnTo>
                    <a:lnTo>
                      <a:pt x="7" y="95"/>
                    </a:lnTo>
                    <a:lnTo>
                      <a:pt x="10" y="83"/>
                    </a:lnTo>
                    <a:lnTo>
                      <a:pt x="17" y="70"/>
                    </a:lnTo>
                    <a:lnTo>
                      <a:pt x="24" y="60"/>
                    </a:lnTo>
                    <a:lnTo>
                      <a:pt x="31" y="49"/>
                    </a:lnTo>
                    <a:lnTo>
                      <a:pt x="40" y="39"/>
                    </a:lnTo>
                    <a:lnTo>
                      <a:pt x="51" y="30"/>
                    </a:lnTo>
                    <a:lnTo>
                      <a:pt x="61" y="23"/>
                    </a:lnTo>
                    <a:lnTo>
                      <a:pt x="72" y="16"/>
                    </a:lnTo>
                    <a:lnTo>
                      <a:pt x="84" y="10"/>
                    </a:lnTo>
                    <a:lnTo>
                      <a:pt x="97" y="5"/>
                    </a:lnTo>
                    <a:lnTo>
                      <a:pt x="111" y="2"/>
                    </a:lnTo>
                    <a:lnTo>
                      <a:pt x="123" y="0"/>
                    </a:lnTo>
                    <a:lnTo>
                      <a:pt x="137" y="0"/>
                    </a:lnTo>
                    <a:lnTo>
                      <a:pt x="137" y="0"/>
                    </a:lnTo>
                    <a:lnTo>
                      <a:pt x="151" y="0"/>
                    </a:lnTo>
                    <a:lnTo>
                      <a:pt x="165" y="2"/>
                    </a:lnTo>
                    <a:lnTo>
                      <a:pt x="179" y="5"/>
                    </a:lnTo>
                    <a:lnTo>
                      <a:pt x="192" y="10"/>
                    </a:lnTo>
                    <a:lnTo>
                      <a:pt x="204" y="16"/>
                    </a:lnTo>
                    <a:lnTo>
                      <a:pt x="215" y="23"/>
                    </a:lnTo>
                    <a:lnTo>
                      <a:pt x="225" y="30"/>
                    </a:lnTo>
                    <a:lnTo>
                      <a:pt x="236" y="39"/>
                    </a:lnTo>
                    <a:lnTo>
                      <a:pt x="245" y="49"/>
                    </a:lnTo>
                    <a:lnTo>
                      <a:pt x="252" y="60"/>
                    </a:lnTo>
                    <a:lnTo>
                      <a:pt x="259" y="70"/>
                    </a:lnTo>
                    <a:lnTo>
                      <a:pt x="264" y="83"/>
                    </a:lnTo>
                    <a:lnTo>
                      <a:pt x="269" y="95"/>
                    </a:lnTo>
                    <a:lnTo>
                      <a:pt x="273" y="109"/>
                    </a:lnTo>
                    <a:lnTo>
                      <a:pt x="275" y="123"/>
                    </a:lnTo>
                    <a:lnTo>
                      <a:pt x="275" y="137"/>
                    </a:lnTo>
                    <a:lnTo>
                      <a:pt x="275" y="137"/>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grpSp>
        <p:grpSp>
          <p:nvGrpSpPr>
            <p:cNvPr id="22" name="Group 29"/>
            <p:cNvGrpSpPr/>
            <p:nvPr/>
          </p:nvGrpSpPr>
          <p:grpSpPr>
            <a:xfrm>
              <a:off x="2684902" y="2296292"/>
              <a:ext cx="629713" cy="719675"/>
              <a:chOff x="4786314" y="3540133"/>
              <a:chExt cx="411163" cy="469901"/>
            </a:xfrm>
            <a:solidFill>
              <a:schemeClr val="tx1">
                <a:lumMod val="75000"/>
                <a:lumOff val="25000"/>
              </a:schemeClr>
            </a:solidFill>
          </p:grpSpPr>
          <p:sp>
            <p:nvSpPr>
              <p:cNvPr id="42" name="TOP-PPT -3-11"/>
              <p:cNvSpPr/>
              <p:nvPr/>
            </p:nvSpPr>
            <p:spPr bwMode="auto">
              <a:xfrm>
                <a:off x="4786314" y="3786196"/>
                <a:ext cx="411163" cy="223838"/>
              </a:xfrm>
              <a:custGeom>
                <a:avLst/>
                <a:gdLst/>
                <a:ahLst/>
                <a:cxnLst>
                  <a:cxn ang="0">
                    <a:pos x="518" y="282"/>
                  </a:cxn>
                  <a:cxn ang="0">
                    <a:pos x="0" y="282"/>
                  </a:cxn>
                  <a:cxn ang="0">
                    <a:pos x="0" y="282"/>
                  </a:cxn>
                  <a:cxn ang="0">
                    <a:pos x="2" y="254"/>
                  </a:cxn>
                  <a:cxn ang="0">
                    <a:pos x="5" y="226"/>
                  </a:cxn>
                  <a:cxn ang="0">
                    <a:pos x="12" y="199"/>
                  </a:cxn>
                  <a:cxn ang="0">
                    <a:pos x="21" y="173"/>
                  </a:cxn>
                  <a:cxn ang="0">
                    <a:pos x="32" y="148"/>
                  </a:cxn>
                  <a:cxn ang="0">
                    <a:pos x="44" y="125"/>
                  </a:cxn>
                  <a:cxn ang="0">
                    <a:pos x="60" y="103"/>
                  </a:cxn>
                  <a:cxn ang="0">
                    <a:pos x="76" y="83"/>
                  </a:cxn>
                  <a:cxn ang="0">
                    <a:pos x="95" y="66"/>
                  </a:cxn>
                  <a:cxn ang="0">
                    <a:pos x="115" y="48"/>
                  </a:cxn>
                  <a:cxn ang="0">
                    <a:pos x="136" y="34"/>
                  </a:cxn>
                  <a:cxn ang="0">
                    <a:pos x="159" y="21"/>
                  </a:cxn>
                  <a:cxn ang="0">
                    <a:pos x="183" y="13"/>
                  </a:cxn>
                  <a:cxn ang="0">
                    <a:pos x="208" y="6"/>
                  </a:cxn>
                  <a:cxn ang="0">
                    <a:pos x="233" y="2"/>
                  </a:cxn>
                  <a:cxn ang="0">
                    <a:pos x="259" y="0"/>
                  </a:cxn>
                  <a:cxn ang="0">
                    <a:pos x="259" y="0"/>
                  </a:cxn>
                  <a:cxn ang="0">
                    <a:pos x="286" y="2"/>
                  </a:cxn>
                  <a:cxn ang="0">
                    <a:pos x="312" y="6"/>
                  </a:cxn>
                  <a:cxn ang="0">
                    <a:pos x="337" y="13"/>
                  </a:cxn>
                  <a:cxn ang="0">
                    <a:pos x="361" y="21"/>
                  </a:cxn>
                  <a:cxn ang="0">
                    <a:pos x="383" y="34"/>
                  </a:cxn>
                  <a:cxn ang="0">
                    <a:pos x="405" y="48"/>
                  </a:cxn>
                  <a:cxn ang="0">
                    <a:pos x="425" y="66"/>
                  </a:cxn>
                  <a:cxn ang="0">
                    <a:pos x="442" y="83"/>
                  </a:cxn>
                  <a:cxn ang="0">
                    <a:pos x="460" y="103"/>
                  </a:cxn>
                  <a:cxn ang="0">
                    <a:pos x="474" y="125"/>
                  </a:cxn>
                  <a:cxn ang="0">
                    <a:pos x="488" y="148"/>
                  </a:cxn>
                  <a:cxn ang="0">
                    <a:pos x="499" y="173"/>
                  </a:cxn>
                  <a:cxn ang="0">
                    <a:pos x="508" y="199"/>
                  </a:cxn>
                  <a:cxn ang="0">
                    <a:pos x="513" y="226"/>
                  </a:cxn>
                  <a:cxn ang="0">
                    <a:pos x="518" y="254"/>
                  </a:cxn>
                  <a:cxn ang="0">
                    <a:pos x="518" y="282"/>
                  </a:cxn>
                  <a:cxn ang="0">
                    <a:pos x="518" y="282"/>
                  </a:cxn>
                </a:cxnLst>
                <a:rect l="0" t="0" r="r" b="b"/>
                <a:pathLst>
                  <a:path w="518" h="282">
                    <a:moveTo>
                      <a:pt x="518" y="282"/>
                    </a:moveTo>
                    <a:lnTo>
                      <a:pt x="0" y="282"/>
                    </a:lnTo>
                    <a:lnTo>
                      <a:pt x="0" y="282"/>
                    </a:lnTo>
                    <a:lnTo>
                      <a:pt x="2" y="254"/>
                    </a:lnTo>
                    <a:lnTo>
                      <a:pt x="5" y="226"/>
                    </a:lnTo>
                    <a:lnTo>
                      <a:pt x="12" y="199"/>
                    </a:lnTo>
                    <a:lnTo>
                      <a:pt x="21" y="173"/>
                    </a:lnTo>
                    <a:lnTo>
                      <a:pt x="32" y="148"/>
                    </a:lnTo>
                    <a:lnTo>
                      <a:pt x="44" y="125"/>
                    </a:lnTo>
                    <a:lnTo>
                      <a:pt x="60" y="103"/>
                    </a:lnTo>
                    <a:lnTo>
                      <a:pt x="76" y="83"/>
                    </a:lnTo>
                    <a:lnTo>
                      <a:pt x="95" y="66"/>
                    </a:lnTo>
                    <a:lnTo>
                      <a:pt x="115" y="48"/>
                    </a:lnTo>
                    <a:lnTo>
                      <a:pt x="136" y="34"/>
                    </a:lnTo>
                    <a:lnTo>
                      <a:pt x="159" y="21"/>
                    </a:lnTo>
                    <a:lnTo>
                      <a:pt x="183" y="13"/>
                    </a:lnTo>
                    <a:lnTo>
                      <a:pt x="208" y="6"/>
                    </a:lnTo>
                    <a:lnTo>
                      <a:pt x="233" y="2"/>
                    </a:lnTo>
                    <a:lnTo>
                      <a:pt x="259" y="0"/>
                    </a:lnTo>
                    <a:lnTo>
                      <a:pt x="259" y="0"/>
                    </a:lnTo>
                    <a:lnTo>
                      <a:pt x="286" y="2"/>
                    </a:lnTo>
                    <a:lnTo>
                      <a:pt x="312" y="6"/>
                    </a:lnTo>
                    <a:lnTo>
                      <a:pt x="337" y="13"/>
                    </a:lnTo>
                    <a:lnTo>
                      <a:pt x="361" y="21"/>
                    </a:lnTo>
                    <a:lnTo>
                      <a:pt x="383" y="34"/>
                    </a:lnTo>
                    <a:lnTo>
                      <a:pt x="405" y="48"/>
                    </a:lnTo>
                    <a:lnTo>
                      <a:pt x="425" y="66"/>
                    </a:lnTo>
                    <a:lnTo>
                      <a:pt x="442" y="83"/>
                    </a:lnTo>
                    <a:lnTo>
                      <a:pt x="460" y="103"/>
                    </a:lnTo>
                    <a:lnTo>
                      <a:pt x="474" y="125"/>
                    </a:lnTo>
                    <a:lnTo>
                      <a:pt x="488" y="148"/>
                    </a:lnTo>
                    <a:lnTo>
                      <a:pt x="499" y="173"/>
                    </a:lnTo>
                    <a:lnTo>
                      <a:pt x="508" y="199"/>
                    </a:lnTo>
                    <a:lnTo>
                      <a:pt x="513" y="226"/>
                    </a:lnTo>
                    <a:lnTo>
                      <a:pt x="518" y="254"/>
                    </a:lnTo>
                    <a:lnTo>
                      <a:pt x="518" y="282"/>
                    </a:lnTo>
                    <a:lnTo>
                      <a:pt x="518" y="282"/>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sp>
            <p:nvSpPr>
              <p:cNvPr id="43" name="TOP-PPT -3-12"/>
              <p:cNvSpPr/>
              <p:nvPr/>
            </p:nvSpPr>
            <p:spPr bwMode="auto">
              <a:xfrm>
                <a:off x="4881564" y="3540133"/>
                <a:ext cx="219075" cy="219075"/>
              </a:xfrm>
              <a:custGeom>
                <a:avLst/>
                <a:gdLst/>
                <a:ahLst/>
                <a:cxnLst>
                  <a:cxn ang="0">
                    <a:pos x="275" y="137"/>
                  </a:cxn>
                  <a:cxn ang="0">
                    <a:pos x="273" y="164"/>
                  </a:cxn>
                  <a:cxn ang="0">
                    <a:pos x="264" y="190"/>
                  </a:cxn>
                  <a:cxn ang="0">
                    <a:pos x="252" y="213"/>
                  </a:cxn>
                  <a:cxn ang="0">
                    <a:pos x="236" y="234"/>
                  </a:cxn>
                  <a:cxn ang="0">
                    <a:pos x="215" y="250"/>
                  </a:cxn>
                  <a:cxn ang="0">
                    <a:pos x="192" y="262"/>
                  </a:cxn>
                  <a:cxn ang="0">
                    <a:pos x="165" y="271"/>
                  </a:cxn>
                  <a:cxn ang="0">
                    <a:pos x="137" y="275"/>
                  </a:cxn>
                  <a:cxn ang="0">
                    <a:pos x="123" y="273"/>
                  </a:cxn>
                  <a:cxn ang="0">
                    <a:pos x="97" y="268"/>
                  </a:cxn>
                  <a:cxn ang="0">
                    <a:pos x="72" y="257"/>
                  </a:cxn>
                  <a:cxn ang="0">
                    <a:pos x="51" y="243"/>
                  </a:cxn>
                  <a:cxn ang="0">
                    <a:pos x="31" y="224"/>
                  </a:cxn>
                  <a:cxn ang="0">
                    <a:pos x="17" y="203"/>
                  </a:cxn>
                  <a:cxn ang="0">
                    <a:pos x="7" y="178"/>
                  </a:cxn>
                  <a:cxn ang="0">
                    <a:pos x="1" y="151"/>
                  </a:cxn>
                  <a:cxn ang="0">
                    <a:pos x="0" y="137"/>
                  </a:cxn>
                  <a:cxn ang="0">
                    <a:pos x="3" y="109"/>
                  </a:cxn>
                  <a:cxn ang="0">
                    <a:pos x="10" y="83"/>
                  </a:cxn>
                  <a:cxn ang="0">
                    <a:pos x="24" y="60"/>
                  </a:cxn>
                  <a:cxn ang="0">
                    <a:pos x="40" y="39"/>
                  </a:cxn>
                  <a:cxn ang="0">
                    <a:pos x="61" y="23"/>
                  </a:cxn>
                  <a:cxn ang="0">
                    <a:pos x="84" y="10"/>
                  </a:cxn>
                  <a:cxn ang="0">
                    <a:pos x="111" y="2"/>
                  </a:cxn>
                  <a:cxn ang="0">
                    <a:pos x="137" y="0"/>
                  </a:cxn>
                  <a:cxn ang="0">
                    <a:pos x="151" y="0"/>
                  </a:cxn>
                  <a:cxn ang="0">
                    <a:pos x="179" y="5"/>
                  </a:cxn>
                  <a:cxn ang="0">
                    <a:pos x="204" y="16"/>
                  </a:cxn>
                  <a:cxn ang="0">
                    <a:pos x="225" y="30"/>
                  </a:cxn>
                  <a:cxn ang="0">
                    <a:pos x="245" y="49"/>
                  </a:cxn>
                  <a:cxn ang="0">
                    <a:pos x="259" y="70"/>
                  </a:cxn>
                  <a:cxn ang="0">
                    <a:pos x="269" y="95"/>
                  </a:cxn>
                  <a:cxn ang="0">
                    <a:pos x="275" y="123"/>
                  </a:cxn>
                  <a:cxn ang="0">
                    <a:pos x="275" y="137"/>
                  </a:cxn>
                </a:cxnLst>
                <a:rect l="0" t="0" r="r" b="b"/>
                <a:pathLst>
                  <a:path w="275" h="275">
                    <a:moveTo>
                      <a:pt x="275" y="137"/>
                    </a:moveTo>
                    <a:lnTo>
                      <a:pt x="275" y="137"/>
                    </a:lnTo>
                    <a:lnTo>
                      <a:pt x="275" y="151"/>
                    </a:lnTo>
                    <a:lnTo>
                      <a:pt x="273" y="164"/>
                    </a:lnTo>
                    <a:lnTo>
                      <a:pt x="269" y="178"/>
                    </a:lnTo>
                    <a:lnTo>
                      <a:pt x="264" y="190"/>
                    </a:lnTo>
                    <a:lnTo>
                      <a:pt x="259" y="203"/>
                    </a:lnTo>
                    <a:lnTo>
                      <a:pt x="252" y="213"/>
                    </a:lnTo>
                    <a:lnTo>
                      <a:pt x="245" y="224"/>
                    </a:lnTo>
                    <a:lnTo>
                      <a:pt x="236" y="234"/>
                    </a:lnTo>
                    <a:lnTo>
                      <a:pt x="225" y="243"/>
                    </a:lnTo>
                    <a:lnTo>
                      <a:pt x="215" y="250"/>
                    </a:lnTo>
                    <a:lnTo>
                      <a:pt x="204" y="257"/>
                    </a:lnTo>
                    <a:lnTo>
                      <a:pt x="192" y="262"/>
                    </a:lnTo>
                    <a:lnTo>
                      <a:pt x="179" y="268"/>
                    </a:lnTo>
                    <a:lnTo>
                      <a:pt x="165" y="271"/>
                    </a:lnTo>
                    <a:lnTo>
                      <a:pt x="151" y="273"/>
                    </a:lnTo>
                    <a:lnTo>
                      <a:pt x="137" y="275"/>
                    </a:lnTo>
                    <a:lnTo>
                      <a:pt x="137" y="275"/>
                    </a:lnTo>
                    <a:lnTo>
                      <a:pt x="123" y="273"/>
                    </a:lnTo>
                    <a:lnTo>
                      <a:pt x="111" y="271"/>
                    </a:lnTo>
                    <a:lnTo>
                      <a:pt x="97" y="268"/>
                    </a:lnTo>
                    <a:lnTo>
                      <a:pt x="84" y="262"/>
                    </a:lnTo>
                    <a:lnTo>
                      <a:pt x="72" y="257"/>
                    </a:lnTo>
                    <a:lnTo>
                      <a:pt x="61" y="250"/>
                    </a:lnTo>
                    <a:lnTo>
                      <a:pt x="51" y="243"/>
                    </a:lnTo>
                    <a:lnTo>
                      <a:pt x="40" y="234"/>
                    </a:lnTo>
                    <a:lnTo>
                      <a:pt x="31" y="224"/>
                    </a:lnTo>
                    <a:lnTo>
                      <a:pt x="24" y="213"/>
                    </a:lnTo>
                    <a:lnTo>
                      <a:pt x="17" y="203"/>
                    </a:lnTo>
                    <a:lnTo>
                      <a:pt x="10" y="190"/>
                    </a:lnTo>
                    <a:lnTo>
                      <a:pt x="7" y="178"/>
                    </a:lnTo>
                    <a:lnTo>
                      <a:pt x="3" y="164"/>
                    </a:lnTo>
                    <a:lnTo>
                      <a:pt x="1" y="151"/>
                    </a:lnTo>
                    <a:lnTo>
                      <a:pt x="0" y="137"/>
                    </a:lnTo>
                    <a:lnTo>
                      <a:pt x="0" y="137"/>
                    </a:lnTo>
                    <a:lnTo>
                      <a:pt x="1" y="123"/>
                    </a:lnTo>
                    <a:lnTo>
                      <a:pt x="3" y="109"/>
                    </a:lnTo>
                    <a:lnTo>
                      <a:pt x="7" y="95"/>
                    </a:lnTo>
                    <a:lnTo>
                      <a:pt x="10" y="83"/>
                    </a:lnTo>
                    <a:lnTo>
                      <a:pt x="17" y="70"/>
                    </a:lnTo>
                    <a:lnTo>
                      <a:pt x="24" y="60"/>
                    </a:lnTo>
                    <a:lnTo>
                      <a:pt x="31" y="49"/>
                    </a:lnTo>
                    <a:lnTo>
                      <a:pt x="40" y="39"/>
                    </a:lnTo>
                    <a:lnTo>
                      <a:pt x="51" y="30"/>
                    </a:lnTo>
                    <a:lnTo>
                      <a:pt x="61" y="23"/>
                    </a:lnTo>
                    <a:lnTo>
                      <a:pt x="72" y="16"/>
                    </a:lnTo>
                    <a:lnTo>
                      <a:pt x="84" y="10"/>
                    </a:lnTo>
                    <a:lnTo>
                      <a:pt x="97" y="5"/>
                    </a:lnTo>
                    <a:lnTo>
                      <a:pt x="111" y="2"/>
                    </a:lnTo>
                    <a:lnTo>
                      <a:pt x="123" y="0"/>
                    </a:lnTo>
                    <a:lnTo>
                      <a:pt x="137" y="0"/>
                    </a:lnTo>
                    <a:lnTo>
                      <a:pt x="137" y="0"/>
                    </a:lnTo>
                    <a:lnTo>
                      <a:pt x="151" y="0"/>
                    </a:lnTo>
                    <a:lnTo>
                      <a:pt x="165" y="2"/>
                    </a:lnTo>
                    <a:lnTo>
                      <a:pt x="179" y="5"/>
                    </a:lnTo>
                    <a:lnTo>
                      <a:pt x="192" y="10"/>
                    </a:lnTo>
                    <a:lnTo>
                      <a:pt x="204" y="16"/>
                    </a:lnTo>
                    <a:lnTo>
                      <a:pt x="215" y="23"/>
                    </a:lnTo>
                    <a:lnTo>
                      <a:pt x="225" y="30"/>
                    </a:lnTo>
                    <a:lnTo>
                      <a:pt x="236" y="39"/>
                    </a:lnTo>
                    <a:lnTo>
                      <a:pt x="245" y="49"/>
                    </a:lnTo>
                    <a:lnTo>
                      <a:pt x="252" y="60"/>
                    </a:lnTo>
                    <a:lnTo>
                      <a:pt x="259" y="70"/>
                    </a:lnTo>
                    <a:lnTo>
                      <a:pt x="264" y="83"/>
                    </a:lnTo>
                    <a:lnTo>
                      <a:pt x="269" y="95"/>
                    </a:lnTo>
                    <a:lnTo>
                      <a:pt x="273" y="109"/>
                    </a:lnTo>
                    <a:lnTo>
                      <a:pt x="275" y="123"/>
                    </a:lnTo>
                    <a:lnTo>
                      <a:pt x="275" y="137"/>
                    </a:lnTo>
                    <a:lnTo>
                      <a:pt x="275" y="137"/>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grpSp>
        <p:grpSp>
          <p:nvGrpSpPr>
            <p:cNvPr id="23" name="Group 32"/>
            <p:cNvGrpSpPr/>
            <p:nvPr/>
          </p:nvGrpSpPr>
          <p:grpSpPr>
            <a:xfrm>
              <a:off x="3450774" y="2296292"/>
              <a:ext cx="629713" cy="719675"/>
              <a:chOff x="4786314" y="3540133"/>
              <a:chExt cx="411163" cy="469901"/>
            </a:xfrm>
            <a:solidFill>
              <a:schemeClr val="tx1">
                <a:lumMod val="75000"/>
                <a:lumOff val="25000"/>
              </a:schemeClr>
            </a:solidFill>
          </p:grpSpPr>
          <p:sp>
            <p:nvSpPr>
              <p:cNvPr id="40" name="TOP-PPT -3-13"/>
              <p:cNvSpPr/>
              <p:nvPr/>
            </p:nvSpPr>
            <p:spPr bwMode="auto">
              <a:xfrm>
                <a:off x="4786314" y="3786196"/>
                <a:ext cx="411163" cy="223838"/>
              </a:xfrm>
              <a:custGeom>
                <a:avLst/>
                <a:gdLst/>
                <a:ahLst/>
                <a:cxnLst>
                  <a:cxn ang="0">
                    <a:pos x="518" y="282"/>
                  </a:cxn>
                  <a:cxn ang="0">
                    <a:pos x="0" y="282"/>
                  </a:cxn>
                  <a:cxn ang="0">
                    <a:pos x="0" y="282"/>
                  </a:cxn>
                  <a:cxn ang="0">
                    <a:pos x="2" y="254"/>
                  </a:cxn>
                  <a:cxn ang="0">
                    <a:pos x="5" y="226"/>
                  </a:cxn>
                  <a:cxn ang="0">
                    <a:pos x="12" y="199"/>
                  </a:cxn>
                  <a:cxn ang="0">
                    <a:pos x="21" y="173"/>
                  </a:cxn>
                  <a:cxn ang="0">
                    <a:pos x="32" y="148"/>
                  </a:cxn>
                  <a:cxn ang="0">
                    <a:pos x="44" y="125"/>
                  </a:cxn>
                  <a:cxn ang="0">
                    <a:pos x="60" y="103"/>
                  </a:cxn>
                  <a:cxn ang="0">
                    <a:pos x="76" y="83"/>
                  </a:cxn>
                  <a:cxn ang="0">
                    <a:pos x="95" y="66"/>
                  </a:cxn>
                  <a:cxn ang="0">
                    <a:pos x="115" y="48"/>
                  </a:cxn>
                  <a:cxn ang="0">
                    <a:pos x="136" y="34"/>
                  </a:cxn>
                  <a:cxn ang="0">
                    <a:pos x="159" y="21"/>
                  </a:cxn>
                  <a:cxn ang="0">
                    <a:pos x="183" y="13"/>
                  </a:cxn>
                  <a:cxn ang="0">
                    <a:pos x="208" y="6"/>
                  </a:cxn>
                  <a:cxn ang="0">
                    <a:pos x="233" y="2"/>
                  </a:cxn>
                  <a:cxn ang="0">
                    <a:pos x="259" y="0"/>
                  </a:cxn>
                  <a:cxn ang="0">
                    <a:pos x="259" y="0"/>
                  </a:cxn>
                  <a:cxn ang="0">
                    <a:pos x="286" y="2"/>
                  </a:cxn>
                  <a:cxn ang="0">
                    <a:pos x="312" y="6"/>
                  </a:cxn>
                  <a:cxn ang="0">
                    <a:pos x="337" y="13"/>
                  </a:cxn>
                  <a:cxn ang="0">
                    <a:pos x="361" y="21"/>
                  </a:cxn>
                  <a:cxn ang="0">
                    <a:pos x="383" y="34"/>
                  </a:cxn>
                  <a:cxn ang="0">
                    <a:pos x="405" y="48"/>
                  </a:cxn>
                  <a:cxn ang="0">
                    <a:pos x="425" y="66"/>
                  </a:cxn>
                  <a:cxn ang="0">
                    <a:pos x="442" y="83"/>
                  </a:cxn>
                  <a:cxn ang="0">
                    <a:pos x="460" y="103"/>
                  </a:cxn>
                  <a:cxn ang="0">
                    <a:pos x="474" y="125"/>
                  </a:cxn>
                  <a:cxn ang="0">
                    <a:pos x="488" y="148"/>
                  </a:cxn>
                  <a:cxn ang="0">
                    <a:pos x="499" y="173"/>
                  </a:cxn>
                  <a:cxn ang="0">
                    <a:pos x="508" y="199"/>
                  </a:cxn>
                  <a:cxn ang="0">
                    <a:pos x="513" y="226"/>
                  </a:cxn>
                  <a:cxn ang="0">
                    <a:pos x="518" y="254"/>
                  </a:cxn>
                  <a:cxn ang="0">
                    <a:pos x="518" y="282"/>
                  </a:cxn>
                  <a:cxn ang="0">
                    <a:pos x="518" y="282"/>
                  </a:cxn>
                </a:cxnLst>
                <a:rect l="0" t="0" r="r" b="b"/>
                <a:pathLst>
                  <a:path w="518" h="282">
                    <a:moveTo>
                      <a:pt x="518" y="282"/>
                    </a:moveTo>
                    <a:lnTo>
                      <a:pt x="0" y="282"/>
                    </a:lnTo>
                    <a:lnTo>
                      <a:pt x="0" y="282"/>
                    </a:lnTo>
                    <a:lnTo>
                      <a:pt x="2" y="254"/>
                    </a:lnTo>
                    <a:lnTo>
                      <a:pt x="5" y="226"/>
                    </a:lnTo>
                    <a:lnTo>
                      <a:pt x="12" y="199"/>
                    </a:lnTo>
                    <a:lnTo>
                      <a:pt x="21" y="173"/>
                    </a:lnTo>
                    <a:lnTo>
                      <a:pt x="32" y="148"/>
                    </a:lnTo>
                    <a:lnTo>
                      <a:pt x="44" y="125"/>
                    </a:lnTo>
                    <a:lnTo>
                      <a:pt x="60" y="103"/>
                    </a:lnTo>
                    <a:lnTo>
                      <a:pt x="76" y="83"/>
                    </a:lnTo>
                    <a:lnTo>
                      <a:pt x="95" y="66"/>
                    </a:lnTo>
                    <a:lnTo>
                      <a:pt x="115" y="48"/>
                    </a:lnTo>
                    <a:lnTo>
                      <a:pt x="136" y="34"/>
                    </a:lnTo>
                    <a:lnTo>
                      <a:pt x="159" y="21"/>
                    </a:lnTo>
                    <a:lnTo>
                      <a:pt x="183" y="13"/>
                    </a:lnTo>
                    <a:lnTo>
                      <a:pt x="208" y="6"/>
                    </a:lnTo>
                    <a:lnTo>
                      <a:pt x="233" y="2"/>
                    </a:lnTo>
                    <a:lnTo>
                      <a:pt x="259" y="0"/>
                    </a:lnTo>
                    <a:lnTo>
                      <a:pt x="259" y="0"/>
                    </a:lnTo>
                    <a:lnTo>
                      <a:pt x="286" y="2"/>
                    </a:lnTo>
                    <a:lnTo>
                      <a:pt x="312" y="6"/>
                    </a:lnTo>
                    <a:lnTo>
                      <a:pt x="337" y="13"/>
                    </a:lnTo>
                    <a:lnTo>
                      <a:pt x="361" y="21"/>
                    </a:lnTo>
                    <a:lnTo>
                      <a:pt x="383" y="34"/>
                    </a:lnTo>
                    <a:lnTo>
                      <a:pt x="405" y="48"/>
                    </a:lnTo>
                    <a:lnTo>
                      <a:pt x="425" y="66"/>
                    </a:lnTo>
                    <a:lnTo>
                      <a:pt x="442" y="83"/>
                    </a:lnTo>
                    <a:lnTo>
                      <a:pt x="460" y="103"/>
                    </a:lnTo>
                    <a:lnTo>
                      <a:pt x="474" y="125"/>
                    </a:lnTo>
                    <a:lnTo>
                      <a:pt x="488" y="148"/>
                    </a:lnTo>
                    <a:lnTo>
                      <a:pt x="499" y="173"/>
                    </a:lnTo>
                    <a:lnTo>
                      <a:pt x="508" y="199"/>
                    </a:lnTo>
                    <a:lnTo>
                      <a:pt x="513" y="226"/>
                    </a:lnTo>
                    <a:lnTo>
                      <a:pt x="518" y="254"/>
                    </a:lnTo>
                    <a:lnTo>
                      <a:pt x="518" y="282"/>
                    </a:lnTo>
                    <a:lnTo>
                      <a:pt x="518" y="282"/>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sp>
            <p:nvSpPr>
              <p:cNvPr id="41" name="TOP-PPT -3-14"/>
              <p:cNvSpPr/>
              <p:nvPr/>
            </p:nvSpPr>
            <p:spPr bwMode="auto">
              <a:xfrm>
                <a:off x="4881564" y="3540133"/>
                <a:ext cx="219075" cy="219075"/>
              </a:xfrm>
              <a:custGeom>
                <a:avLst/>
                <a:gdLst/>
                <a:ahLst/>
                <a:cxnLst>
                  <a:cxn ang="0">
                    <a:pos x="275" y="137"/>
                  </a:cxn>
                  <a:cxn ang="0">
                    <a:pos x="273" y="164"/>
                  </a:cxn>
                  <a:cxn ang="0">
                    <a:pos x="264" y="190"/>
                  </a:cxn>
                  <a:cxn ang="0">
                    <a:pos x="252" y="213"/>
                  </a:cxn>
                  <a:cxn ang="0">
                    <a:pos x="236" y="234"/>
                  </a:cxn>
                  <a:cxn ang="0">
                    <a:pos x="215" y="250"/>
                  </a:cxn>
                  <a:cxn ang="0">
                    <a:pos x="192" y="262"/>
                  </a:cxn>
                  <a:cxn ang="0">
                    <a:pos x="165" y="271"/>
                  </a:cxn>
                  <a:cxn ang="0">
                    <a:pos x="137" y="275"/>
                  </a:cxn>
                  <a:cxn ang="0">
                    <a:pos x="123" y="273"/>
                  </a:cxn>
                  <a:cxn ang="0">
                    <a:pos x="97" y="268"/>
                  </a:cxn>
                  <a:cxn ang="0">
                    <a:pos x="72" y="257"/>
                  </a:cxn>
                  <a:cxn ang="0">
                    <a:pos x="51" y="243"/>
                  </a:cxn>
                  <a:cxn ang="0">
                    <a:pos x="31" y="224"/>
                  </a:cxn>
                  <a:cxn ang="0">
                    <a:pos x="17" y="203"/>
                  </a:cxn>
                  <a:cxn ang="0">
                    <a:pos x="7" y="178"/>
                  </a:cxn>
                  <a:cxn ang="0">
                    <a:pos x="1" y="151"/>
                  </a:cxn>
                  <a:cxn ang="0">
                    <a:pos x="0" y="137"/>
                  </a:cxn>
                  <a:cxn ang="0">
                    <a:pos x="3" y="109"/>
                  </a:cxn>
                  <a:cxn ang="0">
                    <a:pos x="10" y="83"/>
                  </a:cxn>
                  <a:cxn ang="0">
                    <a:pos x="24" y="60"/>
                  </a:cxn>
                  <a:cxn ang="0">
                    <a:pos x="40" y="39"/>
                  </a:cxn>
                  <a:cxn ang="0">
                    <a:pos x="61" y="23"/>
                  </a:cxn>
                  <a:cxn ang="0">
                    <a:pos x="84" y="10"/>
                  </a:cxn>
                  <a:cxn ang="0">
                    <a:pos x="111" y="2"/>
                  </a:cxn>
                  <a:cxn ang="0">
                    <a:pos x="137" y="0"/>
                  </a:cxn>
                  <a:cxn ang="0">
                    <a:pos x="151" y="0"/>
                  </a:cxn>
                  <a:cxn ang="0">
                    <a:pos x="179" y="5"/>
                  </a:cxn>
                  <a:cxn ang="0">
                    <a:pos x="204" y="16"/>
                  </a:cxn>
                  <a:cxn ang="0">
                    <a:pos x="225" y="30"/>
                  </a:cxn>
                  <a:cxn ang="0">
                    <a:pos x="245" y="49"/>
                  </a:cxn>
                  <a:cxn ang="0">
                    <a:pos x="259" y="70"/>
                  </a:cxn>
                  <a:cxn ang="0">
                    <a:pos x="269" y="95"/>
                  </a:cxn>
                  <a:cxn ang="0">
                    <a:pos x="275" y="123"/>
                  </a:cxn>
                  <a:cxn ang="0">
                    <a:pos x="275" y="137"/>
                  </a:cxn>
                </a:cxnLst>
                <a:rect l="0" t="0" r="r" b="b"/>
                <a:pathLst>
                  <a:path w="275" h="275">
                    <a:moveTo>
                      <a:pt x="275" y="137"/>
                    </a:moveTo>
                    <a:lnTo>
                      <a:pt x="275" y="137"/>
                    </a:lnTo>
                    <a:lnTo>
                      <a:pt x="275" y="151"/>
                    </a:lnTo>
                    <a:lnTo>
                      <a:pt x="273" y="164"/>
                    </a:lnTo>
                    <a:lnTo>
                      <a:pt x="269" y="178"/>
                    </a:lnTo>
                    <a:lnTo>
                      <a:pt x="264" y="190"/>
                    </a:lnTo>
                    <a:lnTo>
                      <a:pt x="259" y="203"/>
                    </a:lnTo>
                    <a:lnTo>
                      <a:pt x="252" y="213"/>
                    </a:lnTo>
                    <a:lnTo>
                      <a:pt x="245" y="224"/>
                    </a:lnTo>
                    <a:lnTo>
                      <a:pt x="236" y="234"/>
                    </a:lnTo>
                    <a:lnTo>
                      <a:pt x="225" y="243"/>
                    </a:lnTo>
                    <a:lnTo>
                      <a:pt x="215" y="250"/>
                    </a:lnTo>
                    <a:lnTo>
                      <a:pt x="204" y="257"/>
                    </a:lnTo>
                    <a:lnTo>
                      <a:pt x="192" y="262"/>
                    </a:lnTo>
                    <a:lnTo>
                      <a:pt x="179" y="268"/>
                    </a:lnTo>
                    <a:lnTo>
                      <a:pt x="165" y="271"/>
                    </a:lnTo>
                    <a:lnTo>
                      <a:pt x="151" y="273"/>
                    </a:lnTo>
                    <a:lnTo>
                      <a:pt x="137" y="275"/>
                    </a:lnTo>
                    <a:lnTo>
                      <a:pt x="137" y="275"/>
                    </a:lnTo>
                    <a:lnTo>
                      <a:pt x="123" y="273"/>
                    </a:lnTo>
                    <a:lnTo>
                      <a:pt x="111" y="271"/>
                    </a:lnTo>
                    <a:lnTo>
                      <a:pt x="97" y="268"/>
                    </a:lnTo>
                    <a:lnTo>
                      <a:pt x="84" y="262"/>
                    </a:lnTo>
                    <a:lnTo>
                      <a:pt x="72" y="257"/>
                    </a:lnTo>
                    <a:lnTo>
                      <a:pt x="61" y="250"/>
                    </a:lnTo>
                    <a:lnTo>
                      <a:pt x="51" y="243"/>
                    </a:lnTo>
                    <a:lnTo>
                      <a:pt x="40" y="234"/>
                    </a:lnTo>
                    <a:lnTo>
                      <a:pt x="31" y="224"/>
                    </a:lnTo>
                    <a:lnTo>
                      <a:pt x="24" y="213"/>
                    </a:lnTo>
                    <a:lnTo>
                      <a:pt x="17" y="203"/>
                    </a:lnTo>
                    <a:lnTo>
                      <a:pt x="10" y="190"/>
                    </a:lnTo>
                    <a:lnTo>
                      <a:pt x="7" y="178"/>
                    </a:lnTo>
                    <a:lnTo>
                      <a:pt x="3" y="164"/>
                    </a:lnTo>
                    <a:lnTo>
                      <a:pt x="1" y="151"/>
                    </a:lnTo>
                    <a:lnTo>
                      <a:pt x="0" y="137"/>
                    </a:lnTo>
                    <a:lnTo>
                      <a:pt x="0" y="137"/>
                    </a:lnTo>
                    <a:lnTo>
                      <a:pt x="1" y="123"/>
                    </a:lnTo>
                    <a:lnTo>
                      <a:pt x="3" y="109"/>
                    </a:lnTo>
                    <a:lnTo>
                      <a:pt x="7" y="95"/>
                    </a:lnTo>
                    <a:lnTo>
                      <a:pt x="10" y="83"/>
                    </a:lnTo>
                    <a:lnTo>
                      <a:pt x="17" y="70"/>
                    </a:lnTo>
                    <a:lnTo>
                      <a:pt x="24" y="60"/>
                    </a:lnTo>
                    <a:lnTo>
                      <a:pt x="31" y="49"/>
                    </a:lnTo>
                    <a:lnTo>
                      <a:pt x="40" y="39"/>
                    </a:lnTo>
                    <a:lnTo>
                      <a:pt x="51" y="30"/>
                    </a:lnTo>
                    <a:lnTo>
                      <a:pt x="61" y="23"/>
                    </a:lnTo>
                    <a:lnTo>
                      <a:pt x="72" y="16"/>
                    </a:lnTo>
                    <a:lnTo>
                      <a:pt x="84" y="10"/>
                    </a:lnTo>
                    <a:lnTo>
                      <a:pt x="97" y="5"/>
                    </a:lnTo>
                    <a:lnTo>
                      <a:pt x="111" y="2"/>
                    </a:lnTo>
                    <a:lnTo>
                      <a:pt x="123" y="0"/>
                    </a:lnTo>
                    <a:lnTo>
                      <a:pt x="137" y="0"/>
                    </a:lnTo>
                    <a:lnTo>
                      <a:pt x="137" y="0"/>
                    </a:lnTo>
                    <a:lnTo>
                      <a:pt x="151" y="0"/>
                    </a:lnTo>
                    <a:lnTo>
                      <a:pt x="165" y="2"/>
                    </a:lnTo>
                    <a:lnTo>
                      <a:pt x="179" y="5"/>
                    </a:lnTo>
                    <a:lnTo>
                      <a:pt x="192" y="10"/>
                    </a:lnTo>
                    <a:lnTo>
                      <a:pt x="204" y="16"/>
                    </a:lnTo>
                    <a:lnTo>
                      <a:pt x="215" y="23"/>
                    </a:lnTo>
                    <a:lnTo>
                      <a:pt x="225" y="30"/>
                    </a:lnTo>
                    <a:lnTo>
                      <a:pt x="236" y="39"/>
                    </a:lnTo>
                    <a:lnTo>
                      <a:pt x="245" y="49"/>
                    </a:lnTo>
                    <a:lnTo>
                      <a:pt x="252" y="60"/>
                    </a:lnTo>
                    <a:lnTo>
                      <a:pt x="259" y="70"/>
                    </a:lnTo>
                    <a:lnTo>
                      <a:pt x="264" y="83"/>
                    </a:lnTo>
                    <a:lnTo>
                      <a:pt x="269" y="95"/>
                    </a:lnTo>
                    <a:lnTo>
                      <a:pt x="273" y="109"/>
                    </a:lnTo>
                    <a:lnTo>
                      <a:pt x="275" y="123"/>
                    </a:lnTo>
                    <a:lnTo>
                      <a:pt x="275" y="137"/>
                    </a:lnTo>
                    <a:lnTo>
                      <a:pt x="275" y="137"/>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grpSp>
        <p:grpSp>
          <p:nvGrpSpPr>
            <p:cNvPr id="24" name="Group 35"/>
            <p:cNvGrpSpPr/>
            <p:nvPr/>
          </p:nvGrpSpPr>
          <p:grpSpPr>
            <a:xfrm>
              <a:off x="4216646" y="2296292"/>
              <a:ext cx="629713" cy="719675"/>
              <a:chOff x="4786314" y="3540133"/>
              <a:chExt cx="411163" cy="469901"/>
            </a:xfrm>
            <a:solidFill>
              <a:schemeClr val="tx1">
                <a:lumMod val="75000"/>
                <a:lumOff val="25000"/>
              </a:schemeClr>
            </a:solidFill>
          </p:grpSpPr>
          <p:sp>
            <p:nvSpPr>
              <p:cNvPr id="38" name="TOP-PPT -3-15"/>
              <p:cNvSpPr/>
              <p:nvPr/>
            </p:nvSpPr>
            <p:spPr bwMode="auto">
              <a:xfrm>
                <a:off x="4786314" y="3786196"/>
                <a:ext cx="411163" cy="223838"/>
              </a:xfrm>
              <a:custGeom>
                <a:avLst/>
                <a:gdLst/>
                <a:ahLst/>
                <a:cxnLst>
                  <a:cxn ang="0">
                    <a:pos x="518" y="282"/>
                  </a:cxn>
                  <a:cxn ang="0">
                    <a:pos x="0" y="282"/>
                  </a:cxn>
                  <a:cxn ang="0">
                    <a:pos x="0" y="282"/>
                  </a:cxn>
                  <a:cxn ang="0">
                    <a:pos x="2" y="254"/>
                  </a:cxn>
                  <a:cxn ang="0">
                    <a:pos x="5" y="226"/>
                  </a:cxn>
                  <a:cxn ang="0">
                    <a:pos x="12" y="199"/>
                  </a:cxn>
                  <a:cxn ang="0">
                    <a:pos x="21" y="173"/>
                  </a:cxn>
                  <a:cxn ang="0">
                    <a:pos x="32" y="148"/>
                  </a:cxn>
                  <a:cxn ang="0">
                    <a:pos x="44" y="125"/>
                  </a:cxn>
                  <a:cxn ang="0">
                    <a:pos x="60" y="103"/>
                  </a:cxn>
                  <a:cxn ang="0">
                    <a:pos x="76" y="83"/>
                  </a:cxn>
                  <a:cxn ang="0">
                    <a:pos x="95" y="66"/>
                  </a:cxn>
                  <a:cxn ang="0">
                    <a:pos x="115" y="48"/>
                  </a:cxn>
                  <a:cxn ang="0">
                    <a:pos x="136" y="34"/>
                  </a:cxn>
                  <a:cxn ang="0">
                    <a:pos x="159" y="21"/>
                  </a:cxn>
                  <a:cxn ang="0">
                    <a:pos x="183" y="13"/>
                  </a:cxn>
                  <a:cxn ang="0">
                    <a:pos x="208" y="6"/>
                  </a:cxn>
                  <a:cxn ang="0">
                    <a:pos x="233" y="2"/>
                  </a:cxn>
                  <a:cxn ang="0">
                    <a:pos x="259" y="0"/>
                  </a:cxn>
                  <a:cxn ang="0">
                    <a:pos x="259" y="0"/>
                  </a:cxn>
                  <a:cxn ang="0">
                    <a:pos x="286" y="2"/>
                  </a:cxn>
                  <a:cxn ang="0">
                    <a:pos x="312" y="6"/>
                  </a:cxn>
                  <a:cxn ang="0">
                    <a:pos x="337" y="13"/>
                  </a:cxn>
                  <a:cxn ang="0">
                    <a:pos x="361" y="21"/>
                  </a:cxn>
                  <a:cxn ang="0">
                    <a:pos x="383" y="34"/>
                  </a:cxn>
                  <a:cxn ang="0">
                    <a:pos x="405" y="48"/>
                  </a:cxn>
                  <a:cxn ang="0">
                    <a:pos x="425" y="66"/>
                  </a:cxn>
                  <a:cxn ang="0">
                    <a:pos x="442" y="83"/>
                  </a:cxn>
                  <a:cxn ang="0">
                    <a:pos x="460" y="103"/>
                  </a:cxn>
                  <a:cxn ang="0">
                    <a:pos x="474" y="125"/>
                  </a:cxn>
                  <a:cxn ang="0">
                    <a:pos x="488" y="148"/>
                  </a:cxn>
                  <a:cxn ang="0">
                    <a:pos x="499" y="173"/>
                  </a:cxn>
                  <a:cxn ang="0">
                    <a:pos x="508" y="199"/>
                  </a:cxn>
                  <a:cxn ang="0">
                    <a:pos x="513" y="226"/>
                  </a:cxn>
                  <a:cxn ang="0">
                    <a:pos x="518" y="254"/>
                  </a:cxn>
                  <a:cxn ang="0">
                    <a:pos x="518" y="282"/>
                  </a:cxn>
                  <a:cxn ang="0">
                    <a:pos x="518" y="282"/>
                  </a:cxn>
                </a:cxnLst>
                <a:rect l="0" t="0" r="r" b="b"/>
                <a:pathLst>
                  <a:path w="518" h="282">
                    <a:moveTo>
                      <a:pt x="518" y="282"/>
                    </a:moveTo>
                    <a:lnTo>
                      <a:pt x="0" y="282"/>
                    </a:lnTo>
                    <a:lnTo>
                      <a:pt x="0" y="282"/>
                    </a:lnTo>
                    <a:lnTo>
                      <a:pt x="2" y="254"/>
                    </a:lnTo>
                    <a:lnTo>
                      <a:pt x="5" y="226"/>
                    </a:lnTo>
                    <a:lnTo>
                      <a:pt x="12" y="199"/>
                    </a:lnTo>
                    <a:lnTo>
                      <a:pt x="21" y="173"/>
                    </a:lnTo>
                    <a:lnTo>
                      <a:pt x="32" y="148"/>
                    </a:lnTo>
                    <a:lnTo>
                      <a:pt x="44" y="125"/>
                    </a:lnTo>
                    <a:lnTo>
                      <a:pt x="60" y="103"/>
                    </a:lnTo>
                    <a:lnTo>
                      <a:pt x="76" y="83"/>
                    </a:lnTo>
                    <a:lnTo>
                      <a:pt x="95" y="66"/>
                    </a:lnTo>
                    <a:lnTo>
                      <a:pt x="115" y="48"/>
                    </a:lnTo>
                    <a:lnTo>
                      <a:pt x="136" y="34"/>
                    </a:lnTo>
                    <a:lnTo>
                      <a:pt x="159" y="21"/>
                    </a:lnTo>
                    <a:lnTo>
                      <a:pt x="183" y="13"/>
                    </a:lnTo>
                    <a:lnTo>
                      <a:pt x="208" y="6"/>
                    </a:lnTo>
                    <a:lnTo>
                      <a:pt x="233" y="2"/>
                    </a:lnTo>
                    <a:lnTo>
                      <a:pt x="259" y="0"/>
                    </a:lnTo>
                    <a:lnTo>
                      <a:pt x="259" y="0"/>
                    </a:lnTo>
                    <a:lnTo>
                      <a:pt x="286" y="2"/>
                    </a:lnTo>
                    <a:lnTo>
                      <a:pt x="312" y="6"/>
                    </a:lnTo>
                    <a:lnTo>
                      <a:pt x="337" y="13"/>
                    </a:lnTo>
                    <a:lnTo>
                      <a:pt x="361" y="21"/>
                    </a:lnTo>
                    <a:lnTo>
                      <a:pt x="383" y="34"/>
                    </a:lnTo>
                    <a:lnTo>
                      <a:pt x="405" y="48"/>
                    </a:lnTo>
                    <a:lnTo>
                      <a:pt x="425" y="66"/>
                    </a:lnTo>
                    <a:lnTo>
                      <a:pt x="442" y="83"/>
                    </a:lnTo>
                    <a:lnTo>
                      <a:pt x="460" y="103"/>
                    </a:lnTo>
                    <a:lnTo>
                      <a:pt x="474" y="125"/>
                    </a:lnTo>
                    <a:lnTo>
                      <a:pt x="488" y="148"/>
                    </a:lnTo>
                    <a:lnTo>
                      <a:pt x="499" y="173"/>
                    </a:lnTo>
                    <a:lnTo>
                      <a:pt x="508" y="199"/>
                    </a:lnTo>
                    <a:lnTo>
                      <a:pt x="513" y="226"/>
                    </a:lnTo>
                    <a:lnTo>
                      <a:pt x="518" y="254"/>
                    </a:lnTo>
                    <a:lnTo>
                      <a:pt x="518" y="282"/>
                    </a:lnTo>
                    <a:lnTo>
                      <a:pt x="518" y="282"/>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sp>
            <p:nvSpPr>
              <p:cNvPr id="39" name="TOP-PPT -3-16"/>
              <p:cNvSpPr/>
              <p:nvPr/>
            </p:nvSpPr>
            <p:spPr bwMode="auto">
              <a:xfrm>
                <a:off x="4881564" y="3540133"/>
                <a:ext cx="219075" cy="219075"/>
              </a:xfrm>
              <a:custGeom>
                <a:avLst/>
                <a:gdLst/>
                <a:ahLst/>
                <a:cxnLst>
                  <a:cxn ang="0">
                    <a:pos x="275" y="137"/>
                  </a:cxn>
                  <a:cxn ang="0">
                    <a:pos x="273" y="164"/>
                  </a:cxn>
                  <a:cxn ang="0">
                    <a:pos x="264" y="190"/>
                  </a:cxn>
                  <a:cxn ang="0">
                    <a:pos x="252" y="213"/>
                  </a:cxn>
                  <a:cxn ang="0">
                    <a:pos x="236" y="234"/>
                  </a:cxn>
                  <a:cxn ang="0">
                    <a:pos x="215" y="250"/>
                  </a:cxn>
                  <a:cxn ang="0">
                    <a:pos x="192" y="262"/>
                  </a:cxn>
                  <a:cxn ang="0">
                    <a:pos x="165" y="271"/>
                  </a:cxn>
                  <a:cxn ang="0">
                    <a:pos x="137" y="275"/>
                  </a:cxn>
                  <a:cxn ang="0">
                    <a:pos x="123" y="273"/>
                  </a:cxn>
                  <a:cxn ang="0">
                    <a:pos x="97" y="268"/>
                  </a:cxn>
                  <a:cxn ang="0">
                    <a:pos x="72" y="257"/>
                  </a:cxn>
                  <a:cxn ang="0">
                    <a:pos x="51" y="243"/>
                  </a:cxn>
                  <a:cxn ang="0">
                    <a:pos x="31" y="224"/>
                  </a:cxn>
                  <a:cxn ang="0">
                    <a:pos x="17" y="203"/>
                  </a:cxn>
                  <a:cxn ang="0">
                    <a:pos x="7" y="178"/>
                  </a:cxn>
                  <a:cxn ang="0">
                    <a:pos x="1" y="151"/>
                  </a:cxn>
                  <a:cxn ang="0">
                    <a:pos x="0" y="137"/>
                  </a:cxn>
                  <a:cxn ang="0">
                    <a:pos x="3" y="109"/>
                  </a:cxn>
                  <a:cxn ang="0">
                    <a:pos x="10" y="83"/>
                  </a:cxn>
                  <a:cxn ang="0">
                    <a:pos x="24" y="60"/>
                  </a:cxn>
                  <a:cxn ang="0">
                    <a:pos x="40" y="39"/>
                  </a:cxn>
                  <a:cxn ang="0">
                    <a:pos x="61" y="23"/>
                  </a:cxn>
                  <a:cxn ang="0">
                    <a:pos x="84" y="10"/>
                  </a:cxn>
                  <a:cxn ang="0">
                    <a:pos x="111" y="2"/>
                  </a:cxn>
                  <a:cxn ang="0">
                    <a:pos x="137" y="0"/>
                  </a:cxn>
                  <a:cxn ang="0">
                    <a:pos x="151" y="0"/>
                  </a:cxn>
                  <a:cxn ang="0">
                    <a:pos x="179" y="5"/>
                  </a:cxn>
                  <a:cxn ang="0">
                    <a:pos x="204" y="16"/>
                  </a:cxn>
                  <a:cxn ang="0">
                    <a:pos x="225" y="30"/>
                  </a:cxn>
                  <a:cxn ang="0">
                    <a:pos x="245" y="49"/>
                  </a:cxn>
                  <a:cxn ang="0">
                    <a:pos x="259" y="70"/>
                  </a:cxn>
                  <a:cxn ang="0">
                    <a:pos x="269" y="95"/>
                  </a:cxn>
                  <a:cxn ang="0">
                    <a:pos x="275" y="123"/>
                  </a:cxn>
                  <a:cxn ang="0">
                    <a:pos x="275" y="137"/>
                  </a:cxn>
                </a:cxnLst>
                <a:rect l="0" t="0" r="r" b="b"/>
                <a:pathLst>
                  <a:path w="275" h="275">
                    <a:moveTo>
                      <a:pt x="275" y="137"/>
                    </a:moveTo>
                    <a:lnTo>
                      <a:pt x="275" y="137"/>
                    </a:lnTo>
                    <a:lnTo>
                      <a:pt x="275" y="151"/>
                    </a:lnTo>
                    <a:lnTo>
                      <a:pt x="273" y="164"/>
                    </a:lnTo>
                    <a:lnTo>
                      <a:pt x="269" y="178"/>
                    </a:lnTo>
                    <a:lnTo>
                      <a:pt x="264" y="190"/>
                    </a:lnTo>
                    <a:lnTo>
                      <a:pt x="259" y="203"/>
                    </a:lnTo>
                    <a:lnTo>
                      <a:pt x="252" y="213"/>
                    </a:lnTo>
                    <a:lnTo>
                      <a:pt x="245" y="224"/>
                    </a:lnTo>
                    <a:lnTo>
                      <a:pt x="236" y="234"/>
                    </a:lnTo>
                    <a:lnTo>
                      <a:pt x="225" y="243"/>
                    </a:lnTo>
                    <a:lnTo>
                      <a:pt x="215" y="250"/>
                    </a:lnTo>
                    <a:lnTo>
                      <a:pt x="204" y="257"/>
                    </a:lnTo>
                    <a:lnTo>
                      <a:pt x="192" y="262"/>
                    </a:lnTo>
                    <a:lnTo>
                      <a:pt x="179" y="268"/>
                    </a:lnTo>
                    <a:lnTo>
                      <a:pt x="165" y="271"/>
                    </a:lnTo>
                    <a:lnTo>
                      <a:pt x="151" y="273"/>
                    </a:lnTo>
                    <a:lnTo>
                      <a:pt x="137" y="275"/>
                    </a:lnTo>
                    <a:lnTo>
                      <a:pt x="137" y="275"/>
                    </a:lnTo>
                    <a:lnTo>
                      <a:pt x="123" y="273"/>
                    </a:lnTo>
                    <a:lnTo>
                      <a:pt x="111" y="271"/>
                    </a:lnTo>
                    <a:lnTo>
                      <a:pt x="97" y="268"/>
                    </a:lnTo>
                    <a:lnTo>
                      <a:pt x="84" y="262"/>
                    </a:lnTo>
                    <a:lnTo>
                      <a:pt x="72" y="257"/>
                    </a:lnTo>
                    <a:lnTo>
                      <a:pt x="61" y="250"/>
                    </a:lnTo>
                    <a:lnTo>
                      <a:pt x="51" y="243"/>
                    </a:lnTo>
                    <a:lnTo>
                      <a:pt x="40" y="234"/>
                    </a:lnTo>
                    <a:lnTo>
                      <a:pt x="31" y="224"/>
                    </a:lnTo>
                    <a:lnTo>
                      <a:pt x="24" y="213"/>
                    </a:lnTo>
                    <a:lnTo>
                      <a:pt x="17" y="203"/>
                    </a:lnTo>
                    <a:lnTo>
                      <a:pt x="10" y="190"/>
                    </a:lnTo>
                    <a:lnTo>
                      <a:pt x="7" y="178"/>
                    </a:lnTo>
                    <a:lnTo>
                      <a:pt x="3" y="164"/>
                    </a:lnTo>
                    <a:lnTo>
                      <a:pt x="1" y="151"/>
                    </a:lnTo>
                    <a:lnTo>
                      <a:pt x="0" y="137"/>
                    </a:lnTo>
                    <a:lnTo>
                      <a:pt x="0" y="137"/>
                    </a:lnTo>
                    <a:lnTo>
                      <a:pt x="1" y="123"/>
                    </a:lnTo>
                    <a:lnTo>
                      <a:pt x="3" y="109"/>
                    </a:lnTo>
                    <a:lnTo>
                      <a:pt x="7" y="95"/>
                    </a:lnTo>
                    <a:lnTo>
                      <a:pt x="10" y="83"/>
                    </a:lnTo>
                    <a:lnTo>
                      <a:pt x="17" y="70"/>
                    </a:lnTo>
                    <a:lnTo>
                      <a:pt x="24" y="60"/>
                    </a:lnTo>
                    <a:lnTo>
                      <a:pt x="31" y="49"/>
                    </a:lnTo>
                    <a:lnTo>
                      <a:pt x="40" y="39"/>
                    </a:lnTo>
                    <a:lnTo>
                      <a:pt x="51" y="30"/>
                    </a:lnTo>
                    <a:lnTo>
                      <a:pt x="61" y="23"/>
                    </a:lnTo>
                    <a:lnTo>
                      <a:pt x="72" y="16"/>
                    </a:lnTo>
                    <a:lnTo>
                      <a:pt x="84" y="10"/>
                    </a:lnTo>
                    <a:lnTo>
                      <a:pt x="97" y="5"/>
                    </a:lnTo>
                    <a:lnTo>
                      <a:pt x="111" y="2"/>
                    </a:lnTo>
                    <a:lnTo>
                      <a:pt x="123" y="0"/>
                    </a:lnTo>
                    <a:lnTo>
                      <a:pt x="137" y="0"/>
                    </a:lnTo>
                    <a:lnTo>
                      <a:pt x="137" y="0"/>
                    </a:lnTo>
                    <a:lnTo>
                      <a:pt x="151" y="0"/>
                    </a:lnTo>
                    <a:lnTo>
                      <a:pt x="165" y="2"/>
                    </a:lnTo>
                    <a:lnTo>
                      <a:pt x="179" y="5"/>
                    </a:lnTo>
                    <a:lnTo>
                      <a:pt x="192" y="10"/>
                    </a:lnTo>
                    <a:lnTo>
                      <a:pt x="204" y="16"/>
                    </a:lnTo>
                    <a:lnTo>
                      <a:pt x="215" y="23"/>
                    </a:lnTo>
                    <a:lnTo>
                      <a:pt x="225" y="30"/>
                    </a:lnTo>
                    <a:lnTo>
                      <a:pt x="236" y="39"/>
                    </a:lnTo>
                    <a:lnTo>
                      <a:pt x="245" y="49"/>
                    </a:lnTo>
                    <a:lnTo>
                      <a:pt x="252" y="60"/>
                    </a:lnTo>
                    <a:lnTo>
                      <a:pt x="259" y="70"/>
                    </a:lnTo>
                    <a:lnTo>
                      <a:pt x="264" y="83"/>
                    </a:lnTo>
                    <a:lnTo>
                      <a:pt x="269" y="95"/>
                    </a:lnTo>
                    <a:lnTo>
                      <a:pt x="273" y="109"/>
                    </a:lnTo>
                    <a:lnTo>
                      <a:pt x="275" y="123"/>
                    </a:lnTo>
                    <a:lnTo>
                      <a:pt x="275" y="137"/>
                    </a:lnTo>
                    <a:lnTo>
                      <a:pt x="275" y="137"/>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grpSp>
        <p:grpSp>
          <p:nvGrpSpPr>
            <p:cNvPr id="25" name="Group 38"/>
            <p:cNvGrpSpPr/>
            <p:nvPr/>
          </p:nvGrpSpPr>
          <p:grpSpPr>
            <a:xfrm>
              <a:off x="4982518" y="2296292"/>
              <a:ext cx="629713" cy="719675"/>
              <a:chOff x="4786314" y="3540133"/>
              <a:chExt cx="411163" cy="469901"/>
            </a:xfrm>
            <a:solidFill>
              <a:schemeClr val="tx1">
                <a:lumMod val="75000"/>
                <a:lumOff val="25000"/>
              </a:schemeClr>
            </a:solidFill>
          </p:grpSpPr>
          <p:sp>
            <p:nvSpPr>
              <p:cNvPr id="36" name="TOP-PPT -3-17"/>
              <p:cNvSpPr/>
              <p:nvPr/>
            </p:nvSpPr>
            <p:spPr bwMode="auto">
              <a:xfrm>
                <a:off x="4786314" y="3786196"/>
                <a:ext cx="411163" cy="223838"/>
              </a:xfrm>
              <a:custGeom>
                <a:avLst/>
                <a:gdLst/>
                <a:ahLst/>
                <a:cxnLst>
                  <a:cxn ang="0">
                    <a:pos x="518" y="282"/>
                  </a:cxn>
                  <a:cxn ang="0">
                    <a:pos x="0" y="282"/>
                  </a:cxn>
                  <a:cxn ang="0">
                    <a:pos x="0" y="282"/>
                  </a:cxn>
                  <a:cxn ang="0">
                    <a:pos x="2" y="254"/>
                  </a:cxn>
                  <a:cxn ang="0">
                    <a:pos x="5" y="226"/>
                  </a:cxn>
                  <a:cxn ang="0">
                    <a:pos x="12" y="199"/>
                  </a:cxn>
                  <a:cxn ang="0">
                    <a:pos x="21" y="173"/>
                  </a:cxn>
                  <a:cxn ang="0">
                    <a:pos x="32" y="148"/>
                  </a:cxn>
                  <a:cxn ang="0">
                    <a:pos x="44" y="125"/>
                  </a:cxn>
                  <a:cxn ang="0">
                    <a:pos x="60" y="103"/>
                  </a:cxn>
                  <a:cxn ang="0">
                    <a:pos x="76" y="83"/>
                  </a:cxn>
                  <a:cxn ang="0">
                    <a:pos x="95" y="66"/>
                  </a:cxn>
                  <a:cxn ang="0">
                    <a:pos x="115" y="48"/>
                  </a:cxn>
                  <a:cxn ang="0">
                    <a:pos x="136" y="34"/>
                  </a:cxn>
                  <a:cxn ang="0">
                    <a:pos x="159" y="21"/>
                  </a:cxn>
                  <a:cxn ang="0">
                    <a:pos x="183" y="13"/>
                  </a:cxn>
                  <a:cxn ang="0">
                    <a:pos x="208" y="6"/>
                  </a:cxn>
                  <a:cxn ang="0">
                    <a:pos x="233" y="2"/>
                  </a:cxn>
                  <a:cxn ang="0">
                    <a:pos x="259" y="0"/>
                  </a:cxn>
                  <a:cxn ang="0">
                    <a:pos x="259" y="0"/>
                  </a:cxn>
                  <a:cxn ang="0">
                    <a:pos x="286" y="2"/>
                  </a:cxn>
                  <a:cxn ang="0">
                    <a:pos x="312" y="6"/>
                  </a:cxn>
                  <a:cxn ang="0">
                    <a:pos x="337" y="13"/>
                  </a:cxn>
                  <a:cxn ang="0">
                    <a:pos x="361" y="21"/>
                  </a:cxn>
                  <a:cxn ang="0">
                    <a:pos x="383" y="34"/>
                  </a:cxn>
                  <a:cxn ang="0">
                    <a:pos x="405" y="48"/>
                  </a:cxn>
                  <a:cxn ang="0">
                    <a:pos x="425" y="66"/>
                  </a:cxn>
                  <a:cxn ang="0">
                    <a:pos x="442" y="83"/>
                  </a:cxn>
                  <a:cxn ang="0">
                    <a:pos x="460" y="103"/>
                  </a:cxn>
                  <a:cxn ang="0">
                    <a:pos x="474" y="125"/>
                  </a:cxn>
                  <a:cxn ang="0">
                    <a:pos x="488" y="148"/>
                  </a:cxn>
                  <a:cxn ang="0">
                    <a:pos x="499" y="173"/>
                  </a:cxn>
                  <a:cxn ang="0">
                    <a:pos x="508" y="199"/>
                  </a:cxn>
                  <a:cxn ang="0">
                    <a:pos x="513" y="226"/>
                  </a:cxn>
                  <a:cxn ang="0">
                    <a:pos x="518" y="254"/>
                  </a:cxn>
                  <a:cxn ang="0">
                    <a:pos x="518" y="282"/>
                  </a:cxn>
                  <a:cxn ang="0">
                    <a:pos x="518" y="282"/>
                  </a:cxn>
                </a:cxnLst>
                <a:rect l="0" t="0" r="r" b="b"/>
                <a:pathLst>
                  <a:path w="518" h="282">
                    <a:moveTo>
                      <a:pt x="518" y="282"/>
                    </a:moveTo>
                    <a:lnTo>
                      <a:pt x="0" y="282"/>
                    </a:lnTo>
                    <a:lnTo>
                      <a:pt x="0" y="282"/>
                    </a:lnTo>
                    <a:lnTo>
                      <a:pt x="2" y="254"/>
                    </a:lnTo>
                    <a:lnTo>
                      <a:pt x="5" y="226"/>
                    </a:lnTo>
                    <a:lnTo>
                      <a:pt x="12" y="199"/>
                    </a:lnTo>
                    <a:lnTo>
                      <a:pt x="21" y="173"/>
                    </a:lnTo>
                    <a:lnTo>
                      <a:pt x="32" y="148"/>
                    </a:lnTo>
                    <a:lnTo>
                      <a:pt x="44" y="125"/>
                    </a:lnTo>
                    <a:lnTo>
                      <a:pt x="60" y="103"/>
                    </a:lnTo>
                    <a:lnTo>
                      <a:pt x="76" y="83"/>
                    </a:lnTo>
                    <a:lnTo>
                      <a:pt x="95" y="66"/>
                    </a:lnTo>
                    <a:lnTo>
                      <a:pt x="115" y="48"/>
                    </a:lnTo>
                    <a:lnTo>
                      <a:pt x="136" y="34"/>
                    </a:lnTo>
                    <a:lnTo>
                      <a:pt x="159" y="21"/>
                    </a:lnTo>
                    <a:lnTo>
                      <a:pt x="183" y="13"/>
                    </a:lnTo>
                    <a:lnTo>
                      <a:pt x="208" y="6"/>
                    </a:lnTo>
                    <a:lnTo>
                      <a:pt x="233" y="2"/>
                    </a:lnTo>
                    <a:lnTo>
                      <a:pt x="259" y="0"/>
                    </a:lnTo>
                    <a:lnTo>
                      <a:pt x="259" y="0"/>
                    </a:lnTo>
                    <a:lnTo>
                      <a:pt x="286" y="2"/>
                    </a:lnTo>
                    <a:lnTo>
                      <a:pt x="312" y="6"/>
                    </a:lnTo>
                    <a:lnTo>
                      <a:pt x="337" y="13"/>
                    </a:lnTo>
                    <a:lnTo>
                      <a:pt x="361" y="21"/>
                    </a:lnTo>
                    <a:lnTo>
                      <a:pt x="383" y="34"/>
                    </a:lnTo>
                    <a:lnTo>
                      <a:pt x="405" y="48"/>
                    </a:lnTo>
                    <a:lnTo>
                      <a:pt x="425" y="66"/>
                    </a:lnTo>
                    <a:lnTo>
                      <a:pt x="442" y="83"/>
                    </a:lnTo>
                    <a:lnTo>
                      <a:pt x="460" y="103"/>
                    </a:lnTo>
                    <a:lnTo>
                      <a:pt x="474" y="125"/>
                    </a:lnTo>
                    <a:lnTo>
                      <a:pt x="488" y="148"/>
                    </a:lnTo>
                    <a:lnTo>
                      <a:pt x="499" y="173"/>
                    </a:lnTo>
                    <a:lnTo>
                      <a:pt x="508" y="199"/>
                    </a:lnTo>
                    <a:lnTo>
                      <a:pt x="513" y="226"/>
                    </a:lnTo>
                    <a:lnTo>
                      <a:pt x="518" y="254"/>
                    </a:lnTo>
                    <a:lnTo>
                      <a:pt x="518" y="282"/>
                    </a:lnTo>
                    <a:lnTo>
                      <a:pt x="518" y="282"/>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sp>
            <p:nvSpPr>
              <p:cNvPr id="37" name="TOP-PPT -3-18"/>
              <p:cNvSpPr/>
              <p:nvPr/>
            </p:nvSpPr>
            <p:spPr bwMode="auto">
              <a:xfrm>
                <a:off x="4881564" y="3540133"/>
                <a:ext cx="219075" cy="219075"/>
              </a:xfrm>
              <a:custGeom>
                <a:avLst/>
                <a:gdLst/>
                <a:ahLst/>
                <a:cxnLst>
                  <a:cxn ang="0">
                    <a:pos x="275" y="137"/>
                  </a:cxn>
                  <a:cxn ang="0">
                    <a:pos x="273" y="164"/>
                  </a:cxn>
                  <a:cxn ang="0">
                    <a:pos x="264" y="190"/>
                  </a:cxn>
                  <a:cxn ang="0">
                    <a:pos x="252" y="213"/>
                  </a:cxn>
                  <a:cxn ang="0">
                    <a:pos x="236" y="234"/>
                  </a:cxn>
                  <a:cxn ang="0">
                    <a:pos x="215" y="250"/>
                  </a:cxn>
                  <a:cxn ang="0">
                    <a:pos x="192" y="262"/>
                  </a:cxn>
                  <a:cxn ang="0">
                    <a:pos x="165" y="271"/>
                  </a:cxn>
                  <a:cxn ang="0">
                    <a:pos x="137" y="275"/>
                  </a:cxn>
                  <a:cxn ang="0">
                    <a:pos x="123" y="273"/>
                  </a:cxn>
                  <a:cxn ang="0">
                    <a:pos x="97" y="268"/>
                  </a:cxn>
                  <a:cxn ang="0">
                    <a:pos x="72" y="257"/>
                  </a:cxn>
                  <a:cxn ang="0">
                    <a:pos x="51" y="243"/>
                  </a:cxn>
                  <a:cxn ang="0">
                    <a:pos x="31" y="224"/>
                  </a:cxn>
                  <a:cxn ang="0">
                    <a:pos x="17" y="203"/>
                  </a:cxn>
                  <a:cxn ang="0">
                    <a:pos x="7" y="178"/>
                  </a:cxn>
                  <a:cxn ang="0">
                    <a:pos x="1" y="151"/>
                  </a:cxn>
                  <a:cxn ang="0">
                    <a:pos x="0" y="137"/>
                  </a:cxn>
                  <a:cxn ang="0">
                    <a:pos x="3" y="109"/>
                  </a:cxn>
                  <a:cxn ang="0">
                    <a:pos x="10" y="83"/>
                  </a:cxn>
                  <a:cxn ang="0">
                    <a:pos x="24" y="60"/>
                  </a:cxn>
                  <a:cxn ang="0">
                    <a:pos x="40" y="39"/>
                  </a:cxn>
                  <a:cxn ang="0">
                    <a:pos x="61" y="23"/>
                  </a:cxn>
                  <a:cxn ang="0">
                    <a:pos x="84" y="10"/>
                  </a:cxn>
                  <a:cxn ang="0">
                    <a:pos x="111" y="2"/>
                  </a:cxn>
                  <a:cxn ang="0">
                    <a:pos x="137" y="0"/>
                  </a:cxn>
                  <a:cxn ang="0">
                    <a:pos x="151" y="0"/>
                  </a:cxn>
                  <a:cxn ang="0">
                    <a:pos x="179" y="5"/>
                  </a:cxn>
                  <a:cxn ang="0">
                    <a:pos x="204" y="16"/>
                  </a:cxn>
                  <a:cxn ang="0">
                    <a:pos x="225" y="30"/>
                  </a:cxn>
                  <a:cxn ang="0">
                    <a:pos x="245" y="49"/>
                  </a:cxn>
                  <a:cxn ang="0">
                    <a:pos x="259" y="70"/>
                  </a:cxn>
                  <a:cxn ang="0">
                    <a:pos x="269" y="95"/>
                  </a:cxn>
                  <a:cxn ang="0">
                    <a:pos x="275" y="123"/>
                  </a:cxn>
                  <a:cxn ang="0">
                    <a:pos x="275" y="137"/>
                  </a:cxn>
                </a:cxnLst>
                <a:rect l="0" t="0" r="r" b="b"/>
                <a:pathLst>
                  <a:path w="275" h="275">
                    <a:moveTo>
                      <a:pt x="275" y="137"/>
                    </a:moveTo>
                    <a:lnTo>
                      <a:pt x="275" y="137"/>
                    </a:lnTo>
                    <a:lnTo>
                      <a:pt x="275" y="151"/>
                    </a:lnTo>
                    <a:lnTo>
                      <a:pt x="273" y="164"/>
                    </a:lnTo>
                    <a:lnTo>
                      <a:pt x="269" y="178"/>
                    </a:lnTo>
                    <a:lnTo>
                      <a:pt x="264" y="190"/>
                    </a:lnTo>
                    <a:lnTo>
                      <a:pt x="259" y="203"/>
                    </a:lnTo>
                    <a:lnTo>
                      <a:pt x="252" y="213"/>
                    </a:lnTo>
                    <a:lnTo>
                      <a:pt x="245" y="224"/>
                    </a:lnTo>
                    <a:lnTo>
                      <a:pt x="236" y="234"/>
                    </a:lnTo>
                    <a:lnTo>
                      <a:pt x="225" y="243"/>
                    </a:lnTo>
                    <a:lnTo>
                      <a:pt x="215" y="250"/>
                    </a:lnTo>
                    <a:lnTo>
                      <a:pt x="204" y="257"/>
                    </a:lnTo>
                    <a:lnTo>
                      <a:pt x="192" y="262"/>
                    </a:lnTo>
                    <a:lnTo>
                      <a:pt x="179" y="268"/>
                    </a:lnTo>
                    <a:lnTo>
                      <a:pt x="165" y="271"/>
                    </a:lnTo>
                    <a:lnTo>
                      <a:pt x="151" y="273"/>
                    </a:lnTo>
                    <a:lnTo>
                      <a:pt x="137" y="275"/>
                    </a:lnTo>
                    <a:lnTo>
                      <a:pt x="137" y="275"/>
                    </a:lnTo>
                    <a:lnTo>
                      <a:pt x="123" y="273"/>
                    </a:lnTo>
                    <a:lnTo>
                      <a:pt x="111" y="271"/>
                    </a:lnTo>
                    <a:lnTo>
                      <a:pt x="97" y="268"/>
                    </a:lnTo>
                    <a:lnTo>
                      <a:pt x="84" y="262"/>
                    </a:lnTo>
                    <a:lnTo>
                      <a:pt x="72" y="257"/>
                    </a:lnTo>
                    <a:lnTo>
                      <a:pt x="61" y="250"/>
                    </a:lnTo>
                    <a:lnTo>
                      <a:pt x="51" y="243"/>
                    </a:lnTo>
                    <a:lnTo>
                      <a:pt x="40" y="234"/>
                    </a:lnTo>
                    <a:lnTo>
                      <a:pt x="31" y="224"/>
                    </a:lnTo>
                    <a:lnTo>
                      <a:pt x="24" y="213"/>
                    </a:lnTo>
                    <a:lnTo>
                      <a:pt x="17" y="203"/>
                    </a:lnTo>
                    <a:lnTo>
                      <a:pt x="10" y="190"/>
                    </a:lnTo>
                    <a:lnTo>
                      <a:pt x="7" y="178"/>
                    </a:lnTo>
                    <a:lnTo>
                      <a:pt x="3" y="164"/>
                    </a:lnTo>
                    <a:lnTo>
                      <a:pt x="1" y="151"/>
                    </a:lnTo>
                    <a:lnTo>
                      <a:pt x="0" y="137"/>
                    </a:lnTo>
                    <a:lnTo>
                      <a:pt x="0" y="137"/>
                    </a:lnTo>
                    <a:lnTo>
                      <a:pt x="1" y="123"/>
                    </a:lnTo>
                    <a:lnTo>
                      <a:pt x="3" y="109"/>
                    </a:lnTo>
                    <a:lnTo>
                      <a:pt x="7" y="95"/>
                    </a:lnTo>
                    <a:lnTo>
                      <a:pt x="10" y="83"/>
                    </a:lnTo>
                    <a:lnTo>
                      <a:pt x="17" y="70"/>
                    </a:lnTo>
                    <a:lnTo>
                      <a:pt x="24" y="60"/>
                    </a:lnTo>
                    <a:lnTo>
                      <a:pt x="31" y="49"/>
                    </a:lnTo>
                    <a:lnTo>
                      <a:pt x="40" y="39"/>
                    </a:lnTo>
                    <a:lnTo>
                      <a:pt x="51" y="30"/>
                    </a:lnTo>
                    <a:lnTo>
                      <a:pt x="61" y="23"/>
                    </a:lnTo>
                    <a:lnTo>
                      <a:pt x="72" y="16"/>
                    </a:lnTo>
                    <a:lnTo>
                      <a:pt x="84" y="10"/>
                    </a:lnTo>
                    <a:lnTo>
                      <a:pt x="97" y="5"/>
                    </a:lnTo>
                    <a:lnTo>
                      <a:pt x="111" y="2"/>
                    </a:lnTo>
                    <a:lnTo>
                      <a:pt x="123" y="0"/>
                    </a:lnTo>
                    <a:lnTo>
                      <a:pt x="137" y="0"/>
                    </a:lnTo>
                    <a:lnTo>
                      <a:pt x="137" y="0"/>
                    </a:lnTo>
                    <a:lnTo>
                      <a:pt x="151" y="0"/>
                    </a:lnTo>
                    <a:lnTo>
                      <a:pt x="165" y="2"/>
                    </a:lnTo>
                    <a:lnTo>
                      <a:pt x="179" y="5"/>
                    </a:lnTo>
                    <a:lnTo>
                      <a:pt x="192" y="10"/>
                    </a:lnTo>
                    <a:lnTo>
                      <a:pt x="204" y="16"/>
                    </a:lnTo>
                    <a:lnTo>
                      <a:pt x="215" y="23"/>
                    </a:lnTo>
                    <a:lnTo>
                      <a:pt x="225" y="30"/>
                    </a:lnTo>
                    <a:lnTo>
                      <a:pt x="236" y="39"/>
                    </a:lnTo>
                    <a:lnTo>
                      <a:pt x="245" y="49"/>
                    </a:lnTo>
                    <a:lnTo>
                      <a:pt x="252" y="60"/>
                    </a:lnTo>
                    <a:lnTo>
                      <a:pt x="259" y="70"/>
                    </a:lnTo>
                    <a:lnTo>
                      <a:pt x="264" y="83"/>
                    </a:lnTo>
                    <a:lnTo>
                      <a:pt x="269" y="95"/>
                    </a:lnTo>
                    <a:lnTo>
                      <a:pt x="273" y="109"/>
                    </a:lnTo>
                    <a:lnTo>
                      <a:pt x="275" y="123"/>
                    </a:lnTo>
                    <a:lnTo>
                      <a:pt x="275" y="137"/>
                    </a:lnTo>
                    <a:lnTo>
                      <a:pt x="275" y="137"/>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grpSp>
        <p:grpSp>
          <p:nvGrpSpPr>
            <p:cNvPr id="26" name="Group 41"/>
            <p:cNvGrpSpPr/>
            <p:nvPr/>
          </p:nvGrpSpPr>
          <p:grpSpPr>
            <a:xfrm>
              <a:off x="5748390" y="2296292"/>
              <a:ext cx="629713" cy="719675"/>
              <a:chOff x="4786314" y="3540133"/>
              <a:chExt cx="411163" cy="469901"/>
            </a:xfrm>
            <a:solidFill>
              <a:srgbClr val="D9273C"/>
            </a:solidFill>
          </p:grpSpPr>
          <p:sp>
            <p:nvSpPr>
              <p:cNvPr id="34" name="TOP-PPT -3-19"/>
              <p:cNvSpPr/>
              <p:nvPr/>
            </p:nvSpPr>
            <p:spPr bwMode="auto">
              <a:xfrm>
                <a:off x="4786314" y="3786196"/>
                <a:ext cx="411163" cy="223838"/>
              </a:xfrm>
              <a:custGeom>
                <a:avLst/>
                <a:gdLst/>
                <a:ahLst/>
                <a:cxnLst>
                  <a:cxn ang="0">
                    <a:pos x="518" y="282"/>
                  </a:cxn>
                  <a:cxn ang="0">
                    <a:pos x="0" y="282"/>
                  </a:cxn>
                  <a:cxn ang="0">
                    <a:pos x="0" y="282"/>
                  </a:cxn>
                  <a:cxn ang="0">
                    <a:pos x="2" y="254"/>
                  </a:cxn>
                  <a:cxn ang="0">
                    <a:pos x="5" y="226"/>
                  </a:cxn>
                  <a:cxn ang="0">
                    <a:pos x="12" y="199"/>
                  </a:cxn>
                  <a:cxn ang="0">
                    <a:pos x="21" y="173"/>
                  </a:cxn>
                  <a:cxn ang="0">
                    <a:pos x="32" y="148"/>
                  </a:cxn>
                  <a:cxn ang="0">
                    <a:pos x="44" y="125"/>
                  </a:cxn>
                  <a:cxn ang="0">
                    <a:pos x="60" y="103"/>
                  </a:cxn>
                  <a:cxn ang="0">
                    <a:pos x="76" y="83"/>
                  </a:cxn>
                  <a:cxn ang="0">
                    <a:pos x="95" y="66"/>
                  </a:cxn>
                  <a:cxn ang="0">
                    <a:pos x="115" y="48"/>
                  </a:cxn>
                  <a:cxn ang="0">
                    <a:pos x="136" y="34"/>
                  </a:cxn>
                  <a:cxn ang="0">
                    <a:pos x="159" y="21"/>
                  </a:cxn>
                  <a:cxn ang="0">
                    <a:pos x="183" y="13"/>
                  </a:cxn>
                  <a:cxn ang="0">
                    <a:pos x="208" y="6"/>
                  </a:cxn>
                  <a:cxn ang="0">
                    <a:pos x="233" y="2"/>
                  </a:cxn>
                  <a:cxn ang="0">
                    <a:pos x="259" y="0"/>
                  </a:cxn>
                  <a:cxn ang="0">
                    <a:pos x="259" y="0"/>
                  </a:cxn>
                  <a:cxn ang="0">
                    <a:pos x="286" y="2"/>
                  </a:cxn>
                  <a:cxn ang="0">
                    <a:pos x="312" y="6"/>
                  </a:cxn>
                  <a:cxn ang="0">
                    <a:pos x="337" y="13"/>
                  </a:cxn>
                  <a:cxn ang="0">
                    <a:pos x="361" y="21"/>
                  </a:cxn>
                  <a:cxn ang="0">
                    <a:pos x="383" y="34"/>
                  </a:cxn>
                  <a:cxn ang="0">
                    <a:pos x="405" y="48"/>
                  </a:cxn>
                  <a:cxn ang="0">
                    <a:pos x="425" y="66"/>
                  </a:cxn>
                  <a:cxn ang="0">
                    <a:pos x="442" y="83"/>
                  </a:cxn>
                  <a:cxn ang="0">
                    <a:pos x="460" y="103"/>
                  </a:cxn>
                  <a:cxn ang="0">
                    <a:pos x="474" y="125"/>
                  </a:cxn>
                  <a:cxn ang="0">
                    <a:pos x="488" y="148"/>
                  </a:cxn>
                  <a:cxn ang="0">
                    <a:pos x="499" y="173"/>
                  </a:cxn>
                  <a:cxn ang="0">
                    <a:pos x="508" y="199"/>
                  </a:cxn>
                  <a:cxn ang="0">
                    <a:pos x="513" y="226"/>
                  </a:cxn>
                  <a:cxn ang="0">
                    <a:pos x="518" y="254"/>
                  </a:cxn>
                  <a:cxn ang="0">
                    <a:pos x="518" y="282"/>
                  </a:cxn>
                  <a:cxn ang="0">
                    <a:pos x="518" y="282"/>
                  </a:cxn>
                </a:cxnLst>
                <a:rect l="0" t="0" r="r" b="b"/>
                <a:pathLst>
                  <a:path w="518" h="282">
                    <a:moveTo>
                      <a:pt x="518" y="282"/>
                    </a:moveTo>
                    <a:lnTo>
                      <a:pt x="0" y="282"/>
                    </a:lnTo>
                    <a:lnTo>
                      <a:pt x="0" y="282"/>
                    </a:lnTo>
                    <a:lnTo>
                      <a:pt x="2" y="254"/>
                    </a:lnTo>
                    <a:lnTo>
                      <a:pt x="5" y="226"/>
                    </a:lnTo>
                    <a:lnTo>
                      <a:pt x="12" y="199"/>
                    </a:lnTo>
                    <a:lnTo>
                      <a:pt x="21" y="173"/>
                    </a:lnTo>
                    <a:lnTo>
                      <a:pt x="32" y="148"/>
                    </a:lnTo>
                    <a:lnTo>
                      <a:pt x="44" y="125"/>
                    </a:lnTo>
                    <a:lnTo>
                      <a:pt x="60" y="103"/>
                    </a:lnTo>
                    <a:lnTo>
                      <a:pt x="76" y="83"/>
                    </a:lnTo>
                    <a:lnTo>
                      <a:pt x="95" y="66"/>
                    </a:lnTo>
                    <a:lnTo>
                      <a:pt x="115" y="48"/>
                    </a:lnTo>
                    <a:lnTo>
                      <a:pt x="136" y="34"/>
                    </a:lnTo>
                    <a:lnTo>
                      <a:pt x="159" y="21"/>
                    </a:lnTo>
                    <a:lnTo>
                      <a:pt x="183" y="13"/>
                    </a:lnTo>
                    <a:lnTo>
                      <a:pt x="208" y="6"/>
                    </a:lnTo>
                    <a:lnTo>
                      <a:pt x="233" y="2"/>
                    </a:lnTo>
                    <a:lnTo>
                      <a:pt x="259" y="0"/>
                    </a:lnTo>
                    <a:lnTo>
                      <a:pt x="259" y="0"/>
                    </a:lnTo>
                    <a:lnTo>
                      <a:pt x="286" y="2"/>
                    </a:lnTo>
                    <a:lnTo>
                      <a:pt x="312" y="6"/>
                    </a:lnTo>
                    <a:lnTo>
                      <a:pt x="337" y="13"/>
                    </a:lnTo>
                    <a:lnTo>
                      <a:pt x="361" y="21"/>
                    </a:lnTo>
                    <a:lnTo>
                      <a:pt x="383" y="34"/>
                    </a:lnTo>
                    <a:lnTo>
                      <a:pt x="405" y="48"/>
                    </a:lnTo>
                    <a:lnTo>
                      <a:pt x="425" y="66"/>
                    </a:lnTo>
                    <a:lnTo>
                      <a:pt x="442" y="83"/>
                    </a:lnTo>
                    <a:lnTo>
                      <a:pt x="460" y="103"/>
                    </a:lnTo>
                    <a:lnTo>
                      <a:pt x="474" y="125"/>
                    </a:lnTo>
                    <a:lnTo>
                      <a:pt x="488" y="148"/>
                    </a:lnTo>
                    <a:lnTo>
                      <a:pt x="499" y="173"/>
                    </a:lnTo>
                    <a:lnTo>
                      <a:pt x="508" y="199"/>
                    </a:lnTo>
                    <a:lnTo>
                      <a:pt x="513" y="226"/>
                    </a:lnTo>
                    <a:lnTo>
                      <a:pt x="518" y="254"/>
                    </a:lnTo>
                    <a:lnTo>
                      <a:pt x="518" y="282"/>
                    </a:lnTo>
                    <a:lnTo>
                      <a:pt x="518" y="282"/>
                    </a:lnTo>
                    <a:close/>
                  </a:path>
                </a:pathLst>
              </a:custGeom>
              <a:solidFill>
                <a:srgbClr val="9355A8"/>
              </a:solid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sp>
            <p:nvSpPr>
              <p:cNvPr id="35" name="TOP-PPT -3-20"/>
              <p:cNvSpPr/>
              <p:nvPr/>
            </p:nvSpPr>
            <p:spPr bwMode="auto">
              <a:xfrm>
                <a:off x="4881564" y="3540133"/>
                <a:ext cx="219075" cy="219075"/>
              </a:xfrm>
              <a:custGeom>
                <a:avLst/>
                <a:gdLst/>
                <a:ahLst/>
                <a:cxnLst>
                  <a:cxn ang="0">
                    <a:pos x="275" y="137"/>
                  </a:cxn>
                  <a:cxn ang="0">
                    <a:pos x="273" y="164"/>
                  </a:cxn>
                  <a:cxn ang="0">
                    <a:pos x="264" y="190"/>
                  </a:cxn>
                  <a:cxn ang="0">
                    <a:pos x="252" y="213"/>
                  </a:cxn>
                  <a:cxn ang="0">
                    <a:pos x="236" y="234"/>
                  </a:cxn>
                  <a:cxn ang="0">
                    <a:pos x="215" y="250"/>
                  </a:cxn>
                  <a:cxn ang="0">
                    <a:pos x="192" y="262"/>
                  </a:cxn>
                  <a:cxn ang="0">
                    <a:pos x="165" y="271"/>
                  </a:cxn>
                  <a:cxn ang="0">
                    <a:pos x="137" y="275"/>
                  </a:cxn>
                  <a:cxn ang="0">
                    <a:pos x="123" y="273"/>
                  </a:cxn>
                  <a:cxn ang="0">
                    <a:pos x="97" y="268"/>
                  </a:cxn>
                  <a:cxn ang="0">
                    <a:pos x="72" y="257"/>
                  </a:cxn>
                  <a:cxn ang="0">
                    <a:pos x="51" y="243"/>
                  </a:cxn>
                  <a:cxn ang="0">
                    <a:pos x="31" y="224"/>
                  </a:cxn>
                  <a:cxn ang="0">
                    <a:pos x="17" y="203"/>
                  </a:cxn>
                  <a:cxn ang="0">
                    <a:pos x="7" y="178"/>
                  </a:cxn>
                  <a:cxn ang="0">
                    <a:pos x="1" y="151"/>
                  </a:cxn>
                  <a:cxn ang="0">
                    <a:pos x="0" y="137"/>
                  </a:cxn>
                  <a:cxn ang="0">
                    <a:pos x="3" y="109"/>
                  </a:cxn>
                  <a:cxn ang="0">
                    <a:pos x="10" y="83"/>
                  </a:cxn>
                  <a:cxn ang="0">
                    <a:pos x="24" y="60"/>
                  </a:cxn>
                  <a:cxn ang="0">
                    <a:pos x="40" y="39"/>
                  </a:cxn>
                  <a:cxn ang="0">
                    <a:pos x="61" y="23"/>
                  </a:cxn>
                  <a:cxn ang="0">
                    <a:pos x="84" y="10"/>
                  </a:cxn>
                  <a:cxn ang="0">
                    <a:pos x="111" y="2"/>
                  </a:cxn>
                  <a:cxn ang="0">
                    <a:pos x="137" y="0"/>
                  </a:cxn>
                  <a:cxn ang="0">
                    <a:pos x="151" y="0"/>
                  </a:cxn>
                  <a:cxn ang="0">
                    <a:pos x="179" y="5"/>
                  </a:cxn>
                  <a:cxn ang="0">
                    <a:pos x="204" y="16"/>
                  </a:cxn>
                  <a:cxn ang="0">
                    <a:pos x="225" y="30"/>
                  </a:cxn>
                  <a:cxn ang="0">
                    <a:pos x="245" y="49"/>
                  </a:cxn>
                  <a:cxn ang="0">
                    <a:pos x="259" y="70"/>
                  </a:cxn>
                  <a:cxn ang="0">
                    <a:pos x="269" y="95"/>
                  </a:cxn>
                  <a:cxn ang="0">
                    <a:pos x="275" y="123"/>
                  </a:cxn>
                  <a:cxn ang="0">
                    <a:pos x="275" y="137"/>
                  </a:cxn>
                </a:cxnLst>
                <a:rect l="0" t="0" r="r" b="b"/>
                <a:pathLst>
                  <a:path w="275" h="275">
                    <a:moveTo>
                      <a:pt x="275" y="137"/>
                    </a:moveTo>
                    <a:lnTo>
                      <a:pt x="275" y="137"/>
                    </a:lnTo>
                    <a:lnTo>
                      <a:pt x="275" y="151"/>
                    </a:lnTo>
                    <a:lnTo>
                      <a:pt x="273" y="164"/>
                    </a:lnTo>
                    <a:lnTo>
                      <a:pt x="269" y="178"/>
                    </a:lnTo>
                    <a:lnTo>
                      <a:pt x="264" y="190"/>
                    </a:lnTo>
                    <a:lnTo>
                      <a:pt x="259" y="203"/>
                    </a:lnTo>
                    <a:lnTo>
                      <a:pt x="252" y="213"/>
                    </a:lnTo>
                    <a:lnTo>
                      <a:pt x="245" y="224"/>
                    </a:lnTo>
                    <a:lnTo>
                      <a:pt x="236" y="234"/>
                    </a:lnTo>
                    <a:lnTo>
                      <a:pt x="225" y="243"/>
                    </a:lnTo>
                    <a:lnTo>
                      <a:pt x="215" y="250"/>
                    </a:lnTo>
                    <a:lnTo>
                      <a:pt x="204" y="257"/>
                    </a:lnTo>
                    <a:lnTo>
                      <a:pt x="192" y="262"/>
                    </a:lnTo>
                    <a:lnTo>
                      <a:pt x="179" y="268"/>
                    </a:lnTo>
                    <a:lnTo>
                      <a:pt x="165" y="271"/>
                    </a:lnTo>
                    <a:lnTo>
                      <a:pt x="151" y="273"/>
                    </a:lnTo>
                    <a:lnTo>
                      <a:pt x="137" y="275"/>
                    </a:lnTo>
                    <a:lnTo>
                      <a:pt x="137" y="275"/>
                    </a:lnTo>
                    <a:lnTo>
                      <a:pt x="123" y="273"/>
                    </a:lnTo>
                    <a:lnTo>
                      <a:pt x="111" y="271"/>
                    </a:lnTo>
                    <a:lnTo>
                      <a:pt x="97" y="268"/>
                    </a:lnTo>
                    <a:lnTo>
                      <a:pt x="84" y="262"/>
                    </a:lnTo>
                    <a:lnTo>
                      <a:pt x="72" y="257"/>
                    </a:lnTo>
                    <a:lnTo>
                      <a:pt x="61" y="250"/>
                    </a:lnTo>
                    <a:lnTo>
                      <a:pt x="51" y="243"/>
                    </a:lnTo>
                    <a:lnTo>
                      <a:pt x="40" y="234"/>
                    </a:lnTo>
                    <a:lnTo>
                      <a:pt x="31" y="224"/>
                    </a:lnTo>
                    <a:lnTo>
                      <a:pt x="24" y="213"/>
                    </a:lnTo>
                    <a:lnTo>
                      <a:pt x="17" y="203"/>
                    </a:lnTo>
                    <a:lnTo>
                      <a:pt x="10" y="190"/>
                    </a:lnTo>
                    <a:lnTo>
                      <a:pt x="7" y="178"/>
                    </a:lnTo>
                    <a:lnTo>
                      <a:pt x="3" y="164"/>
                    </a:lnTo>
                    <a:lnTo>
                      <a:pt x="1" y="151"/>
                    </a:lnTo>
                    <a:lnTo>
                      <a:pt x="0" y="137"/>
                    </a:lnTo>
                    <a:lnTo>
                      <a:pt x="0" y="137"/>
                    </a:lnTo>
                    <a:lnTo>
                      <a:pt x="1" y="123"/>
                    </a:lnTo>
                    <a:lnTo>
                      <a:pt x="3" y="109"/>
                    </a:lnTo>
                    <a:lnTo>
                      <a:pt x="7" y="95"/>
                    </a:lnTo>
                    <a:lnTo>
                      <a:pt x="10" y="83"/>
                    </a:lnTo>
                    <a:lnTo>
                      <a:pt x="17" y="70"/>
                    </a:lnTo>
                    <a:lnTo>
                      <a:pt x="24" y="60"/>
                    </a:lnTo>
                    <a:lnTo>
                      <a:pt x="31" y="49"/>
                    </a:lnTo>
                    <a:lnTo>
                      <a:pt x="40" y="39"/>
                    </a:lnTo>
                    <a:lnTo>
                      <a:pt x="51" y="30"/>
                    </a:lnTo>
                    <a:lnTo>
                      <a:pt x="61" y="23"/>
                    </a:lnTo>
                    <a:lnTo>
                      <a:pt x="72" y="16"/>
                    </a:lnTo>
                    <a:lnTo>
                      <a:pt x="84" y="10"/>
                    </a:lnTo>
                    <a:lnTo>
                      <a:pt x="97" y="5"/>
                    </a:lnTo>
                    <a:lnTo>
                      <a:pt x="111" y="2"/>
                    </a:lnTo>
                    <a:lnTo>
                      <a:pt x="123" y="0"/>
                    </a:lnTo>
                    <a:lnTo>
                      <a:pt x="137" y="0"/>
                    </a:lnTo>
                    <a:lnTo>
                      <a:pt x="137" y="0"/>
                    </a:lnTo>
                    <a:lnTo>
                      <a:pt x="151" y="0"/>
                    </a:lnTo>
                    <a:lnTo>
                      <a:pt x="165" y="2"/>
                    </a:lnTo>
                    <a:lnTo>
                      <a:pt x="179" y="5"/>
                    </a:lnTo>
                    <a:lnTo>
                      <a:pt x="192" y="10"/>
                    </a:lnTo>
                    <a:lnTo>
                      <a:pt x="204" y="16"/>
                    </a:lnTo>
                    <a:lnTo>
                      <a:pt x="215" y="23"/>
                    </a:lnTo>
                    <a:lnTo>
                      <a:pt x="225" y="30"/>
                    </a:lnTo>
                    <a:lnTo>
                      <a:pt x="236" y="39"/>
                    </a:lnTo>
                    <a:lnTo>
                      <a:pt x="245" y="49"/>
                    </a:lnTo>
                    <a:lnTo>
                      <a:pt x="252" y="60"/>
                    </a:lnTo>
                    <a:lnTo>
                      <a:pt x="259" y="70"/>
                    </a:lnTo>
                    <a:lnTo>
                      <a:pt x="264" y="83"/>
                    </a:lnTo>
                    <a:lnTo>
                      <a:pt x="269" y="95"/>
                    </a:lnTo>
                    <a:lnTo>
                      <a:pt x="273" y="109"/>
                    </a:lnTo>
                    <a:lnTo>
                      <a:pt x="275" y="123"/>
                    </a:lnTo>
                    <a:lnTo>
                      <a:pt x="275" y="137"/>
                    </a:lnTo>
                    <a:lnTo>
                      <a:pt x="275" y="137"/>
                    </a:lnTo>
                    <a:close/>
                  </a:path>
                </a:pathLst>
              </a:custGeom>
              <a:solidFill>
                <a:srgbClr val="9355A8"/>
              </a:solid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grpSp>
        <p:grpSp>
          <p:nvGrpSpPr>
            <p:cNvPr id="27" name="Group 44"/>
            <p:cNvGrpSpPr/>
            <p:nvPr/>
          </p:nvGrpSpPr>
          <p:grpSpPr>
            <a:xfrm>
              <a:off x="1919030" y="2296292"/>
              <a:ext cx="629713" cy="719675"/>
              <a:chOff x="4786314" y="3540133"/>
              <a:chExt cx="411163" cy="469901"/>
            </a:xfrm>
            <a:solidFill>
              <a:schemeClr val="tx1">
                <a:lumMod val="75000"/>
                <a:lumOff val="25000"/>
              </a:schemeClr>
            </a:solidFill>
          </p:grpSpPr>
          <p:sp>
            <p:nvSpPr>
              <p:cNvPr id="32" name="TOP-PPT -3-21"/>
              <p:cNvSpPr/>
              <p:nvPr/>
            </p:nvSpPr>
            <p:spPr bwMode="auto">
              <a:xfrm>
                <a:off x="4786314" y="3786196"/>
                <a:ext cx="411163" cy="223838"/>
              </a:xfrm>
              <a:custGeom>
                <a:avLst/>
                <a:gdLst/>
                <a:ahLst/>
                <a:cxnLst>
                  <a:cxn ang="0">
                    <a:pos x="518" y="282"/>
                  </a:cxn>
                  <a:cxn ang="0">
                    <a:pos x="0" y="282"/>
                  </a:cxn>
                  <a:cxn ang="0">
                    <a:pos x="0" y="282"/>
                  </a:cxn>
                  <a:cxn ang="0">
                    <a:pos x="2" y="254"/>
                  </a:cxn>
                  <a:cxn ang="0">
                    <a:pos x="5" y="226"/>
                  </a:cxn>
                  <a:cxn ang="0">
                    <a:pos x="12" y="199"/>
                  </a:cxn>
                  <a:cxn ang="0">
                    <a:pos x="21" y="173"/>
                  </a:cxn>
                  <a:cxn ang="0">
                    <a:pos x="32" y="148"/>
                  </a:cxn>
                  <a:cxn ang="0">
                    <a:pos x="44" y="125"/>
                  </a:cxn>
                  <a:cxn ang="0">
                    <a:pos x="60" y="103"/>
                  </a:cxn>
                  <a:cxn ang="0">
                    <a:pos x="76" y="83"/>
                  </a:cxn>
                  <a:cxn ang="0">
                    <a:pos x="95" y="66"/>
                  </a:cxn>
                  <a:cxn ang="0">
                    <a:pos x="115" y="48"/>
                  </a:cxn>
                  <a:cxn ang="0">
                    <a:pos x="136" y="34"/>
                  </a:cxn>
                  <a:cxn ang="0">
                    <a:pos x="159" y="21"/>
                  </a:cxn>
                  <a:cxn ang="0">
                    <a:pos x="183" y="13"/>
                  </a:cxn>
                  <a:cxn ang="0">
                    <a:pos x="208" y="6"/>
                  </a:cxn>
                  <a:cxn ang="0">
                    <a:pos x="233" y="2"/>
                  </a:cxn>
                  <a:cxn ang="0">
                    <a:pos x="259" y="0"/>
                  </a:cxn>
                  <a:cxn ang="0">
                    <a:pos x="259" y="0"/>
                  </a:cxn>
                  <a:cxn ang="0">
                    <a:pos x="286" y="2"/>
                  </a:cxn>
                  <a:cxn ang="0">
                    <a:pos x="312" y="6"/>
                  </a:cxn>
                  <a:cxn ang="0">
                    <a:pos x="337" y="13"/>
                  </a:cxn>
                  <a:cxn ang="0">
                    <a:pos x="361" y="21"/>
                  </a:cxn>
                  <a:cxn ang="0">
                    <a:pos x="383" y="34"/>
                  </a:cxn>
                  <a:cxn ang="0">
                    <a:pos x="405" y="48"/>
                  </a:cxn>
                  <a:cxn ang="0">
                    <a:pos x="425" y="66"/>
                  </a:cxn>
                  <a:cxn ang="0">
                    <a:pos x="442" y="83"/>
                  </a:cxn>
                  <a:cxn ang="0">
                    <a:pos x="460" y="103"/>
                  </a:cxn>
                  <a:cxn ang="0">
                    <a:pos x="474" y="125"/>
                  </a:cxn>
                  <a:cxn ang="0">
                    <a:pos x="488" y="148"/>
                  </a:cxn>
                  <a:cxn ang="0">
                    <a:pos x="499" y="173"/>
                  </a:cxn>
                  <a:cxn ang="0">
                    <a:pos x="508" y="199"/>
                  </a:cxn>
                  <a:cxn ang="0">
                    <a:pos x="513" y="226"/>
                  </a:cxn>
                  <a:cxn ang="0">
                    <a:pos x="518" y="254"/>
                  </a:cxn>
                  <a:cxn ang="0">
                    <a:pos x="518" y="282"/>
                  </a:cxn>
                  <a:cxn ang="0">
                    <a:pos x="518" y="282"/>
                  </a:cxn>
                </a:cxnLst>
                <a:rect l="0" t="0" r="r" b="b"/>
                <a:pathLst>
                  <a:path w="518" h="282">
                    <a:moveTo>
                      <a:pt x="518" y="282"/>
                    </a:moveTo>
                    <a:lnTo>
                      <a:pt x="0" y="282"/>
                    </a:lnTo>
                    <a:lnTo>
                      <a:pt x="0" y="282"/>
                    </a:lnTo>
                    <a:lnTo>
                      <a:pt x="2" y="254"/>
                    </a:lnTo>
                    <a:lnTo>
                      <a:pt x="5" y="226"/>
                    </a:lnTo>
                    <a:lnTo>
                      <a:pt x="12" y="199"/>
                    </a:lnTo>
                    <a:lnTo>
                      <a:pt x="21" y="173"/>
                    </a:lnTo>
                    <a:lnTo>
                      <a:pt x="32" y="148"/>
                    </a:lnTo>
                    <a:lnTo>
                      <a:pt x="44" y="125"/>
                    </a:lnTo>
                    <a:lnTo>
                      <a:pt x="60" y="103"/>
                    </a:lnTo>
                    <a:lnTo>
                      <a:pt x="76" y="83"/>
                    </a:lnTo>
                    <a:lnTo>
                      <a:pt x="95" y="66"/>
                    </a:lnTo>
                    <a:lnTo>
                      <a:pt x="115" y="48"/>
                    </a:lnTo>
                    <a:lnTo>
                      <a:pt x="136" y="34"/>
                    </a:lnTo>
                    <a:lnTo>
                      <a:pt x="159" y="21"/>
                    </a:lnTo>
                    <a:lnTo>
                      <a:pt x="183" y="13"/>
                    </a:lnTo>
                    <a:lnTo>
                      <a:pt x="208" y="6"/>
                    </a:lnTo>
                    <a:lnTo>
                      <a:pt x="233" y="2"/>
                    </a:lnTo>
                    <a:lnTo>
                      <a:pt x="259" y="0"/>
                    </a:lnTo>
                    <a:lnTo>
                      <a:pt x="259" y="0"/>
                    </a:lnTo>
                    <a:lnTo>
                      <a:pt x="286" y="2"/>
                    </a:lnTo>
                    <a:lnTo>
                      <a:pt x="312" y="6"/>
                    </a:lnTo>
                    <a:lnTo>
                      <a:pt x="337" y="13"/>
                    </a:lnTo>
                    <a:lnTo>
                      <a:pt x="361" y="21"/>
                    </a:lnTo>
                    <a:lnTo>
                      <a:pt x="383" y="34"/>
                    </a:lnTo>
                    <a:lnTo>
                      <a:pt x="405" y="48"/>
                    </a:lnTo>
                    <a:lnTo>
                      <a:pt x="425" y="66"/>
                    </a:lnTo>
                    <a:lnTo>
                      <a:pt x="442" y="83"/>
                    </a:lnTo>
                    <a:lnTo>
                      <a:pt x="460" y="103"/>
                    </a:lnTo>
                    <a:lnTo>
                      <a:pt x="474" y="125"/>
                    </a:lnTo>
                    <a:lnTo>
                      <a:pt x="488" y="148"/>
                    </a:lnTo>
                    <a:lnTo>
                      <a:pt x="499" y="173"/>
                    </a:lnTo>
                    <a:lnTo>
                      <a:pt x="508" y="199"/>
                    </a:lnTo>
                    <a:lnTo>
                      <a:pt x="513" y="226"/>
                    </a:lnTo>
                    <a:lnTo>
                      <a:pt x="518" y="254"/>
                    </a:lnTo>
                    <a:lnTo>
                      <a:pt x="518" y="282"/>
                    </a:lnTo>
                    <a:lnTo>
                      <a:pt x="518" y="282"/>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sp>
            <p:nvSpPr>
              <p:cNvPr id="33" name="TOP-PPT -3-22"/>
              <p:cNvSpPr/>
              <p:nvPr/>
            </p:nvSpPr>
            <p:spPr bwMode="auto">
              <a:xfrm>
                <a:off x="4881564" y="3540133"/>
                <a:ext cx="219075" cy="219075"/>
              </a:xfrm>
              <a:custGeom>
                <a:avLst/>
                <a:gdLst/>
                <a:ahLst/>
                <a:cxnLst>
                  <a:cxn ang="0">
                    <a:pos x="275" y="137"/>
                  </a:cxn>
                  <a:cxn ang="0">
                    <a:pos x="273" y="164"/>
                  </a:cxn>
                  <a:cxn ang="0">
                    <a:pos x="264" y="190"/>
                  </a:cxn>
                  <a:cxn ang="0">
                    <a:pos x="252" y="213"/>
                  </a:cxn>
                  <a:cxn ang="0">
                    <a:pos x="236" y="234"/>
                  </a:cxn>
                  <a:cxn ang="0">
                    <a:pos x="215" y="250"/>
                  </a:cxn>
                  <a:cxn ang="0">
                    <a:pos x="192" y="262"/>
                  </a:cxn>
                  <a:cxn ang="0">
                    <a:pos x="165" y="271"/>
                  </a:cxn>
                  <a:cxn ang="0">
                    <a:pos x="137" y="275"/>
                  </a:cxn>
                  <a:cxn ang="0">
                    <a:pos x="123" y="273"/>
                  </a:cxn>
                  <a:cxn ang="0">
                    <a:pos x="97" y="268"/>
                  </a:cxn>
                  <a:cxn ang="0">
                    <a:pos x="72" y="257"/>
                  </a:cxn>
                  <a:cxn ang="0">
                    <a:pos x="51" y="243"/>
                  </a:cxn>
                  <a:cxn ang="0">
                    <a:pos x="31" y="224"/>
                  </a:cxn>
                  <a:cxn ang="0">
                    <a:pos x="17" y="203"/>
                  </a:cxn>
                  <a:cxn ang="0">
                    <a:pos x="7" y="178"/>
                  </a:cxn>
                  <a:cxn ang="0">
                    <a:pos x="1" y="151"/>
                  </a:cxn>
                  <a:cxn ang="0">
                    <a:pos x="0" y="137"/>
                  </a:cxn>
                  <a:cxn ang="0">
                    <a:pos x="3" y="109"/>
                  </a:cxn>
                  <a:cxn ang="0">
                    <a:pos x="10" y="83"/>
                  </a:cxn>
                  <a:cxn ang="0">
                    <a:pos x="24" y="60"/>
                  </a:cxn>
                  <a:cxn ang="0">
                    <a:pos x="40" y="39"/>
                  </a:cxn>
                  <a:cxn ang="0">
                    <a:pos x="61" y="23"/>
                  </a:cxn>
                  <a:cxn ang="0">
                    <a:pos x="84" y="10"/>
                  </a:cxn>
                  <a:cxn ang="0">
                    <a:pos x="111" y="2"/>
                  </a:cxn>
                  <a:cxn ang="0">
                    <a:pos x="137" y="0"/>
                  </a:cxn>
                  <a:cxn ang="0">
                    <a:pos x="151" y="0"/>
                  </a:cxn>
                  <a:cxn ang="0">
                    <a:pos x="179" y="5"/>
                  </a:cxn>
                  <a:cxn ang="0">
                    <a:pos x="204" y="16"/>
                  </a:cxn>
                  <a:cxn ang="0">
                    <a:pos x="225" y="30"/>
                  </a:cxn>
                  <a:cxn ang="0">
                    <a:pos x="245" y="49"/>
                  </a:cxn>
                  <a:cxn ang="0">
                    <a:pos x="259" y="70"/>
                  </a:cxn>
                  <a:cxn ang="0">
                    <a:pos x="269" y="95"/>
                  </a:cxn>
                  <a:cxn ang="0">
                    <a:pos x="275" y="123"/>
                  </a:cxn>
                  <a:cxn ang="0">
                    <a:pos x="275" y="137"/>
                  </a:cxn>
                </a:cxnLst>
                <a:rect l="0" t="0" r="r" b="b"/>
                <a:pathLst>
                  <a:path w="275" h="275">
                    <a:moveTo>
                      <a:pt x="275" y="137"/>
                    </a:moveTo>
                    <a:lnTo>
                      <a:pt x="275" y="137"/>
                    </a:lnTo>
                    <a:lnTo>
                      <a:pt x="275" y="151"/>
                    </a:lnTo>
                    <a:lnTo>
                      <a:pt x="273" y="164"/>
                    </a:lnTo>
                    <a:lnTo>
                      <a:pt x="269" y="178"/>
                    </a:lnTo>
                    <a:lnTo>
                      <a:pt x="264" y="190"/>
                    </a:lnTo>
                    <a:lnTo>
                      <a:pt x="259" y="203"/>
                    </a:lnTo>
                    <a:lnTo>
                      <a:pt x="252" y="213"/>
                    </a:lnTo>
                    <a:lnTo>
                      <a:pt x="245" y="224"/>
                    </a:lnTo>
                    <a:lnTo>
                      <a:pt x="236" y="234"/>
                    </a:lnTo>
                    <a:lnTo>
                      <a:pt x="225" y="243"/>
                    </a:lnTo>
                    <a:lnTo>
                      <a:pt x="215" y="250"/>
                    </a:lnTo>
                    <a:lnTo>
                      <a:pt x="204" y="257"/>
                    </a:lnTo>
                    <a:lnTo>
                      <a:pt x="192" y="262"/>
                    </a:lnTo>
                    <a:lnTo>
                      <a:pt x="179" y="268"/>
                    </a:lnTo>
                    <a:lnTo>
                      <a:pt x="165" y="271"/>
                    </a:lnTo>
                    <a:lnTo>
                      <a:pt x="151" y="273"/>
                    </a:lnTo>
                    <a:lnTo>
                      <a:pt x="137" y="275"/>
                    </a:lnTo>
                    <a:lnTo>
                      <a:pt x="137" y="275"/>
                    </a:lnTo>
                    <a:lnTo>
                      <a:pt x="123" y="273"/>
                    </a:lnTo>
                    <a:lnTo>
                      <a:pt x="111" y="271"/>
                    </a:lnTo>
                    <a:lnTo>
                      <a:pt x="97" y="268"/>
                    </a:lnTo>
                    <a:lnTo>
                      <a:pt x="84" y="262"/>
                    </a:lnTo>
                    <a:lnTo>
                      <a:pt x="72" y="257"/>
                    </a:lnTo>
                    <a:lnTo>
                      <a:pt x="61" y="250"/>
                    </a:lnTo>
                    <a:lnTo>
                      <a:pt x="51" y="243"/>
                    </a:lnTo>
                    <a:lnTo>
                      <a:pt x="40" y="234"/>
                    </a:lnTo>
                    <a:lnTo>
                      <a:pt x="31" y="224"/>
                    </a:lnTo>
                    <a:lnTo>
                      <a:pt x="24" y="213"/>
                    </a:lnTo>
                    <a:lnTo>
                      <a:pt x="17" y="203"/>
                    </a:lnTo>
                    <a:lnTo>
                      <a:pt x="10" y="190"/>
                    </a:lnTo>
                    <a:lnTo>
                      <a:pt x="7" y="178"/>
                    </a:lnTo>
                    <a:lnTo>
                      <a:pt x="3" y="164"/>
                    </a:lnTo>
                    <a:lnTo>
                      <a:pt x="1" y="151"/>
                    </a:lnTo>
                    <a:lnTo>
                      <a:pt x="0" y="137"/>
                    </a:lnTo>
                    <a:lnTo>
                      <a:pt x="0" y="137"/>
                    </a:lnTo>
                    <a:lnTo>
                      <a:pt x="1" y="123"/>
                    </a:lnTo>
                    <a:lnTo>
                      <a:pt x="3" y="109"/>
                    </a:lnTo>
                    <a:lnTo>
                      <a:pt x="7" y="95"/>
                    </a:lnTo>
                    <a:lnTo>
                      <a:pt x="10" y="83"/>
                    </a:lnTo>
                    <a:lnTo>
                      <a:pt x="17" y="70"/>
                    </a:lnTo>
                    <a:lnTo>
                      <a:pt x="24" y="60"/>
                    </a:lnTo>
                    <a:lnTo>
                      <a:pt x="31" y="49"/>
                    </a:lnTo>
                    <a:lnTo>
                      <a:pt x="40" y="39"/>
                    </a:lnTo>
                    <a:lnTo>
                      <a:pt x="51" y="30"/>
                    </a:lnTo>
                    <a:lnTo>
                      <a:pt x="61" y="23"/>
                    </a:lnTo>
                    <a:lnTo>
                      <a:pt x="72" y="16"/>
                    </a:lnTo>
                    <a:lnTo>
                      <a:pt x="84" y="10"/>
                    </a:lnTo>
                    <a:lnTo>
                      <a:pt x="97" y="5"/>
                    </a:lnTo>
                    <a:lnTo>
                      <a:pt x="111" y="2"/>
                    </a:lnTo>
                    <a:lnTo>
                      <a:pt x="123" y="0"/>
                    </a:lnTo>
                    <a:lnTo>
                      <a:pt x="137" y="0"/>
                    </a:lnTo>
                    <a:lnTo>
                      <a:pt x="137" y="0"/>
                    </a:lnTo>
                    <a:lnTo>
                      <a:pt x="151" y="0"/>
                    </a:lnTo>
                    <a:lnTo>
                      <a:pt x="165" y="2"/>
                    </a:lnTo>
                    <a:lnTo>
                      <a:pt x="179" y="5"/>
                    </a:lnTo>
                    <a:lnTo>
                      <a:pt x="192" y="10"/>
                    </a:lnTo>
                    <a:lnTo>
                      <a:pt x="204" y="16"/>
                    </a:lnTo>
                    <a:lnTo>
                      <a:pt x="215" y="23"/>
                    </a:lnTo>
                    <a:lnTo>
                      <a:pt x="225" y="30"/>
                    </a:lnTo>
                    <a:lnTo>
                      <a:pt x="236" y="39"/>
                    </a:lnTo>
                    <a:lnTo>
                      <a:pt x="245" y="49"/>
                    </a:lnTo>
                    <a:lnTo>
                      <a:pt x="252" y="60"/>
                    </a:lnTo>
                    <a:lnTo>
                      <a:pt x="259" y="70"/>
                    </a:lnTo>
                    <a:lnTo>
                      <a:pt x="264" y="83"/>
                    </a:lnTo>
                    <a:lnTo>
                      <a:pt x="269" y="95"/>
                    </a:lnTo>
                    <a:lnTo>
                      <a:pt x="273" y="109"/>
                    </a:lnTo>
                    <a:lnTo>
                      <a:pt x="275" y="123"/>
                    </a:lnTo>
                    <a:lnTo>
                      <a:pt x="275" y="137"/>
                    </a:lnTo>
                    <a:lnTo>
                      <a:pt x="275" y="137"/>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grpSp>
        <p:grpSp>
          <p:nvGrpSpPr>
            <p:cNvPr id="28" name="Group 54"/>
            <p:cNvGrpSpPr/>
            <p:nvPr/>
          </p:nvGrpSpPr>
          <p:grpSpPr>
            <a:xfrm>
              <a:off x="2074362" y="3249857"/>
              <a:ext cx="8001056" cy="476253"/>
              <a:chOff x="1500166" y="2715420"/>
              <a:chExt cx="6000792" cy="357190"/>
            </a:xfrm>
          </p:grpSpPr>
          <p:cxnSp>
            <p:nvCxnSpPr>
              <p:cNvPr id="29" name="TOP-PPT -3-23"/>
              <p:cNvCxnSpPr/>
              <p:nvPr/>
            </p:nvCxnSpPr>
            <p:spPr>
              <a:xfrm rot="5400000">
                <a:off x="4321967" y="2893221"/>
                <a:ext cx="357190" cy="1588"/>
              </a:xfrm>
              <a:prstGeom prst="line">
                <a:avLst/>
              </a:prstGeom>
              <a:ln>
                <a:solidFill>
                  <a:schemeClr val="bg1">
                    <a:lumMod val="7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0" name="TOP-PPT -3-24"/>
              <p:cNvCxnSpPr/>
              <p:nvPr/>
            </p:nvCxnSpPr>
            <p:spPr>
              <a:xfrm rot="10800000">
                <a:off x="1500166" y="2883692"/>
                <a:ext cx="3000396" cy="1588"/>
              </a:xfrm>
              <a:prstGeom prst="line">
                <a:avLst/>
              </a:prstGeom>
              <a:ln>
                <a:solidFill>
                  <a:schemeClr val="bg1">
                    <a:lumMod val="7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TOP-PPT -3-25"/>
              <p:cNvCxnSpPr/>
              <p:nvPr/>
            </p:nvCxnSpPr>
            <p:spPr>
              <a:xfrm rot="10800000">
                <a:off x="4500562" y="2883692"/>
                <a:ext cx="3000396" cy="1588"/>
              </a:xfrm>
              <a:prstGeom prst="line">
                <a:avLst/>
              </a:prstGeom>
              <a:ln>
                <a:solidFill>
                  <a:schemeClr val="bg1">
                    <a:lumMod val="7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grpSp>
      <p:sp>
        <p:nvSpPr>
          <p:cNvPr id="54" name="TOP-PPT -4"/>
          <p:cNvSpPr/>
          <p:nvPr/>
        </p:nvSpPr>
        <p:spPr>
          <a:xfrm>
            <a:off x="5318540" y="3811426"/>
            <a:ext cx="1489415" cy="1489415"/>
          </a:xfrm>
          <a:prstGeom prst="ellipse">
            <a:avLst/>
          </a:prstGeom>
          <a:solidFill>
            <a:srgbClr val="9355A8"/>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a:latin typeface="思源黑体 CN Bold" panose="020B0800000000000000" pitchFamily="34" charset="-122"/>
                <a:ea typeface="思源黑体 CN Bold" panose="020B0800000000000000" pitchFamily="34" charset="-122"/>
                <a:cs typeface="+mn-ea"/>
                <a:sym typeface="+mn-lt"/>
              </a:rPr>
              <a:t>VS</a:t>
            </a:r>
          </a:p>
        </p:txBody>
      </p:sp>
      <p:grpSp>
        <p:nvGrpSpPr>
          <p:cNvPr id="55" name="TOP-PPT -5"/>
          <p:cNvGrpSpPr/>
          <p:nvPr/>
        </p:nvGrpSpPr>
        <p:grpSpPr>
          <a:xfrm>
            <a:off x="7109487" y="3984547"/>
            <a:ext cx="2952027" cy="1410620"/>
            <a:chOff x="7913702" y="2264905"/>
            <a:chExt cx="2517537" cy="1203000"/>
          </a:xfrm>
        </p:grpSpPr>
        <p:sp>
          <p:nvSpPr>
            <p:cNvPr id="56" name="TOP-PPT -5-1"/>
            <p:cNvSpPr/>
            <p:nvPr/>
          </p:nvSpPr>
          <p:spPr>
            <a:xfrm flipH="1">
              <a:off x="7923225" y="2590958"/>
              <a:ext cx="2508013" cy="896788"/>
            </a:xfrm>
            <a:prstGeom prst="rect">
              <a:avLst/>
            </a:prstGeom>
          </p:spPr>
          <p:txBody>
            <a:bodyPr wrap="square">
              <a:spAutoFit/>
            </a:bodyPr>
            <a:lstStyle/>
            <a:p>
              <a:pPr>
                <a:lnSpc>
                  <a:spcPct val="150000"/>
                </a:lnSpc>
                <a:buClr>
                  <a:srgbClr val="E24848"/>
                </a:buClr>
                <a:defRPr/>
              </a:pPr>
              <a:r>
                <a:rPr lang="zh-CN" altLang="en-US" sz="1400" noProof="1">
                  <a:latin typeface="思源黑体 CN Light" panose="020B0300000000000000" pitchFamily="34" charset="-122"/>
                  <a:ea typeface="思源黑体 CN Light" panose="020B0300000000000000" pitchFamily="34" charset="-122"/>
                  <a:cs typeface="Open Sans Light" panose="020B0306030504020204" pitchFamily="34" charset="0"/>
                </a:rPr>
                <a:t>毒品毒害人体重要的组织、器官、对循环系统的毒害表现为血压下降，心动过缓。</a:t>
              </a:r>
            </a:p>
          </p:txBody>
        </p:sp>
        <p:sp>
          <p:nvSpPr>
            <p:cNvPr id="57" name="TOP-PPT -5-2"/>
            <p:cNvSpPr txBox="1"/>
            <p:nvPr/>
          </p:nvSpPr>
          <p:spPr>
            <a:xfrm flipH="1">
              <a:off x="7913701" y="2264906"/>
              <a:ext cx="1709626" cy="33792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r>
                <a:rPr lang="en-US" altLang="zh-CN" sz="2000">
                  <a:solidFill>
                    <a:schemeClr val="tx1">
                      <a:lumMod val="75000"/>
                      <a:lumOff val="25000"/>
                    </a:schemeClr>
                  </a:solidFill>
                  <a:latin typeface="思源黑体 CN Bold" panose="020B0800000000000000" pitchFamily="34" charset="-122"/>
                  <a:ea typeface="思源黑体 CN Bold" panose="020B0800000000000000" pitchFamily="34" charset="-122"/>
                </a:rPr>
                <a:t>2、心脏病变</a:t>
              </a:r>
            </a:p>
          </p:txBody>
        </p:sp>
      </p:grpSp>
      <p:grpSp>
        <p:nvGrpSpPr>
          <p:cNvPr id="58" name="TOP-PPT -6"/>
          <p:cNvGrpSpPr/>
          <p:nvPr/>
        </p:nvGrpSpPr>
        <p:grpSpPr>
          <a:xfrm flipH="1">
            <a:off x="2086149" y="3984544"/>
            <a:ext cx="2952027" cy="1733785"/>
            <a:chOff x="7913702" y="2264905"/>
            <a:chExt cx="2517537" cy="1478602"/>
          </a:xfrm>
        </p:grpSpPr>
        <p:sp>
          <p:nvSpPr>
            <p:cNvPr id="59" name="TOP-PPT -6-1"/>
            <p:cNvSpPr/>
            <p:nvPr/>
          </p:nvSpPr>
          <p:spPr>
            <a:xfrm flipH="1">
              <a:off x="7923225" y="2590959"/>
              <a:ext cx="2508013" cy="1169724"/>
            </a:xfrm>
            <a:prstGeom prst="rect">
              <a:avLst/>
            </a:prstGeom>
          </p:spPr>
          <p:txBody>
            <a:bodyPr wrap="square">
              <a:spAutoFit/>
            </a:bodyPr>
            <a:lstStyle/>
            <a:p>
              <a:pPr algn="r">
                <a:lnSpc>
                  <a:spcPct val="150000"/>
                </a:lnSpc>
                <a:buClr>
                  <a:srgbClr val="E24848"/>
                </a:buClr>
                <a:defRPr/>
              </a:pPr>
              <a:r>
                <a:rPr lang="zh-CN" altLang="en-US" sz="1400" noProof="1">
                  <a:latin typeface="思源黑体 CN Light" panose="020B0300000000000000" pitchFamily="34" charset="-122"/>
                  <a:ea typeface="思源黑体 CN Light" panose="020B0300000000000000" pitchFamily="34" charset="-122"/>
                  <a:cs typeface="Open Sans Light" panose="020B0306030504020204" pitchFamily="34" charset="0"/>
                </a:rPr>
                <a:t>近年来的研究证实，毒品能直接改变人脑中部分化学物质的结构，破坏、扰乱人体正常的高级神经活动，有的甚至毒害、损伤神经组织。</a:t>
              </a:r>
            </a:p>
          </p:txBody>
        </p:sp>
        <p:sp>
          <p:nvSpPr>
            <p:cNvPr id="60" name="TOP-PPT -6-2"/>
            <p:cNvSpPr txBox="1"/>
            <p:nvPr/>
          </p:nvSpPr>
          <p:spPr>
            <a:xfrm flipH="1">
              <a:off x="7913702" y="2264905"/>
              <a:ext cx="1709626" cy="337920"/>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r"/>
              <a:r>
                <a:rPr lang="en-US" altLang="zh-CN" sz="2000">
                  <a:solidFill>
                    <a:schemeClr val="tx1">
                      <a:lumMod val="75000"/>
                      <a:lumOff val="25000"/>
                    </a:schemeClr>
                  </a:solidFill>
                  <a:latin typeface="思源黑体 CN Bold" panose="020B0800000000000000" pitchFamily="34" charset="-122"/>
                  <a:ea typeface="思源黑体 CN Bold" panose="020B0800000000000000" pitchFamily="34" charset="-122"/>
                </a:rPr>
                <a:t>1、大脑病变</a:t>
              </a:r>
            </a:p>
          </p:txBody>
        </p:sp>
      </p:grpSp>
      <p:sp>
        <p:nvSpPr>
          <p:cNvPr id="61" name="TOP-PPT -7"/>
          <p:cNvSpPr/>
          <p:nvPr/>
        </p:nvSpPr>
        <p:spPr>
          <a:xfrm>
            <a:off x="4529772" y="1006370"/>
            <a:ext cx="3132455" cy="518160"/>
          </a:xfrm>
          <a:prstGeom prst="rect">
            <a:avLst/>
          </a:prstGeom>
        </p:spPr>
        <p:txBody>
          <a:bodyPr wrap="none">
            <a:spAutoFit/>
          </a:bodyPr>
          <a:lstStyle/>
          <a:p>
            <a:pPr algn="ctr"/>
            <a:r>
              <a:rPr lang="zh-CN" altLang="en-US" sz="2800">
                <a:solidFill>
                  <a:srgbClr val="9355A8"/>
                </a:solidFill>
                <a:latin typeface="思源黑体 CN Bold" panose="020B0800000000000000" pitchFamily="34" charset="-122"/>
                <a:ea typeface="思源黑体 CN Bold" panose="020B0800000000000000" pitchFamily="34" charset="-122"/>
              </a:rPr>
              <a:t>一 、吸毒摧残人生</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fade">
                                      <p:cBhvr>
                                        <p:cTn id="7" dur="500"/>
                                        <p:tgtEl>
                                          <p:spTgt spid="54"/>
                                        </p:tgtEl>
                                      </p:cBhvr>
                                    </p:animEffect>
                                    <p:anim calcmode="lin" valueType="num">
                                      <p:cBhvr>
                                        <p:cTn id="8" dur="500" fill="hold"/>
                                        <p:tgtEl>
                                          <p:spTgt spid="54"/>
                                        </p:tgtEl>
                                        <p:attrNameLst>
                                          <p:attrName>ppt_x</p:attrName>
                                        </p:attrNameLst>
                                      </p:cBhvr>
                                      <p:tavLst>
                                        <p:tav tm="0">
                                          <p:val>
                                            <p:strVal val="#ppt_x"/>
                                          </p:val>
                                        </p:tav>
                                        <p:tav tm="100000">
                                          <p:val>
                                            <p:strVal val="#ppt_x"/>
                                          </p:val>
                                        </p:tav>
                                      </p:tavLst>
                                    </p:anim>
                                    <p:anim calcmode="lin" valueType="num">
                                      <p:cBhvr>
                                        <p:cTn id="9" dur="500" fill="hold"/>
                                        <p:tgtEl>
                                          <p:spTgt spid="5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anim calcmode="lin" valueType="num">
                                      <p:cBhvr>
                                        <p:cTn id="14" dur="500" fill="hold"/>
                                        <p:tgtEl>
                                          <p:spTgt spid="16"/>
                                        </p:tgtEl>
                                        <p:attrNameLst>
                                          <p:attrName>ppt_x</p:attrName>
                                        </p:attrNameLst>
                                      </p:cBhvr>
                                      <p:tavLst>
                                        <p:tav tm="0">
                                          <p:val>
                                            <p:strVal val="#ppt_x"/>
                                          </p:val>
                                        </p:tav>
                                        <p:tav tm="100000">
                                          <p:val>
                                            <p:strVal val="#ppt_x"/>
                                          </p:val>
                                        </p:tav>
                                      </p:tavLst>
                                    </p:anim>
                                    <p:anim calcmode="lin" valueType="num">
                                      <p:cBhvr>
                                        <p:cTn id="15" dur="500" fill="hold"/>
                                        <p:tgtEl>
                                          <p:spTgt spid="16"/>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58"/>
                                        </p:tgtEl>
                                        <p:attrNameLst>
                                          <p:attrName>style.visibility</p:attrName>
                                        </p:attrNameLst>
                                      </p:cBhvr>
                                      <p:to>
                                        <p:strVal val="visible"/>
                                      </p:to>
                                    </p:set>
                                    <p:animEffect transition="in" filter="fade">
                                      <p:cBhvr>
                                        <p:cTn id="19" dur="500"/>
                                        <p:tgtEl>
                                          <p:spTgt spid="58"/>
                                        </p:tgtEl>
                                      </p:cBhvr>
                                    </p:animEffect>
                                    <p:anim calcmode="lin" valueType="num">
                                      <p:cBhvr>
                                        <p:cTn id="20" dur="500" fill="hold"/>
                                        <p:tgtEl>
                                          <p:spTgt spid="58"/>
                                        </p:tgtEl>
                                        <p:attrNameLst>
                                          <p:attrName>ppt_x</p:attrName>
                                        </p:attrNameLst>
                                      </p:cBhvr>
                                      <p:tavLst>
                                        <p:tav tm="0">
                                          <p:val>
                                            <p:strVal val="#ppt_x"/>
                                          </p:val>
                                        </p:tav>
                                        <p:tav tm="100000">
                                          <p:val>
                                            <p:strVal val="#ppt_x"/>
                                          </p:val>
                                        </p:tav>
                                      </p:tavLst>
                                    </p:anim>
                                    <p:anim calcmode="lin" valueType="num">
                                      <p:cBhvr>
                                        <p:cTn id="21" dur="500" fill="hold"/>
                                        <p:tgtEl>
                                          <p:spTgt spid="58"/>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500"/>
                            </p:stCondLst>
                            <p:childTnLst>
                              <p:par>
                                <p:cTn id="23" presetID="42" presetClass="entr" presetSubtype="0" fill="hold" nodeType="afterEffect">
                                  <p:stCondLst>
                                    <p:cond delay="0"/>
                                  </p:stCondLst>
                                  <p:childTnLst>
                                    <p:set>
                                      <p:cBhvr>
                                        <p:cTn id="24" dur="1" fill="hold">
                                          <p:stCondLst>
                                            <p:cond delay="0"/>
                                          </p:stCondLst>
                                        </p:cTn>
                                        <p:tgtEl>
                                          <p:spTgt spid="55"/>
                                        </p:tgtEl>
                                        <p:attrNameLst>
                                          <p:attrName>style.visibility</p:attrName>
                                        </p:attrNameLst>
                                      </p:cBhvr>
                                      <p:to>
                                        <p:strVal val="visible"/>
                                      </p:to>
                                    </p:set>
                                    <p:animEffect transition="in" filter="fade">
                                      <p:cBhvr>
                                        <p:cTn id="25" dur="500"/>
                                        <p:tgtEl>
                                          <p:spTgt spid="55"/>
                                        </p:tgtEl>
                                      </p:cBhvr>
                                    </p:animEffect>
                                    <p:anim calcmode="lin" valueType="num">
                                      <p:cBhvr>
                                        <p:cTn id="26" dur="500" fill="hold"/>
                                        <p:tgtEl>
                                          <p:spTgt spid="55"/>
                                        </p:tgtEl>
                                        <p:attrNameLst>
                                          <p:attrName>ppt_x</p:attrName>
                                        </p:attrNameLst>
                                      </p:cBhvr>
                                      <p:tavLst>
                                        <p:tav tm="0">
                                          <p:val>
                                            <p:strVal val="#ppt_x"/>
                                          </p:val>
                                        </p:tav>
                                        <p:tav tm="100000">
                                          <p:val>
                                            <p:strVal val="#ppt_x"/>
                                          </p:val>
                                        </p:tav>
                                      </p:tavLst>
                                    </p:anim>
                                    <p:anim calcmode="lin" valueType="num">
                                      <p:cBhvr>
                                        <p:cTn id="27" dur="500" fill="hold"/>
                                        <p:tgtEl>
                                          <p:spTgt spid="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TOP-PPT -1"/>
          <p:cNvGrpSpPr/>
          <p:nvPr/>
        </p:nvGrpSpPr>
        <p:grpSpPr>
          <a:xfrm>
            <a:off x="311314" y="213446"/>
            <a:ext cx="3212032" cy="598296"/>
            <a:chOff x="6883194" y="4371896"/>
            <a:chExt cx="3660826" cy="681891"/>
          </a:xfrm>
        </p:grpSpPr>
        <p:sp>
          <p:nvSpPr>
            <p:cNvPr id="11" name="TOP-PPT -1-1"/>
            <p:cNvSpPr/>
            <p:nvPr/>
          </p:nvSpPr>
          <p:spPr>
            <a:xfrm>
              <a:off x="6897553" y="4371896"/>
              <a:ext cx="669686" cy="669686"/>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12" name="TOP-PPT -1-2"/>
            <p:cNvSpPr txBox="1"/>
            <p:nvPr/>
          </p:nvSpPr>
          <p:spPr>
            <a:xfrm>
              <a:off x="6883194" y="4475907"/>
              <a:ext cx="698394" cy="451603"/>
            </a:xfrm>
            <a:prstGeom prst="rect">
              <a:avLst/>
            </a:prstGeom>
            <a:noFill/>
          </p:spPr>
          <p:txBody>
            <a:bodyPr wrap="square" rtlCol="0">
              <a:spAutoFit/>
            </a:bodyPr>
            <a:lstStyle/>
            <a:p>
              <a:pPr algn="ctr"/>
              <a:r>
                <a:rPr lang="en-US" altLang="zh-CN" sz="2000">
                  <a:solidFill>
                    <a:schemeClr val="bg1"/>
                  </a:solidFill>
                  <a:latin typeface="思源黑体 CN Bold" panose="020B0800000000000000" pitchFamily="34" charset="-122"/>
                  <a:ea typeface="思源黑体 CN Bold" panose="020B0800000000000000" pitchFamily="34" charset="-122"/>
                </a:rPr>
                <a:t>03</a:t>
              </a:r>
            </a:p>
          </p:txBody>
        </p:sp>
        <p:grpSp>
          <p:nvGrpSpPr>
            <p:cNvPr id="13" name="组合 12"/>
            <p:cNvGrpSpPr/>
            <p:nvPr/>
          </p:nvGrpSpPr>
          <p:grpSpPr>
            <a:xfrm>
              <a:off x="7879528" y="4374405"/>
              <a:ext cx="2664492" cy="679382"/>
              <a:chOff x="7879528" y="4371507"/>
              <a:chExt cx="2664492" cy="679382"/>
            </a:xfrm>
          </p:grpSpPr>
          <p:sp>
            <p:nvSpPr>
              <p:cNvPr id="14" name="TOP-PPT -1-3"/>
              <p:cNvSpPr txBox="1"/>
              <p:nvPr/>
            </p:nvSpPr>
            <p:spPr>
              <a:xfrm>
                <a:off x="7879528" y="4371507"/>
                <a:ext cx="1751527" cy="451603"/>
              </a:xfrm>
              <a:prstGeom prst="rect">
                <a:avLst/>
              </a:prstGeom>
              <a:noFill/>
            </p:spPr>
            <p:txBody>
              <a:bodyPr wrap="square" rtlCol="0">
                <a:spAutoFit/>
              </a:bodyPr>
              <a:lstStyle/>
              <a:p>
                <a:pPr algn="dist"/>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毒品的危害</a:t>
                </a:r>
              </a:p>
            </p:txBody>
          </p:sp>
          <p:sp>
            <p:nvSpPr>
              <p:cNvPr id="15" name="TOP-PPT -1-4"/>
              <p:cNvSpPr txBox="1"/>
              <p:nvPr/>
            </p:nvSpPr>
            <p:spPr>
              <a:xfrm>
                <a:off x="7896329" y="4805344"/>
                <a:ext cx="2647691" cy="243171"/>
              </a:xfrm>
              <a:prstGeom prst="rect">
                <a:avLst/>
              </a:prstGeom>
              <a:noFill/>
            </p:spPr>
            <p:txBody>
              <a:bodyPr wrap="square" rtlCol="0">
                <a:spAutoFit/>
              </a:bodyPr>
              <a:lstStyle/>
              <a:p>
                <a:pPr algn="dist"/>
                <a:r>
                  <a:rPr lang="en-US" altLang="zh-CN" sz="800" i="1">
                    <a:solidFill>
                      <a:schemeClr val="tx1">
                        <a:lumMod val="50000"/>
                        <a:lumOff val="50000"/>
                      </a:schemeClr>
                    </a:solidFill>
                    <a:latin typeface="思源黑体 CN Light" panose="020B0300000000000000" pitchFamily="34" charset="-122"/>
                    <a:ea typeface="思源黑体 CN Light" panose="020B0300000000000000" pitchFamily="34" charset="-122"/>
                  </a:rPr>
                  <a:t>DANGER OF DRUGS</a:t>
                </a:r>
              </a:p>
            </p:txBody>
          </p:sp>
        </p:grpSp>
      </p:grpSp>
      <p:sp>
        <p:nvSpPr>
          <p:cNvPr id="4" name="TOP-PPT -2"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2" name="TOP-PPT -3"/>
          <p:cNvGrpSpPr/>
          <p:nvPr/>
        </p:nvGrpSpPr>
        <p:grpSpPr>
          <a:xfrm>
            <a:off x="1462006" y="1856722"/>
            <a:ext cx="3628092" cy="3625103"/>
            <a:chOff x="1462006" y="1856722"/>
            <a:chExt cx="3628092" cy="3625103"/>
          </a:xfrm>
        </p:grpSpPr>
        <p:grpSp>
          <p:nvGrpSpPr>
            <p:cNvPr id="9" name="Group 1"/>
            <p:cNvGrpSpPr/>
            <p:nvPr/>
          </p:nvGrpSpPr>
          <p:grpSpPr>
            <a:xfrm>
              <a:off x="2516030" y="2913619"/>
              <a:ext cx="1462212" cy="1464724"/>
              <a:chOff x="2660882" y="2992366"/>
              <a:chExt cx="1847850" cy="1851023"/>
            </a:xfrm>
          </p:grpSpPr>
          <p:sp>
            <p:nvSpPr>
              <p:cNvPr id="16" name="TOP-PPT -3-1"/>
              <p:cNvSpPr>
                <a:spLocks noEditPoints="1"/>
              </p:cNvSpPr>
              <p:nvPr/>
            </p:nvSpPr>
            <p:spPr bwMode="auto">
              <a:xfrm>
                <a:off x="2865670" y="3195565"/>
                <a:ext cx="1495425" cy="1495423"/>
              </a:xfrm>
              <a:custGeom>
                <a:avLst/>
                <a:gdLst>
                  <a:gd name="T0" fmla="*/ 844 w 924"/>
                  <a:gd name="T1" fmla="*/ 386 h 924"/>
                  <a:gd name="T2" fmla="*/ 875 w 924"/>
                  <a:gd name="T3" fmla="*/ 300 h 924"/>
                  <a:gd name="T4" fmla="*/ 836 w 924"/>
                  <a:gd name="T5" fmla="*/ 185 h 924"/>
                  <a:gd name="T6" fmla="*/ 754 w 924"/>
                  <a:gd name="T7" fmla="*/ 205 h 924"/>
                  <a:gd name="T8" fmla="*/ 738 w 924"/>
                  <a:gd name="T9" fmla="*/ 115 h 924"/>
                  <a:gd name="T10" fmla="*/ 647 w 924"/>
                  <a:gd name="T11" fmla="*/ 35 h 924"/>
                  <a:gd name="T12" fmla="*/ 586 w 924"/>
                  <a:gd name="T13" fmla="*/ 93 h 924"/>
                  <a:gd name="T14" fmla="*/ 528 w 924"/>
                  <a:gd name="T15" fmla="*/ 24 h 924"/>
                  <a:gd name="T16" fmla="*/ 409 w 924"/>
                  <a:gd name="T17" fmla="*/ 0 h 924"/>
                  <a:gd name="T18" fmla="*/ 385 w 924"/>
                  <a:gd name="T19" fmla="*/ 80 h 924"/>
                  <a:gd name="T20" fmla="*/ 300 w 924"/>
                  <a:gd name="T21" fmla="*/ 49 h 924"/>
                  <a:gd name="T22" fmla="*/ 185 w 924"/>
                  <a:gd name="T23" fmla="*/ 88 h 924"/>
                  <a:gd name="T24" fmla="*/ 205 w 924"/>
                  <a:gd name="T25" fmla="*/ 170 h 924"/>
                  <a:gd name="T26" fmla="*/ 115 w 924"/>
                  <a:gd name="T27" fmla="*/ 186 h 924"/>
                  <a:gd name="T28" fmla="*/ 35 w 924"/>
                  <a:gd name="T29" fmla="*/ 277 h 924"/>
                  <a:gd name="T30" fmla="*/ 93 w 924"/>
                  <a:gd name="T31" fmla="*/ 338 h 924"/>
                  <a:gd name="T32" fmla="*/ 24 w 924"/>
                  <a:gd name="T33" fmla="*/ 396 h 924"/>
                  <a:gd name="T34" fmla="*/ 0 w 924"/>
                  <a:gd name="T35" fmla="*/ 515 h 924"/>
                  <a:gd name="T36" fmla="*/ 80 w 924"/>
                  <a:gd name="T37" fmla="*/ 539 h 924"/>
                  <a:gd name="T38" fmla="*/ 49 w 924"/>
                  <a:gd name="T39" fmla="*/ 624 h 924"/>
                  <a:gd name="T40" fmla="*/ 88 w 924"/>
                  <a:gd name="T41" fmla="*/ 739 h 924"/>
                  <a:gd name="T42" fmla="*/ 170 w 924"/>
                  <a:gd name="T43" fmla="*/ 719 h 924"/>
                  <a:gd name="T44" fmla="*/ 186 w 924"/>
                  <a:gd name="T45" fmla="*/ 809 h 924"/>
                  <a:gd name="T46" fmla="*/ 277 w 924"/>
                  <a:gd name="T47" fmla="*/ 889 h 924"/>
                  <a:gd name="T48" fmla="*/ 338 w 924"/>
                  <a:gd name="T49" fmla="*/ 831 h 924"/>
                  <a:gd name="T50" fmla="*/ 396 w 924"/>
                  <a:gd name="T51" fmla="*/ 901 h 924"/>
                  <a:gd name="T52" fmla="*/ 515 w 924"/>
                  <a:gd name="T53" fmla="*/ 924 h 924"/>
                  <a:gd name="T54" fmla="*/ 539 w 924"/>
                  <a:gd name="T55" fmla="*/ 844 h 924"/>
                  <a:gd name="T56" fmla="*/ 624 w 924"/>
                  <a:gd name="T57" fmla="*/ 875 h 924"/>
                  <a:gd name="T58" fmla="*/ 739 w 924"/>
                  <a:gd name="T59" fmla="*/ 836 h 924"/>
                  <a:gd name="T60" fmla="*/ 719 w 924"/>
                  <a:gd name="T61" fmla="*/ 754 h 924"/>
                  <a:gd name="T62" fmla="*/ 809 w 924"/>
                  <a:gd name="T63" fmla="*/ 738 h 924"/>
                  <a:gd name="T64" fmla="*/ 889 w 924"/>
                  <a:gd name="T65" fmla="*/ 647 h 924"/>
                  <a:gd name="T66" fmla="*/ 831 w 924"/>
                  <a:gd name="T67" fmla="*/ 587 h 924"/>
                  <a:gd name="T68" fmla="*/ 900 w 924"/>
                  <a:gd name="T69" fmla="*/ 528 h 924"/>
                  <a:gd name="T70" fmla="*/ 924 w 924"/>
                  <a:gd name="T71" fmla="*/ 409 h 924"/>
                  <a:gd name="T72" fmla="*/ 462 w 924"/>
                  <a:gd name="T73" fmla="*/ 709 h 924"/>
                  <a:gd name="T74" fmla="*/ 462 w 924"/>
                  <a:gd name="T75" fmla="*/ 215 h 924"/>
                  <a:gd name="T76" fmla="*/ 462 w 924"/>
                  <a:gd name="T77" fmla="*/ 709 h 9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24" h="924">
                    <a:moveTo>
                      <a:pt x="900" y="386"/>
                    </a:moveTo>
                    <a:cubicBezTo>
                      <a:pt x="844" y="386"/>
                      <a:pt x="844" y="386"/>
                      <a:pt x="844" y="386"/>
                    </a:cubicBezTo>
                    <a:cubicBezTo>
                      <a:pt x="840" y="366"/>
                      <a:pt x="834" y="346"/>
                      <a:pt x="827" y="327"/>
                    </a:cubicBezTo>
                    <a:cubicBezTo>
                      <a:pt x="875" y="300"/>
                      <a:pt x="875" y="300"/>
                      <a:pt x="875" y="300"/>
                    </a:cubicBezTo>
                    <a:cubicBezTo>
                      <a:pt x="886" y="293"/>
                      <a:pt x="890" y="279"/>
                      <a:pt x="883" y="268"/>
                    </a:cubicBezTo>
                    <a:cubicBezTo>
                      <a:pt x="836" y="185"/>
                      <a:pt x="836" y="185"/>
                      <a:pt x="836" y="185"/>
                    </a:cubicBezTo>
                    <a:cubicBezTo>
                      <a:pt x="829" y="174"/>
                      <a:pt x="815" y="170"/>
                      <a:pt x="803" y="177"/>
                    </a:cubicBezTo>
                    <a:cubicBezTo>
                      <a:pt x="754" y="205"/>
                      <a:pt x="754" y="205"/>
                      <a:pt x="754" y="205"/>
                    </a:cubicBezTo>
                    <a:cubicBezTo>
                      <a:pt x="741" y="190"/>
                      <a:pt x="726" y="176"/>
                      <a:pt x="711" y="163"/>
                    </a:cubicBezTo>
                    <a:cubicBezTo>
                      <a:pt x="738" y="115"/>
                      <a:pt x="738" y="115"/>
                      <a:pt x="738" y="115"/>
                    </a:cubicBezTo>
                    <a:cubicBezTo>
                      <a:pt x="745" y="104"/>
                      <a:pt x="741" y="90"/>
                      <a:pt x="730" y="83"/>
                    </a:cubicBezTo>
                    <a:cubicBezTo>
                      <a:pt x="647" y="35"/>
                      <a:pt x="647" y="35"/>
                      <a:pt x="647" y="35"/>
                    </a:cubicBezTo>
                    <a:cubicBezTo>
                      <a:pt x="636" y="29"/>
                      <a:pt x="621" y="33"/>
                      <a:pt x="615" y="44"/>
                    </a:cubicBezTo>
                    <a:cubicBezTo>
                      <a:pt x="586" y="93"/>
                      <a:pt x="586" y="93"/>
                      <a:pt x="586" y="93"/>
                    </a:cubicBezTo>
                    <a:cubicBezTo>
                      <a:pt x="568" y="87"/>
                      <a:pt x="548" y="82"/>
                      <a:pt x="528" y="79"/>
                    </a:cubicBezTo>
                    <a:cubicBezTo>
                      <a:pt x="528" y="24"/>
                      <a:pt x="528" y="24"/>
                      <a:pt x="528" y="24"/>
                    </a:cubicBezTo>
                    <a:cubicBezTo>
                      <a:pt x="528" y="11"/>
                      <a:pt x="517" y="0"/>
                      <a:pt x="504" y="0"/>
                    </a:cubicBezTo>
                    <a:cubicBezTo>
                      <a:pt x="409" y="0"/>
                      <a:pt x="409" y="0"/>
                      <a:pt x="409" y="0"/>
                    </a:cubicBezTo>
                    <a:cubicBezTo>
                      <a:pt x="396" y="0"/>
                      <a:pt x="385" y="11"/>
                      <a:pt x="385" y="24"/>
                    </a:cubicBezTo>
                    <a:cubicBezTo>
                      <a:pt x="385" y="80"/>
                      <a:pt x="385" y="80"/>
                      <a:pt x="385" y="80"/>
                    </a:cubicBezTo>
                    <a:cubicBezTo>
                      <a:pt x="365" y="84"/>
                      <a:pt x="346" y="90"/>
                      <a:pt x="327" y="97"/>
                    </a:cubicBezTo>
                    <a:cubicBezTo>
                      <a:pt x="300" y="49"/>
                      <a:pt x="300" y="49"/>
                      <a:pt x="300" y="49"/>
                    </a:cubicBezTo>
                    <a:cubicBezTo>
                      <a:pt x="293" y="38"/>
                      <a:pt x="279" y="34"/>
                      <a:pt x="267" y="41"/>
                    </a:cubicBezTo>
                    <a:cubicBezTo>
                      <a:pt x="185" y="88"/>
                      <a:pt x="185" y="88"/>
                      <a:pt x="185" y="88"/>
                    </a:cubicBezTo>
                    <a:cubicBezTo>
                      <a:pt x="174" y="95"/>
                      <a:pt x="170" y="109"/>
                      <a:pt x="176" y="121"/>
                    </a:cubicBezTo>
                    <a:cubicBezTo>
                      <a:pt x="205" y="170"/>
                      <a:pt x="205" y="170"/>
                      <a:pt x="205" y="170"/>
                    </a:cubicBezTo>
                    <a:cubicBezTo>
                      <a:pt x="190" y="183"/>
                      <a:pt x="176" y="198"/>
                      <a:pt x="163" y="213"/>
                    </a:cubicBezTo>
                    <a:cubicBezTo>
                      <a:pt x="115" y="186"/>
                      <a:pt x="115" y="186"/>
                      <a:pt x="115" y="186"/>
                    </a:cubicBezTo>
                    <a:cubicBezTo>
                      <a:pt x="104" y="179"/>
                      <a:pt x="89" y="183"/>
                      <a:pt x="83" y="194"/>
                    </a:cubicBezTo>
                    <a:cubicBezTo>
                      <a:pt x="35" y="277"/>
                      <a:pt x="35" y="277"/>
                      <a:pt x="35" y="277"/>
                    </a:cubicBezTo>
                    <a:cubicBezTo>
                      <a:pt x="29" y="288"/>
                      <a:pt x="33" y="303"/>
                      <a:pt x="44" y="309"/>
                    </a:cubicBezTo>
                    <a:cubicBezTo>
                      <a:pt x="93" y="338"/>
                      <a:pt x="93" y="338"/>
                      <a:pt x="93" y="338"/>
                    </a:cubicBezTo>
                    <a:cubicBezTo>
                      <a:pt x="87" y="356"/>
                      <a:pt x="82" y="376"/>
                      <a:pt x="78" y="396"/>
                    </a:cubicBezTo>
                    <a:cubicBezTo>
                      <a:pt x="24" y="396"/>
                      <a:pt x="24" y="396"/>
                      <a:pt x="24" y="396"/>
                    </a:cubicBezTo>
                    <a:cubicBezTo>
                      <a:pt x="10" y="396"/>
                      <a:pt x="0" y="407"/>
                      <a:pt x="0" y="420"/>
                    </a:cubicBezTo>
                    <a:cubicBezTo>
                      <a:pt x="0" y="515"/>
                      <a:pt x="0" y="515"/>
                      <a:pt x="0" y="515"/>
                    </a:cubicBezTo>
                    <a:cubicBezTo>
                      <a:pt x="0" y="528"/>
                      <a:pt x="10" y="539"/>
                      <a:pt x="24" y="539"/>
                    </a:cubicBezTo>
                    <a:cubicBezTo>
                      <a:pt x="80" y="539"/>
                      <a:pt x="80" y="539"/>
                      <a:pt x="80" y="539"/>
                    </a:cubicBezTo>
                    <a:cubicBezTo>
                      <a:pt x="84" y="559"/>
                      <a:pt x="90" y="578"/>
                      <a:pt x="97" y="597"/>
                    </a:cubicBezTo>
                    <a:cubicBezTo>
                      <a:pt x="49" y="624"/>
                      <a:pt x="49" y="624"/>
                      <a:pt x="49" y="624"/>
                    </a:cubicBezTo>
                    <a:cubicBezTo>
                      <a:pt x="38" y="631"/>
                      <a:pt x="34" y="645"/>
                      <a:pt x="41" y="657"/>
                    </a:cubicBezTo>
                    <a:cubicBezTo>
                      <a:pt x="88" y="739"/>
                      <a:pt x="88" y="739"/>
                      <a:pt x="88" y="739"/>
                    </a:cubicBezTo>
                    <a:cubicBezTo>
                      <a:pt x="95" y="750"/>
                      <a:pt x="109" y="754"/>
                      <a:pt x="121" y="748"/>
                    </a:cubicBezTo>
                    <a:cubicBezTo>
                      <a:pt x="170" y="719"/>
                      <a:pt x="170" y="719"/>
                      <a:pt x="170" y="719"/>
                    </a:cubicBezTo>
                    <a:cubicBezTo>
                      <a:pt x="183" y="734"/>
                      <a:pt x="198" y="748"/>
                      <a:pt x="213" y="761"/>
                    </a:cubicBezTo>
                    <a:cubicBezTo>
                      <a:pt x="186" y="809"/>
                      <a:pt x="186" y="809"/>
                      <a:pt x="186" y="809"/>
                    </a:cubicBezTo>
                    <a:cubicBezTo>
                      <a:pt x="179" y="820"/>
                      <a:pt x="183" y="835"/>
                      <a:pt x="194" y="841"/>
                    </a:cubicBezTo>
                    <a:cubicBezTo>
                      <a:pt x="277" y="889"/>
                      <a:pt x="277" y="889"/>
                      <a:pt x="277" y="889"/>
                    </a:cubicBezTo>
                    <a:cubicBezTo>
                      <a:pt x="288" y="895"/>
                      <a:pt x="303" y="891"/>
                      <a:pt x="309" y="880"/>
                    </a:cubicBezTo>
                    <a:cubicBezTo>
                      <a:pt x="338" y="831"/>
                      <a:pt x="338" y="831"/>
                      <a:pt x="338" y="831"/>
                    </a:cubicBezTo>
                    <a:cubicBezTo>
                      <a:pt x="356" y="837"/>
                      <a:pt x="376" y="842"/>
                      <a:pt x="396" y="846"/>
                    </a:cubicBezTo>
                    <a:cubicBezTo>
                      <a:pt x="396" y="901"/>
                      <a:pt x="396" y="901"/>
                      <a:pt x="396" y="901"/>
                    </a:cubicBezTo>
                    <a:cubicBezTo>
                      <a:pt x="396" y="914"/>
                      <a:pt x="407" y="924"/>
                      <a:pt x="420" y="924"/>
                    </a:cubicBezTo>
                    <a:cubicBezTo>
                      <a:pt x="515" y="924"/>
                      <a:pt x="515" y="924"/>
                      <a:pt x="515" y="924"/>
                    </a:cubicBezTo>
                    <a:cubicBezTo>
                      <a:pt x="528" y="924"/>
                      <a:pt x="539" y="914"/>
                      <a:pt x="539" y="901"/>
                    </a:cubicBezTo>
                    <a:cubicBezTo>
                      <a:pt x="539" y="844"/>
                      <a:pt x="539" y="844"/>
                      <a:pt x="539" y="844"/>
                    </a:cubicBezTo>
                    <a:cubicBezTo>
                      <a:pt x="558" y="840"/>
                      <a:pt x="578" y="834"/>
                      <a:pt x="597" y="827"/>
                    </a:cubicBezTo>
                    <a:cubicBezTo>
                      <a:pt x="624" y="875"/>
                      <a:pt x="624" y="875"/>
                      <a:pt x="624" y="875"/>
                    </a:cubicBezTo>
                    <a:cubicBezTo>
                      <a:pt x="631" y="886"/>
                      <a:pt x="645" y="890"/>
                      <a:pt x="656" y="883"/>
                    </a:cubicBezTo>
                    <a:cubicBezTo>
                      <a:pt x="739" y="836"/>
                      <a:pt x="739" y="836"/>
                      <a:pt x="739" y="836"/>
                    </a:cubicBezTo>
                    <a:cubicBezTo>
                      <a:pt x="750" y="829"/>
                      <a:pt x="754" y="815"/>
                      <a:pt x="747" y="803"/>
                    </a:cubicBezTo>
                    <a:cubicBezTo>
                      <a:pt x="719" y="754"/>
                      <a:pt x="719" y="754"/>
                      <a:pt x="719" y="754"/>
                    </a:cubicBezTo>
                    <a:cubicBezTo>
                      <a:pt x="734" y="741"/>
                      <a:pt x="748" y="726"/>
                      <a:pt x="761" y="711"/>
                    </a:cubicBezTo>
                    <a:cubicBezTo>
                      <a:pt x="809" y="738"/>
                      <a:pt x="809" y="738"/>
                      <a:pt x="809" y="738"/>
                    </a:cubicBezTo>
                    <a:cubicBezTo>
                      <a:pt x="820" y="745"/>
                      <a:pt x="834" y="741"/>
                      <a:pt x="841" y="730"/>
                    </a:cubicBezTo>
                    <a:cubicBezTo>
                      <a:pt x="889" y="647"/>
                      <a:pt x="889" y="647"/>
                      <a:pt x="889" y="647"/>
                    </a:cubicBezTo>
                    <a:cubicBezTo>
                      <a:pt x="895" y="636"/>
                      <a:pt x="891" y="621"/>
                      <a:pt x="880" y="615"/>
                    </a:cubicBezTo>
                    <a:cubicBezTo>
                      <a:pt x="831" y="587"/>
                      <a:pt x="831" y="587"/>
                      <a:pt x="831" y="587"/>
                    </a:cubicBezTo>
                    <a:cubicBezTo>
                      <a:pt x="837" y="568"/>
                      <a:pt x="842" y="548"/>
                      <a:pt x="846" y="528"/>
                    </a:cubicBezTo>
                    <a:cubicBezTo>
                      <a:pt x="900" y="528"/>
                      <a:pt x="900" y="528"/>
                      <a:pt x="900" y="528"/>
                    </a:cubicBezTo>
                    <a:cubicBezTo>
                      <a:pt x="913" y="528"/>
                      <a:pt x="924" y="517"/>
                      <a:pt x="924" y="504"/>
                    </a:cubicBezTo>
                    <a:cubicBezTo>
                      <a:pt x="924" y="409"/>
                      <a:pt x="924" y="409"/>
                      <a:pt x="924" y="409"/>
                    </a:cubicBezTo>
                    <a:cubicBezTo>
                      <a:pt x="924" y="396"/>
                      <a:pt x="913" y="386"/>
                      <a:pt x="900" y="386"/>
                    </a:cubicBezTo>
                    <a:close/>
                    <a:moveTo>
                      <a:pt x="462" y="709"/>
                    </a:moveTo>
                    <a:cubicBezTo>
                      <a:pt x="326" y="709"/>
                      <a:pt x="215" y="598"/>
                      <a:pt x="215" y="462"/>
                    </a:cubicBezTo>
                    <a:cubicBezTo>
                      <a:pt x="215" y="326"/>
                      <a:pt x="326" y="215"/>
                      <a:pt x="462" y="215"/>
                    </a:cubicBezTo>
                    <a:cubicBezTo>
                      <a:pt x="598" y="215"/>
                      <a:pt x="709" y="326"/>
                      <a:pt x="709" y="462"/>
                    </a:cubicBezTo>
                    <a:cubicBezTo>
                      <a:pt x="709" y="598"/>
                      <a:pt x="598" y="709"/>
                      <a:pt x="462" y="709"/>
                    </a:cubicBezTo>
                    <a:close/>
                  </a:path>
                </a:pathLst>
              </a:custGeom>
              <a:solidFill>
                <a:srgbClr val="44546A">
                  <a:lumMod val="60000"/>
                  <a:lumOff val="4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17" name="TOP-PPT -3-2"/>
              <p:cNvSpPr/>
              <p:nvPr/>
            </p:nvSpPr>
            <p:spPr bwMode="auto">
              <a:xfrm>
                <a:off x="2865670" y="3195565"/>
                <a:ext cx="735013" cy="1495423"/>
              </a:xfrm>
              <a:custGeom>
                <a:avLst/>
                <a:gdLst>
                  <a:gd name="T0" fmla="*/ 454 w 454"/>
                  <a:gd name="T1" fmla="*/ 708 h 924"/>
                  <a:gd name="T2" fmla="*/ 215 w 454"/>
                  <a:gd name="T3" fmla="*/ 462 h 924"/>
                  <a:gd name="T4" fmla="*/ 454 w 454"/>
                  <a:gd name="T5" fmla="*/ 216 h 924"/>
                  <a:gd name="T6" fmla="*/ 454 w 454"/>
                  <a:gd name="T7" fmla="*/ 0 h 924"/>
                  <a:gd name="T8" fmla="*/ 409 w 454"/>
                  <a:gd name="T9" fmla="*/ 0 h 924"/>
                  <a:gd name="T10" fmla="*/ 385 w 454"/>
                  <a:gd name="T11" fmla="*/ 24 h 924"/>
                  <a:gd name="T12" fmla="*/ 385 w 454"/>
                  <a:gd name="T13" fmla="*/ 80 h 924"/>
                  <a:gd name="T14" fmla="*/ 327 w 454"/>
                  <a:gd name="T15" fmla="*/ 97 h 924"/>
                  <a:gd name="T16" fmla="*/ 300 w 454"/>
                  <a:gd name="T17" fmla="*/ 49 h 924"/>
                  <a:gd name="T18" fmla="*/ 267 w 454"/>
                  <a:gd name="T19" fmla="*/ 41 h 924"/>
                  <a:gd name="T20" fmla="*/ 185 w 454"/>
                  <a:gd name="T21" fmla="*/ 88 h 924"/>
                  <a:gd name="T22" fmla="*/ 176 w 454"/>
                  <a:gd name="T23" fmla="*/ 121 h 924"/>
                  <a:gd name="T24" fmla="*/ 205 w 454"/>
                  <a:gd name="T25" fmla="*/ 170 h 924"/>
                  <a:gd name="T26" fmla="*/ 163 w 454"/>
                  <a:gd name="T27" fmla="*/ 213 h 924"/>
                  <a:gd name="T28" fmla="*/ 115 w 454"/>
                  <a:gd name="T29" fmla="*/ 186 h 924"/>
                  <a:gd name="T30" fmla="*/ 83 w 454"/>
                  <a:gd name="T31" fmla="*/ 194 h 924"/>
                  <a:gd name="T32" fmla="*/ 35 w 454"/>
                  <a:gd name="T33" fmla="*/ 277 h 924"/>
                  <a:gd name="T34" fmla="*/ 44 w 454"/>
                  <a:gd name="T35" fmla="*/ 309 h 924"/>
                  <a:gd name="T36" fmla="*/ 93 w 454"/>
                  <a:gd name="T37" fmla="*/ 338 h 924"/>
                  <a:gd name="T38" fmla="*/ 78 w 454"/>
                  <a:gd name="T39" fmla="*/ 396 h 924"/>
                  <a:gd name="T40" fmla="*/ 24 w 454"/>
                  <a:gd name="T41" fmla="*/ 396 h 924"/>
                  <a:gd name="T42" fmla="*/ 0 w 454"/>
                  <a:gd name="T43" fmla="*/ 420 h 924"/>
                  <a:gd name="T44" fmla="*/ 0 w 454"/>
                  <a:gd name="T45" fmla="*/ 515 h 924"/>
                  <a:gd name="T46" fmla="*/ 24 w 454"/>
                  <a:gd name="T47" fmla="*/ 539 h 924"/>
                  <a:gd name="T48" fmla="*/ 80 w 454"/>
                  <a:gd name="T49" fmla="*/ 539 h 924"/>
                  <a:gd name="T50" fmla="*/ 97 w 454"/>
                  <a:gd name="T51" fmla="*/ 597 h 924"/>
                  <a:gd name="T52" fmla="*/ 49 w 454"/>
                  <a:gd name="T53" fmla="*/ 624 h 924"/>
                  <a:gd name="T54" fmla="*/ 41 w 454"/>
                  <a:gd name="T55" fmla="*/ 657 h 924"/>
                  <a:gd name="T56" fmla="*/ 88 w 454"/>
                  <a:gd name="T57" fmla="*/ 739 h 924"/>
                  <a:gd name="T58" fmla="*/ 121 w 454"/>
                  <a:gd name="T59" fmla="*/ 748 h 924"/>
                  <a:gd name="T60" fmla="*/ 170 w 454"/>
                  <a:gd name="T61" fmla="*/ 719 h 924"/>
                  <a:gd name="T62" fmla="*/ 213 w 454"/>
                  <a:gd name="T63" fmla="*/ 761 h 924"/>
                  <a:gd name="T64" fmla="*/ 186 w 454"/>
                  <a:gd name="T65" fmla="*/ 809 h 924"/>
                  <a:gd name="T66" fmla="*/ 194 w 454"/>
                  <a:gd name="T67" fmla="*/ 841 h 924"/>
                  <a:gd name="T68" fmla="*/ 277 w 454"/>
                  <a:gd name="T69" fmla="*/ 889 h 924"/>
                  <a:gd name="T70" fmla="*/ 309 w 454"/>
                  <a:gd name="T71" fmla="*/ 880 h 924"/>
                  <a:gd name="T72" fmla="*/ 338 w 454"/>
                  <a:gd name="T73" fmla="*/ 831 h 924"/>
                  <a:gd name="T74" fmla="*/ 396 w 454"/>
                  <a:gd name="T75" fmla="*/ 846 h 924"/>
                  <a:gd name="T76" fmla="*/ 396 w 454"/>
                  <a:gd name="T77" fmla="*/ 901 h 924"/>
                  <a:gd name="T78" fmla="*/ 420 w 454"/>
                  <a:gd name="T79" fmla="*/ 924 h 924"/>
                  <a:gd name="T80" fmla="*/ 454 w 454"/>
                  <a:gd name="T81" fmla="*/ 924 h 924"/>
                  <a:gd name="T82" fmla="*/ 454 w 454"/>
                  <a:gd name="T83" fmla="*/ 708 h 9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52" h="924">
                    <a:moveTo>
                      <a:pt x="454" y="708"/>
                    </a:moveTo>
                    <a:cubicBezTo>
                      <a:pt x="321" y="704"/>
                      <a:pt x="215" y="596"/>
                      <a:pt x="215" y="462"/>
                    </a:cubicBezTo>
                    <a:cubicBezTo>
                      <a:pt x="215" y="329"/>
                      <a:pt x="321" y="220"/>
                      <a:pt x="454" y="216"/>
                    </a:cubicBezTo>
                    <a:cubicBezTo>
                      <a:pt x="454" y="0"/>
                      <a:pt x="454" y="0"/>
                      <a:pt x="454" y="0"/>
                    </a:cubicBezTo>
                    <a:cubicBezTo>
                      <a:pt x="409" y="0"/>
                      <a:pt x="409" y="0"/>
                      <a:pt x="409" y="0"/>
                    </a:cubicBezTo>
                    <a:cubicBezTo>
                      <a:pt x="396" y="0"/>
                      <a:pt x="385" y="11"/>
                      <a:pt x="385" y="24"/>
                    </a:cubicBezTo>
                    <a:cubicBezTo>
                      <a:pt x="385" y="80"/>
                      <a:pt x="385" y="80"/>
                      <a:pt x="385" y="80"/>
                    </a:cubicBezTo>
                    <a:cubicBezTo>
                      <a:pt x="365" y="84"/>
                      <a:pt x="346" y="90"/>
                      <a:pt x="327" y="97"/>
                    </a:cubicBezTo>
                    <a:cubicBezTo>
                      <a:pt x="300" y="49"/>
                      <a:pt x="300" y="49"/>
                      <a:pt x="300" y="49"/>
                    </a:cubicBezTo>
                    <a:cubicBezTo>
                      <a:pt x="293" y="38"/>
                      <a:pt x="279" y="34"/>
                      <a:pt x="267" y="41"/>
                    </a:cubicBezTo>
                    <a:cubicBezTo>
                      <a:pt x="185" y="88"/>
                      <a:pt x="185" y="88"/>
                      <a:pt x="185" y="88"/>
                    </a:cubicBezTo>
                    <a:cubicBezTo>
                      <a:pt x="174" y="95"/>
                      <a:pt x="170" y="109"/>
                      <a:pt x="176" y="121"/>
                    </a:cubicBezTo>
                    <a:cubicBezTo>
                      <a:pt x="205" y="170"/>
                      <a:pt x="205" y="170"/>
                      <a:pt x="205" y="170"/>
                    </a:cubicBezTo>
                    <a:cubicBezTo>
                      <a:pt x="190" y="183"/>
                      <a:pt x="176" y="198"/>
                      <a:pt x="163" y="213"/>
                    </a:cubicBezTo>
                    <a:cubicBezTo>
                      <a:pt x="115" y="186"/>
                      <a:pt x="115" y="186"/>
                      <a:pt x="115" y="186"/>
                    </a:cubicBezTo>
                    <a:cubicBezTo>
                      <a:pt x="104" y="179"/>
                      <a:pt x="89" y="183"/>
                      <a:pt x="83" y="194"/>
                    </a:cubicBezTo>
                    <a:cubicBezTo>
                      <a:pt x="35" y="277"/>
                      <a:pt x="35" y="277"/>
                      <a:pt x="35" y="277"/>
                    </a:cubicBezTo>
                    <a:cubicBezTo>
                      <a:pt x="29" y="288"/>
                      <a:pt x="33" y="303"/>
                      <a:pt x="44" y="309"/>
                    </a:cubicBezTo>
                    <a:cubicBezTo>
                      <a:pt x="93" y="338"/>
                      <a:pt x="93" y="338"/>
                      <a:pt x="93" y="338"/>
                    </a:cubicBezTo>
                    <a:cubicBezTo>
                      <a:pt x="87" y="356"/>
                      <a:pt x="82" y="376"/>
                      <a:pt x="78" y="396"/>
                    </a:cubicBezTo>
                    <a:cubicBezTo>
                      <a:pt x="24" y="396"/>
                      <a:pt x="24" y="396"/>
                      <a:pt x="24" y="396"/>
                    </a:cubicBezTo>
                    <a:cubicBezTo>
                      <a:pt x="10" y="396"/>
                      <a:pt x="0" y="407"/>
                      <a:pt x="0" y="420"/>
                    </a:cubicBezTo>
                    <a:cubicBezTo>
                      <a:pt x="0" y="515"/>
                      <a:pt x="0" y="515"/>
                      <a:pt x="0" y="515"/>
                    </a:cubicBezTo>
                    <a:cubicBezTo>
                      <a:pt x="0" y="528"/>
                      <a:pt x="10" y="539"/>
                      <a:pt x="24" y="539"/>
                    </a:cubicBezTo>
                    <a:cubicBezTo>
                      <a:pt x="80" y="539"/>
                      <a:pt x="80" y="539"/>
                      <a:pt x="80" y="539"/>
                    </a:cubicBezTo>
                    <a:cubicBezTo>
                      <a:pt x="84" y="559"/>
                      <a:pt x="90" y="578"/>
                      <a:pt x="97" y="597"/>
                    </a:cubicBezTo>
                    <a:cubicBezTo>
                      <a:pt x="49" y="624"/>
                      <a:pt x="49" y="624"/>
                      <a:pt x="49" y="624"/>
                    </a:cubicBezTo>
                    <a:cubicBezTo>
                      <a:pt x="38" y="631"/>
                      <a:pt x="34" y="645"/>
                      <a:pt x="41" y="657"/>
                    </a:cubicBezTo>
                    <a:cubicBezTo>
                      <a:pt x="88" y="739"/>
                      <a:pt x="88" y="739"/>
                      <a:pt x="88" y="739"/>
                    </a:cubicBezTo>
                    <a:cubicBezTo>
                      <a:pt x="95" y="750"/>
                      <a:pt x="109" y="754"/>
                      <a:pt x="121" y="748"/>
                    </a:cubicBezTo>
                    <a:cubicBezTo>
                      <a:pt x="170" y="719"/>
                      <a:pt x="170" y="719"/>
                      <a:pt x="170" y="719"/>
                    </a:cubicBezTo>
                    <a:cubicBezTo>
                      <a:pt x="183" y="734"/>
                      <a:pt x="198" y="748"/>
                      <a:pt x="213" y="761"/>
                    </a:cubicBezTo>
                    <a:cubicBezTo>
                      <a:pt x="186" y="809"/>
                      <a:pt x="186" y="809"/>
                      <a:pt x="186" y="809"/>
                    </a:cubicBezTo>
                    <a:cubicBezTo>
                      <a:pt x="179" y="820"/>
                      <a:pt x="183" y="835"/>
                      <a:pt x="194" y="841"/>
                    </a:cubicBezTo>
                    <a:cubicBezTo>
                      <a:pt x="277" y="889"/>
                      <a:pt x="277" y="889"/>
                      <a:pt x="277" y="889"/>
                    </a:cubicBezTo>
                    <a:cubicBezTo>
                      <a:pt x="288" y="895"/>
                      <a:pt x="303" y="891"/>
                      <a:pt x="309" y="880"/>
                    </a:cubicBezTo>
                    <a:cubicBezTo>
                      <a:pt x="338" y="831"/>
                      <a:pt x="338" y="831"/>
                      <a:pt x="338" y="831"/>
                    </a:cubicBezTo>
                    <a:cubicBezTo>
                      <a:pt x="356" y="837"/>
                      <a:pt x="376" y="842"/>
                      <a:pt x="396" y="846"/>
                    </a:cubicBezTo>
                    <a:cubicBezTo>
                      <a:pt x="396" y="901"/>
                      <a:pt x="396" y="901"/>
                      <a:pt x="396" y="901"/>
                    </a:cubicBezTo>
                    <a:cubicBezTo>
                      <a:pt x="396" y="914"/>
                      <a:pt x="407" y="924"/>
                      <a:pt x="420" y="924"/>
                    </a:cubicBezTo>
                    <a:cubicBezTo>
                      <a:pt x="454" y="924"/>
                      <a:pt x="454" y="924"/>
                      <a:pt x="454" y="924"/>
                    </a:cubicBezTo>
                    <a:lnTo>
                      <a:pt x="454" y="708"/>
                    </a:lnTo>
                    <a:close/>
                  </a:path>
                </a:pathLst>
              </a:custGeom>
              <a:solidFill>
                <a:srgbClr val="44546A">
                  <a:lumMod val="40000"/>
                  <a:lumOff val="6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18" name="TOP-PPT -3-3"/>
              <p:cNvSpPr>
                <a:spLocks noEditPoints="1"/>
              </p:cNvSpPr>
              <p:nvPr/>
            </p:nvSpPr>
            <p:spPr bwMode="auto">
              <a:xfrm>
                <a:off x="3127608" y="3459089"/>
                <a:ext cx="971550" cy="969962"/>
              </a:xfrm>
              <a:custGeom>
                <a:avLst/>
                <a:gdLst>
                  <a:gd name="T0" fmla="*/ 300 w 600"/>
                  <a:gd name="T1" fmla="*/ 0 h 600"/>
                  <a:gd name="T2" fmla="*/ 0 w 600"/>
                  <a:gd name="T3" fmla="*/ 300 h 600"/>
                  <a:gd name="T4" fmla="*/ 300 w 600"/>
                  <a:gd name="T5" fmla="*/ 600 h 600"/>
                  <a:gd name="T6" fmla="*/ 600 w 600"/>
                  <a:gd name="T7" fmla="*/ 300 h 600"/>
                  <a:gd name="T8" fmla="*/ 300 w 600"/>
                  <a:gd name="T9" fmla="*/ 0 h 600"/>
                  <a:gd name="T10" fmla="*/ 300 w 600"/>
                  <a:gd name="T11" fmla="*/ 547 h 600"/>
                  <a:gd name="T12" fmla="*/ 53 w 600"/>
                  <a:gd name="T13" fmla="*/ 300 h 600"/>
                  <a:gd name="T14" fmla="*/ 300 w 600"/>
                  <a:gd name="T15" fmla="*/ 53 h 600"/>
                  <a:gd name="T16" fmla="*/ 547 w 600"/>
                  <a:gd name="T17" fmla="*/ 300 h 600"/>
                  <a:gd name="T18" fmla="*/ 300 w 600"/>
                  <a:gd name="T19" fmla="*/ 547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0" h="600">
                    <a:moveTo>
                      <a:pt x="300" y="0"/>
                    </a:moveTo>
                    <a:cubicBezTo>
                      <a:pt x="134" y="0"/>
                      <a:pt x="0" y="134"/>
                      <a:pt x="0" y="300"/>
                    </a:cubicBezTo>
                    <a:cubicBezTo>
                      <a:pt x="0" y="466"/>
                      <a:pt x="134" y="600"/>
                      <a:pt x="300" y="600"/>
                    </a:cubicBezTo>
                    <a:cubicBezTo>
                      <a:pt x="466" y="600"/>
                      <a:pt x="600" y="466"/>
                      <a:pt x="600" y="300"/>
                    </a:cubicBezTo>
                    <a:cubicBezTo>
                      <a:pt x="600" y="134"/>
                      <a:pt x="466" y="0"/>
                      <a:pt x="300" y="0"/>
                    </a:cubicBezTo>
                    <a:close/>
                    <a:moveTo>
                      <a:pt x="300" y="547"/>
                    </a:moveTo>
                    <a:cubicBezTo>
                      <a:pt x="164" y="547"/>
                      <a:pt x="53" y="436"/>
                      <a:pt x="53" y="300"/>
                    </a:cubicBezTo>
                    <a:cubicBezTo>
                      <a:pt x="53" y="164"/>
                      <a:pt x="164" y="53"/>
                      <a:pt x="300" y="53"/>
                    </a:cubicBezTo>
                    <a:cubicBezTo>
                      <a:pt x="436" y="53"/>
                      <a:pt x="547" y="164"/>
                      <a:pt x="547" y="300"/>
                    </a:cubicBezTo>
                    <a:cubicBezTo>
                      <a:pt x="547" y="436"/>
                      <a:pt x="436" y="547"/>
                      <a:pt x="300" y="547"/>
                    </a:cubicBezTo>
                    <a:close/>
                  </a:path>
                </a:pathLst>
              </a:custGeom>
              <a:solidFill>
                <a:srgbClr val="44546A">
                  <a:lumMod val="60000"/>
                  <a:lumOff val="4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19" name="TOP-PPT -3-4"/>
              <p:cNvSpPr/>
              <p:nvPr/>
            </p:nvSpPr>
            <p:spPr bwMode="auto">
              <a:xfrm>
                <a:off x="3600683" y="3459089"/>
                <a:ext cx="498475" cy="969962"/>
              </a:xfrm>
              <a:custGeom>
                <a:avLst/>
                <a:gdLst>
                  <a:gd name="T0" fmla="*/ 8 w 308"/>
                  <a:gd name="T1" fmla="*/ 0 h 600"/>
                  <a:gd name="T2" fmla="*/ 0 w 308"/>
                  <a:gd name="T3" fmla="*/ 0 h 600"/>
                  <a:gd name="T4" fmla="*/ 0 w 308"/>
                  <a:gd name="T5" fmla="*/ 54 h 600"/>
                  <a:gd name="T6" fmla="*/ 8 w 308"/>
                  <a:gd name="T7" fmla="*/ 53 h 600"/>
                  <a:gd name="T8" fmla="*/ 255 w 308"/>
                  <a:gd name="T9" fmla="*/ 300 h 600"/>
                  <a:gd name="T10" fmla="*/ 8 w 308"/>
                  <a:gd name="T11" fmla="*/ 547 h 600"/>
                  <a:gd name="T12" fmla="*/ 0 w 308"/>
                  <a:gd name="T13" fmla="*/ 546 h 600"/>
                  <a:gd name="T14" fmla="*/ 0 w 308"/>
                  <a:gd name="T15" fmla="*/ 600 h 600"/>
                  <a:gd name="T16" fmla="*/ 8 w 308"/>
                  <a:gd name="T17" fmla="*/ 600 h 600"/>
                  <a:gd name="T18" fmla="*/ 308 w 308"/>
                  <a:gd name="T19" fmla="*/ 300 h 600"/>
                  <a:gd name="T20" fmla="*/ 8 w 308"/>
                  <a:gd name="T21" fmla="*/ 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8" h="600">
                    <a:moveTo>
                      <a:pt x="8" y="0"/>
                    </a:moveTo>
                    <a:cubicBezTo>
                      <a:pt x="5" y="0"/>
                      <a:pt x="2" y="0"/>
                      <a:pt x="0" y="0"/>
                    </a:cubicBezTo>
                    <a:cubicBezTo>
                      <a:pt x="0" y="54"/>
                      <a:pt x="0" y="54"/>
                      <a:pt x="0" y="54"/>
                    </a:cubicBezTo>
                    <a:cubicBezTo>
                      <a:pt x="2" y="54"/>
                      <a:pt x="5" y="53"/>
                      <a:pt x="8" y="53"/>
                    </a:cubicBezTo>
                    <a:cubicBezTo>
                      <a:pt x="144" y="53"/>
                      <a:pt x="255" y="164"/>
                      <a:pt x="255" y="300"/>
                    </a:cubicBezTo>
                    <a:cubicBezTo>
                      <a:pt x="255" y="436"/>
                      <a:pt x="144" y="547"/>
                      <a:pt x="8" y="547"/>
                    </a:cubicBezTo>
                    <a:cubicBezTo>
                      <a:pt x="5" y="547"/>
                      <a:pt x="2" y="547"/>
                      <a:pt x="0" y="546"/>
                    </a:cubicBezTo>
                    <a:cubicBezTo>
                      <a:pt x="0" y="600"/>
                      <a:pt x="0" y="600"/>
                      <a:pt x="0" y="600"/>
                    </a:cubicBezTo>
                    <a:cubicBezTo>
                      <a:pt x="2" y="600"/>
                      <a:pt x="5" y="600"/>
                      <a:pt x="8" y="600"/>
                    </a:cubicBezTo>
                    <a:cubicBezTo>
                      <a:pt x="174" y="600"/>
                      <a:pt x="308" y="466"/>
                      <a:pt x="308" y="300"/>
                    </a:cubicBezTo>
                    <a:cubicBezTo>
                      <a:pt x="308" y="134"/>
                      <a:pt x="174" y="0"/>
                      <a:pt x="8" y="0"/>
                    </a:cubicBezTo>
                    <a:close/>
                  </a:path>
                </a:pathLst>
              </a:custGeom>
              <a:solidFill>
                <a:srgbClr val="44546A">
                  <a:lumMod val="40000"/>
                  <a:lumOff val="6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20" name="TOP-PPT -3-5"/>
              <p:cNvSpPr/>
              <p:nvPr/>
            </p:nvSpPr>
            <p:spPr bwMode="auto">
              <a:xfrm>
                <a:off x="3697519" y="4032177"/>
                <a:ext cx="811213" cy="811212"/>
              </a:xfrm>
              <a:custGeom>
                <a:avLst/>
                <a:gdLst>
                  <a:gd name="T0" fmla="*/ 464 w 501"/>
                  <a:gd name="T1" fmla="*/ 465 h 502"/>
                  <a:gd name="T2" fmla="*/ 464 w 501"/>
                  <a:gd name="T3" fmla="*/ 465 h 502"/>
                  <a:gd name="T4" fmla="*/ 329 w 501"/>
                  <a:gd name="T5" fmla="*/ 465 h 502"/>
                  <a:gd name="T6" fmla="*/ 38 w 501"/>
                  <a:gd name="T7" fmla="*/ 172 h 502"/>
                  <a:gd name="T8" fmla="*/ 38 w 501"/>
                  <a:gd name="T9" fmla="*/ 37 h 502"/>
                  <a:gd name="T10" fmla="*/ 38 w 501"/>
                  <a:gd name="T11" fmla="*/ 37 h 502"/>
                  <a:gd name="T12" fmla="*/ 173 w 501"/>
                  <a:gd name="T13" fmla="*/ 37 h 502"/>
                  <a:gd name="T14" fmla="*/ 464 w 501"/>
                  <a:gd name="T15" fmla="*/ 330 h 502"/>
                  <a:gd name="T16" fmla="*/ 464 w 501"/>
                  <a:gd name="T17" fmla="*/ 465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1" h="502">
                    <a:moveTo>
                      <a:pt x="464" y="465"/>
                    </a:moveTo>
                    <a:cubicBezTo>
                      <a:pt x="464" y="465"/>
                      <a:pt x="464" y="465"/>
                      <a:pt x="464" y="465"/>
                    </a:cubicBezTo>
                    <a:cubicBezTo>
                      <a:pt x="426" y="502"/>
                      <a:pt x="366" y="502"/>
                      <a:pt x="329" y="465"/>
                    </a:cubicBezTo>
                    <a:cubicBezTo>
                      <a:pt x="38" y="172"/>
                      <a:pt x="38" y="172"/>
                      <a:pt x="38" y="172"/>
                    </a:cubicBezTo>
                    <a:cubicBezTo>
                      <a:pt x="0" y="135"/>
                      <a:pt x="1" y="74"/>
                      <a:pt x="38" y="37"/>
                    </a:cubicBezTo>
                    <a:cubicBezTo>
                      <a:pt x="38" y="37"/>
                      <a:pt x="38" y="37"/>
                      <a:pt x="38" y="37"/>
                    </a:cubicBezTo>
                    <a:cubicBezTo>
                      <a:pt x="75" y="0"/>
                      <a:pt x="136" y="0"/>
                      <a:pt x="173" y="37"/>
                    </a:cubicBezTo>
                    <a:cubicBezTo>
                      <a:pt x="464" y="330"/>
                      <a:pt x="464" y="330"/>
                      <a:pt x="464" y="330"/>
                    </a:cubicBezTo>
                    <a:cubicBezTo>
                      <a:pt x="501" y="367"/>
                      <a:pt x="501" y="428"/>
                      <a:pt x="464" y="465"/>
                    </a:cubicBezTo>
                    <a:close/>
                  </a:path>
                </a:pathLst>
              </a:custGeom>
              <a:solidFill>
                <a:srgbClr val="44546A">
                  <a:lumMod val="75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21" name="TOP-PPT -3-6"/>
              <p:cNvSpPr/>
              <p:nvPr/>
            </p:nvSpPr>
            <p:spPr bwMode="auto">
              <a:xfrm>
                <a:off x="3802294" y="4200452"/>
                <a:ext cx="603249" cy="603249"/>
              </a:xfrm>
              <a:custGeom>
                <a:avLst/>
                <a:gdLst>
                  <a:gd name="T0" fmla="*/ 357 w 372"/>
                  <a:gd name="T1" fmla="*/ 359 h 373"/>
                  <a:gd name="T2" fmla="*/ 305 w 372"/>
                  <a:gd name="T3" fmla="*/ 359 h 373"/>
                  <a:gd name="T4" fmla="*/ 14 w 372"/>
                  <a:gd name="T5" fmla="*/ 66 h 373"/>
                  <a:gd name="T6" fmla="*/ 14 w 372"/>
                  <a:gd name="T7" fmla="*/ 14 h 373"/>
                  <a:gd name="T8" fmla="*/ 66 w 372"/>
                  <a:gd name="T9" fmla="*/ 14 h 373"/>
                  <a:gd name="T10" fmla="*/ 358 w 372"/>
                  <a:gd name="T11" fmla="*/ 307 h 373"/>
                  <a:gd name="T12" fmla="*/ 358 w 372"/>
                  <a:gd name="T13" fmla="*/ 359 h 373"/>
                  <a:gd name="T14" fmla="*/ 357 w 372"/>
                  <a:gd name="T15" fmla="*/ 359 h 3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2" h="373">
                    <a:moveTo>
                      <a:pt x="357" y="359"/>
                    </a:moveTo>
                    <a:cubicBezTo>
                      <a:pt x="343" y="373"/>
                      <a:pt x="320" y="373"/>
                      <a:pt x="305" y="359"/>
                    </a:cubicBezTo>
                    <a:cubicBezTo>
                      <a:pt x="14" y="66"/>
                      <a:pt x="14" y="66"/>
                      <a:pt x="14" y="66"/>
                    </a:cubicBezTo>
                    <a:cubicBezTo>
                      <a:pt x="0" y="52"/>
                      <a:pt x="0" y="28"/>
                      <a:pt x="14" y="14"/>
                    </a:cubicBezTo>
                    <a:cubicBezTo>
                      <a:pt x="29" y="0"/>
                      <a:pt x="52" y="0"/>
                      <a:pt x="66" y="14"/>
                    </a:cubicBezTo>
                    <a:cubicBezTo>
                      <a:pt x="358" y="307"/>
                      <a:pt x="358" y="307"/>
                      <a:pt x="358" y="307"/>
                    </a:cubicBezTo>
                    <a:cubicBezTo>
                      <a:pt x="372" y="321"/>
                      <a:pt x="372" y="344"/>
                      <a:pt x="358" y="359"/>
                    </a:cubicBezTo>
                    <a:lnTo>
                      <a:pt x="357" y="359"/>
                    </a:lnTo>
                    <a:close/>
                  </a:path>
                </a:pathLst>
              </a:custGeom>
              <a:solidFill>
                <a:srgbClr val="44546A">
                  <a:lumMod val="20000"/>
                  <a:lumOff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22" name="TOP-PPT -3-7"/>
              <p:cNvSpPr/>
              <p:nvPr/>
            </p:nvSpPr>
            <p:spPr bwMode="auto">
              <a:xfrm>
                <a:off x="2660882" y="2992366"/>
                <a:ext cx="1209675" cy="1209674"/>
              </a:xfrm>
              <a:custGeom>
                <a:avLst/>
                <a:gdLst>
                  <a:gd name="T0" fmla="*/ 109 w 747"/>
                  <a:gd name="T1" fmla="*/ 110 h 747"/>
                  <a:gd name="T2" fmla="*/ 109 w 747"/>
                  <a:gd name="T3" fmla="*/ 110 h 747"/>
                  <a:gd name="T4" fmla="*/ 374 w 747"/>
                  <a:gd name="T5" fmla="*/ 0 h 747"/>
                  <a:gd name="T6" fmla="*/ 747 w 747"/>
                  <a:gd name="T7" fmla="*/ 374 h 747"/>
                  <a:gd name="T8" fmla="*/ 637 w 747"/>
                  <a:gd name="T9" fmla="*/ 637 h 747"/>
                  <a:gd name="T10" fmla="*/ 373 w 747"/>
                  <a:gd name="T11" fmla="*/ 747 h 747"/>
                  <a:gd name="T12" fmla="*/ 109 w 747"/>
                  <a:gd name="T13" fmla="*/ 637 h 747"/>
                  <a:gd name="T14" fmla="*/ 0 w 747"/>
                  <a:gd name="T15" fmla="*/ 373 h 747"/>
                  <a:gd name="T16" fmla="*/ 109 w 747"/>
                  <a:gd name="T17" fmla="*/ 110 h 7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7" h="747">
                    <a:moveTo>
                      <a:pt x="109" y="110"/>
                    </a:moveTo>
                    <a:cubicBezTo>
                      <a:pt x="109" y="110"/>
                      <a:pt x="109" y="110"/>
                      <a:pt x="109" y="110"/>
                    </a:cubicBezTo>
                    <a:cubicBezTo>
                      <a:pt x="180" y="39"/>
                      <a:pt x="274" y="0"/>
                      <a:pt x="374" y="0"/>
                    </a:cubicBezTo>
                    <a:cubicBezTo>
                      <a:pt x="580" y="1"/>
                      <a:pt x="747" y="168"/>
                      <a:pt x="747" y="374"/>
                    </a:cubicBezTo>
                    <a:cubicBezTo>
                      <a:pt x="747" y="473"/>
                      <a:pt x="708" y="567"/>
                      <a:pt x="637" y="637"/>
                    </a:cubicBezTo>
                    <a:cubicBezTo>
                      <a:pt x="567" y="708"/>
                      <a:pt x="473" y="747"/>
                      <a:pt x="373" y="747"/>
                    </a:cubicBezTo>
                    <a:cubicBezTo>
                      <a:pt x="273" y="747"/>
                      <a:pt x="180" y="708"/>
                      <a:pt x="109" y="637"/>
                    </a:cubicBezTo>
                    <a:cubicBezTo>
                      <a:pt x="39" y="566"/>
                      <a:pt x="0" y="472"/>
                      <a:pt x="0" y="373"/>
                    </a:cubicBezTo>
                    <a:cubicBezTo>
                      <a:pt x="0" y="274"/>
                      <a:pt x="39" y="180"/>
                      <a:pt x="109" y="110"/>
                    </a:cubicBezTo>
                    <a:close/>
                  </a:path>
                </a:pathLst>
              </a:custGeom>
              <a:solidFill>
                <a:srgbClr val="44546A"/>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23" name="TOP-PPT -3-8"/>
              <p:cNvSpPr/>
              <p:nvPr/>
            </p:nvSpPr>
            <p:spPr bwMode="auto">
              <a:xfrm>
                <a:off x="2814871" y="3147941"/>
                <a:ext cx="900114" cy="898525"/>
              </a:xfrm>
              <a:custGeom>
                <a:avLst/>
                <a:gdLst>
                  <a:gd name="T0" fmla="*/ 82 w 556"/>
                  <a:gd name="T1" fmla="*/ 81 h 555"/>
                  <a:gd name="T2" fmla="*/ 1 w 556"/>
                  <a:gd name="T3" fmla="*/ 277 h 555"/>
                  <a:gd name="T4" fmla="*/ 278 w 556"/>
                  <a:gd name="T5" fmla="*/ 555 h 555"/>
                  <a:gd name="T6" fmla="*/ 475 w 556"/>
                  <a:gd name="T7" fmla="*/ 474 h 555"/>
                  <a:gd name="T8" fmla="*/ 475 w 556"/>
                  <a:gd name="T9" fmla="*/ 474 h 555"/>
                  <a:gd name="T10" fmla="*/ 556 w 556"/>
                  <a:gd name="T11" fmla="*/ 278 h 555"/>
                  <a:gd name="T12" fmla="*/ 475 w 556"/>
                  <a:gd name="T13" fmla="*/ 82 h 555"/>
                  <a:gd name="T14" fmla="*/ 279 w 556"/>
                  <a:gd name="T15" fmla="*/ 0 h 555"/>
                  <a:gd name="T16" fmla="*/ 82 w 556"/>
                  <a:gd name="T17" fmla="*/ 81 h 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6" h="555">
                    <a:moveTo>
                      <a:pt x="82" y="81"/>
                    </a:moveTo>
                    <a:cubicBezTo>
                      <a:pt x="30" y="134"/>
                      <a:pt x="1" y="203"/>
                      <a:pt x="1" y="277"/>
                    </a:cubicBezTo>
                    <a:cubicBezTo>
                      <a:pt x="0" y="430"/>
                      <a:pt x="125" y="555"/>
                      <a:pt x="278" y="555"/>
                    </a:cubicBezTo>
                    <a:cubicBezTo>
                      <a:pt x="352" y="555"/>
                      <a:pt x="422" y="526"/>
                      <a:pt x="475" y="474"/>
                    </a:cubicBezTo>
                    <a:cubicBezTo>
                      <a:pt x="475" y="474"/>
                      <a:pt x="475" y="474"/>
                      <a:pt x="475" y="474"/>
                    </a:cubicBezTo>
                    <a:cubicBezTo>
                      <a:pt x="527" y="421"/>
                      <a:pt x="556" y="352"/>
                      <a:pt x="556" y="278"/>
                    </a:cubicBezTo>
                    <a:cubicBezTo>
                      <a:pt x="556" y="204"/>
                      <a:pt x="528" y="134"/>
                      <a:pt x="475" y="82"/>
                    </a:cubicBezTo>
                    <a:cubicBezTo>
                      <a:pt x="423" y="29"/>
                      <a:pt x="353" y="0"/>
                      <a:pt x="279" y="0"/>
                    </a:cubicBezTo>
                    <a:cubicBezTo>
                      <a:pt x="205" y="0"/>
                      <a:pt x="135" y="29"/>
                      <a:pt x="82" y="81"/>
                    </a:cubicBezTo>
                    <a:close/>
                  </a:path>
                </a:pathLst>
              </a:custGeom>
              <a:solidFill>
                <a:srgbClr val="44546A">
                  <a:lumMod val="20000"/>
                  <a:lumOff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24" name="TOP-PPT -3-9"/>
              <p:cNvSpPr/>
              <p:nvPr/>
            </p:nvSpPr>
            <p:spPr bwMode="auto">
              <a:xfrm>
                <a:off x="2902184" y="3147941"/>
                <a:ext cx="812800" cy="869950"/>
              </a:xfrm>
              <a:custGeom>
                <a:avLst/>
                <a:gdLst>
                  <a:gd name="T0" fmla="*/ 421 w 502"/>
                  <a:gd name="T1" fmla="*/ 82 h 538"/>
                  <a:gd name="T2" fmla="*/ 225 w 502"/>
                  <a:gd name="T3" fmla="*/ 0 h 538"/>
                  <a:gd name="T4" fmla="*/ 164 w 502"/>
                  <a:gd name="T5" fmla="*/ 6 h 538"/>
                  <a:gd name="T6" fmla="*/ 81 w 502"/>
                  <a:gd name="T7" fmla="*/ 64 h 538"/>
                  <a:gd name="T8" fmla="*/ 0 w 502"/>
                  <a:gd name="T9" fmla="*/ 259 h 538"/>
                  <a:gd name="T10" fmla="*/ 277 w 502"/>
                  <a:gd name="T11" fmla="*/ 538 h 538"/>
                  <a:gd name="T12" fmla="*/ 338 w 502"/>
                  <a:gd name="T13" fmla="*/ 531 h 538"/>
                  <a:gd name="T14" fmla="*/ 421 w 502"/>
                  <a:gd name="T15" fmla="*/ 474 h 538"/>
                  <a:gd name="T16" fmla="*/ 421 w 502"/>
                  <a:gd name="T17" fmla="*/ 474 h 538"/>
                  <a:gd name="T18" fmla="*/ 502 w 502"/>
                  <a:gd name="T19" fmla="*/ 278 h 538"/>
                  <a:gd name="T20" fmla="*/ 421 w 502"/>
                  <a:gd name="T21" fmla="*/ 82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02" h="538">
                    <a:moveTo>
                      <a:pt x="421" y="82"/>
                    </a:moveTo>
                    <a:cubicBezTo>
                      <a:pt x="369" y="29"/>
                      <a:pt x="299" y="0"/>
                      <a:pt x="225" y="0"/>
                    </a:cubicBezTo>
                    <a:cubicBezTo>
                      <a:pt x="204" y="0"/>
                      <a:pt x="183" y="2"/>
                      <a:pt x="164" y="6"/>
                    </a:cubicBezTo>
                    <a:cubicBezTo>
                      <a:pt x="133" y="20"/>
                      <a:pt x="106" y="39"/>
                      <a:pt x="81" y="64"/>
                    </a:cubicBezTo>
                    <a:cubicBezTo>
                      <a:pt x="29" y="116"/>
                      <a:pt x="0" y="185"/>
                      <a:pt x="0" y="259"/>
                    </a:cubicBezTo>
                    <a:cubicBezTo>
                      <a:pt x="0" y="412"/>
                      <a:pt x="124" y="537"/>
                      <a:pt x="277" y="538"/>
                    </a:cubicBezTo>
                    <a:cubicBezTo>
                      <a:pt x="298" y="538"/>
                      <a:pt x="318" y="535"/>
                      <a:pt x="338" y="531"/>
                    </a:cubicBezTo>
                    <a:cubicBezTo>
                      <a:pt x="369" y="517"/>
                      <a:pt x="397" y="498"/>
                      <a:pt x="421" y="474"/>
                    </a:cubicBezTo>
                    <a:cubicBezTo>
                      <a:pt x="421" y="474"/>
                      <a:pt x="421" y="474"/>
                      <a:pt x="421" y="474"/>
                    </a:cubicBezTo>
                    <a:cubicBezTo>
                      <a:pt x="473" y="421"/>
                      <a:pt x="502" y="352"/>
                      <a:pt x="502" y="278"/>
                    </a:cubicBezTo>
                    <a:cubicBezTo>
                      <a:pt x="502" y="204"/>
                      <a:pt x="474" y="134"/>
                      <a:pt x="421" y="82"/>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25" name="TOP-PPT -3-10"/>
              <p:cNvSpPr/>
              <p:nvPr/>
            </p:nvSpPr>
            <p:spPr bwMode="auto">
              <a:xfrm>
                <a:off x="3584809" y="3916292"/>
                <a:ext cx="265113" cy="268287"/>
              </a:xfrm>
              <a:custGeom>
                <a:avLst/>
                <a:gdLst>
                  <a:gd name="T0" fmla="*/ 145 w 164"/>
                  <a:gd name="T1" fmla="*/ 147 h 166"/>
                  <a:gd name="T2" fmla="*/ 78 w 164"/>
                  <a:gd name="T3" fmla="*/ 147 h 166"/>
                  <a:gd name="T4" fmla="*/ 18 w 164"/>
                  <a:gd name="T5" fmla="*/ 86 h 166"/>
                  <a:gd name="T6" fmla="*/ 18 w 164"/>
                  <a:gd name="T7" fmla="*/ 18 h 166"/>
                  <a:gd name="T8" fmla="*/ 18 w 164"/>
                  <a:gd name="T9" fmla="*/ 18 h 166"/>
                  <a:gd name="T10" fmla="*/ 86 w 164"/>
                  <a:gd name="T11" fmla="*/ 18 h 166"/>
                  <a:gd name="T12" fmla="*/ 145 w 164"/>
                  <a:gd name="T13" fmla="*/ 80 h 166"/>
                  <a:gd name="T14" fmla="*/ 145 w 164"/>
                  <a:gd name="T15" fmla="*/ 147 h 166"/>
                  <a:gd name="T16" fmla="*/ 145 w 164"/>
                  <a:gd name="T17" fmla="*/ 147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4" h="166">
                    <a:moveTo>
                      <a:pt x="145" y="147"/>
                    </a:moveTo>
                    <a:cubicBezTo>
                      <a:pt x="127" y="166"/>
                      <a:pt x="96" y="166"/>
                      <a:pt x="78" y="147"/>
                    </a:cubicBezTo>
                    <a:cubicBezTo>
                      <a:pt x="18" y="86"/>
                      <a:pt x="18" y="86"/>
                      <a:pt x="18" y="86"/>
                    </a:cubicBezTo>
                    <a:cubicBezTo>
                      <a:pt x="0" y="67"/>
                      <a:pt x="0" y="37"/>
                      <a:pt x="18" y="18"/>
                    </a:cubicBezTo>
                    <a:cubicBezTo>
                      <a:pt x="18" y="18"/>
                      <a:pt x="18" y="18"/>
                      <a:pt x="18" y="18"/>
                    </a:cubicBezTo>
                    <a:cubicBezTo>
                      <a:pt x="37" y="0"/>
                      <a:pt x="67" y="0"/>
                      <a:pt x="86" y="18"/>
                    </a:cubicBezTo>
                    <a:cubicBezTo>
                      <a:pt x="145" y="80"/>
                      <a:pt x="145" y="80"/>
                      <a:pt x="145" y="80"/>
                    </a:cubicBezTo>
                    <a:cubicBezTo>
                      <a:pt x="164" y="98"/>
                      <a:pt x="164" y="129"/>
                      <a:pt x="145" y="147"/>
                    </a:cubicBezTo>
                    <a:cubicBezTo>
                      <a:pt x="145" y="147"/>
                      <a:pt x="145" y="147"/>
                      <a:pt x="145" y="147"/>
                    </a:cubicBezTo>
                    <a:close/>
                  </a:path>
                </a:pathLst>
              </a:custGeom>
              <a:solidFill>
                <a:srgbClr val="44546A">
                  <a:lumMod val="75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26" name="TOP-PPT -3-11"/>
              <p:cNvSpPr/>
              <p:nvPr/>
            </p:nvSpPr>
            <p:spPr bwMode="auto">
              <a:xfrm>
                <a:off x="3265719" y="3025703"/>
                <a:ext cx="571500" cy="1141412"/>
              </a:xfrm>
              <a:custGeom>
                <a:avLst/>
                <a:gdLst>
                  <a:gd name="T0" fmla="*/ 1 w 353"/>
                  <a:gd name="T1" fmla="*/ 0 h 705"/>
                  <a:gd name="T2" fmla="*/ 353 w 353"/>
                  <a:gd name="T3" fmla="*/ 353 h 705"/>
                  <a:gd name="T4" fmla="*/ 249 w 353"/>
                  <a:gd name="T5" fmla="*/ 601 h 705"/>
                  <a:gd name="T6" fmla="*/ 1 w 353"/>
                  <a:gd name="T7" fmla="*/ 705 h 705"/>
                  <a:gd name="T8" fmla="*/ 0 w 353"/>
                  <a:gd name="T9" fmla="*/ 705 h 705"/>
                  <a:gd name="T10" fmla="*/ 0 w 353"/>
                  <a:gd name="T11" fmla="*/ 658 h 705"/>
                  <a:gd name="T12" fmla="*/ 1 w 353"/>
                  <a:gd name="T13" fmla="*/ 658 h 705"/>
                  <a:gd name="T14" fmla="*/ 216 w 353"/>
                  <a:gd name="T15" fmla="*/ 568 h 705"/>
                  <a:gd name="T16" fmla="*/ 306 w 353"/>
                  <a:gd name="T17" fmla="*/ 353 h 705"/>
                  <a:gd name="T18" fmla="*/ 1 w 353"/>
                  <a:gd name="T19" fmla="*/ 47 h 705"/>
                  <a:gd name="T20" fmla="*/ 1 w 353"/>
                  <a:gd name="T21" fmla="*/ 0 h 7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3" h="705">
                    <a:moveTo>
                      <a:pt x="1" y="0"/>
                    </a:moveTo>
                    <a:cubicBezTo>
                      <a:pt x="195" y="1"/>
                      <a:pt x="353" y="159"/>
                      <a:pt x="353" y="353"/>
                    </a:cubicBezTo>
                    <a:cubicBezTo>
                      <a:pt x="352" y="447"/>
                      <a:pt x="316" y="535"/>
                      <a:pt x="249" y="601"/>
                    </a:cubicBezTo>
                    <a:cubicBezTo>
                      <a:pt x="183" y="668"/>
                      <a:pt x="94" y="705"/>
                      <a:pt x="1" y="705"/>
                    </a:cubicBezTo>
                    <a:cubicBezTo>
                      <a:pt x="0" y="705"/>
                      <a:pt x="0" y="705"/>
                      <a:pt x="0" y="705"/>
                    </a:cubicBezTo>
                    <a:cubicBezTo>
                      <a:pt x="0" y="658"/>
                      <a:pt x="0" y="658"/>
                      <a:pt x="0" y="658"/>
                    </a:cubicBezTo>
                    <a:cubicBezTo>
                      <a:pt x="0" y="658"/>
                      <a:pt x="0" y="658"/>
                      <a:pt x="1" y="658"/>
                    </a:cubicBezTo>
                    <a:cubicBezTo>
                      <a:pt x="82" y="658"/>
                      <a:pt x="158" y="626"/>
                      <a:pt x="216" y="568"/>
                    </a:cubicBezTo>
                    <a:cubicBezTo>
                      <a:pt x="274" y="511"/>
                      <a:pt x="305" y="434"/>
                      <a:pt x="306" y="353"/>
                    </a:cubicBezTo>
                    <a:cubicBezTo>
                      <a:pt x="306" y="185"/>
                      <a:pt x="169" y="48"/>
                      <a:pt x="1" y="47"/>
                    </a:cubicBezTo>
                    <a:cubicBezTo>
                      <a:pt x="1" y="0"/>
                      <a:pt x="1" y="0"/>
                      <a:pt x="1" y="0"/>
                    </a:cubicBezTo>
                    <a:close/>
                  </a:path>
                </a:pathLst>
              </a:custGeom>
              <a:solidFill>
                <a:srgbClr val="44546A">
                  <a:lumMod val="75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27" name="TOP-PPT -3-12"/>
              <p:cNvSpPr/>
              <p:nvPr/>
            </p:nvSpPr>
            <p:spPr bwMode="auto">
              <a:xfrm>
                <a:off x="2887895" y="3213028"/>
                <a:ext cx="825500" cy="831849"/>
              </a:xfrm>
              <a:custGeom>
                <a:avLst/>
                <a:gdLst>
                  <a:gd name="T0" fmla="*/ 201 w 510"/>
                  <a:gd name="T1" fmla="*/ 452 h 514"/>
                  <a:gd name="T2" fmla="*/ 448 w 510"/>
                  <a:gd name="T3" fmla="*/ 205 h 514"/>
                  <a:gd name="T4" fmla="*/ 510 w 510"/>
                  <a:gd name="T5" fmla="*/ 214 h 514"/>
                  <a:gd name="T6" fmla="*/ 430 w 510"/>
                  <a:gd name="T7" fmla="*/ 42 h 514"/>
                  <a:gd name="T8" fmla="*/ 376 w 510"/>
                  <a:gd name="T9" fmla="*/ 0 h 514"/>
                  <a:gd name="T10" fmla="*/ 371 w 510"/>
                  <a:gd name="T11" fmla="*/ 14 h 514"/>
                  <a:gd name="T12" fmla="*/ 371 w 510"/>
                  <a:gd name="T13" fmla="*/ 70 h 514"/>
                  <a:gd name="T14" fmla="*/ 313 w 510"/>
                  <a:gd name="T15" fmla="*/ 87 h 514"/>
                  <a:gd name="T16" fmla="*/ 286 w 510"/>
                  <a:gd name="T17" fmla="*/ 39 h 514"/>
                  <a:gd name="T18" fmla="*/ 253 w 510"/>
                  <a:gd name="T19" fmla="*/ 31 h 514"/>
                  <a:gd name="T20" fmla="*/ 171 w 510"/>
                  <a:gd name="T21" fmla="*/ 78 h 514"/>
                  <a:gd name="T22" fmla="*/ 162 w 510"/>
                  <a:gd name="T23" fmla="*/ 111 h 514"/>
                  <a:gd name="T24" fmla="*/ 191 w 510"/>
                  <a:gd name="T25" fmla="*/ 160 h 514"/>
                  <a:gd name="T26" fmla="*/ 149 w 510"/>
                  <a:gd name="T27" fmla="*/ 203 h 514"/>
                  <a:gd name="T28" fmla="*/ 101 w 510"/>
                  <a:gd name="T29" fmla="*/ 176 h 514"/>
                  <a:gd name="T30" fmla="*/ 69 w 510"/>
                  <a:gd name="T31" fmla="*/ 184 h 514"/>
                  <a:gd name="T32" fmla="*/ 21 w 510"/>
                  <a:gd name="T33" fmla="*/ 267 h 514"/>
                  <a:gd name="T34" fmla="*/ 30 w 510"/>
                  <a:gd name="T35" fmla="*/ 299 h 514"/>
                  <a:gd name="T36" fmla="*/ 79 w 510"/>
                  <a:gd name="T37" fmla="*/ 328 h 514"/>
                  <a:gd name="T38" fmla="*/ 64 w 510"/>
                  <a:gd name="T39" fmla="*/ 386 h 514"/>
                  <a:gd name="T40" fmla="*/ 10 w 510"/>
                  <a:gd name="T41" fmla="*/ 386 h 514"/>
                  <a:gd name="T42" fmla="*/ 0 w 510"/>
                  <a:gd name="T43" fmla="*/ 388 h 514"/>
                  <a:gd name="T44" fmla="*/ 210 w 510"/>
                  <a:gd name="T45" fmla="*/ 514 h 514"/>
                  <a:gd name="T46" fmla="*/ 201 w 510"/>
                  <a:gd name="T47" fmla="*/ 452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10" h="514">
                    <a:moveTo>
                      <a:pt x="201" y="452"/>
                    </a:moveTo>
                    <a:cubicBezTo>
                      <a:pt x="201" y="316"/>
                      <a:pt x="312" y="205"/>
                      <a:pt x="448" y="205"/>
                    </a:cubicBezTo>
                    <a:cubicBezTo>
                      <a:pt x="469" y="205"/>
                      <a:pt x="490" y="208"/>
                      <a:pt x="510" y="214"/>
                    </a:cubicBezTo>
                    <a:cubicBezTo>
                      <a:pt x="505" y="149"/>
                      <a:pt x="477" y="88"/>
                      <a:pt x="430" y="42"/>
                    </a:cubicBezTo>
                    <a:cubicBezTo>
                      <a:pt x="414" y="25"/>
                      <a:pt x="395" y="11"/>
                      <a:pt x="376" y="0"/>
                    </a:cubicBezTo>
                    <a:cubicBezTo>
                      <a:pt x="373" y="4"/>
                      <a:pt x="371" y="8"/>
                      <a:pt x="371" y="14"/>
                    </a:cubicBezTo>
                    <a:cubicBezTo>
                      <a:pt x="371" y="70"/>
                      <a:pt x="371" y="70"/>
                      <a:pt x="371" y="70"/>
                    </a:cubicBezTo>
                    <a:cubicBezTo>
                      <a:pt x="351" y="74"/>
                      <a:pt x="332" y="80"/>
                      <a:pt x="313" y="87"/>
                    </a:cubicBezTo>
                    <a:cubicBezTo>
                      <a:pt x="286" y="39"/>
                      <a:pt x="286" y="39"/>
                      <a:pt x="286" y="39"/>
                    </a:cubicBezTo>
                    <a:cubicBezTo>
                      <a:pt x="279" y="28"/>
                      <a:pt x="265" y="24"/>
                      <a:pt x="253" y="31"/>
                    </a:cubicBezTo>
                    <a:cubicBezTo>
                      <a:pt x="171" y="78"/>
                      <a:pt x="171" y="78"/>
                      <a:pt x="171" y="78"/>
                    </a:cubicBezTo>
                    <a:cubicBezTo>
                      <a:pt x="160" y="85"/>
                      <a:pt x="156" y="99"/>
                      <a:pt x="162" y="111"/>
                    </a:cubicBezTo>
                    <a:cubicBezTo>
                      <a:pt x="191" y="160"/>
                      <a:pt x="191" y="160"/>
                      <a:pt x="191" y="160"/>
                    </a:cubicBezTo>
                    <a:cubicBezTo>
                      <a:pt x="176" y="173"/>
                      <a:pt x="162" y="188"/>
                      <a:pt x="149" y="203"/>
                    </a:cubicBezTo>
                    <a:cubicBezTo>
                      <a:pt x="101" y="176"/>
                      <a:pt x="101" y="176"/>
                      <a:pt x="101" y="176"/>
                    </a:cubicBezTo>
                    <a:cubicBezTo>
                      <a:pt x="90" y="169"/>
                      <a:pt x="75" y="173"/>
                      <a:pt x="69" y="184"/>
                    </a:cubicBezTo>
                    <a:cubicBezTo>
                      <a:pt x="21" y="267"/>
                      <a:pt x="21" y="267"/>
                      <a:pt x="21" y="267"/>
                    </a:cubicBezTo>
                    <a:cubicBezTo>
                      <a:pt x="15" y="278"/>
                      <a:pt x="19" y="293"/>
                      <a:pt x="30" y="299"/>
                    </a:cubicBezTo>
                    <a:cubicBezTo>
                      <a:pt x="79" y="328"/>
                      <a:pt x="79" y="328"/>
                      <a:pt x="79" y="328"/>
                    </a:cubicBezTo>
                    <a:cubicBezTo>
                      <a:pt x="73" y="346"/>
                      <a:pt x="68" y="366"/>
                      <a:pt x="64" y="386"/>
                    </a:cubicBezTo>
                    <a:cubicBezTo>
                      <a:pt x="10" y="386"/>
                      <a:pt x="10" y="386"/>
                      <a:pt x="10" y="386"/>
                    </a:cubicBezTo>
                    <a:cubicBezTo>
                      <a:pt x="6" y="386"/>
                      <a:pt x="3" y="387"/>
                      <a:pt x="0" y="388"/>
                    </a:cubicBezTo>
                    <a:cubicBezTo>
                      <a:pt x="46" y="458"/>
                      <a:pt x="122" y="507"/>
                      <a:pt x="210" y="514"/>
                    </a:cubicBezTo>
                    <a:cubicBezTo>
                      <a:pt x="204" y="494"/>
                      <a:pt x="201" y="474"/>
                      <a:pt x="201" y="452"/>
                    </a:cubicBezTo>
                    <a:close/>
                  </a:path>
                </a:pathLst>
              </a:custGeom>
              <a:solidFill>
                <a:srgbClr val="44546A">
                  <a:lumMod val="20000"/>
                  <a:lumOff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28" name="TOP-PPT -3-13"/>
              <p:cNvSpPr/>
              <p:nvPr/>
            </p:nvSpPr>
            <p:spPr bwMode="auto">
              <a:xfrm>
                <a:off x="2887895" y="3836918"/>
                <a:ext cx="339725" cy="207963"/>
              </a:xfrm>
              <a:custGeom>
                <a:avLst/>
                <a:gdLst>
                  <a:gd name="T0" fmla="*/ 65 w 210"/>
                  <a:gd name="T1" fmla="*/ 0 h 128"/>
                  <a:gd name="T2" fmla="*/ 64 w 210"/>
                  <a:gd name="T3" fmla="*/ 0 h 128"/>
                  <a:gd name="T4" fmla="*/ 10 w 210"/>
                  <a:gd name="T5" fmla="*/ 0 h 128"/>
                  <a:gd name="T6" fmla="*/ 0 w 210"/>
                  <a:gd name="T7" fmla="*/ 2 h 128"/>
                  <a:gd name="T8" fmla="*/ 7 w 210"/>
                  <a:gd name="T9" fmla="*/ 13 h 128"/>
                  <a:gd name="T10" fmla="*/ 13 w 210"/>
                  <a:gd name="T11" fmla="*/ 20 h 128"/>
                  <a:gd name="T12" fmla="*/ 25 w 210"/>
                  <a:gd name="T13" fmla="*/ 35 h 128"/>
                  <a:gd name="T14" fmla="*/ 31 w 210"/>
                  <a:gd name="T15" fmla="*/ 41 h 128"/>
                  <a:gd name="T16" fmla="*/ 44 w 210"/>
                  <a:gd name="T17" fmla="*/ 54 h 128"/>
                  <a:gd name="T18" fmla="*/ 52 w 210"/>
                  <a:gd name="T19" fmla="*/ 61 h 128"/>
                  <a:gd name="T20" fmla="*/ 62 w 210"/>
                  <a:gd name="T21" fmla="*/ 70 h 128"/>
                  <a:gd name="T22" fmla="*/ 69 w 210"/>
                  <a:gd name="T23" fmla="*/ 75 h 128"/>
                  <a:gd name="T24" fmla="*/ 85 w 210"/>
                  <a:gd name="T25" fmla="*/ 86 h 128"/>
                  <a:gd name="T26" fmla="*/ 93 w 210"/>
                  <a:gd name="T27" fmla="*/ 91 h 128"/>
                  <a:gd name="T28" fmla="*/ 110 w 210"/>
                  <a:gd name="T29" fmla="*/ 100 h 128"/>
                  <a:gd name="T30" fmla="*/ 119 w 210"/>
                  <a:gd name="T31" fmla="*/ 104 h 128"/>
                  <a:gd name="T32" fmla="*/ 130 w 210"/>
                  <a:gd name="T33" fmla="*/ 109 h 128"/>
                  <a:gd name="T34" fmla="*/ 142 w 210"/>
                  <a:gd name="T35" fmla="*/ 113 h 128"/>
                  <a:gd name="T36" fmla="*/ 158 w 210"/>
                  <a:gd name="T37" fmla="*/ 119 h 128"/>
                  <a:gd name="T38" fmla="*/ 167 w 210"/>
                  <a:gd name="T39" fmla="*/ 121 h 128"/>
                  <a:gd name="T40" fmla="*/ 187 w 210"/>
                  <a:gd name="T41" fmla="*/ 125 h 128"/>
                  <a:gd name="T42" fmla="*/ 196 w 210"/>
                  <a:gd name="T43" fmla="*/ 127 h 128"/>
                  <a:gd name="T44" fmla="*/ 210 w 210"/>
                  <a:gd name="T45" fmla="*/ 128 h 128"/>
                  <a:gd name="T46" fmla="*/ 204 w 210"/>
                  <a:gd name="T47" fmla="*/ 99 h 128"/>
                  <a:gd name="T48" fmla="*/ 65 w 210"/>
                  <a:gd name="T49" fmla="*/ 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10" h="128">
                    <a:moveTo>
                      <a:pt x="65" y="0"/>
                    </a:moveTo>
                    <a:cubicBezTo>
                      <a:pt x="64" y="0"/>
                      <a:pt x="64" y="0"/>
                      <a:pt x="64" y="0"/>
                    </a:cubicBezTo>
                    <a:cubicBezTo>
                      <a:pt x="10" y="0"/>
                      <a:pt x="10" y="0"/>
                      <a:pt x="10" y="0"/>
                    </a:cubicBezTo>
                    <a:cubicBezTo>
                      <a:pt x="6" y="0"/>
                      <a:pt x="3" y="1"/>
                      <a:pt x="0" y="2"/>
                    </a:cubicBezTo>
                    <a:cubicBezTo>
                      <a:pt x="3" y="6"/>
                      <a:pt x="5" y="9"/>
                      <a:pt x="7" y="13"/>
                    </a:cubicBezTo>
                    <a:cubicBezTo>
                      <a:pt x="9" y="15"/>
                      <a:pt x="11" y="17"/>
                      <a:pt x="13" y="20"/>
                    </a:cubicBezTo>
                    <a:cubicBezTo>
                      <a:pt x="17" y="25"/>
                      <a:pt x="21" y="30"/>
                      <a:pt x="25" y="35"/>
                    </a:cubicBezTo>
                    <a:cubicBezTo>
                      <a:pt x="27" y="37"/>
                      <a:pt x="29" y="39"/>
                      <a:pt x="31" y="41"/>
                    </a:cubicBezTo>
                    <a:cubicBezTo>
                      <a:pt x="35" y="46"/>
                      <a:pt x="40" y="50"/>
                      <a:pt x="44" y="54"/>
                    </a:cubicBezTo>
                    <a:cubicBezTo>
                      <a:pt x="47" y="57"/>
                      <a:pt x="49" y="59"/>
                      <a:pt x="52" y="61"/>
                    </a:cubicBezTo>
                    <a:cubicBezTo>
                      <a:pt x="55" y="64"/>
                      <a:pt x="58" y="67"/>
                      <a:pt x="62" y="70"/>
                    </a:cubicBezTo>
                    <a:cubicBezTo>
                      <a:pt x="64" y="72"/>
                      <a:pt x="67" y="73"/>
                      <a:pt x="69" y="75"/>
                    </a:cubicBezTo>
                    <a:cubicBezTo>
                      <a:pt x="75" y="79"/>
                      <a:pt x="80" y="83"/>
                      <a:pt x="85" y="86"/>
                    </a:cubicBezTo>
                    <a:cubicBezTo>
                      <a:pt x="88" y="88"/>
                      <a:pt x="90" y="89"/>
                      <a:pt x="93" y="91"/>
                    </a:cubicBezTo>
                    <a:cubicBezTo>
                      <a:pt x="99" y="94"/>
                      <a:pt x="104" y="97"/>
                      <a:pt x="110" y="100"/>
                    </a:cubicBezTo>
                    <a:cubicBezTo>
                      <a:pt x="113" y="101"/>
                      <a:pt x="116" y="103"/>
                      <a:pt x="119" y="104"/>
                    </a:cubicBezTo>
                    <a:cubicBezTo>
                      <a:pt x="122" y="106"/>
                      <a:pt x="126" y="108"/>
                      <a:pt x="130" y="109"/>
                    </a:cubicBezTo>
                    <a:cubicBezTo>
                      <a:pt x="134" y="111"/>
                      <a:pt x="138" y="112"/>
                      <a:pt x="142" y="113"/>
                    </a:cubicBezTo>
                    <a:cubicBezTo>
                      <a:pt x="147" y="115"/>
                      <a:pt x="153" y="117"/>
                      <a:pt x="158" y="119"/>
                    </a:cubicBezTo>
                    <a:cubicBezTo>
                      <a:pt x="161" y="120"/>
                      <a:pt x="164" y="120"/>
                      <a:pt x="167" y="121"/>
                    </a:cubicBezTo>
                    <a:cubicBezTo>
                      <a:pt x="174" y="123"/>
                      <a:pt x="180" y="124"/>
                      <a:pt x="187" y="125"/>
                    </a:cubicBezTo>
                    <a:cubicBezTo>
                      <a:pt x="190" y="126"/>
                      <a:pt x="193" y="126"/>
                      <a:pt x="196" y="127"/>
                    </a:cubicBezTo>
                    <a:cubicBezTo>
                      <a:pt x="201" y="127"/>
                      <a:pt x="205" y="128"/>
                      <a:pt x="210" y="128"/>
                    </a:cubicBezTo>
                    <a:cubicBezTo>
                      <a:pt x="207" y="119"/>
                      <a:pt x="205" y="109"/>
                      <a:pt x="204" y="99"/>
                    </a:cubicBezTo>
                    <a:cubicBezTo>
                      <a:pt x="147" y="81"/>
                      <a:pt x="99" y="46"/>
                      <a:pt x="65" y="0"/>
                    </a:cubicBezTo>
                    <a:close/>
                  </a:path>
                </a:pathLst>
              </a:custGeom>
              <a:solidFill>
                <a:srgbClr val="44546A">
                  <a:lumMod val="40000"/>
                  <a:lumOff val="6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grpSp>
        <p:sp>
          <p:nvSpPr>
            <p:cNvPr id="29" name="TOP-PPT -3-14"/>
            <p:cNvSpPr>
              <a:spLocks noEditPoints="1"/>
            </p:cNvSpPr>
            <p:nvPr/>
          </p:nvSpPr>
          <p:spPr bwMode="auto">
            <a:xfrm>
              <a:off x="1462006" y="1856722"/>
              <a:ext cx="3628092" cy="3625103"/>
            </a:xfrm>
            <a:custGeom>
              <a:avLst/>
              <a:gdLst>
                <a:gd name="T0" fmla="*/ 1175 w 2380"/>
                <a:gd name="T1" fmla="*/ 2379 h 2379"/>
                <a:gd name="T2" fmla="*/ 1116 w 2380"/>
                <a:gd name="T3" fmla="*/ 2377 h 2379"/>
                <a:gd name="T4" fmla="*/ 1058 w 2380"/>
                <a:gd name="T5" fmla="*/ 2372 h 2379"/>
                <a:gd name="T6" fmla="*/ 999 w 2380"/>
                <a:gd name="T7" fmla="*/ 2364 h 2379"/>
                <a:gd name="T8" fmla="*/ 942 w 2380"/>
                <a:gd name="T9" fmla="*/ 2353 h 2379"/>
                <a:gd name="T10" fmla="*/ 885 w 2380"/>
                <a:gd name="T11" fmla="*/ 2340 h 2379"/>
                <a:gd name="T12" fmla="*/ 828 w 2380"/>
                <a:gd name="T13" fmla="*/ 2323 h 2379"/>
                <a:gd name="T14" fmla="*/ 773 w 2380"/>
                <a:gd name="T15" fmla="*/ 2304 h 2379"/>
                <a:gd name="T16" fmla="*/ 718 w 2380"/>
                <a:gd name="T17" fmla="*/ 2282 h 2379"/>
                <a:gd name="T18" fmla="*/ 665 w 2380"/>
                <a:gd name="T19" fmla="*/ 2257 h 2379"/>
                <a:gd name="T20" fmla="*/ 613 w 2380"/>
                <a:gd name="T21" fmla="*/ 2230 h 2379"/>
                <a:gd name="T22" fmla="*/ 562 w 2380"/>
                <a:gd name="T23" fmla="*/ 2200 h 2379"/>
                <a:gd name="T24" fmla="*/ 513 w 2380"/>
                <a:gd name="T25" fmla="*/ 2167 h 2379"/>
                <a:gd name="T26" fmla="*/ 466 w 2380"/>
                <a:gd name="T27" fmla="*/ 2133 h 2379"/>
                <a:gd name="T28" fmla="*/ 420 w 2380"/>
                <a:gd name="T29" fmla="*/ 2096 h 2379"/>
                <a:gd name="T30" fmla="*/ 377 w 2380"/>
                <a:gd name="T31" fmla="*/ 2056 h 2379"/>
                <a:gd name="T32" fmla="*/ 335 w 2380"/>
                <a:gd name="T33" fmla="*/ 2015 h 2379"/>
                <a:gd name="T34" fmla="*/ 295 w 2380"/>
                <a:gd name="T35" fmla="*/ 1972 h 2379"/>
                <a:gd name="T36" fmla="*/ 258 w 2380"/>
                <a:gd name="T37" fmla="*/ 1927 h 2379"/>
                <a:gd name="T38" fmla="*/ 223 w 2380"/>
                <a:gd name="T39" fmla="*/ 1880 h 2379"/>
                <a:gd name="T40" fmla="*/ 190 w 2380"/>
                <a:gd name="T41" fmla="*/ 1831 h 2379"/>
                <a:gd name="T42" fmla="*/ 160 w 2380"/>
                <a:gd name="T43" fmla="*/ 1781 h 2379"/>
                <a:gd name="T44" fmla="*/ 132 w 2380"/>
                <a:gd name="T45" fmla="*/ 1729 h 2379"/>
                <a:gd name="T46" fmla="*/ 107 w 2380"/>
                <a:gd name="T47" fmla="*/ 1677 h 2379"/>
                <a:gd name="T48" fmla="*/ 84 w 2380"/>
                <a:gd name="T49" fmla="*/ 1623 h 2379"/>
                <a:gd name="T50" fmla="*/ 65 w 2380"/>
                <a:gd name="T51" fmla="*/ 1567 h 2379"/>
                <a:gd name="T52" fmla="*/ 47 w 2380"/>
                <a:gd name="T53" fmla="*/ 1511 h 2379"/>
                <a:gd name="T54" fmla="*/ 33 w 2380"/>
                <a:gd name="T55" fmla="*/ 1454 h 2379"/>
                <a:gd name="T56" fmla="*/ 22 w 2380"/>
                <a:gd name="T57" fmla="*/ 1397 h 2379"/>
                <a:gd name="T58" fmla="*/ 13 w 2380"/>
                <a:gd name="T59" fmla="*/ 1339 h 2379"/>
                <a:gd name="T60" fmla="*/ 8 w 2380"/>
                <a:gd name="T61" fmla="*/ 1280 h 2379"/>
                <a:gd name="T62" fmla="*/ 9 w 2380"/>
                <a:gd name="T63" fmla="*/ 1218 h 2379"/>
                <a:gd name="T64" fmla="*/ 10 w 2380"/>
                <a:gd name="T65" fmla="*/ 1130 h 2379"/>
                <a:gd name="T66" fmla="*/ 14 w 2380"/>
                <a:gd name="T67" fmla="*/ 1072 h 2379"/>
                <a:gd name="T68" fmla="*/ 22 w 2380"/>
                <a:gd name="T69" fmla="*/ 1014 h 2379"/>
                <a:gd name="T70" fmla="*/ 32 w 2380"/>
                <a:gd name="T71" fmla="*/ 956 h 2379"/>
                <a:gd name="T72" fmla="*/ 45 w 2380"/>
                <a:gd name="T73" fmla="*/ 899 h 2379"/>
                <a:gd name="T74" fmla="*/ 60 w 2380"/>
                <a:gd name="T75" fmla="*/ 843 h 2379"/>
                <a:gd name="T76" fmla="*/ 79 w 2380"/>
                <a:gd name="T77" fmla="*/ 787 h 2379"/>
                <a:gd name="T78" fmla="*/ 100 w 2380"/>
                <a:gd name="T79" fmla="*/ 732 h 2379"/>
                <a:gd name="T80" fmla="*/ 124 w 2380"/>
                <a:gd name="T81" fmla="*/ 679 h 2379"/>
                <a:gd name="T82" fmla="*/ 151 w 2380"/>
                <a:gd name="T83" fmla="*/ 627 h 2379"/>
                <a:gd name="T84" fmla="*/ 180 w 2380"/>
                <a:gd name="T85" fmla="*/ 576 h 2379"/>
                <a:gd name="T86" fmla="*/ 212 w 2380"/>
                <a:gd name="T87" fmla="*/ 527 h 2379"/>
                <a:gd name="T88" fmla="*/ 246 w 2380"/>
                <a:gd name="T89" fmla="*/ 479 h 2379"/>
                <a:gd name="T90" fmla="*/ 282 w 2380"/>
                <a:gd name="T91" fmla="*/ 433 h 2379"/>
                <a:gd name="T92" fmla="*/ 321 w 2380"/>
                <a:gd name="T93" fmla="*/ 389 h 2379"/>
                <a:gd name="T94" fmla="*/ 362 w 2380"/>
                <a:gd name="T95" fmla="*/ 347 h 2379"/>
                <a:gd name="T96" fmla="*/ 404 w 2380"/>
                <a:gd name="T97" fmla="*/ 307 h 2379"/>
                <a:gd name="T98" fmla="*/ 449 w 2380"/>
                <a:gd name="T99" fmla="*/ 270 h 2379"/>
                <a:gd name="T100" fmla="*/ 495 w 2380"/>
                <a:gd name="T101" fmla="*/ 234 h 2379"/>
                <a:gd name="T102" fmla="*/ 543 w 2380"/>
                <a:gd name="T103" fmla="*/ 201 h 2379"/>
                <a:gd name="T104" fmla="*/ 593 w 2380"/>
                <a:gd name="T105" fmla="*/ 170 h 2379"/>
                <a:gd name="T106" fmla="*/ 644 w 2380"/>
                <a:gd name="T107" fmla="*/ 142 h 2379"/>
                <a:gd name="T108" fmla="*/ 696 w 2380"/>
                <a:gd name="T109" fmla="*/ 116 h 2379"/>
                <a:gd name="T110" fmla="*/ 750 w 2380"/>
                <a:gd name="T111" fmla="*/ 93 h 2379"/>
                <a:gd name="T112" fmla="*/ 804 w 2380"/>
                <a:gd name="T113" fmla="*/ 72 h 2379"/>
                <a:gd name="T114" fmla="*/ 860 w 2380"/>
                <a:gd name="T115" fmla="*/ 55 h 2379"/>
                <a:gd name="T116" fmla="*/ 917 w 2380"/>
                <a:gd name="T117" fmla="*/ 40 h 2379"/>
                <a:gd name="T118" fmla="*/ 974 w 2380"/>
                <a:gd name="T119" fmla="*/ 28 h 2379"/>
                <a:gd name="T120" fmla="*/ 1032 w 2380"/>
                <a:gd name="T121" fmla="*/ 19 h 2379"/>
                <a:gd name="T122" fmla="*/ 1090 w 2380"/>
                <a:gd name="T123" fmla="*/ 12 h 2379"/>
                <a:gd name="T124" fmla="*/ 1148 w 2380"/>
                <a:gd name="T125" fmla="*/ 9 h 2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80" h="2379">
                  <a:moveTo>
                    <a:pt x="1204" y="2379"/>
                  </a:moveTo>
                  <a:cubicBezTo>
                    <a:pt x="1202" y="2379"/>
                    <a:pt x="1200" y="2377"/>
                    <a:pt x="1200" y="2375"/>
                  </a:cubicBezTo>
                  <a:cubicBezTo>
                    <a:pt x="1200" y="2373"/>
                    <a:pt x="1202" y="2371"/>
                    <a:pt x="1204" y="2371"/>
                  </a:cubicBezTo>
                  <a:cubicBezTo>
                    <a:pt x="1214" y="2371"/>
                    <a:pt x="1224" y="2371"/>
                    <a:pt x="1233" y="2370"/>
                  </a:cubicBezTo>
                  <a:cubicBezTo>
                    <a:pt x="1235" y="2370"/>
                    <a:pt x="1237" y="2372"/>
                    <a:pt x="1238" y="2374"/>
                  </a:cubicBezTo>
                  <a:cubicBezTo>
                    <a:pt x="1238" y="2377"/>
                    <a:pt x="1236" y="2378"/>
                    <a:pt x="1233" y="2379"/>
                  </a:cubicBezTo>
                  <a:cubicBezTo>
                    <a:pt x="1224" y="2379"/>
                    <a:pt x="1214" y="2379"/>
                    <a:pt x="1204" y="2379"/>
                  </a:cubicBezTo>
                  <a:cubicBezTo>
                    <a:pt x="1204" y="2379"/>
                    <a:pt x="1204" y="2379"/>
                    <a:pt x="1204" y="2379"/>
                  </a:cubicBezTo>
                  <a:close/>
                  <a:moveTo>
                    <a:pt x="1175" y="2379"/>
                  </a:moveTo>
                  <a:cubicBezTo>
                    <a:pt x="1175" y="2379"/>
                    <a:pt x="1175" y="2379"/>
                    <a:pt x="1175" y="2379"/>
                  </a:cubicBezTo>
                  <a:cubicBezTo>
                    <a:pt x="1165" y="2379"/>
                    <a:pt x="1155" y="2379"/>
                    <a:pt x="1145" y="2378"/>
                  </a:cubicBezTo>
                  <a:cubicBezTo>
                    <a:pt x="1143" y="2378"/>
                    <a:pt x="1141" y="2376"/>
                    <a:pt x="1141" y="2374"/>
                  </a:cubicBezTo>
                  <a:cubicBezTo>
                    <a:pt x="1141" y="2372"/>
                    <a:pt x="1143" y="2370"/>
                    <a:pt x="1146" y="2370"/>
                  </a:cubicBezTo>
                  <a:cubicBezTo>
                    <a:pt x="1155" y="2370"/>
                    <a:pt x="1165" y="2371"/>
                    <a:pt x="1175" y="2371"/>
                  </a:cubicBezTo>
                  <a:cubicBezTo>
                    <a:pt x="1177" y="2371"/>
                    <a:pt x="1179" y="2373"/>
                    <a:pt x="1179" y="2375"/>
                  </a:cubicBezTo>
                  <a:cubicBezTo>
                    <a:pt x="1179" y="2377"/>
                    <a:pt x="1177" y="2379"/>
                    <a:pt x="1175" y="2379"/>
                  </a:cubicBezTo>
                  <a:close/>
                  <a:moveTo>
                    <a:pt x="1263" y="2377"/>
                  </a:moveTo>
                  <a:cubicBezTo>
                    <a:pt x="1260" y="2377"/>
                    <a:pt x="1259" y="2375"/>
                    <a:pt x="1258" y="2373"/>
                  </a:cubicBezTo>
                  <a:cubicBezTo>
                    <a:pt x="1258" y="2371"/>
                    <a:pt x="1260" y="2369"/>
                    <a:pt x="1262" y="2369"/>
                  </a:cubicBezTo>
                  <a:cubicBezTo>
                    <a:pt x="1272" y="2368"/>
                    <a:pt x="1282" y="2367"/>
                    <a:pt x="1292" y="2367"/>
                  </a:cubicBezTo>
                  <a:cubicBezTo>
                    <a:pt x="1294" y="2366"/>
                    <a:pt x="1296" y="2368"/>
                    <a:pt x="1296" y="2370"/>
                  </a:cubicBezTo>
                  <a:cubicBezTo>
                    <a:pt x="1296" y="2373"/>
                    <a:pt x="1295" y="2375"/>
                    <a:pt x="1292" y="2375"/>
                  </a:cubicBezTo>
                  <a:cubicBezTo>
                    <a:pt x="1282" y="2376"/>
                    <a:pt x="1273" y="2377"/>
                    <a:pt x="1263" y="2377"/>
                  </a:cubicBezTo>
                  <a:cubicBezTo>
                    <a:pt x="1263" y="2377"/>
                    <a:pt x="1263" y="2377"/>
                    <a:pt x="1263" y="2377"/>
                  </a:cubicBezTo>
                  <a:close/>
                  <a:moveTo>
                    <a:pt x="1116" y="2377"/>
                  </a:moveTo>
                  <a:cubicBezTo>
                    <a:pt x="1116" y="2377"/>
                    <a:pt x="1116" y="2377"/>
                    <a:pt x="1116" y="2377"/>
                  </a:cubicBezTo>
                  <a:cubicBezTo>
                    <a:pt x="1106" y="2376"/>
                    <a:pt x="1096" y="2376"/>
                    <a:pt x="1086" y="2375"/>
                  </a:cubicBezTo>
                  <a:cubicBezTo>
                    <a:pt x="1084" y="2375"/>
                    <a:pt x="1082" y="2373"/>
                    <a:pt x="1083" y="2370"/>
                  </a:cubicBezTo>
                  <a:cubicBezTo>
                    <a:pt x="1083" y="2368"/>
                    <a:pt x="1085" y="2366"/>
                    <a:pt x="1087" y="2367"/>
                  </a:cubicBezTo>
                  <a:cubicBezTo>
                    <a:pt x="1097" y="2367"/>
                    <a:pt x="1107" y="2368"/>
                    <a:pt x="1116" y="2369"/>
                  </a:cubicBezTo>
                  <a:cubicBezTo>
                    <a:pt x="1119" y="2369"/>
                    <a:pt x="1120" y="2371"/>
                    <a:pt x="1120" y="2373"/>
                  </a:cubicBezTo>
                  <a:cubicBezTo>
                    <a:pt x="1120" y="2375"/>
                    <a:pt x="1118" y="2377"/>
                    <a:pt x="1116" y="2377"/>
                  </a:cubicBezTo>
                  <a:close/>
                  <a:moveTo>
                    <a:pt x="1321" y="2372"/>
                  </a:moveTo>
                  <a:cubicBezTo>
                    <a:pt x="1319" y="2372"/>
                    <a:pt x="1317" y="2371"/>
                    <a:pt x="1317" y="2368"/>
                  </a:cubicBezTo>
                  <a:cubicBezTo>
                    <a:pt x="1317" y="2366"/>
                    <a:pt x="1318" y="2364"/>
                    <a:pt x="1321" y="2364"/>
                  </a:cubicBezTo>
                  <a:cubicBezTo>
                    <a:pt x="1330" y="2363"/>
                    <a:pt x="1340" y="2362"/>
                    <a:pt x="1350" y="2360"/>
                  </a:cubicBezTo>
                  <a:cubicBezTo>
                    <a:pt x="1352" y="2360"/>
                    <a:pt x="1354" y="2362"/>
                    <a:pt x="1354" y="2364"/>
                  </a:cubicBezTo>
                  <a:cubicBezTo>
                    <a:pt x="1355" y="2366"/>
                    <a:pt x="1353" y="2368"/>
                    <a:pt x="1351" y="2369"/>
                  </a:cubicBezTo>
                  <a:cubicBezTo>
                    <a:pt x="1341" y="2370"/>
                    <a:pt x="1331" y="2371"/>
                    <a:pt x="1322" y="2372"/>
                  </a:cubicBezTo>
                  <a:cubicBezTo>
                    <a:pt x="1321" y="2372"/>
                    <a:pt x="1321" y="2372"/>
                    <a:pt x="1321" y="2372"/>
                  </a:cubicBezTo>
                  <a:close/>
                  <a:moveTo>
                    <a:pt x="1058" y="2372"/>
                  </a:moveTo>
                  <a:cubicBezTo>
                    <a:pt x="1057" y="2372"/>
                    <a:pt x="1057" y="2372"/>
                    <a:pt x="1057" y="2372"/>
                  </a:cubicBezTo>
                  <a:cubicBezTo>
                    <a:pt x="1047" y="2371"/>
                    <a:pt x="1038" y="2370"/>
                    <a:pt x="1028" y="2368"/>
                  </a:cubicBezTo>
                  <a:cubicBezTo>
                    <a:pt x="1026" y="2368"/>
                    <a:pt x="1024" y="2366"/>
                    <a:pt x="1024" y="2364"/>
                  </a:cubicBezTo>
                  <a:cubicBezTo>
                    <a:pt x="1025" y="2361"/>
                    <a:pt x="1027" y="2360"/>
                    <a:pt x="1029" y="2360"/>
                  </a:cubicBezTo>
                  <a:cubicBezTo>
                    <a:pt x="1039" y="2361"/>
                    <a:pt x="1048" y="2363"/>
                    <a:pt x="1058" y="2364"/>
                  </a:cubicBezTo>
                  <a:cubicBezTo>
                    <a:pt x="1060" y="2364"/>
                    <a:pt x="1062" y="2366"/>
                    <a:pt x="1062" y="2368"/>
                  </a:cubicBezTo>
                  <a:cubicBezTo>
                    <a:pt x="1062" y="2370"/>
                    <a:pt x="1060" y="2372"/>
                    <a:pt x="1058" y="2372"/>
                  </a:cubicBezTo>
                  <a:close/>
                  <a:moveTo>
                    <a:pt x="1379" y="2364"/>
                  </a:moveTo>
                  <a:cubicBezTo>
                    <a:pt x="1377" y="2364"/>
                    <a:pt x="1375" y="2363"/>
                    <a:pt x="1375" y="2361"/>
                  </a:cubicBezTo>
                  <a:cubicBezTo>
                    <a:pt x="1375" y="2358"/>
                    <a:pt x="1376" y="2356"/>
                    <a:pt x="1379" y="2356"/>
                  </a:cubicBezTo>
                  <a:cubicBezTo>
                    <a:pt x="1388" y="2354"/>
                    <a:pt x="1398" y="2353"/>
                    <a:pt x="1407" y="2351"/>
                  </a:cubicBezTo>
                  <a:cubicBezTo>
                    <a:pt x="1410" y="2351"/>
                    <a:pt x="1412" y="2352"/>
                    <a:pt x="1412" y="2354"/>
                  </a:cubicBezTo>
                  <a:cubicBezTo>
                    <a:pt x="1413" y="2357"/>
                    <a:pt x="1411" y="2359"/>
                    <a:pt x="1409" y="2359"/>
                  </a:cubicBezTo>
                  <a:cubicBezTo>
                    <a:pt x="1399" y="2361"/>
                    <a:pt x="1390" y="2363"/>
                    <a:pt x="1380" y="2364"/>
                  </a:cubicBezTo>
                  <a:cubicBezTo>
                    <a:pt x="1380" y="2364"/>
                    <a:pt x="1379" y="2364"/>
                    <a:pt x="1379" y="2364"/>
                  </a:cubicBezTo>
                  <a:close/>
                  <a:moveTo>
                    <a:pt x="999" y="2364"/>
                  </a:moveTo>
                  <a:cubicBezTo>
                    <a:pt x="999" y="2364"/>
                    <a:pt x="999" y="2364"/>
                    <a:pt x="999" y="2364"/>
                  </a:cubicBezTo>
                  <a:cubicBezTo>
                    <a:pt x="989" y="2362"/>
                    <a:pt x="979" y="2361"/>
                    <a:pt x="970" y="2359"/>
                  </a:cubicBezTo>
                  <a:cubicBezTo>
                    <a:pt x="968" y="2359"/>
                    <a:pt x="966" y="2356"/>
                    <a:pt x="966" y="2354"/>
                  </a:cubicBezTo>
                  <a:cubicBezTo>
                    <a:pt x="967" y="2352"/>
                    <a:pt x="969" y="2350"/>
                    <a:pt x="971" y="2351"/>
                  </a:cubicBezTo>
                  <a:cubicBezTo>
                    <a:pt x="981" y="2353"/>
                    <a:pt x="991" y="2354"/>
                    <a:pt x="1000" y="2356"/>
                  </a:cubicBezTo>
                  <a:cubicBezTo>
                    <a:pt x="1002" y="2356"/>
                    <a:pt x="1004" y="2358"/>
                    <a:pt x="1004" y="2361"/>
                  </a:cubicBezTo>
                  <a:cubicBezTo>
                    <a:pt x="1003" y="2363"/>
                    <a:pt x="1001" y="2364"/>
                    <a:pt x="999" y="2364"/>
                  </a:cubicBezTo>
                  <a:close/>
                  <a:moveTo>
                    <a:pt x="1437" y="2354"/>
                  </a:moveTo>
                  <a:cubicBezTo>
                    <a:pt x="1435" y="2354"/>
                    <a:pt x="1433" y="2352"/>
                    <a:pt x="1433" y="2350"/>
                  </a:cubicBezTo>
                  <a:cubicBezTo>
                    <a:pt x="1432" y="2348"/>
                    <a:pt x="1434" y="2346"/>
                    <a:pt x="1436" y="2345"/>
                  </a:cubicBezTo>
                  <a:cubicBezTo>
                    <a:pt x="1446" y="2343"/>
                    <a:pt x="1455" y="2341"/>
                    <a:pt x="1465" y="2339"/>
                  </a:cubicBezTo>
                  <a:cubicBezTo>
                    <a:pt x="1467" y="2338"/>
                    <a:pt x="1469" y="2340"/>
                    <a:pt x="1470" y="2342"/>
                  </a:cubicBezTo>
                  <a:cubicBezTo>
                    <a:pt x="1470" y="2344"/>
                    <a:pt x="1469" y="2346"/>
                    <a:pt x="1467" y="2347"/>
                  </a:cubicBezTo>
                  <a:cubicBezTo>
                    <a:pt x="1457" y="2349"/>
                    <a:pt x="1447" y="2351"/>
                    <a:pt x="1438" y="2353"/>
                  </a:cubicBezTo>
                  <a:cubicBezTo>
                    <a:pt x="1438" y="2354"/>
                    <a:pt x="1437" y="2354"/>
                    <a:pt x="1437" y="2354"/>
                  </a:cubicBezTo>
                  <a:close/>
                  <a:moveTo>
                    <a:pt x="942" y="2353"/>
                  </a:moveTo>
                  <a:cubicBezTo>
                    <a:pt x="941" y="2353"/>
                    <a:pt x="941" y="2353"/>
                    <a:pt x="941" y="2353"/>
                  </a:cubicBezTo>
                  <a:cubicBezTo>
                    <a:pt x="931" y="2351"/>
                    <a:pt x="922" y="2349"/>
                    <a:pt x="912" y="2347"/>
                  </a:cubicBezTo>
                  <a:cubicBezTo>
                    <a:pt x="910" y="2346"/>
                    <a:pt x="909" y="2344"/>
                    <a:pt x="909" y="2342"/>
                  </a:cubicBezTo>
                  <a:cubicBezTo>
                    <a:pt x="910" y="2339"/>
                    <a:pt x="912" y="2338"/>
                    <a:pt x="914" y="2339"/>
                  </a:cubicBezTo>
                  <a:cubicBezTo>
                    <a:pt x="924" y="2341"/>
                    <a:pt x="933" y="2343"/>
                    <a:pt x="943" y="2345"/>
                  </a:cubicBezTo>
                  <a:cubicBezTo>
                    <a:pt x="945" y="2345"/>
                    <a:pt x="946" y="2348"/>
                    <a:pt x="946" y="2350"/>
                  </a:cubicBezTo>
                  <a:cubicBezTo>
                    <a:pt x="945" y="2352"/>
                    <a:pt x="944" y="2353"/>
                    <a:pt x="942" y="2353"/>
                  </a:cubicBezTo>
                  <a:close/>
                  <a:moveTo>
                    <a:pt x="1494" y="2340"/>
                  </a:moveTo>
                  <a:cubicBezTo>
                    <a:pt x="1492" y="2340"/>
                    <a:pt x="1490" y="2339"/>
                    <a:pt x="1490" y="2337"/>
                  </a:cubicBezTo>
                  <a:cubicBezTo>
                    <a:pt x="1489" y="2335"/>
                    <a:pt x="1491" y="2332"/>
                    <a:pt x="1493" y="2332"/>
                  </a:cubicBezTo>
                  <a:cubicBezTo>
                    <a:pt x="1502" y="2329"/>
                    <a:pt x="1512" y="2327"/>
                    <a:pt x="1521" y="2324"/>
                  </a:cubicBezTo>
                  <a:cubicBezTo>
                    <a:pt x="1523" y="2323"/>
                    <a:pt x="1526" y="2325"/>
                    <a:pt x="1526" y="2327"/>
                  </a:cubicBezTo>
                  <a:cubicBezTo>
                    <a:pt x="1527" y="2329"/>
                    <a:pt x="1526" y="2331"/>
                    <a:pt x="1523" y="2332"/>
                  </a:cubicBezTo>
                  <a:cubicBezTo>
                    <a:pt x="1514" y="2335"/>
                    <a:pt x="1504" y="2337"/>
                    <a:pt x="1495" y="2340"/>
                  </a:cubicBezTo>
                  <a:cubicBezTo>
                    <a:pt x="1495" y="2340"/>
                    <a:pt x="1494" y="2340"/>
                    <a:pt x="1494" y="2340"/>
                  </a:cubicBezTo>
                  <a:close/>
                  <a:moveTo>
                    <a:pt x="885" y="2340"/>
                  </a:moveTo>
                  <a:cubicBezTo>
                    <a:pt x="884" y="2340"/>
                    <a:pt x="884" y="2340"/>
                    <a:pt x="884" y="2340"/>
                  </a:cubicBezTo>
                  <a:cubicBezTo>
                    <a:pt x="874" y="2337"/>
                    <a:pt x="865" y="2334"/>
                    <a:pt x="855" y="2332"/>
                  </a:cubicBezTo>
                  <a:cubicBezTo>
                    <a:pt x="853" y="2331"/>
                    <a:pt x="852" y="2329"/>
                    <a:pt x="852" y="2326"/>
                  </a:cubicBezTo>
                  <a:cubicBezTo>
                    <a:pt x="853" y="2324"/>
                    <a:pt x="855" y="2323"/>
                    <a:pt x="858" y="2324"/>
                  </a:cubicBezTo>
                  <a:cubicBezTo>
                    <a:pt x="867" y="2326"/>
                    <a:pt x="876" y="2329"/>
                    <a:pt x="886" y="2331"/>
                  </a:cubicBezTo>
                  <a:cubicBezTo>
                    <a:pt x="888" y="2332"/>
                    <a:pt x="889" y="2334"/>
                    <a:pt x="889" y="2337"/>
                  </a:cubicBezTo>
                  <a:cubicBezTo>
                    <a:pt x="888" y="2338"/>
                    <a:pt x="887" y="2340"/>
                    <a:pt x="885" y="2340"/>
                  </a:cubicBezTo>
                  <a:close/>
                  <a:moveTo>
                    <a:pt x="1550" y="2324"/>
                  </a:moveTo>
                  <a:cubicBezTo>
                    <a:pt x="1549" y="2324"/>
                    <a:pt x="1547" y="2322"/>
                    <a:pt x="1546" y="2321"/>
                  </a:cubicBezTo>
                  <a:cubicBezTo>
                    <a:pt x="1546" y="2318"/>
                    <a:pt x="1547" y="2316"/>
                    <a:pt x="1549" y="2315"/>
                  </a:cubicBezTo>
                  <a:cubicBezTo>
                    <a:pt x="1558" y="2312"/>
                    <a:pt x="1568" y="2309"/>
                    <a:pt x="1577" y="2306"/>
                  </a:cubicBezTo>
                  <a:cubicBezTo>
                    <a:pt x="1579" y="2305"/>
                    <a:pt x="1581" y="2307"/>
                    <a:pt x="1582" y="2309"/>
                  </a:cubicBezTo>
                  <a:cubicBezTo>
                    <a:pt x="1583" y="2311"/>
                    <a:pt x="1582" y="2313"/>
                    <a:pt x="1580" y="2314"/>
                  </a:cubicBezTo>
                  <a:cubicBezTo>
                    <a:pt x="1570" y="2317"/>
                    <a:pt x="1561" y="2320"/>
                    <a:pt x="1552" y="2323"/>
                  </a:cubicBezTo>
                  <a:cubicBezTo>
                    <a:pt x="1551" y="2324"/>
                    <a:pt x="1551" y="2324"/>
                    <a:pt x="1550" y="2324"/>
                  </a:cubicBezTo>
                  <a:close/>
                  <a:moveTo>
                    <a:pt x="828" y="2323"/>
                  </a:moveTo>
                  <a:cubicBezTo>
                    <a:pt x="828" y="2323"/>
                    <a:pt x="828" y="2323"/>
                    <a:pt x="827" y="2323"/>
                  </a:cubicBezTo>
                  <a:cubicBezTo>
                    <a:pt x="818" y="2320"/>
                    <a:pt x="808" y="2317"/>
                    <a:pt x="799" y="2314"/>
                  </a:cubicBezTo>
                  <a:cubicBezTo>
                    <a:pt x="797" y="2313"/>
                    <a:pt x="796" y="2310"/>
                    <a:pt x="797" y="2308"/>
                  </a:cubicBezTo>
                  <a:cubicBezTo>
                    <a:pt x="797" y="2306"/>
                    <a:pt x="800" y="2305"/>
                    <a:pt x="802" y="2306"/>
                  </a:cubicBezTo>
                  <a:cubicBezTo>
                    <a:pt x="811" y="2309"/>
                    <a:pt x="820" y="2312"/>
                    <a:pt x="830" y="2315"/>
                  </a:cubicBezTo>
                  <a:cubicBezTo>
                    <a:pt x="832" y="2316"/>
                    <a:pt x="833" y="2318"/>
                    <a:pt x="832" y="2320"/>
                  </a:cubicBezTo>
                  <a:cubicBezTo>
                    <a:pt x="832" y="2322"/>
                    <a:pt x="830" y="2323"/>
                    <a:pt x="828" y="2323"/>
                  </a:cubicBezTo>
                  <a:close/>
                  <a:moveTo>
                    <a:pt x="1606" y="2304"/>
                  </a:moveTo>
                  <a:cubicBezTo>
                    <a:pt x="1604" y="2304"/>
                    <a:pt x="1602" y="2303"/>
                    <a:pt x="1602" y="2302"/>
                  </a:cubicBezTo>
                  <a:cubicBezTo>
                    <a:pt x="1601" y="2299"/>
                    <a:pt x="1602" y="2297"/>
                    <a:pt x="1604" y="2296"/>
                  </a:cubicBezTo>
                  <a:cubicBezTo>
                    <a:pt x="1614" y="2293"/>
                    <a:pt x="1623" y="2289"/>
                    <a:pt x="1632" y="2286"/>
                  </a:cubicBezTo>
                  <a:cubicBezTo>
                    <a:pt x="1634" y="2285"/>
                    <a:pt x="1636" y="2286"/>
                    <a:pt x="1637" y="2288"/>
                  </a:cubicBezTo>
                  <a:cubicBezTo>
                    <a:pt x="1638" y="2290"/>
                    <a:pt x="1637" y="2293"/>
                    <a:pt x="1635" y="2293"/>
                  </a:cubicBezTo>
                  <a:cubicBezTo>
                    <a:pt x="1626" y="2297"/>
                    <a:pt x="1617" y="2301"/>
                    <a:pt x="1607" y="2304"/>
                  </a:cubicBezTo>
                  <a:cubicBezTo>
                    <a:pt x="1607" y="2304"/>
                    <a:pt x="1606" y="2304"/>
                    <a:pt x="1606" y="2304"/>
                  </a:cubicBezTo>
                  <a:close/>
                  <a:moveTo>
                    <a:pt x="773" y="2304"/>
                  </a:moveTo>
                  <a:cubicBezTo>
                    <a:pt x="772" y="2304"/>
                    <a:pt x="772" y="2304"/>
                    <a:pt x="771" y="2304"/>
                  </a:cubicBezTo>
                  <a:cubicBezTo>
                    <a:pt x="762" y="2300"/>
                    <a:pt x="753" y="2296"/>
                    <a:pt x="744" y="2293"/>
                  </a:cubicBezTo>
                  <a:cubicBezTo>
                    <a:pt x="742" y="2292"/>
                    <a:pt x="741" y="2290"/>
                    <a:pt x="741" y="2287"/>
                  </a:cubicBezTo>
                  <a:cubicBezTo>
                    <a:pt x="742" y="2285"/>
                    <a:pt x="745" y="2284"/>
                    <a:pt x="747" y="2285"/>
                  </a:cubicBezTo>
                  <a:cubicBezTo>
                    <a:pt x="756" y="2289"/>
                    <a:pt x="765" y="2292"/>
                    <a:pt x="774" y="2296"/>
                  </a:cubicBezTo>
                  <a:cubicBezTo>
                    <a:pt x="776" y="2297"/>
                    <a:pt x="778" y="2299"/>
                    <a:pt x="777" y="2301"/>
                  </a:cubicBezTo>
                  <a:cubicBezTo>
                    <a:pt x="776" y="2303"/>
                    <a:pt x="774" y="2304"/>
                    <a:pt x="773" y="2304"/>
                  </a:cubicBezTo>
                  <a:close/>
                  <a:moveTo>
                    <a:pt x="1660" y="2282"/>
                  </a:moveTo>
                  <a:cubicBezTo>
                    <a:pt x="1658" y="2282"/>
                    <a:pt x="1657" y="2282"/>
                    <a:pt x="1656" y="2280"/>
                  </a:cubicBezTo>
                  <a:cubicBezTo>
                    <a:pt x="1655" y="2278"/>
                    <a:pt x="1656" y="2275"/>
                    <a:pt x="1658" y="2274"/>
                  </a:cubicBezTo>
                  <a:cubicBezTo>
                    <a:pt x="1667" y="2271"/>
                    <a:pt x="1676" y="2267"/>
                    <a:pt x="1685" y="2263"/>
                  </a:cubicBezTo>
                  <a:cubicBezTo>
                    <a:pt x="1687" y="2262"/>
                    <a:pt x="1690" y="2262"/>
                    <a:pt x="1691" y="2265"/>
                  </a:cubicBezTo>
                  <a:cubicBezTo>
                    <a:pt x="1692" y="2267"/>
                    <a:pt x="1691" y="2269"/>
                    <a:pt x="1689" y="2270"/>
                  </a:cubicBezTo>
                  <a:cubicBezTo>
                    <a:pt x="1680" y="2274"/>
                    <a:pt x="1671" y="2278"/>
                    <a:pt x="1662" y="2282"/>
                  </a:cubicBezTo>
                  <a:cubicBezTo>
                    <a:pt x="1661" y="2282"/>
                    <a:pt x="1661" y="2282"/>
                    <a:pt x="1660" y="2282"/>
                  </a:cubicBezTo>
                  <a:close/>
                  <a:moveTo>
                    <a:pt x="718" y="2282"/>
                  </a:moveTo>
                  <a:cubicBezTo>
                    <a:pt x="718" y="2282"/>
                    <a:pt x="717" y="2282"/>
                    <a:pt x="717" y="2281"/>
                  </a:cubicBezTo>
                  <a:cubicBezTo>
                    <a:pt x="708" y="2277"/>
                    <a:pt x="698" y="2273"/>
                    <a:pt x="690" y="2269"/>
                  </a:cubicBezTo>
                  <a:cubicBezTo>
                    <a:pt x="688" y="2268"/>
                    <a:pt x="687" y="2266"/>
                    <a:pt x="688" y="2264"/>
                  </a:cubicBezTo>
                  <a:cubicBezTo>
                    <a:pt x="689" y="2262"/>
                    <a:pt x="691" y="2261"/>
                    <a:pt x="693" y="2262"/>
                  </a:cubicBezTo>
                  <a:cubicBezTo>
                    <a:pt x="702" y="2266"/>
                    <a:pt x="711" y="2270"/>
                    <a:pt x="720" y="2274"/>
                  </a:cubicBezTo>
                  <a:cubicBezTo>
                    <a:pt x="722" y="2275"/>
                    <a:pt x="723" y="2277"/>
                    <a:pt x="722" y="2279"/>
                  </a:cubicBezTo>
                  <a:cubicBezTo>
                    <a:pt x="721" y="2281"/>
                    <a:pt x="720" y="2282"/>
                    <a:pt x="718" y="2282"/>
                  </a:cubicBezTo>
                  <a:close/>
                  <a:moveTo>
                    <a:pt x="1713" y="2258"/>
                  </a:moveTo>
                  <a:cubicBezTo>
                    <a:pt x="1712" y="2258"/>
                    <a:pt x="1710" y="2257"/>
                    <a:pt x="1709" y="2256"/>
                  </a:cubicBezTo>
                  <a:cubicBezTo>
                    <a:pt x="1708" y="2254"/>
                    <a:pt x="1709" y="2251"/>
                    <a:pt x="1711" y="2250"/>
                  </a:cubicBezTo>
                  <a:cubicBezTo>
                    <a:pt x="1720" y="2246"/>
                    <a:pt x="1729" y="2241"/>
                    <a:pt x="1737" y="2237"/>
                  </a:cubicBezTo>
                  <a:cubicBezTo>
                    <a:pt x="1739" y="2236"/>
                    <a:pt x="1742" y="2236"/>
                    <a:pt x="1743" y="2239"/>
                  </a:cubicBezTo>
                  <a:cubicBezTo>
                    <a:pt x="1744" y="2241"/>
                    <a:pt x="1743" y="2243"/>
                    <a:pt x="1741" y="2244"/>
                  </a:cubicBezTo>
                  <a:cubicBezTo>
                    <a:pt x="1733" y="2249"/>
                    <a:pt x="1724" y="2253"/>
                    <a:pt x="1715" y="2258"/>
                  </a:cubicBezTo>
                  <a:cubicBezTo>
                    <a:pt x="1714" y="2258"/>
                    <a:pt x="1714" y="2258"/>
                    <a:pt x="1713" y="2258"/>
                  </a:cubicBezTo>
                  <a:close/>
                  <a:moveTo>
                    <a:pt x="665" y="2257"/>
                  </a:moveTo>
                  <a:cubicBezTo>
                    <a:pt x="664" y="2257"/>
                    <a:pt x="664" y="2257"/>
                    <a:pt x="663" y="2257"/>
                  </a:cubicBezTo>
                  <a:cubicBezTo>
                    <a:pt x="654" y="2252"/>
                    <a:pt x="645" y="2248"/>
                    <a:pt x="637" y="2243"/>
                  </a:cubicBezTo>
                  <a:cubicBezTo>
                    <a:pt x="635" y="2242"/>
                    <a:pt x="634" y="2240"/>
                    <a:pt x="635" y="2237"/>
                  </a:cubicBezTo>
                  <a:cubicBezTo>
                    <a:pt x="636" y="2235"/>
                    <a:pt x="639" y="2235"/>
                    <a:pt x="641" y="2236"/>
                  </a:cubicBezTo>
                  <a:cubicBezTo>
                    <a:pt x="649" y="2240"/>
                    <a:pt x="658" y="2245"/>
                    <a:pt x="667" y="2249"/>
                  </a:cubicBezTo>
                  <a:cubicBezTo>
                    <a:pt x="669" y="2250"/>
                    <a:pt x="670" y="2253"/>
                    <a:pt x="669" y="2255"/>
                  </a:cubicBezTo>
                  <a:cubicBezTo>
                    <a:pt x="668" y="2256"/>
                    <a:pt x="666" y="2257"/>
                    <a:pt x="665" y="2257"/>
                  </a:cubicBezTo>
                  <a:close/>
                  <a:moveTo>
                    <a:pt x="1765" y="2231"/>
                  </a:moveTo>
                  <a:cubicBezTo>
                    <a:pt x="1764" y="2231"/>
                    <a:pt x="1762" y="2230"/>
                    <a:pt x="1761" y="2229"/>
                  </a:cubicBezTo>
                  <a:cubicBezTo>
                    <a:pt x="1760" y="2227"/>
                    <a:pt x="1761" y="2224"/>
                    <a:pt x="1763" y="2223"/>
                  </a:cubicBezTo>
                  <a:cubicBezTo>
                    <a:pt x="1771" y="2218"/>
                    <a:pt x="1780" y="2213"/>
                    <a:pt x="1788" y="2208"/>
                  </a:cubicBezTo>
                  <a:cubicBezTo>
                    <a:pt x="1790" y="2207"/>
                    <a:pt x="1793" y="2208"/>
                    <a:pt x="1794" y="2210"/>
                  </a:cubicBezTo>
                  <a:cubicBezTo>
                    <a:pt x="1795" y="2212"/>
                    <a:pt x="1795" y="2214"/>
                    <a:pt x="1793" y="2216"/>
                  </a:cubicBezTo>
                  <a:cubicBezTo>
                    <a:pt x="1784" y="2221"/>
                    <a:pt x="1776" y="2226"/>
                    <a:pt x="1767" y="2230"/>
                  </a:cubicBezTo>
                  <a:cubicBezTo>
                    <a:pt x="1766" y="2231"/>
                    <a:pt x="1766" y="2231"/>
                    <a:pt x="1765" y="2231"/>
                  </a:cubicBezTo>
                  <a:close/>
                  <a:moveTo>
                    <a:pt x="613" y="2230"/>
                  </a:moveTo>
                  <a:cubicBezTo>
                    <a:pt x="612" y="2230"/>
                    <a:pt x="611" y="2229"/>
                    <a:pt x="611" y="2229"/>
                  </a:cubicBezTo>
                  <a:cubicBezTo>
                    <a:pt x="602" y="2224"/>
                    <a:pt x="594" y="2219"/>
                    <a:pt x="585" y="2214"/>
                  </a:cubicBezTo>
                  <a:cubicBezTo>
                    <a:pt x="583" y="2213"/>
                    <a:pt x="583" y="2211"/>
                    <a:pt x="584" y="2209"/>
                  </a:cubicBezTo>
                  <a:cubicBezTo>
                    <a:pt x="585" y="2207"/>
                    <a:pt x="588" y="2206"/>
                    <a:pt x="590" y="2207"/>
                  </a:cubicBezTo>
                  <a:cubicBezTo>
                    <a:pt x="598" y="2212"/>
                    <a:pt x="606" y="2217"/>
                    <a:pt x="615" y="2222"/>
                  </a:cubicBezTo>
                  <a:cubicBezTo>
                    <a:pt x="617" y="2223"/>
                    <a:pt x="618" y="2225"/>
                    <a:pt x="617" y="2227"/>
                  </a:cubicBezTo>
                  <a:cubicBezTo>
                    <a:pt x="616" y="2229"/>
                    <a:pt x="614" y="2230"/>
                    <a:pt x="613" y="2230"/>
                  </a:cubicBezTo>
                  <a:close/>
                  <a:moveTo>
                    <a:pt x="1816" y="2201"/>
                  </a:moveTo>
                  <a:cubicBezTo>
                    <a:pt x="1814" y="2201"/>
                    <a:pt x="1813" y="2200"/>
                    <a:pt x="1812" y="2199"/>
                  </a:cubicBezTo>
                  <a:cubicBezTo>
                    <a:pt x="1811" y="2197"/>
                    <a:pt x="1811" y="2195"/>
                    <a:pt x="1813" y="2193"/>
                  </a:cubicBezTo>
                  <a:cubicBezTo>
                    <a:pt x="1822" y="2188"/>
                    <a:pt x="1830" y="2183"/>
                    <a:pt x="1838" y="2178"/>
                  </a:cubicBezTo>
                  <a:cubicBezTo>
                    <a:pt x="1840" y="2176"/>
                    <a:pt x="1842" y="2177"/>
                    <a:pt x="1844" y="2179"/>
                  </a:cubicBezTo>
                  <a:cubicBezTo>
                    <a:pt x="1845" y="2181"/>
                    <a:pt x="1844" y="2183"/>
                    <a:pt x="1843" y="2185"/>
                  </a:cubicBezTo>
                  <a:cubicBezTo>
                    <a:pt x="1834" y="2190"/>
                    <a:pt x="1826" y="2195"/>
                    <a:pt x="1818" y="2200"/>
                  </a:cubicBezTo>
                  <a:cubicBezTo>
                    <a:pt x="1817" y="2201"/>
                    <a:pt x="1816" y="2201"/>
                    <a:pt x="1816" y="2201"/>
                  </a:cubicBezTo>
                  <a:close/>
                  <a:moveTo>
                    <a:pt x="562" y="2200"/>
                  </a:moveTo>
                  <a:cubicBezTo>
                    <a:pt x="562" y="2200"/>
                    <a:pt x="561" y="2199"/>
                    <a:pt x="560" y="2199"/>
                  </a:cubicBezTo>
                  <a:cubicBezTo>
                    <a:pt x="552" y="2194"/>
                    <a:pt x="543" y="2189"/>
                    <a:pt x="535" y="2183"/>
                  </a:cubicBezTo>
                  <a:cubicBezTo>
                    <a:pt x="533" y="2182"/>
                    <a:pt x="533" y="2179"/>
                    <a:pt x="534" y="2177"/>
                  </a:cubicBezTo>
                  <a:cubicBezTo>
                    <a:pt x="535" y="2175"/>
                    <a:pt x="538" y="2175"/>
                    <a:pt x="540" y="2176"/>
                  </a:cubicBezTo>
                  <a:cubicBezTo>
                    <a:pt x="548" y="2181"/>
                    <a:pt x="556" y="2187"/>
                    <a:pt x="564" y="2192"/>
                  </a:cubicBezTo>
                  <a:cubicBezTo>
                    <a:pt x="566" y="2193"/>
                    <a:pt x="567" y="2196"/>
                    <a:pt x="566" y="2198"/>
                  </a:cubicBezTo>
                  <a:cubicBezTo>
                    <a:pt x="565" y="2199"/>
                    <a:pt x="564" y="2200"/>
                    <a:pt x="562" y="2200"/>
                  </a:cubicBezTo>
                  <a:close/>
                  <a:moveTo>
                    <a:pt x="1864" y="2169"/>
                  </a:moveTo>
                  <a:cubicBezTo>
                    <a:pt x="1863" y="2169"/>
                    <a:pt x="1862" y="2168"/>
                    <a:pt x="1861" y="2167"/>
                  </a:cubicBezTo>
                  <a:cubicBezTo>
                    <a:pt x="1860" y="2165"/>
                    <a:pt x="1860" y="2163"/>
                    <a:pt x="1862" y="2161"/>
                  </a:cubicBezTo>
                  <a:cubicBezTo>
                    <a:pt x="1870" y="2156"/>
                    <a:pt x="1878" y="2150"/>
                    <a:pt x="1886" y="2144"/>
                  </a:cubicBezTo>
                  <a:cubicBezTo>
                    <a:pt x="1888" y="2143"/>
                    <a:pt x="1890" y="2143"/>
                    <a:pt x="1892" y="2145"/>
                  </a:cubicBezTo>
                  <a:cubicBezTo>
                    <a:pt x="1893" y="2147"/>
                    <a:pt x="1893" y="2150"/>
                    <a:pt x="1891" y="2151"/>
                  </a:cubicBezTo>
                  <a:cubicBezTo>
                    <a:pt x="1883" y="2157"/>
                    <a:pt x="1875" y="2163"/>
                    <a:pt x="1867" y="2168"/>
                  </a:cubicBezTo>
                  <a:cubicBezTo>
                    <a:pt x="1866" y="2169"/>
                    <a:pt x="1865" y="2169"/>
                    <a:pt x="1864" y="2169"/>
                  </a:cubicBezTo>
                  <a:close/>
                  <a:moveTo>
                    <a:pt x="513" y="2167"/>
                  </a:moveTo>
                  <a:cubicBezTo>
                    <a:pt x="512" y="2167"/>
                    <a:pt x="512" y="2167"/>
                    <a:pt x="511" y="2167"/>
                  </a:cubicBezTo>
                  <a:cubicBezTo>
                    <a:pt x="503" y="2161"/>
                    <a:pt x="495" y="2155"/>
                    <a:pt x="487" y="2149"/>
                  </a:cubicBezTo>
                  <a:cubicBezTo>
                    <a:pt x="485" y="2148"/>
                    <a:pt x="485" y="2145"/>
                    <a:pt x="486" y="2144"/>
                  </a:cubicBezTo>
                  <a:cubicBezTo>
                    <a:pt x="487" y="2142"/>
                    <a:pt x="490" y="2141"/>
                    <a:pt x="492" y="2143"/>
                  </a:cubicBezTo>
                  <a:cubicBezTo>
                    <a:pt x="500" y="2148"/>
                    <a:pt x="508" y="2154"/>
                    <a:pt x="516" y="2160"/>
                  </a:cubicBezTo>
                  <a:cubicBezTo>
                    <a:pt x="518" y="2161"/>
                    <a:pt x="518" y="2164"/>
                    <a:pt x="517" y="2166"/>
                  </a:cubicBezTo>
                  <a:cubicBezTo>
                    <a:pt x="516" y="2167"/>
                    <a:pt x="515" y="2167"/>
                    <a:pt x="513" y="2167"/>
                  </a:cubicBezTo>
                  <a:close/>
                  <a:moveTo>
                    <a:pt x="1912" y="2134"/>
                  </a:moveTo>
                  <a:cubicBezTo>
                    <a:pt x="1911" y="2134"/>
                    <a:pt x="1909" y="2134"/>
                    <a:pt x="1909" y="2133"/>
                  </a:cubicBezTo>
                  <a:cubicBezTo>
                    <a:pt x="1907" y="2131"/>
                    <a:pt x="1907" y="2128"/>
                    <a:pt x="1909" y="2127"/>
                  </a:cubicBezTo>
                  <a:cubicBezTo>
                    <a:pt x="1917" y="2121"/>
                    <a:pt x="1925" y="2115"/>
                    <a:pt x="1932" y="2109"/>
                  </a:cubicBezTo>
                  <a:cubicBezTo>
                    <a:pt x="1934" y="2107"/>
                    <a:pt x="1937" y="2108"/>
                    <a:pt x="1938" y="2109"/>
                  </a:cubicBezTo>
                  <a:cubicBezTo>
                    <a:pt x="1940" y="2111"/>
                    <a:pt x="1939" y="2114"/>
                    <a:pt x="1937" y="2115"/>
                  </a:cubicBezTo>
                  <a:cubicBezTo>
                    <a:pt x="1930" y="2121"/>
                    <a:pt x="1922" y="2128"/>
                    <a:pt x="1914" y="2133"/>
                  </a:cubicBezTo>
                  <a:cubicBezTo>
                    <a:pt x="1914" y="2134"/>
                    <a:pt x="1913" y="2134"/>
                    <a:pt x="1912" y="2134"/>
                  </a:cubicBezTo>
                  <a:close/>
                  <a:moveTo>
                    <a:pt x="466" y="2133"/>
                  </a:moveTo>
                  <a:cubicBezTo>
                    <a:pt x="465" y="2133"/>
                    <a:pt x="464" y="2132"/>
                    <a:pt x="463" y="2132"/>
                  </a:cubicBezTo>
                  <a:cubicBezTo>
                    <a:pt x="456" y="2126"/>
                    <a:pt x="448" y="2120"/>
                    <a:pt x="440" y="2113"/>
                  </a:cubicBezTo>
                  <a:cubicBezTo>
                    <a:pt x="438" y="2112"/>
                    <a:pt x="438" y="2109"/>
                    <a:pt x="440" y="2108"/>
                  </a:cubicBezTo>
                  <a:cubicBezTo>
                    <a:pt x="441" y="2106"/>
                    <a:pt x="444" y="2105"/>
                    <a:pt x="446" y="2107"/>
                  </a:cubicBezTo>
                  <a:cubicBezTo>
                    <a:pt x="453" y="2113"/>
                    <a:pt x="461" y="2119"/>
                    <a:pt x="468" y="2125"/>
                  </a:cubicBezTo>
                  <a:cubicBezTo>
                    <a:pt x="470" y="2126"/>
                    <a:pt x="471" y="2129"/>
                    <a:pt x="469" y="2131"/>
                  </a:cubicBezTo>
                  <a:cubicBezTo>
                    <a:pt x="468" y="2132"/>
                    <a:pt x="467" y="2133"/>
                    <a:pt x="466" y="2133"/>
                  </a:cubicBezTo>
                  <a:close/>
                  <a:moveTo>
                    <a:pt x="1957" y="2097"/>
                  </a:moveTo>
                  <a:cubicBezTo>
                    <a:pt x="1956" y="2097"/>
                    <a:pt x="1955" y="2097"/>
                    <a:pt x="1954" y="2096"/>
                  </a:cubicBezTo>
                  <a:cubicBezTo>
                    <a:pt x="1953" y="2094"/>
                    <a:pt x="1953" y="2092"/>
                    <a:pt x="1955" y="2090"/>
                  </a:cubicBezTo>
                  <a:cubicBezTo>
                    <a:pt x="1962" y="2084"/>
                    <a:pt x="1970" y="2077"/>
                    <a:pt x="1977" y="2071"/>
                  </a:cubicBezTo>
                  <a:cubicBezTo>
                    <a:pt x="1978" y="2069"/>
                    <a:pt x="1981" y="2070"/>
                    <a:pt x="1983" y="2071"/>
                  </a:cubicBezTo>
                  <a:cubicBezTo>
                    <a:pt x="1984" y="2073"/>
                    <a:pt x="1984" y="2076"/>
                    <a:pt x="1982" y="2077"/>
                  </a:cubicBezTo>
                  <a:cubicBezTo>
                    <a:pt x="1975" y="2084"/>
                    <a:pt x="1968" y="2090"/>
                    <a:pt x="1960" y="2096"/>
                  </a:cubicBezTo>
                  <a:cubicBezTo>
                    <a:pt x="1959" y="2097"/>
                    <a:pt x="1958" y="2097"/>
                    <a:pt x="1957" y="2097"/>
                  </a:cubicBezTo>
                  <a:close/>
                  <a:moveTo>
                    <a:pt x="420" y="2096"/>
                  </a:moveTo>
                  <a:cubicBezTo>
                    <a:pt x="419" y="2096"/>
                    <a:pt x="418" y="2095"/>
                    <a:pt x="418" y="2095"/>
                  </a:cubicBezTo>
                  <a:cubicBezTo>
                    <a:pt x="410" y="2088"/>
                    <a:pt x="403" y="2082"/>
                    <a:pt x="395" y="2075"/>
                  </a:cubicBezTo>
                  <a:cubicBezTo>
                    <a:pt x="394" y="2074"/>
                    <a:pt x="394" y="2071"/>
                    <a:pt x="395" y="2069"/>
                  </a:cubicBezTo>
                  <a:cubicBezTo>
                    <a:pt x="397" y="2068"/>
                    <a:pt x="399" y="2067"/>
                    <a:pt x="401" y="2069"/>
                  </a:cubicBezTo>
                  <a:cubicBezTo>
                    <a:pt x="408" y="2075"/>
                    <a:pt x="416" y="2082"/>
                    <a:pt x="423" y="2088"/>
                  </a:cubicBezTo>
                  <a:cubicBezTo>
                    <a:pt x="425" y="2090"/>
                    <a:pt x="425" y="2092"/>
                    <a:pt x="424" y="2094"/>
                  </a:cubicBezTo>
                  <a:cubicBezTo>
                    <a:pt x="423" y="2095"/>
                    <a:pt x="422" y="2096"/>
                    <a:pt x="420" y="2096"/>
                  </a:cubicBezTo>
                  <a:close/>
                  <a:moveTo>
                    <a:pt x="2001" y="2058"/>
                  </a:moveTo>
                  <a:cubicBezTo>
                    <a:pt x="2000" y="2058"/>
                    <a:pt x="1999" y="2058"/>
                    <a:pt x="1998" y="2057"/>
                  </a:cubicBezTo>
                  <a:cubicBezTo>
                    <a:pt x="1997" y="2055"/>
                    <a:pt x="1997" y="2053"/>
                    <a:pt x="1998" y="2051"/>
                  </a:cubicBezTo>
                  <a:cubicBezTo>
                    <a:pt x="2005" y="2045"/>
                    <a:pt x="2012" y="2038"/>
                    <a:pt x="2019" y="2031"/>
                  </a:cubicBezTo>
                  <a:cubicBezTo>
                    <a:pt x="2021" y="2029"/>
                    <a:pt x="2024" y="2029"/>
                    <a:pt x="2025" y="2031"/>
                  </a:cubicBezTo>
                  <a:cubicBezTo>
                    <a:pt x="2027" y="2033"/>
                    <a:pt x="2027" y="2035"/>
                    <a:pt x="2025" y="2037"/>
                  </a:cubicBezTo>
                  <a:cubicBezTo>
                    <a:pt x="2018" y="2044"/>
                    <a:pt x="2011" y="2051"/>
                    <a:pt x="2004" y="2057"/>
                  </a:cubicBezTo>
                  <a:cubicBezTo>
                    <a:pt x="2003" y="2058"/>
                    <a:pt x="2002" y="2058"/>
                    <a:pt x="2001" y="2058"/>
                  </a:cubicBezTo>
                  <a:close/>
                  <a:moveTo>
                    <a:pt x="377" y="2056"/>
                  </a:moveTo>
                  <a:cubicBezTo>
                    <a:pt x="376" y="2056"/>
                    <a:pt x="375" y="2056"/>
                    <a:pt x="374" y="2055"/>
                  </a:cubicBezTo>
                  <a:cubicBezTo>
                    <a:pt x="367" y="2048"/>
                    <a:pt x="360" y="2042"/>
                    <a:pt x="353" y="2035"/>
                  </a:cubicBezTo>
                  <a:cubicBezTo>
                    <a:pt x="351" y="2033"/>
                    <a:pt x="351" y="2030"/>
                    <a:pt x="353" y="2029"/>
                  </a:cubicBezTo>
                  <a:cubicBezTo>
                    <a:pt x="354" y="2027"/>
                    <a:pt x="357" y="2027"/>
                    <a:pt x="359" y="2029"/>
                  </a:cubicBezTo>
                  <a:cubicBezTo>
                    <a:pt x="365" y="2036"/>
                    <a:pt x="372" y="2042"/>
                    <a:pt x="380" y="2049"/>
                  </a:cubicBezTo>
                  <a:cubicBezTo>
                    <a:pt x="381" y="2051"/>
                    <a:pt x="381" y="2053"/>
                    <a:pt x="380" y="2055"/>
                  </a:cubicBezTo>
                  <a:cubicBezTo>
                    <a:pt x="379" y="2056"/>
                    <a:pt x="378" y="2056"/>
                    <a:pt x="377" y="2056"/>
                  </a:cubicBezTo>
                  <a:close/>
                  <a:moveTo>
                    <a:pt x="2043" y="2017"/>
                  </a:moveTo>
                  <a:cubicBezTo>
                    <a:pt x="2042" y="2017"/>
                    <a:pt x="2041" y="2017"/>
                    <a:pt x="2040" y="2016"/>
                  </a:cubicBezTo>
                  <a:cubicBezTo>
                    <a:pt x="2038" y="2014"/>
                    <a:pt x="2038" y="2012"/>
                    <a:pt x="2040" y="2010"/>
                  </a:cubicBezTo>
                  <a:cubicBezTo>
                    <a:pt x="2047" y="2003"/>
                    <a:pt x="2053" y="1996"/>
                    <a:pt x="2060" y="1989"/>
                  </a:cubicBezTo>
                  <a:cubicBezTo>
                    <a:pt x="2062" y="1987"/>
                    <a:pt x="2064" y="1987"/>
                    <a:pt x="2066" y="1989"/>
                  </a:cubicBezTo>
                  <a:cubicBezTo>
                    <a:pt x="2068" y="1990"/>
                    <a:pt x="2068" y="1993"/>
                    <a:pt x="2066" y="1995"/>
                  </a:cubicBezTo>
                  <a:cubicBezTo>
                    <a:pt x="2060" y="2002"/>
                    <a:pt x="2053" y="2009"/>
                    <a:pt x="2046" y="2016"/>
                  </a:cubicBezTo>
                  <a:cubicBezTo>
                    <a:pt x="2045" y="2017"/>
                    <a:pt x="2044" y="2017"/>
                    <a:pt x="2043" y="2017"/>
                  </a:cubicBezTo>
                  <a:close/>
                  <a:moveTo>
                    <a:pt x="335" y="2015"/>
                  </a:moveTo>
                  <a:cubicBezTo>
                    <a:pt x="334" y="2015"/>
                    <a:pt x="333" y="2015"/>
                    <a:pt x="332" y="2014"/>
                  </a:cubicBezTo>
                  <a:cubicBezTo>
                    <a:pt x="325" y="2007"/>
                    <a:pt x="318" y="1999"/>
                    <a:pt x="312" y="1992"/>
                  </a:cubicBezTo>
                  <a:cubicBezTo>
                    <a:pt x="310" y="1991"/>
                    <a:pt x="310" y="1988"/>
                    <a:pt x="312" y="1986"/>
                  </a:cubicBezTo>
                  <a:cubicBezTo>
                    <a:pt x="314" y="1985"/>
                    <a:pt x="316" y="1985"/>
                    <a:pt x="318" y="1987"/>
                  </a:cubicBezTo>
                  <a:cubicBezTo>
                    <a:pt x="325" y="1994"/>
                    <a:pt x="331" y="2001"/>
                    <a:pt x="338" y="2008"/>
                  </a:cubicBezTo>
                  <a:cubicBezTo>
                    <a:pt x="340" y="2010"/>
                    <a:pt x="340" y="2012"/>
                    <a:pt x="338" y="2014"/>
                  </a:cubicBezTo>
                  <a:cubicBezTo>
                    <a:pt x="337" y="2015"/>
                    <a:pt x="336" y="2015"/>
                    <a:pt x="335" y="2015"/>
                  </a:cubicBezTo>
                  <a:close/>
                  <a:moveTo>
                    <a:pt x="2083" y="1974"/>
                  </a:moveTo>
                  <a:cubicBezTo>
                    <a:pt x="2082" y="1974"/>
                    <a:pt x="2081" y="1974"/>
                    <a:pt x="2080" y="1973"/>
                  </a:cubicBezTo>
                  <a:cubicBezTo>
                    <a:pt x="2078" y="1971"/>
                    <a:pt x="2078" y="1969"/>
                    <a:pt x="2079" y="1967"/>
                  </a:cubicBezTo>
                  <a:cubicBezTo>
                    <a:pt x="2086" y="1960"/>
                    <a:pt x="2092" y="1952"/>
                    <a:pt x="2098" y="1945"/>
                  </a:cubicBezTo>
                  <a:cubicBezTo>
                    <a:pt x="2100" y="1943"/>
                    <a:pt x="2103" y="1943"/>
                    <a:pt x="2104" y="1944"/>
                  </a:cubicBezTo>
                  <a:cubicBezTo>
                    <a:pt x="2106" y="1946"/>
                    <a:pt x="2106" y="1948"/>
                    <a:pt x="2105" y="1950"/>
                  </a:cubicBezTo>
                  <a:cubicBezTo>
                    <a:pt x="2099" y="1958"/>
                    <a:pt x="2092" y="1965"/>
                    <a:pt x="2086" y="1973"/>
                  </a:cubicBezTo>
                  <a:cubicBezTo>
                    <a:pt x="2085" y="1974"/>
                    <a:pt x="2084" y="1974"/>
                    <a:pt x="2083" y="1974"/>
                  </a:cubicBezTo>
                  <a:close/>
                  <a:moveTo>
                    <a:pt x="295" y="1972"/>
                  </a:moveTo>
                  <a:cubicBezTo>
                    <a:pt x="294" y="1972"/>
                    <a:pt x="293" y="1971"/>
                    <a:pt x="292" y="1970"/>
                  </a:cubicBezTo>
                  <a:cubicBezTo>
                    <a:pt x="286" y="1963"/>
                    <a:pt x="279" y="1955"/>
                    <a:pt x="273" y="1948"/>
                  </a:cubicBezTo>
                  <a:cubicBezTo>
                    <a:pt x="272" y="1946"/>
                    <a:pt x="272" y="1943"/>
                    <a:pt x="274" y="1942"/>
                  </a:cubicBezTo>
                  <a:cubicBezTo>
                    <a:pt x="276" y="1941"/>
                    <a:pt x="278" y="1941"/>
                    <a:pt x="280" y="1943"/>
                  </a:cubicBezTo>
                  <a:cubicBezTo>
                    <a:pt x="286" y="1950"/>
                    <a:pt x="292" y="1957"/>
                    <a:pt x="299" y="1965"/>
                  </a:cubicBezTo>
                  <a:cubicBezTo>
                    <a:pt x="300" y="1967"/>
                    <a:pt x="300" y="1969"/>
                    <a:pt x="298" y="1971"/>
                  </a:cubicBezTo>
                  <a:cubicBezTo>
                    <a:pt x="297" y="1971"/>
                    <a:pt x="296" y="1972"/>
                    <a:pt x="295" y="1972"/>
                  </a:cubicBezTo>
                  <a:close/>
                  <a:moveTo>
                    <a:pt x="2120" y="1929"/>
                  </a:moveTo>
                  <a:cubicBezTo>
                    <a:pt x="2119" y="1929"/>
                    <a:pt x="2118" y="1929"/>
                    <a:pt x="2118" y="1928"/>
                  </a:cubicBezTo>
                  <a:cubicBezTo>
                    <a:pt x="2116" y="1927"/>
                    <a:pt x="2115" y="1924"/>
                    <a:pt x="2117" y="1922"/>
                  </a:cubicBezTo>
                  <a:cubicBezTo>
                    <a:pt x="2123" y="1915"/>
                    <a:pt x="2129" y="1907"/>
                    <a:pt x="2135" y="1899"/>
                  </a:cubicBezTo>
                  <a:cubicBezTo>
                    <a:pt x="2136" y="1897"/>
                    <a:pt x="2139" y="1897"/>
                    <a:pt x="2141" y="1898"/>
                  </a:cubicBezTo>
                  <a:cubicBezTo>
                    <a:pt x="2143" y="1900"/>
                    <a:pt x="2143" y="1902"/>
                    <a:pt x="2141" y="1904"/>
                  </a:cubicBezTo>
                  <a:cubicBezTo>
                    <a:pt x="2136" y="1912"/>
                    <a:pt x="2130" y="1920"/>
                    <a:pt x="2123" y="1927"/>
                  </a:cubicBezTo>
                  <a:cubicBezTo>
                    <a:pt x="2123" y="1928"/>
                    <a:pt x="2121" y="1929"/>
                    <a:pt x="2120" y="1929"/>
                  </a:cubicBezTo>
                  <a:close/>
                  <a:moveTo>
                    <a:pt x="258" y="1927"/>
                  </a:moveTo>
                  <a:cubicBezTo>
                    <a:pt x="257" y="1927"/>
                    <a:pt x="256" y="1926"/>
                    <a:pt x="255" y="1925"/>
                  </a:cubicBezTo>
                  <a:cubicBezTo>
                    <a:pt x="249" y="1917"/>
                    <a:pt x="243" y="1910"/>
                    <a:pt x="237" y="1902"/>
                  </a:cubicBezTo>
                  <a:cubicBezTo>
                    <a:pt x="235" y="1900"/>
                    <a:pt x="236" y="1897"/>
                    <a:pt x="238" y="1896"/>
                  </a:cubicBezTo>
                  <a:cubicBezTo>
                    <a:pt x="239" y="1894"/>
                    <a:pt x="242" y="1895"/>
                    <a:pt x="243" y="1897"/>
                  </a:cubicBezTo>
                  <a:cubicBezTo>
                    <a:pt x="249" y="1904"/>
                    <a:pt x="255" y="1912"/>
                    <a:pt x="261" y="1920"/>
                  </a:cubicBezTo>
                  <a:cubicBezTo>
                    <a:pt x="263" y="1922"/>
                    <a:pt x="262" y="1924"/>
                    <a:pt x="261" y="1926"/>
                  </a:cubicBezTo>
                  <a:cubicBezTo>
                    <a:pt x="260" y="1926"/>
                    <a:pt x="259" y="1927"/>
                    <a:pt x="258" y="1927"/>
                  </a:cubicBezTo>
                  <a:close/>
                  <a:moveTo>
                    <a:pt x="2156" y="1882"/>
                  </a:moveTo>
                  <a:cubicBezTo>
                    <a:pt x="2155" y="1882"/>
                    <a:pt x="2154" y="1882"/>
                    <a:pt x="2153" y="1881"/>
                  </a:cubicBezTo>
                  <a:cubicBezTo>
                    <a:pt x="2151" y="1880"/>
                    <a:pt x="2151" y="1877"/>
                    <a:pt x="2152" y="1875"/>
                  </a:cubicBezTo>
                  <a:cubicBezTo>
                    <a:pt x="2158" y="1868"/>
                    <a:pt x="2163" y="1859"/>
                    <a:pt x="2169" y="1851"/>
                  </a:cubicBezTo>
                  <a:cubicBezTo>
                    <a:pt x="2170" y="1849"/>
                    <a:pt x="2173" y="1849"/>
                    <a:pt x="2175" y="1850"/>
                  </a:cubicBezTo>
                  <a:cubicBezTo>
                    <a:pt x="2177" y="1852"/>
                    <a:pt x="2177" y="1854"/>
                    <a:pt x="2176" y="1856"/>
                  </a:cubicBezTo>
                  <a:cubicBezTo>
                    <a:pt x="2170" y="1864"/>
                    <a:pt x="2165" y="1872"/>
                    <a:pt x="2159" y="1880"/>
                  </a:cubicBezTo>
                  <a:cubicBezTo>
                    <a:pt x="2158" y="1881"/>
                    <a:pt x="2157" y="1882"/>
                    <a:pt x="2156" y="1882"/>
                  </a:cubicBezTo>
                  <a:close/>
                  <a:moveTo>
                    <a:pt x="223" y="1880"/>
                  </a:moveTo>
                  <a:cubicBezTo>
                    <a:pt x="222" y="1880"/>
                    <a:pt x="220" y="1879"/>
                    <a:pt x="219" y="1878"/>
                  </a:cubicBezTo>
                  <a:cubicBezTo>
                    <a:pt x="214" y="1870"/>
                    <a:pt x="208" y="1862"/>
                    <a:pt x="203" y="1854"/>
                  </a:cubicBezTo>
                  <a:cubicBezTo>
                    <a:pt x="201" y="1852"/>
                    <a:pt x="202" y="1849"/>
                    <a:pt x="204" y="1848"/>
                  </a:cubicBezTo>
                  <a:cubicBezTo>
                    <a:pt x="206" y="1847"/>
                    <a:pt x="208" y="1847"/>
                    <a:pt x="210" y="1849"/>
                  </a:cubicBezTo>
                  <a:cubicBezTo>
                    <a:pt x="215" y="1857"/>
                    <a:pt x="221" y="1865"/>
                    <a:pt x="226" y="1873"/>
                  </a:cubicBezTo>
                  <a:cubicBezTo>
                    <a:pt x="228" y="1875"/>
                    <a:pt x="227" y="1878"/>
                    <a:pt x="225" y="1879"/>
                  </a:cubicBezTo>
                  <a:cubicBezTo>
                    <a:pt x="225" y="1879"/>
                    <a:pt x="224" y="1880"/>
                    <a:pt x="223" y="1880"/>
                  </a:cubicBezTo>
                  <a:close/>
                  <a:moveTo>
                    <a:pt x="2188" y="1833"/>
                  </a:moveTo>
                  <a:cubicBezTo>
                    <a:pt x="2188" y="1833"/>
                    <a:pt x="2187" y="1833"/>
                    <a:pt x="2186" y="1833"/>
                  </a:cubicBezTo>
                  <a:cubicBezTo>
                    <a:pt x="2184" y="1831"/>
                    <a:pt x="2184" y="1829"/>
                    <a:pt x="2185" y="1827"/>
                  </a:cubicBezTo>
                  <a:cubicBezTo>
                    <a:pt x="2190" y="1819"/>
                    <a:pt x="2195" y="1810"/>
                    <a:pt x="2200" y="1802"/>
                  </a:cubicBezTo>
                  <a:cubicBezTo>
                    <a:pt x="2202" y="1800"/>
                    <a:pt x="2204" y="1799"/>
                    <a:pt x="2206" y="1801"/>
                  </a:cubicBezTo>
                  <a:cubicBezTo>
                    <a:pt x="2208" y="1802"/>
                    <a:pt x="2209" y="1804"/>
                    <a:pt x="2208" y="1806"/>
                  </a:cubicBezTo>
                  <a:cubicBezTo>
                    <a:pt x="2202" y="1815"/>
                    <a:pt x="2197" y="1823"/>
                    <a:pt x="2192" y="1831"/>
                  </a:cubicBezTo>
                  <a:cubicBezTo>
                    <a:pt x="2191" y="1833"/>
                    <a:pt x="2190" y="1833"/>
                    <a:pt x="2188" y="1833"/>
                  </a:cubicBezTo>
                  <a:close/>
                  <a:moveTo>
                    <a:pt x="190" y="1831"/>
                  </a:moveTo>
                  <a:cubicBezTo>
                    <a:pt x="189" y="1831"/>
                    <a:pt x="187" y="1830"/>
                    <a:pt x="187" y="1829"/>
                  </a:cubicBezTo>
                  <a:cubicBezTo>
                    <a:pt x="181" y="1821"/>
                    <a:pt x="176" y="1813"/>
                    <a:pt x="171" y="1804"/>
                  </a:cubicBezTo>
                  <a:cubicBezTo>
                    <a:pt x="170" y="1802"/>
                    <a:pt x="171" y="1800"/>
                    <a:pt x="172" y="1798"/>
                  </a:cubicBezTo>
                  <a:cubicBezTo>
                    <a:pt x="174" y="1797"/>
                    <a:pt x="177" y="1798"/>
                    <a:pt x="178" y="1800"/>
                  </a:cubicBezTo>
                  <a:cubicBezTo>
                    <a:pt x="183" y="1808"/>
                    <a:pt x="188" y="1817"/>
                    <a:pt x="194" y="1825"/>
                  </a:cubicBezTo>
                  <a:cubicBezTo>
                    <a:pt x="195" y="1827"/>
                    <a:pt x="194" y="1829"/>
                    <a:pt x="192" y="1830"/>
                  </a:cubicBezTo>
                  <a:cubicBezTo>
                    <a:pt x="192" y="1831"/>
                    <a:pt x="191" y="1831"/>
                    <a:pt x="190" y="1831"/>
                  </a:cubicBezTo>
                  <a:close/>
                  <a:moveTo>
                    <a:pt x="2219" y="1783"/>
                  </a:moveTo>
                  <a:cubicBezTo>
                    <a:pt x="2218" y="1783"/>
                    <a:pt x="2218" y="1783"/>
                    <a:pt x="2217" y="1783"/>
                  </a:cubicBezTo>
                  <a:cubicBezTo>
                    <a:pt x="2215" y="1781"/>
                    <a:pt x="2214" y="1779"/>
                    <a:pt x="2215" y="1777"/>
                  </a:cubicBezTo>
                  <a:cubicBezTo>
                    <a:pt x="2220" y="1768"/>
                    <a:pt x="2225" y="1760"/>
                    <a:pt x="2230" y="1751"/>
                  </a:cubicBezTo>
                  <a:cubicBezTo>
                    <a:pt x="2231" y="1749"/>
                    <a:pt x="2233" y="1748"/>
                    <a:pt x="2235" y="1750"/>
                  </a:cubicBezTo>
                  <a:cubicBezTo>
                    <a:pt x="2237" y="1751"/>
                    <a:pt x="2238" y="1753"/>
                    <a:pt x="2237" y="1755"/>
                  </a:cubicBezTo>
                  <a:cubicBezTo>
                    <a:pt x="2232" y="1764"/>
                    <a:pt x="2227" y="1773"/>
                    <a:pt x="2223" y="1781"/>
                  </a:cubicBezTo>
                  <a:cubicBezTo>
                    <a:pt x="2222" y="1782"/>
                    <a:pt x="2220" y="1783"/>
                    <a:pt x="2219" y="1783"/>
                  </a:cubicBezTo>
                  <a:close/>
                  <a:moveTo>
                    <a:pt x="160" y="1781"/>
                  </a:moveTo>
                  <a:cubicBezTo>
                    <a:pt x="158" y="1781"/>
                    <a:pt x="157" y="1780"/>
                    <a:pt x="156" y="1779"/>
                  </a:cubicBezTo>
                  <a:cubicBezTo>
                    <a:pt x="151" y="1770"/>
                    <a:pt x="147" y="1762"/>
                    <a:pt x="142" y="1753"/>
                  </a:cubicBezTo>
                  <a:cubicBezTo>
                    <a:pt x="141" y="1751"/>
                    <a:pt x="142" y="1749"/>
                    <a:pt x="144" y="1748"/>
                  </a:cubicBezTo>
                  <a:cubicBezTo>
                    <a:pt x="146" y="1746"/>
                    <a:pt x="148" y="1747"/>
                    <a:pt x="149" y="1749"/>
                  </a:cubicBezTo>
                  <a:cubicBezTo>
                    <a:pt x="154" y="1758"/>
                    <a:pt x="159" y="1766"/>
                    <a:pt x="163" y="1775"/>
                  </a:cubicBezTo>
                  <a:cubicBezTo>
                    <a:pt x="165" y="1777"/>
                    <a:pt x="164" y="1779"/>
                    <a:pt x="162" y="1780"/>
                  </a:cubicBezTo>
                  <a:cubicBezTo>
                    <a:pt x="161" y="1781"/>
                    <a:pt x="161" y="1781"/>
                    <a:pt x="160" y="1781"/>
                  </a:cubicBezTo>
                  <a:close/>
                  <a:moveTo>
                    <a:pt x="2247" y="1731"/>
                  </a:moveTo>
                  <a:cubicBezTo>
                    <a:pt x="2246" y="1731"/>
                    <a:pt x="2246" y="1731"/>
                    <a:pt x="2245" y="1731"/>
                  </a:cubicBezTo>
                  <a:cubicBezTo>
                    <a:pt x="2243" y="1730"/>
                    <a:pt x="2242" y="1727"/>
                    <a:pt x="2243" y="1725"/>
                  </a:cubicBezTo>
                  <a:cubicBezTo>
                    <a:pt x="2248" y="1717"/>
                    <a:pt x="2252" y="1708"/>
                    <a:pt x="2256" y="1699"/>
                  </a:cubicBezTo>
                  <a:cubicBezTo>
                    <a:pt x="2257" y="1697"/>
                    <a:pt x="2260" y="1696"/>
                    <a:pt x="2262" y="1697"/>
                  </a:cubicBezTo>
                  <a:cubicBezTo>
                    <a:pt x="2264" y="1698"/>
                    <a:pt x="2265" y="1701"/>
                    <a:pt x="2264" y="1703"/>
                  </a:cubicBezTo>
                  <a:cubicBezTo>
                    <a:pt x="2260" y="1712"/>
                    <a:pt x="2255" y="1720"/>
                    <a:pt x="2251" y="1729"/>
                  </a:cubicBezTo>
                  <a:cubicBezTo>
                    <a:pt x="2250" y="1731"/>
                    <a:pt x="2248" y="1731"/>
                    <a:pt x="2247" y="1731"/>
                  </a:cubicBezTo>
                  <a:close/>
                  <a:moveTo>
                    <a:pt x="132" y="1729"/>
                  </a:moveTo>
                  <a:cubicBezTo>
                    <a:pt x="131" y="1729"/>
                    <a:pt x="129" y="1729"/>
                    <a:pt x="128" y="1727"/>
                  </a:cubicBezTo>
                  <a:cubicBezTo>
                    <a:pt x="124" y="1718"/>
                    <a:pt x="120" y="1710"/>
                    <a:pt x="115" y="1701"/>
                  </a:cubicBezTo>
                  <a:cubicBezTo>
                    <a:pt x="114" y="1699"/>
                    <a:pt x="115" y="1696"/>
                    <a:pt x="117" y="1695"/>
                  </a:cubicBezTo>
                  <a:cubicBezTo>
                    <a:pt x="119" y="1694"/>
                    <a:pt x="122" y="1695"/>
                    <a:pt x="123" y="1697"/>
                  </a:cubicBezTo>
                  <a:cubicBezTo>
                    <a:pt x="127" y="1706"/>
                    <a:pt x="131" y="1715"/>
                    <a:pt x="136" y="1723"/>
                  </a:cubicBezTo>
                  <a:cubicBezTo>
                    <a:pt x="137" y="1725"/>
                    <a:pt x="136" y="1728"/>
                    <a:pt x="134" y="1729"/>
                  </a:cubicBezTo>
                  <a:cubicBezTo>
                    <a:pt x="133" y="1729"/>
                    <a:pt x="133" y="1729"/>
                    <a:pt x="132" y="1729"/>
                  </a:cubicBezTo>
                  <a:close/>
                  <a:moveTo>
                    <a:pt x="2272" y="1678"/>
                  </a:moveTo>
                  <a:cubicBezTo>
                    <a:pt x="2272" y="1678"/>
                    <a:pt x="2271" y="1678"/>
                    <a:pt x="2271" y="1678"/>
                  </a:cubicBezTo>
                  <a:cubicBezTo>
                    <a:pt x="2269" y="1677"/>
                    <a:pt x="2268" y="1675"/>
                    <a:pt x="2269" y="1672"/>
                  </a:cubicBezTo>
                  <a:cubicBezTo>
                    <a:pt x="2273" y="1664"/>
                    <a:pt x="2276" y="1655"/>
                    <a:pt x="2280" y="1646"/>
                  </a:cubicBezTo>
                  <a:cubicBezTo>
                    <a:pt x="2281" y="1643"/>
                    <a:pt x="2284" y="1642"/>
                    <a:pt x="2286" y="1643"/>
                  </a:cubicBezTo>
                  <a:cubicBezTo>
                    <a:pt x="2288" y="1644"/>
                    <a:pt x="2289" y="1647"/>
                    <a:pt x="2288" y="1649"/>
                  </a:cubicBezTo>
                  <a:cubicBezTo>
                    <a:pt x="2284" y="1658"/>
                    <a:pt x="2280" y="1667"/>
                    <a:pt x="2276" y="1676"/>
                  </a:cubicBezTo>
                  <a:cubicBezTo>
                    <a:pt x="2275" y="1677"/>
                    <a:pt x="2274" y="1678"/>
                    <a:pt x="2272" y="1678"/>
                  </a:cubicBezTo>
                  <a:close/>
                  <a:moveTo>
                    <a:pt x="107" y="1677"/>
                  </a:moveTo>
                  <a:cubicBezTo>
                    <a:pt x="105" y="1677"/>
                    <a:pt x="104" y="1676"/>
                    <a:pt x="103" y="1674"/>
                  </a:cubicBezTo>
                  <a:cubicBezTo>
                    <a:pt x="99" y="1665"/>
                    <a:pt x="95" y="1656"/>
                    <a:pt x="91" y="1647"/>
                  </a:cubicBezTo>
                  <a:cubicBezTo>
                    <a:pt x="91" y="1645"/>
                    <a:pt x="92" y="1643"/>
                    <a:pt x="94" y="1642"/>
                  </a:cubicBezTo>
                  <a:cubicBezTo>
                    <a:pt x="96" y="1641"/>
                    <a:pt x="98" y="1642"/>
                    <a:pt x="99" y="1644"/>
                  </a:cubicBezTo>
                  <a:cubicBezTo>
                    <a:pt x="103" y="1653"/>
                    <a:pt x="107" y="1662"/>
                    <a:pt x="111" y="1671"/>
                  </a:cubicBezTo>
                  <a:cubicBezTo>
                    <a:pt x="112" y="1673"/>
                    <a:pt x="111" y="1675"/>
                    <a:pt x="109" y="1676"/>
                  </a:cubicBezTo>
                  <a:cubicBezTo>
                    <a:pt x="108" y="1677"/>
                    <a:pt x="107" y="1677"/>
                    <a:pt x="107" y="1677"/>
                  </a:cubicBezTo>
                  <a:close/>
                  <a:moveTo>
                    <a:pt x="2295" y="1624"/>
                  </a:moveTo>
                  <a:cubicBezTo>
                    <a:pt x="2295" y="1624"/>
                    <a:pt x="2294" y="1624"/>
                    <a:pt x="2294" y="1624"/>
                  </a:cubicBezTo>
                  <a:cubicBezTo>
                    <a:pt x="2291" y="1623"/>
                    <a:pt x="2290" y="1621"/>
                    <a:pt x="2291" y="1618"/>
                  </a:cubicBezTo>
                  <a:cubicBezTo>
                    <a:pt x="2295" y="1609"/>
                    <a:pt x="2298" y="1600"/>
                    <a:pt x="2301" y="1591"/>
                  </a:cubicBezTo>
                  <a:cubicBezTo>
                    <a:pt x="2302" y="1589"/>
                    <a:pt x="2305" y="1588"/>
                    <a:pt x="2307" y="1588"/>
                  </a:cubicBezTo>
                  <a:cubicBezTo>
                    <a:pt x="2309" y="1589"/>
                    <a:pt x="2310" y="1592"/>
                    <a:pt x="2309" y="1594"/>
                  </a:cubicBezTo>
                  <a:cubicBezTo>
                    <a:pt x="2306" y="1603"/>
                    <a:pt x="2303" y="1612"/>
                    <a:pt x="2299" y="1621"/>
                  </a:cubicBezTo>
                  <a:cubicBezTo>
                    <a:pt x="2298" y="1623"/>
                    <a:pt x="2297" y="1624"/>
                    <a:pt x="2295" y="1624"/>
                  </a:cubicBezTo>
                  <a:close/>
                  <a:moveTo>
                    <a:pt x="84" y="1623"/>
                  </a:moveTo>
                  <a:cubicBezTo>
                    <a:pt x="83" y="1623"/>
                    <a:pt x="81" y="1622"/>
                    <a:pt x="80" y="1620"/>
                  </a:cubicBezTo>
                  <a:cubicBezTo>
                    <a:pt x="77" y="1611"/>
                    <a:pt x="73" y="1602"/>
                    <a:pt x="70" y="1592"/>
                  </a:cubicBezTo>
                  <a:cubicBezTo>
                    <a:pt x="69" y="1590"/>
                    <a:pt x="70" y="1588"/>
                    <a:pt x="73" y="1587"/>
                  </a:cubicBezTo>
                  <a:cubicBezTo>
                    <a:pt x="75" y="1586"/>
                    <a:pt x="77" y="1587"/>
                    <a:pt x="78" y="1590"/>
                  </a:cubicBezTo>
                  <a:cubicBezTo>
                    <a:pt x="81" y="1599"/>
                    <a:pt x="85" y="1608"/>
                    <a:pt x="88" y="1617"/>
                  </a:cubicBezTo>
                  <a:cubicBezTo>
                    <a:pt x="89" y="1619"/>
                    <a:pt x="88" y="1622"/>
                    <a:pt x="86" y="1622"/>
                  </a:cubicBezTo>
                  <a:cubicBezTo>
                    <a:pt x="85" y="1623"/>
                    <a:pt x="85" y="1623"/>
                    <a:pt x="84" y="1623"/>
                  </a:cubicBezTo>
                  <a:close/>
                  <a:moveTo>
                    <a:pt x="2315" y="1569"/>
                  </a:moveTo>
                  <a:cubicBezTo>
                    <a:pt x="2315" y="1569"/>
                    <a:pt x="2314" y="1569"/>
                    <a:pt x="2314" y="1569"/>
                  </a:cubicBezTo>
                  <a:cubicBezTo>
                    <a:pt x="2312" y="1568"/>
                    <a:pt x="2310" y="1565"/>
                    <a:pt x="2311" y="1563"/>
                  </a:cubicBezTo>
                  <a:cubicBezTo>
                    <a:pt x="2314" y="1554"/>
                    <a:pt x="2317" y="1545"/>
                    <a:pt x="2320" y="1535"/>
                  </a:cubicBezTo>
                  <a:cubicBezTo>
                    <a:pt x="2321" y="1533"/>
                    <a:pt x="2323" y="1532"/>
                    <a:pt x="2325" y="1532"/>
                  </a:cubicBezTo>
                  <a:cubicBezTo>
                    <a:pt x="2327" y="1533"/>
                    <a:pt x="2329" y="1536"/>
                    <a:pt x="2328" y="1538"/>
                  </a:cubicBezTo>
                  <a:cubicBezTo>
                    <a:pt x="2325" y="1547"/>
                    <a:pt x="2322" y="1557"/>
                    <a:pt x="2319" y="1566"/>
                  </a:cubicBezTo>
                  <a:cubicBezTo>
                    <a:pt x="2318" y="1568"/>
                    <a:pt x="2317" y="1569"/>
                    <a:pt x="2315" y="1569"/>
                  </a:cubicBezTo>
                  <a:close/>
                  <a:moveTo>
                    <a:pt x="65" y="1567"/>
                  </a:moveTo>
                  <a:cubicBezTo>
                    <a:pt x="63" y="1567"/>
                    <a:pt x="61" y="1566"/>
                    <a:pt x="61" y="1565"/>
                  </a:cubicBezTo>
                  <a:cubicBezTo>
                    <a:pt x="57" y="1555"/>
                    <a:pt x="54" y="1546"/>
                    <a:pt x="52" y="1537"/>
                  </a:cubicBezTo>
                  <a:cubicBezTo>
                    <a:pt x="51" y="1534"/>
                    <a:pt x="52" y="1532"/>
                    <a:pt x="54" y="1531"/>
                  </a:cubicBezTo>
                  <a:cubicBezTo>
                    <a:pt x="57" y="1531"/>
                    <a:pt x="59" y="1532"/>
                    <a:pt x="60" y="1534"/>
                  </a:cubicBezTo>
                  <a:cubicBezTo>
                    <a:pt x="62" y="1543"/>
                    <a:pt x="65" y="1553"/>
                    <a:pt x="68" y="1562"/>
                  </a:cubicBezTo>
                  <a:cubicBezTo>
                    <a:pt x="69" y="1564"/>
                    <a:pt x="68" y="1567"/>
                    <a:pt x="66" y="1567"/>
                  </a:cubicBezTo>
                  <a:cubicBezTo>
                    <a:pt x="65" y="1567"/>
                    <a:pt x="65" y="1567"/>
                    <a:pt x="65" y="1567"/>
                  </a:cubicBezTo>
                  <a:close/>
                  <a:moveTo>
                    <a:pt x="2332" y="1513"/>
                  </a:moveTo>
                  <a:cubicBezTo>
                    <a:pt x="2332" y="1513"/>
                    <a:pt x="2332" y="1512"/>
                    <a:pt x="2331" y="1512"/>
                  </a:cubicBezTo>
                  <a:cubicBezTo>
                    <a:pt x="2329" y="1512"/>
                    <a:pt x="2328" y="1509"/>
                    <a:pt x="2328" y="1507"/>
                  </a:cubicBezTo>
                  <a:cubicBezTo>
                    <a:pt x="2331" y="1498"/>
                    <a:pt x="2333" y="1488"/>
                    <a:pt x="2336" y="1479"/>
                  </a:cubicBezTo>
                  <a:cubicBezTo>
                    <a:pt x="2336" y="1477"/>
                    <a:pt x="2339" y="1475"/>
                    <a:pt x="2341" y="1476"/>
                  </a:cubicBezTo>
                  <a:cubicBezTo>
                    <a:pt x="2343" y="1476"/>
                    <a:pt x="2344" y="1479"/>
                    <a:pt x="2344" y="1481"/>
                  </a:cubicBezTo>
                  <a:cubicBezTo>
                    <a:pt x="2341" y="1490"/>
                    <a:pt x="2339" y="1500"/>
                    <a:pt x="2336" y="1509"/>
                  </a:cubicBezTo>
                  <a:cubicBezTo>
                    <a:pt x="2336" y="1511"/>
                    <a:pt x="2334" y="1513"/>
                    <a:pt x="2332" y="1513"/>
                  </a:cubicBezTo>
                  <a:close/>
                  <a:moveTo>
                    <a:pt x="47" y="1511"/>
                  </a:moveTo>
                  <a:cubicBezTo>
                    <a:pt x="46" y="1511"/>
                    <a:pt x="44" y="1510"/>
                    <a:pt x="43" y="1508"/>
                  </a:cubicBezTo>
                  <a:cubicBezTo>
                    <a:pt x="41" y="1499"/>
                    <a:pt x="38" y="1489"/>
                    <a:pt x="36" y="1480"/>
                  </a:cubicBezTo>
                  <a:cubicBezTo>
                    <a:pt x="35" y="1478"/>
                    <a:pt x="37" y="1475"/>
                    <a:pt x="39" y="1475"/>
                  </a:cubicBezTo>
                  <a:cubicBezTo>
                    <a:pt x="41" y="1474"/>
                    <a:pt x="43" y="1476"/>
                    <a:pt x="44" y="1478"/>
                  </a:cubicBezTo>
                  <a:cubicBezTo>
                    <a:pt x="46" y="1487"/>
                    <a:pt x="49" y="1497"/>
                    <a:pt x="51" y="1506"/>
                  </a:cubicBezTo>
                  <a:cubicBezTo>
                    <a:pt x="52" y="1508"/>
                    <a:pt x="51" y="1511"/>
                    <a:pt x="49" y="1511"/>
                  </a:cubicBezTo>
                  <a:cubicBezTo>
                    <a:pt x="48" y="1511"/>
                    <a:pt x="48" y="1511"/>
                    <a:pt x="47" y="1511"/>
                  </a:cubicBezTo>
                  <a:close/>
                  <a:moveTo>
                    <a:pt x="2347" y="1456"/>
                  </a:moveTo>
                  <a:cubicBezTo>
                    <a:pt x="2346" y="1456"/>
                    <a:pt x="2346" y="1456"/>
                    <a:pt x="2346" y="1456"/>
                  </a:cubicBezTo>
                  <a:cubicBezTo>
                    <a:pt x="2343" y="1455"/>
                    <a:pt x="2342" y="1453"/>
                    <a:pt x="2343" y="1451"/>
                  </a:cubicBezTo>
                  <a:cubicBezTo>
                    <a:pt x="2345" y="1441"/>
                    <a:pt x="2347" y="1431"/>
                    <a:pt x="2349" y="1422"/>
                  </a:cubicBezTo>
                  <a:cubicBezTo>
                    <a:pt x="2349" y="1420"/>
                    <a:pt x="2351" y="1418"/>
                    <a:pt x="2354" y="1419"/>
                  </a:cubicBezTo>
                  <a:cubicBezTo>
                    <a:pt x="2356" y="1419"/>
                    <a:pt x="2357" y="1421"/>
                    <a:pt x="2357" y="1424"/>
                  </a:cubicBezTo>
                  <a:cubicBezTo>
                    <a:pt x="2355" y="1433"/>
                    <a:pt x="2353" y="1443"/>
                    <a:pt x="2351" y="1452"/>
                  </a:cubicBezTo>
                  <a:cubicBezTo>
                    <a:pt x="2350" y="1454"/>
                    <a:pt x="2349" y="1456"/>
                    <a:pt x="2347" y="1456"/>
                  </a:cubicBezTo>
                  <a:close/>
                  <a:moveTo>
                    <a:pt x="33" y="1454"/>
                  </a:moveTo>
                  <a:cubicBezTo>
                    <a:pt x="31" y="1454"/>
                    <a:pt x="29" y="1453"/>
                    <a:pt x="29" y="1451"/>
                  </a:cubicBezTo>
                  <a:cubicBezTo>
                    <a:pt x="27" y="1442"/>
                    <a:pt x="25" y="1432"/>
                    <a:pt x="23" y="1422"/>
                  </a:cubicBezTo>
                  <a:cubicBezTo>
                    <a:pt x="23" y="1420"/>
                    <a:pt x="24" y="1418"/>
                    <a:pt x="26" y="1417"/>
                  </a:cubicBezTo>
                  <a:cubicBezTo>
                    <a:pt x="29" y="1417"/>
                    <a:pt x="31" y="1418"/>
                    <a:pt x="31" y="1421"/>
                  </a:cubicBezTo>
                  <a:cubicBezTo>
                    <a:pt x="33" y="1430"/>
                    <a:pt x="35" y="1440"/>
                    <a:pt x="37" y="1449"/>
                  </a:cubicBezTo>
                  <a:cubicBezTo>
                    <a:pt x="38" y="1452"/>
                    <a:pt x="36" y="1454"/>
                    <a:pt x="34" y="1454"/>
                  </a:cubicBezTo>
                  <a:cubicBezTo>
                    <a:pt x="34" y="1454"/>
                    <a:pt x="33" y="1454"/>
                    <a:pt x="33" y="1454"/>
                  </a:cubicBezTo>
                  <a:close/>
                  <a:moveTo>
                    <a:pt x="2358" y="1398"/>
                  </a:moveTo>
                  <a:cubicBezTo>
                    <a:pt x="2358" y="1398"/>
                    <a:pt x="2358" y="1398"/>
                    <a:pt x="2357" y="1398"/>
                  </a:cubicBezTo>
                  <a:cubicBezTo>
                    <a:pt x="2355" y="1398"/>
                    <a:pt x="2354" y="1395"/>
                    <a:pt x="2354" y="1393"/>
                  </a:cubicBezTo>
                  <a:cubicBezTo>
                    <a:pt x="2356" y="1384"/>
                    <a:pt x="2357" y="1374"/>
                    <a:pt x="2359" y="1364"/>
                  </a:cubicBezTo>
                  <a:cubicBezTo>
                    <a:pt x="2359" y="1362"/>
                    <a:pt x="2361" y="1360"/>
                    <a:pt x="2363" y="1361"/>
                  </a:cubicBezTo>
                  <a:cubicBezTo>
                    <a:pt x="2366" y="1361"/>
                    <a:pt x="2367" y="1363"/>
                    <a:pt x="2367" y="1366"/>
                  </a:cubicBezTo>
                  <a:cubicBezTo>
                    <a:pt x="2365" y="1375"/>
                    <a:pt x="2364" y="1385"/>
                    <a:pt x="2362" y="1395"/>
                  </a:cubicBezTo>
                  <a:cubicBezTo>
                    <a:pt x="2362" y="1397"/>
                    <a:pt x="2360" y="1398"/>
                    <a:pt x="2358" y="1398"/>
                  </a:cubicBezTo>
                  <a:close/>
                  <a:moveTo>
                    <a:pt x="22" y="1397"/>
                  </a:moveTo>
                  <a:cubicBezTo>
                    <a:pt x="20" y="1397"/>
                    <a:pt x="18" y="1395"/>
                    <a:pt x="18" y="1393"/>
                  </a:cubicBezTo>
                  <a:cubicBezTo>
                    <a:pt x="16" y="1384"/>
                    <a:pt x="14" y="1374"/>
                    <a:pt x="13" y="1364"/>
                  </a:cubicBezTo>
                  <a:cubicBezTo>
                    <a:pt x="13" y="1362"/>
                    <a:pt x="14" y="1360"/>
                    <a:pt x="16" y="1360"/>
                  </a:cubicBezTo>
                  <a:cubicBezTo>
                    <a:pt x="19" y="1359"/>
                    <a:pt x="21" y="1361"/>
                    <a:pt x="21" y="1363"/>
                  </a:cubicBezTo>
                  <a:cubicBezTo>
                    <a:pt x="23" y="1373"/>
                    <a:pt x="24" y="1382"/>
                    <a:pt x="26" y="1392"/>
                  </a:cubicBezTo>
                  <a:cubicBezTo>
                    <a:pt x="26" y="1394"/>
                    <a:pt x="25" y="1396"/>
                    <a:pt x="22" y="1397"/>
                  </a:cubicBezTo>
                  <a:cubicBezTo>
                    <a:pt x="22" y="1397"/>
                    <a:pt x="22" y="1397"/>
                    <a:pt x="22" y="1397"/>
                  </a:cubicBezTo>
                  <a:close/>
                  <a:moveTo>
                    <a:pt x="2367" y="1340"/>
                  </a:moveTo>
                  <a:cubicBezTo>
                    <a:pt x="2367" y="1340"/>
                    <a:pt x="2366" y="1340"/>
                    <a:pt x="2366" y="1340"/>
                  </a:cubicBezTo>
                  <a:cubicBezTo>
                    <a:pt x="2364" y="1340"/>
                    <a:pt x="2362" y="1338"/>
                    <a:pt x="2363" y="1335"/>
                  </a:cubicBezTo>
                  <a:cubicBezTo>
                    <a:pt x="2364" y="1326"/>
                    <a:pt x="2365" y="1316"/>
                    <a:pt x="2366" y="1306"/>
                  </a:cubicBezTo>
                  <a:cubicBezTo>
                    <a:pt x="2366" y="1304"/>
                    <a:pt x="2368" y="1302"/>
                    <a:pt x="2370" y="1303"/>
                  </a:cubicBezTo>
                  <a:cubicBezTo>
                    <a:pt x="2373" y="1303"/>
                    <a:pt x="2374" y="1305"/>
                    <a:pt x="2374" y="1307"/>
                  </a:cubicBezTo>
                  <a:cubicBezTo>
                    <a:pt x="2373" y="1317"/>
                    <a:pt x="2372" y="1327"/>
                    <a:pt x="2371" y="1336"/>
                  </a:cubicBezTo>
                  <a:cubicBezTo>
                    <a:pt x="2371" y="1338"/>
                    <a:pt x="2369" y="1340"/>
                    <a:pt x="2367" y="1340"/>
                  </a:cubicBezTo>
                  <a:close/>
                  <a:moveTo>
                    <a:pt x="13" y="1339"/>
                  </a:moveTo>
                  <a:cubicBezTo>
                    <a:pt x="11" y="1339"/>
                    <a:pt x="9" y="1337"/>
                    <a:pt x="9" y="1335"/>
                  </a:cubicBezTo>
                  <a:cubicBezTo>
                    <a:pt x="8" y="1326"/>
                    <a:pt x="7" y="1316"/>
                    <a:pt x="6" y="1306"/>
                  </a:cubicBezTo>
                  <a:cubicBezTo>
                    <a:pt x="6" y="1304"/>
                    <a:pt x="7" y="1302"/>
                    <a:pt x="10" y="1301"/>
                  </a:cubicBezTo>
                  <a:cubicBezTo>
                    <a:pt x="12" y="1301"/>
                    <a:pt x="14" y="1303"/>
                    <a:pt x="14" y="1305"/>
                  </a:cubicBezTo>
                  <a:cubicBezTo>
                    <a:pt x="15" y="1315"/>
                    <a:pt x="16" y="1325"/>
                    <a:pt x="17" y="1334"/>
                  </a:cubicBezTo>
                  <a:cubicBezTo>
                    <a:pt x="18" y="1336"/>
                    <a:pt x="16" y="1339"/>
                    <a:pt x="14" y="1339"/>
                  </a:cubicBezTo>
                  <a:cubicBezTo>
                    <a:pt x="14" y="1339"/>
                    <a:pt x="13" y="1339"/>
                    <a:pt x="13" y="1339"/>
                  </a:cubicBezTo>
                  <a:close/>
                  <a:moveTo>
                    <a:pt x="2372" y="1282"/>
                  </a:moveTo>
                  <a:cubicBezTo>
                    <a:pt x="2372" y="1282"/>
                    <a:pt x="2372" y="1282"/>
                    <a:pt x="2372" y="1282"/>
                  </a:cubicBezTo>
                  <a:cubicBezTo>
                    <a:pt x="2370" y="1281"/>
                    <a:pt x="2368" y="1279"/>
                    <a:pt x="2368" y="1277"/>
                  </a:cubicBezTo>
                  <a:cubicBezTo>
                    <a:pt x="2369" y="1267"/>
                    <a:pt x="2370" y="1258"/>
                    <a:pt x="2370" y="1248"/>
                  </a:cubicBezTo>
                  <a:cubicBezTo>
                    <a:pt x="2370" y="1246"/>
                    <a:pt x="2372" y="1244"/>
                    <a:pt x="2374" y="1244"/>
                  </a:cubicBezTo>
                  <a:cubicBezTo>
                    <a:pt x="2377" y="1244"/>
                    <a:pt x="2379" y="1246"/>
                    <a:pt x="2378" y="1248"/>
                  </a:cubicBezTo>
                  <a:cubicBezTo>
                    <a:pt x="2378" y="1258"/>
                    <a:pt x="2377" y="1268"/>
                    <a:pt x="2377" y="1278"/>
                  </a:cubicBezTo>
                  <a:cubicBezTo>
                    <a:pt x="2376" y="1280"/>
                    <a:pt x="2375" y="1282"/>
                    <a:pt x="2372" y="1282"/>
                  </a:cubicBezTo>
                  <a:close/>
                  <a:moveTo>
                    <a:pt x="8" y="1280"/>
                  </a:moveTo>
                  <a:cubicBezTo>
                    <a:pt x="5" y="1280"/>
                    <a:pt x="3" y="1279"/>
                    <a:pt x="3" y="1277"/>
                  </a:cubicBezTo>
                  <a:cubicBezTo>
                    <a:pt x="3" y="1267"/>
                    <a:pt x="2" y="1257"/>
                    <a:pt x="2" y="1247"/>
                  </a:cubicBezTo>
                  <a:cubicBezTo>
                    <a:pt x="1" y="1245"/>
                    <a:pt x="3" y="1243"/>
                    <a:pt x="6" y="1243"/>
                  </a:cubicBezTo>
                  <a:cubicBezTo>
                    <a:pt x="8" y="1243"/>
                    <a:pt x="10" y="1244"/>
                    <a:pt x="10" y="1247"/>
                  </a:cubicBezTo>
                  <a:cubicBezTo>
                    <a:pt x="10" y="1256"/>
                    <a:pt x="11" y="1266"/>
                    <a:pt x="12" y="1276"/>
                  </a:cubicBezTo>
                  <a:cubicBezTo>
                    <a:pt x="12" y="1278"/>
                    <a:pt x="10" y="1280"/>
                    <a:pt x="8" y="1280"/>
                  </a:cubicBezTo>
                  <a:cubicBezTo>
                    <a:pt x="8" y="1280"/>
                    <a:pt x="8" y="1280"/>
                    <a:pt x="8" y="1280"/>
                  </a:cubicBezTo>
                  <a:close/>
                  <a:moveTo>
                    <a:pt x="2375" y="1223"/>
                  </a:moveTo>
                  <a:cubicBezTo>
                    <a:pt x="2375" y="1223"/>
                    <a:pt x="2375" y="1223"/>
                    <a:pt x="2375" y="1223"/>
                  </a:cubicBezTo>
                  <a:cubicBezTo>
                    <a:pt x="2373" y="1223"/>
                    <a:pt x="2371" y="1221"/>
                    <a:pt x="2371" y="1219"/>
                  </a:cubicBezTo>
                  <a:cubicBezTo>
                    <a:pt x="2371" y="1209"/>
                    <a:pt x="2371" y="1199"/>
                    <a:pt x="2371" y="1190"/>
                  </a:cubicBezTo>
                  <a:cubicBezTo>
                    <a:pt x="2371" y="1187"/>
                    <a:pt x="2373" y="1185"/>
                    <a:pt x="2376" y="1185"/>
                  </a:cubicBezTo>
                  <a:cubicBezTo>
                    <a:pt x="2378" y="1185"/>
                    <a:pt x="2380" y="1187"/>
                    <a:pt x="2380" y="1190"/>
                  </a:cubicBezTo>
                  <a:cubicBezTo>
                    <a:pt x="2380" y="1199"/>
                    <a:pt x="2380" y="1209"/>
                    <a:pt x="2379" y="1219"/>
                  </a:cubicBezTo>
                  <a:cubicBezTo>
                    <a:pt x="2379" y="1221"/>
                    <a:pt x="2378" y="1223"/>
                    <a:pt x="2375" y="1223"/>
                  </a:cubicBezTo>
                  <a:close/>
                  <a:moveTo>
                    <a:pt x="5" y="1222"/>
                  </a:moveTo>
                  <a:cubicBezTo>
                    <a:pt x="2" y="1222"/>
                    <a:pt x="1" y="1220"/>
                    <a:pt x="1" y="1218"/>
                  </a:cubicBezTo>
                  <a:cubicBezTo>
                    <a:pt x="0" y="1208"/>
                    <a:pt x="0" y="1199"/>
                    <a:pt x="0" y="1190"/>
                  </a:cubicBezTo>
                  <a:cubicBezTo>
                    <a:pt x="0" y="1188"/>
                    <a:pt x="0" y="1188"/>
                    <a:pt x="0" y="1188"/>
                  </a:cubicBezTo>
                  <a:cubicBezTo>
                    <a:pt x="0" y="1186"/>
                    <a:pt x="2" y="1184"/>
                    <a:pt x="4" y="1184"/>
                  </a:cubicBezTo>
                  <a:cubicBezTo>
                    <a:pt x="7" y="1184"/>
                    <a:pt x="9" y="1186"/>
                    <a:pt x="9" y="1188"/>
                  </a:cubicBezTo>
                  <a:cubicBezTo>
                    <a:pt x="9" y="1190"/>
                    <a:pt x="9" y="1190"/>
                    <a:pt x="9" y="1190"/>
                  </a:cubicBezTo>
                  <a:cubicBezTo>
                    <a:pt x="9" y="1199"/>
                    <a:pt x="9" y="1208"/>
                    <a:pt x="9" y="1218"/>
                  </a:cubicBezTo>
                  <a:cubicBezTo>
                    <a:pt x="9" y="1220"/>
                    <a:pt x="7" y="1222"/>
                    <a:pt x="5" y="1222"/>
                  </a:cubicBezTo>
                  <a:cubicBezTo>
                    <a:pt x="5" y="1222"/>
                    <a:pt x="5" y="1222"/>
                    <a:pt x="5" y="1222"/>
                  </a:cubicBezTo>
                  <a:close/>
                  <a:moveTo>
                    <a:pt x="2375" y="1167"/>
                  </a:moveTo>
                  <a:cubicBezTo>
                    <a:pt x="2373" y="1167"/>
                    <a:pt x="2371" y="1165"/>
                    <a:pt x="2371" y="1163"/>
                  </a:cubicBezTo>
                  <a:cubicBezTo>
                    <a:pt x="2371" y="1153"/>
                    <a:pt x="2371" y="1143"/>
                    <a:pt x="2370" y="1133"/>
                  </a:cubicBezTo>
                  <a:cubicBezTo>
                    <a:pt x="2370" y="1131"/>
                    <a:pt x="2372" y="1129"/>
                    <a:pt x="2374" y="1129"/>
                  </a:cubicBezTo>
                  <a:cubicBezTo>
                    <a:pt x="2376" y="1129"/>
                    <a:pt x="2378" y="1131"/>
                    <a:pt x="2379" y="1133"/>
                  </a:cubicBezTo>
                  <a:cubicBezTo>
                    <a:pt x="2379" y="1143"/>
                    <a:pt x="2379" y="1153"/>
                    <a:pt x="2380" y="1162"/>
                  </a:cubicBezTo>
                  <a:cubicBezTo>
                    <a:pt x="2380" y="1165"/>
                    <a:pt x="2378" y="1167"/>
                    <a:pt x="2375" y="1167"/>
                  </a:cubicBezTo>
                  <a:cubicBezTo>
                    <a:pt x="2375" y="1167"/>
                    <a:pt x="2375" y="1167"/>
                    <a:pt x="2375" y="1167"/>
                  </a:cubicBezTo>
                  <a:close/>
                  <a:moveTo>
                    <a:pt x="5" y="1163"/>
                  </a:moveTo>
                  <a:cubicBezTo>
                    <a:pt x="5" y="1163"/>
                    <a:pt x="5" y="1163"/>
                    <a:pt x="5" y="1163"/>
                  </a:cubicBezTo>
                  <a:cubicBezTo>
                    <a:pt x="2" y="1163"/>
                    <a:pt x="1" y="1161"/>
                    <a:pt x="1" y="1159"/>
                  </a:cubicBezTo>
                  <a:cubicBezTo>
                    <a:pt x="1" y="1149"/>
                    <a:pt x="1" y="1139"/>
                    <a:pt x="2" y="1129"/>
                  </a:cubicBezTo>
                  <a:cubicBezTo>
                    <a:pt x="2" y="1127"/>
                    <a:pt x="4" y="1125"/>
                    <a:pt x="6" y="1125"/>
                  </a:cubicBezTo>
                  <a:cubicBezTo>
                    <a:pt x="8" y="1126"/>
                    <a:pt x="10" y="1128"/>
                    <a:pt x="10" y="1130"/>
                  </a:cubicBezTo>
                  <a:cubicBezTo>
                    <a:pt x="10" y="1140"/>
                    <a:pt x="9" y="1149"/>
                    <a:pt x="9" y="1159"/>
                  </a:cubicBezTo>
                  <a:cubicBezTo>
                    <a:pt x="9" y="1161"/>
                    <a:pt x="7" y="1163"/>
                    <a:pt x="5" y="1163"/>
                  </a:cubicBezTo>
                  <a:close/>
                  <a:moveTo>
                    <a:pt x="2373" y="1108"/>
                  </a:moveTo>
                  <a:cubicBezTo>
                    <a:pt x="2370" y="1108"/>
                    <a:pt x="2369" y="1106"/>
                    <a:pt x="2368" y="1104"/>
                  </a:cubicBezTo>
                  <a:cubicBezTo>
                    <a:pt x="2368" y="1095"/>
                    <a:pt x="2367" y="1085"/>
                    <a:pt x="2366" y="1075"/>
                  </a:cubicBezTo>
                  <a:cubicBezTo>
                    <a:pt x="2366" y="1073"/>
                    <a:pt x="2367" y="1071"/>
                    <a:pt x="2370" y="1071"/>
                  </a:cubicBezTo>
                  <a:cubicBezTo>
                    <a:pt x="2372" y="1070"/>
                    <a:pt x="2374" y="1072"/>
                    <a:pt x="2374" y="1074"/>
                  </a:cubicBezTo>
                  <a:cubicBezTo>
                    <a:pt x="2375" y="1084"/>
                    <a:pt x="2376" y="1094"/>
                    <a:pt x="2377" y="1104"/>
                  </a:cubicBezTo>
                  <a:cubicBezTo>
                    <a:pt x="2377" y="1106"/>
                    <a:pt x="2375" y="1108"/>
                    <a:pt x="2373" y="1108"/>
                  </a:cubicBezTo>
                  <a:cubicBezTo>
                    <a:pt x="2373" y="1108"/>
                    <a:pt x="2373" y="1108"/>
                    <a:pt x="2373" y="1108"/>
                  </a:cubicBezTo>
                  <a:close/>
                  <a:moveTo>
                    <a:pt x="8" y="1105"/>
                  </a:moveTo>
                  <a:cubicBezTo>
                    <a:pt x="8" y="1105"/>
                    <a:pt x="7" y="1105"/>
                    <a:pt x="7" y="1105"/>
                  </a:cubicBezTo>
                  <a:cubicBezTo>
                    <a:pt x="5" y="1104"/>
                    <a:pt x="3" y="1102"/>
                    <a:pt x="4" y="1100"/>
                  </a:cubicBezTo>
                  <a:cubicBezTo>
                    <a:pt x="4" y="1090"/>
                    <a:pt x="5" y="1080"/>
                    <a:pt x="6" y="1071"/>
                  </a:cubicBezTo>
                  <a:cubicBezTo>
                    <a:pt x="6" y="1068"/>
                    <a:pt x="8" y="1067"/>
                    <a:pt x="11" y="1067"/>
                  </a:cubicBezTo>
                  <a:cubicBezTo>
                    <a:pt x="13" y="1067"/>
                    <a:pt x="15" y="1069"/>
                    <a:pt x="14" y="1072"/>
                  </a:cubicBezTo>
                  <a:cubicBezTo>
                    <a:pt x="13" y="1081"/>
                    <a:pt x="13" y="1091"/>
                    <a:pt x="12" y="1101"/>
                  </a:cubicBezTo>
                  <a:cubicBezTo>
                    <a:pt x="12" y="1103"/>
                    <a:pt x="10" y="1105"/>
                    <a:pt x="8" y="1105"/>
                  </a:cubicBezTo>
                  <a:close/>
                  <a:moveTo>
                    <a:pt x="2367" y="1050"/>
                  </a:moveTo>
                  <a:cubicBezTo>
                    <a:pt x="2365" y="1050"/>
                    <a:pt x="2363" y="1048"/>
                    <a:pt x="2363" y="1046"/>
                  </a:cubicBezTo>
                  <a:cubicBezTo>
                    <a:pt x="2362" y="1036"/>
                    <a:pt x="2360" y="1027"/>
                    <a:pt x="2359" y="1017"/>
                  </a:cubicBezTo>
                  <a:cubicBezTo>
                    <a:pt x="2359" y="1015"/>
                    <a:pt x="2360" y="1013"/>
                    <a:pt x="2362" y="1012"/>
                  </a:cubicBezTo>
                  <a:cubicBezTo>
                    <a:pt x="2365" y="1012"/>
                    <a:pt x="2367" y="1014"/>
                    <a:pt x="2367" y="1016"/>
                  </a:cubicBezTo>
                  <a:cubicBezTo>
                    <a:pt x="2369" y="1026"/>
                    <a:pt x="2370" y="1035"/>
                    <a:pt x="2371" y="1045"/>
                  </a:cubicBezTo>
                  <a:cubicBezTo>
                    <a:pt x="2371" y="1047"/>
                    <a:pt x="2370" y="1049"/>
                    <a:pt x="2367" y="1050"/>
                  </a:cubicBezTo>
                  <a:cubicBezTo>
                    <a:pt x="2367" y="1050"/>
                    <a:pt x="2367" y="1050"/>
                    <a:pt x="2367" y="1050"/>
                  </a:cubicBezTo>
                  <a:close/>
                  <a:moveTo>
                    <a:pt x="13" y="1046"/>
                  </a:moveTo>
                  <a:cubicBezTo>
                    <a:pt x="13" y="1046"/>
                    <a:pt x="13" y="1046"/>
                    <a:pt x="13" y="1046"/>
                  </a:cubicBezTo>
                  <a:cubicBezTo>
                    <a:pt x="11" y="1046"/>
                    <a:pt x="9" y="1044"/>
                    <a:pt x="9" y="1041"/>
                  </a:cubicBezTo>
                  <a:cubicBezTo>
                    <a:pt x="11" y="1032"/>
                    <a:pt x="12" y="1022"/>
                    <a:pt x="13" y="1012"/>
                  </a:cubicBezTo>
                  <a:cubicBezTo>
                    <a:pt x="14" y="1010"/>
                    <a:pt x="16" y="1008"/>
                    <a:pt x="18" y="1009"/>
                  </a:cubicBezTo>
                  <a:cubicBezTo>
                    <a:pt x="20" y="1009"/>
                    <a:pt x="22" y="1011"/>
                    <a:pt x="22" y="1014"/>
                  </a:cubicBezTo>
                  <a:cubicBezTo>
                    <a:pt x="20" y="1023"/>
                    <a:pt x="19" y="1033"/>
                    <a:pt x="18" y="1042"/>
                  </a:cubicBezTo>
                  <a:cubicBezTo>
                    <a:pt x="17" y="1045"/>
                    <a:pt x="16" y="1046"/>
                    <a:pt x="13" y="1046"/>
                  </a:cubicBezTo>
                  <a:close/>
                  <a:moveTo>
                    <a:pt x="2358" y="992"/>
                  </a:moveTo>
                  <a:cubicBezTo>
                    <a:pt x="2356" y="992"/>
                    <a:pt x="2355" y="990"/>
                    <a:pt x="2354" y="988"/>
                  </a:cubicBezTo>
                  <a:cubicBezTo>
                    <a:pt x="2353" y="979"/>
                    <a:pt x="2351" y="969"/>
                    <a:pt x="2349" y="959"/>
                  </a:cubicBezTo>
                  <a:cubicBezTo>
                    <a:pt x="2349" y="957"/>
                    <a:pt x="2350" y="955"/>
                    <a:pt x="2352" y="955"/>
                  </a:cubicBezTo>
                  <a:cubicBezTo>
                    <a:pt x="2355" y="954"/>
                    <a:pt x="2357" y="956"/>
                    <a:pt x="2357" y="958"/>
                  </a:cubicBezTo>
                  <a:cubicBezTo>
                    <a:pt x="2359" y="967"/>
                    <a:pt x="2361" y="977"/>
                    <a:pt x="2363" y="987"/>
                  </a:cubicBezTo>
                  <a:cubicBezTo>
                    <a:pt x="2363" y="989"/>
                    <a:pt x="2361" y="991"/>
                    <a:pt x="2359" y="992"/>
                  </a:cubicBezTo>
                  <a:cubicBezTo>
                    <a:pt x="2359" y="992"/>
                    <a:pt x="2359" y="992"/>
                    <a:pt x="2358" y="992"/>
                  </a:cubicBezTo>
                  <a:close/>
                  <a:moveTo>
                    <a:pt x="22" y="988"/>
                  </a:moveTo>
                  <a:cubicBezTo>
                    <a:pt x="22" y="988"/>
                    <a:pt x="22" y="988"/>
                    <a:pt x="21" y="988"/>
                  </a:cubicBezTo>
                  <a:cubicBezTo>
                    <a:pt x="19" y="988"/>
                    <a:pt x="18" y="985"/>
                    <a:pt x="18" y="983"/>
                  </a:cubicBezTo>
                  <a:cubicBezTo>
                    <a:pt x="20" y="974"/>
                    <a:pt x="22" y="964"/>
                    <a:pt x="23" y="954"/>
                  </a:cubicBezTo>
                  <a:cubicBezTo>
                    <a:pt x="24" y="952"/>
                    <a:pt x="26" y="951"/>
                    <a:pt x="28" y="951"/>
                  </a:cubicBezTo>
                  <a:cubicBezTo>
                    <a:pt x="31" y="951"/>
                    <a:pt x="32" y="954"/>
                    <a:pt x="32" y="956"/>
                  </a:cubicBezTo>
                  <a:cubicBezTo>
                    <a:pt x="30" y="965"/>
                    <a:pt x="28" y="975"/>
                    <a:pt x="26" y="985"/>
                  </a:cubicBezTo>
                  <a:cubicBezTo>
                    <a:pt x="26" y="987"/>
                    <a:pt x="24" y="988"/>
                    <a:pt x="22" y="988"/>
                  </a:cubicBezTo>
                  <a:close/>
                  <a:moveTo>
                    <a:pt x="2347" y="934"/>
                  </a:moveTo>
                  <a:cubicBezTo>
                    <a:pt x="2345" y="934"/>
                    <a:pt x="2343" y="933"/>
                    <a:pt x="2343" y="931"/>
                  </a:cubicBezTo>
                  <a:cubicBezTo>
                    <a:pt x="2341" y="921"/>
                    <a:pt x="2339" y="912"/>
                    <a:pt x="2336" y="902"/>
                  </a:cubicBezTo>
                  <a:cubicBezTo>
                    <a:pt x="2336" y="900"/>
                    <a:pt x="2337" y="898"/>
                    <a:pt x="2339" y="897"/>
                  </a:cubicBezTo>
                  <a:cubicBezTo>
                    <a:pt x="2342" y="897"/>
                    <a:pt x="2344" y="898"/>
                    <a:pt x="2344" y="900"/>
                  </a:cubicBezTo>
                  <a:cubicBezTo>
                    <a:pt x="2347" y="910"/>
                    <a:pt x="2349" y="919"/>
                    <a:pt x="2351" y="929"/>
                  </a:cubicBezTo>
                  <a:cubicBezTo>
                    <a:pt x="2352" y="931"/>
                    <a:pt x="2350" y="934"/>
                    <a:pt x="2348" y="934"/>
                  </a:cubicBezTo>
                  <a:cubicBezTo>
                    <a:pt x="2348" y="934"/>
                    <a:pt x="2347" y="934"/>
                    <a:pt x="2347" y="934"/>
                  </a:cubicBezTo>
                  <a:close/>
                  <a:moveTo>
                    <a:pt x="34" y="931"/>
                  </a:moveTo>
                  <a:cubicBezTo>
                    <a:pt x="33" y="931"/>
                    <a:pt x="33" y="931"/>
                    <a:pt x="33" y="930"/>
                  </a:cubicBezTo>
                  <a:cubicBezTo>
                    <a:pt x="30" y="930"/>
                    <a:pt x="29" y="928"/>
                    <a:pt x="30" y="925"/>
                  </a:cubicBezTo>
                  <a:cubicBezTo>
                    <a:pt x="32" y="916"/>
                    <a:pt x="34" y="906"/>
                    <a:pt x="36" y="897"/>
                  </a:cubicBezTo>
                  <a:cubicBezTo>
                    <a:pt x="37" y="895"/>
                    <a:pt x="39" y="893"/>
                    <a:pt x="42" y="894"/>
                  </a:cubicBezTo>
                  <a:cubicBezTo>
                    <a:pt x="44" y="894"/>
                    <a:pt x="45" y="897"/>
                    <a:pt x="45" y="899"/>
                  </a:cubicBezTo>
                  <a:cubicBezTo>
                    <a:pt x="42" y="908"/>
                    <a:pt x="40" y="918"/>
                    <a:pt x="38" y="927"/>
                  </a:cubicBezTo>
                  <a:cubicBezTo>
                    <a:pt x="37" y="929"/>
                    <a:pt x="36" y="931"/>
                    <a:pt x="34" y="931"/>
                  </a:cubicBezTo>
                  <a:close/>
                  <a:moveTo>
                    <a:pt x="2333" y="877"/>
                  </a:moveTo>
                  <a:cubicBezTo>
                    <a:pt x="2331" y="877"/>
                    <a:pt x="2329" y="876"/>
                    <a:pt x="2329" y="874"/>
                  </a:cubicBezTo>
                  <a:cubicBezTo>
                    <a:pt x="2326" y="865"/>
                    <a:pt x="2324" y="855"/>
                    <a:pt x="2321" y="846"/>
                  </a:cubicBezTo>
                  <a:cubicBezTo>
                    <a:pt x="2320" y="844"/>
                    <a:pt x="2321" y="841"/>
                    <a:pt x="2324" y="841"/>
                  </a:cubicBezTo>
                  <a:cubicBezTo>
                    <a:pt x="2326" y="840"/>
                    <a:pt x="2328" y="841"/>
                    <a:pt x="2329" y="844"/>
                  </a:cubicBezTo>
                  <a:cubicBezTo>
                    <a:pt x="2332" y="853"/>
                    <a:pt x="2334" y="862"/>
                    <a:pt x="2337" y="872"/>
                  </a:cubicBezTo>
                  <a:cubicBezTo>
                    <a:pt x="2338" y="874"/>
                    <a:pt x="2336" y="876"/>
                    <a:pt x="2334" y="877"/>
                  </a:cubicBezTo>
                  <a:cubicBezTo>
                    <a:pt x="2334" y="877"/>
                    <a:pt x="2333" y="877"/>
                    <a:pt x="2333" y="877"/>
                  </a:cubicBezTo>
                  <a:close/>
                  <a:moveTo>
                    <a:pt x="48" y="874"/>
                  </a:moveTo>
                  <a:cubicBezTo>
                    <a:pt x="48" y="874"/>
                    <a:pt x="47" y="874"/>
                    <a:pt x="47" y="874"/>
                  </a:cubicBezTo>
                  <a:cubicBezTo>
                    <a:pt x="45" y="873"/>
                    <a:pt x="43" y="871"/>
                    <a:pt x="44" y="868"/>
                  </a:cubicBezTo>
                  <a:cubicBezTo>
                    <a:pt x="47" y="859"/>
                    <a:pt x="49" y="849"/>
                    <a:pt x="52" y="840"/>
                  </a:cubicBezTo>
                  <a:cubicBezTo>
                    <a:pt x="53" y="838"/>
                    <a:pt x="55" y="837"/>
                    <a:pt x="58" y="837"/>
                  </a:cubicBezTo>
                  <a:cubicBezTo>
                    <a:pt x="60" y="838"/>
                    <a:pt x="61" y="840"/>
                    <a:pt x="60" y="843"/>
                  </a:cubicBezTo>
                  <a:cubicBezTo>
                    <a:pt x="57" y="852"/>
                    <a:pt x="55" y="861"/>
                    <a:pt x="52" y="871"/>
                  </a:cubicBezTo>
                  <a:cubicBezTo>
                    <a:pt x="52" y="872"/>
                    <a:pt x="50" y="874"/>
                    <a:pt x="48" y="874"/>
                  </a:cubicBezTo>
                  <a:close/>
                  <a:moveTo>
                    <a:pt x="2316" y="821"/>
                  </a:moveTo>
                  <a:cubicBezTo>
                    <a:pt x="2314" y="821"/>
                    <a:pt x="2312" y="820"/>
                    <a:pt x="2312" y="818"/>
                  </a:cubicBezTo>
                  <a:cubicBezTo>
                    <a:pt x="2309" y="809"/>
                    <a:pt x="2306" y="800"/>
                    <a:pt x="2302" y="791"/>
                  </a:cubicBezTo>
                  <a:cubicBezTo>
                    <a:pt x="2302" y="788"/>
                    <a:pt x="2303" y="786"/>
                    <a:pt x="2305" y="785"/>
                  </a:cubicBezTo>
                  <a:cubicBezTo>
                    <a:pt x="2307" y="784"/>
                    <a:pt x="2309" y="786"/>
                    <a:pt x="2310" y="788"/>
                  </a:cubicBezTo>
                  <a:cubicBezTo>
                    <a:pt x="2314" y="797"/>
                    <a:pt x="2317" y="806"/>
                    <a:pt x="2320" y="816"/>
                  </a:cubicBezTo>
                  <a:cubicBezTo>
                    <a:pt x="2321" y="818"/>
                    <a:pt x="2319" y="820"/>
                    <a:pt x="2317" y="821"/>
                  </a:cubicBezTo>
                  <a:cubicBezTo>
                    <a:pt x="2317" y="821"/>
                    <a:pt x="2316" y="821"/>
                    <a:pt x="2316" y="821"/>
                  </a:cubicBezTo>
                  <a:close/>
                  <a:moveTo>
                    <a:pt x="65" y="818"/>
                  </a:moveTo>
                  <a:cubicBezTo>
                    <a:pt x="65" y="818"/>
                    <a:pt x="64" y="817"/>
                    <a:pt x="64" y="817"/>
                  </a:cubicBezTo>
                  <a:cubicBezTo>
                    <a:pt x="62" y="817"/>
                    <a:pt x="61" y="814"/>
                    <a:pt x="61" y="812"/>
                  </a:cubicBezTo>
                  <a:cubicBezTo>
                    <a:pt x="64" y="803"/>
                    <a:pt x="68" y="793"/>
                    <a:pt x="71" y="784"/>
                  </a:cubicBezTo>
                  <a:cubicBezTo>
                    <a:pt x="72" y="782"/>
                    <a:pt x="74" y="781"/>
                    <a:pt x="76" y="782"/>
                  </a:cubicBezTo>
                  <a:cubicBezTo>
                    <a:pt x="79" y="782"/>
                    <a:pt x="80" y="785"/>
                    <a:pt x="79" y="787"/>
                  </a:cubicBezTo>
                  <a:cubicBezTo>
                    <a:pt x="76" y="796"/>
                    <a:pt x="72" y="805"/>
                    <a:pt x="69" y="815"/>
                  </a:cubicBezTo>
                  <a:cubicBezTo>
                    <a:pt x="69" y="816"/>
                    <a:pt x="67" y="818"/>
                    <a:pt x="65" y="818"/>
                  </a:cubicBezTo>
                  <a:close/>
                  <a:moveTo>
                    <a:pt x="2296" y="766"/>
                  </a:moveTo>
                  <a:cubicBezTo>
                    <a:pt x="2294" y="766"/>
                    <a:pt x="2293" y="765"/>
                    <a:pt x="2292" y="763"/>
                  </a:cubicBezTo>
                  <a:cubicBezTo>
                    <a:pt x="2289" y="754"/>
                    <a:pt x="2285" y="745"/>
                    <a:pt x="2281" y="736"/>
                  </a:cubicBezTo>
                  <a:cubicBezTo>
                    <a:pt x="2280" y="734"/>
                    <a:pt x="2281" y="732"/>
                    <a:pt x="2284" y="731"/>
                  </a:cubicBezTo>
                  <a:cubicBezTo>
                    <a:pt x="2286" y="730"/>
                    <a:pt x="2288" y="731"/>
                    <a:pt x="2289" y="733"/>
                  </a:cubicBezTo>
                  <a:cubicBezTo>
                    <a:pt x="2293" y="742"/>
                    <a:pt x="2296" y="751"/>
                    <a:pt x="2300" y="760"/>
                  </a:cubicBezTo>
                  <a:cubicBezTo>
                    <a:pt x="2301" y="762"/>
                    <a:pt x="2300" y="765"/>
                    <a:pt x="2298" y="766"/>
                  </a:cubicBezTo>
                  <a:cubicBezTo>
                    <a:pt x="2297" y="766"/>
                    <a:pt x="2297" y="766"/>
                    <a:pt x="2296" y="766"/>
                  </a:cubicBezTo>
                  <a:close/>
                  <a:moveTo>
                    <a:pt x="85" y="762"/>
                  </a:moveTo>
                  <a:cubicBezTo>
                    <a:pt x="85" y="762"/>
                    <a:pt x="84" y="762"/>
                    <a:pt x="84" y="762"/>
                  </a:cubicBezTo>
                  <a:cubicBezTo>
                    <a:pt x="82" y="761"/>
                    <a:pt x="81" y="759"/>
                    <a:pt x="81" y="756"/>
                  </a:cubicBezTo>
                  <a:cubicBezTo>
                    <a:pt x="85" y="747"/>
                    <a:pt x="89" y="738"/>
                    <a:pt x="93" y="729"/>
                  </a:cubicBezTo>
                  <a:cubicBezTo>
                    <a:pt x="93" y="727"/>
                    <a:pt x="96" y="726"/>
                    <a:pt x="98" y="727"/>
                  </a:cubicBezTo>
                  <a:cubicBezTo>
                    <a:pt x="100" y="728"/>
                    <a:pt x="101" y="730"/>
                    <a:pt x="100" y="732"/>
                  </a:cubicBezTo>
                  <a:cubicBezTo>
                    <a:pt x="97" y="741"/>
                    <a:pt x="93" y="750"/>
                    <a:pt x="89" y="759"/>
                  </a:cubicBezTo>
                  <a:cubicBezTo>
                    <a:pt x="89" y="761"/>
                    <a:pt x="87" y="762"/>
                    <a:pt x="85" y="762"/>
                  </a:cubicBezTo>
                  <a:close/>
                  <a:moveTo>
                    <a:pt x="2274" y="712"/>
                  </a:moveTo>
                  <a:cubicBezTo>
                    <a:pt x="2272" y="712"/>
                    <a:pt x="2270" y="711"/>
                    <a:pt x="2270" y="709"/>
                  </a:cubicBezTo>
                  <a:cubicBezTo>
                    <a:pt x="2266" y="701"/>
                    <a:pt x="2262" y="692"/>
                    <a:pt x="2258" y="683"/>
                  </a:cubicBezTo>
                  <a:cubicBezTo>
                    <a:pt x="2257" y="681"/>
                    <a:pt x="2258" y="678"/>
                    <a:pt x="2260" y="677"/>
                  </a:cubicBezTo>
                  <a:cubicBezTo>
                    <a:pt x="2262" y="676"/>
                    <a:pt x="2264" y="677"/>
                    <a:pt x="2265" y="679"/>
                  </a:cubicBezTo>
                  <a:cubicBezTo>
                    <a:pt x="2269" y="688"/>
                    <a:pt x="2274" y="697"/>
                    <a:pt x="2277" y="706"/>
                  </a:cubicBezTo>
                  <a:cubicBezTo>
                    <a:pt x="2278" y="708"/>
                    <a:pt x="2277" y="711"/>
                    <a:pt x="2275" y="711"/>
                  </a:cubicBezTo>
                  <a:cubicBezTo>
                    <a:pt x="2275" y="712"/>
                    <a:pt x="2274" y="712"/>
                    <a:pt x="2274" y="712"/>
                  </a:cubicBezTo>
                  <a:close/>
                  <a:moveTo>
                    <a:pt x="108" y="708"/>
                  </a:moveTo>
                  <a:cubicBezTo>
                    <a:pt x="108" y="708"/>
                    <a:pt x="107" y="708"/>
                    <a:pt x="106" y="708"/>
                  </a:cubicBezTo>
                  <a:cubicBezTo>
                    <a:pt x="104" y="707"/>
                    <a:pt x="103" y="704"/>
                    <a:pt x="104" y="702"/>
                  </a:cubicBezTo>
                  <a:cubicBezTo>
                    <a:pt x="108" y="693"/>
                    <a:pt x="113" y="684"/>
                    <a:pt x="117" y="675"/>
                  </a:cubicBezTo>
                  <a:cubicBezTo>
                    <a:pt x="118" y="673"/>
                    <a:pt x="120" y="672"/>
                    <a:pt x="122" y="673"/>
                  </a:cubicBezTo>
                  <a:cubicBezTo>
                    <a:pt x="124" y="674"/>
                    <a:pt x="125" y="677"/>
                    <a:pt x="124" y="679"/>
                  </a:cubicBezTo>
                  <a:cubicBezTo>
                    <a:pt x="120" y="688"/>
                    <a:pt x="116" y="697"/>
                    <a:pt x="112" y="705"/>
                  </a:cubicBezTo>
                  <a:cubicBezTo>
                    <a:pt x="111" y="707"/>
                    <a:pt x="110" y="708"/>
                    <a:pt x="108" y="708"/>
                  </a:cubicBezTo>
                  <a:close/>
                  <a:moveTo>
                    <a:pt x="2249" y="659"/>
                  </a:moveTo>
                  <a:cubicBezTo>
                    <a:pt x="2247" y="659"/>
                    <a:pt x="2246" y="658"/>
                    <a:pt x="2245" y="657"/>
                  </a:cubicBezTo>
                  <a:cubicBezTo>
                    <a:pt x="2240" y="648"/>
                    <a:pt x="2236" y="639"/>
                    <a:pt x="2231" y="631"/>
                  </a:cubicBezTo>
                  <a:cubicBezTo>
                    <a:pt x="2230" y="629"/>
                    <a:pt x="2231" y="626"/>
                    <a:pt x="2233" y="625"/>
                  </a:cubicBezTo>
                  <a:cubicBezTo>
                    <a:pt x="2235" y="624"/>
                    <a:pt x="2238" y="625"/>
                    <a:pt x="2239" y="627"/>
                  </a:cubicBezTo>
                  <a:cubicBezTo>
                    <a:pt x="2243" y="635"/>
                    <a:pt x="2248" y="644"/>
                    <a:pt x="2252" y="653"/>
                  </a:cubicBezTo>
                  <a:cubicBezTo>
                    <a:pt x="2253" y="655"/>
                    <a:pt x="2252" y="658"/>
                    <a:pt x="2250" y="659"/>
                  </a:cubicBezTo>
                  <a:cubicBezTo>
                    <a:pt x="2250" y="659"/>
                    <a:pt x="2249" y="659"/>
                    <a:pt x="2249" y="659"/>
                  </a:cubicBezTo>
                  <a:close/>
                  <a:moveTo>
                    <a:pt x="134" y="655"/>
                  </a:moveTo>
                  <a:cubicBezTo>
                    <a:pt x="133" y="655"/>
                    <a:pt x="132" y="655"/>
                    <a:pt x="132" y="654"/>
                  </a:cubicBezTo>
                  <a:cubicBezTo>
                    <a:pt x="130" y="653"/>
                    <a:pt x="129" y="651"/>
                    <a:pt x="130" y="649"/>
                  </a:cubicBezTo>
                  <a:cubicBezTo>
                    <a:pt x="134" y="640"/>
                    <a:pt x="139" y="631"/>
                    <a:pt x="144" y="623"/>
                  </a:cubicBezTo>
                  <a:cubicBezTo>
                    <a:pt x="145" y="621"/>
                    <a:pt x="147" y="620"/>
                    <a:pt x="149" y="621"/>
                  </a:cubicBezTo>
                  <a:cubicBezTo>
                    <a:pt x="151" y="622"/>
                    <a:pt x="152" y="625"/>
                    <a:pt x="151" y="627"/>
                  </a:cubicBezTo>
                  <a:cubicBezTo>
                    <a:pt x="146" y="635"/>
                    <a:pt x="142" y="644"/>
                    <a:pt x="137" y="653"/>
                  </a:cubicBezTo>
                  <a:cubicBezTo>
                    <a:pt x="137" y="654"/>
                    <a:pt x="135" y="655"/>
                    <a:pt x="134" y="655"/>
                  </a:cubicBezTo>
                  <a:close/>
                  <a:moveTo>
                    <a:pt x="2221" y="607"/>
                  </a:moveTo>
                  <a:cubicBezTo>
                    <a:pt x="2219" y="607"/>
                    <a:pt x="2218" y="607"/>
                    <a:pt x="2217" y="605"/>
                  </a:cubicBezTo>
                  <a:cubicBezTo>
                    <a:pt x="2212" y="597"/>
                    <a:pt x="2207" y="588"/>
                    <a:pt x="2202" y="580"/>
                  </a:cubicBezTo>
                  <a:cubicBezTo>
                    <a:pt x="2201" y="578"/>
                    <a:pt x="2202" y="576"/>
                    <a:pt x="2204" y="574"/>
                  </a:cubicBezTo>
                  <a:cubicBezTo>
                    <a:pt x="2206" y="573"/>
                    <a:pt x="2208" y="574"/>
                    <a:pt x="2210" y="576"/>
                  </a:cubicBezTo>
                  <a:cubicBezTo>
                    <a:pt x="2215" y="584"/>
                    <a:pt x="2220" y="593"/>
                    <a:pt x="2224" y="601"/>
                  </a:cubicBezTo>
                  <a:cubicBezTo>
                    <a:pt x="2226" y="603"/>
                    <a:pt x="2225" y="606"/>
                    <a:pt x="2223" y="607"/>
                  </a:cubicBezTo>
                  <a:cubicBezTo>
                    <a:pt x="2222" y="607"/>
                    <a:pt x="2221" y="607"/>
                    <a:pt x="2221" y="607"/>
                  </a:cubicBezTo>
                  <a:close/>
                  <a:moveTo>
                    <a:pt x="162" y="603"/>
                  </a:moveTo>
                  <a:cubicBezTo>
                    <a:pt x="161" y="603"/>
                    <a:pt x="160" y="603"/>
                    <a:pt x="160" y="603"/>
                  </a:cubicBezTo>
                  <a:cubicBezTo>
                    <a:pt x="158" y="602"/>
                    <a:pt x="157" y="599"/>
                    <a:pt x="158" y="597"/>
                  </a:cubicBezTo>
                  <a:cubicBezTo>
                    <a:pt x="163" y="588"/>
                    <a:pt x="168" y="580"/>
                    <a:pt x="173" y="572"/>
                  </a:cubicBezTo>
                  <a:cubicBezTo>
                    <a:pt x="174" y="570"/>
                    <a:pt x="177" y="569"/>
                    <a:pt x="179" y="570"/>
                  </a:cubicBezTo>
                  <a:cubicBezTo>
                    <a:pt x="181" y="571"/>
                    <a:pt x="181" y="574"/>
                    <a:pt x="180" y="576"/>
                  </a:cubicBezTo>
                  <a:cubicBezTo>
                    <a:pt x="175" y="584"/>
                    <a:pt x="170" y="593"/>
                    <a:pt x="165" y="601"/>
                  </a:cubicBezTo>
                  <a:cubicBezTo>
                    <a:pt x="165" y="602"/>
                    <a:pt x="163" y="603"/>
                    <a:pt x="162" y="603"/>
                  </a:cubicBezTo>
                  <a:close/>
                  <a:moveTo>
                    <a:pt x="2191" y="557"/>
                  </a:moveTo>
                  <a:cubicBezTo>
                    <a:pt x="2189" y="557"/>
                    <a:pt x="2188" y="557"/>
                    <a:pt x="2187" y="555"/>
                  </a:cubicBezTo>
                  <a:cubicBezTo>
                    <a:pt x="2182" y="547"/>
                    <a:pt x="2176" y="539"/>
                    <a:pt x="2171" y="531"/>
                  </a:cubicBezTo>
                  <a:cubicBezTo>
                    <a:pt x="2170" y="529"/>
                    <a:pt x="2170" y="526"/>
                    <a:pt x="2172" y="525"/>
                  </a:cubicBezTo>
                  <a:cubicBezTo>
                    <a:pt x="2174" y="524"/>
                    <a:pt x="2177" y="524"/>
                    <a:pt x="2178" y="526"/>
                  </a:cubicBezTo>
                  <a:cubicBezTo>
                    <a:pt x="2183" y="534"/>
                    <a:pt x="2189" y="543"/>
                    <a:pt x="2194" y="551"/>
                  </a:cubicBezTo>
                  <a:cubicBezTo>
                    <a:pt x="2195" y="553"/>
                    <a:pt x="2195" y="555"/>
                    <a:pt x="2193" y="557"/>
                  </a:cubicBezTo>
                  <a:cubicBezTo>
                    <a:pt x="2192" y="557"/>
                    <a:pt x="2191" y="557"/>
                    <a:pt x="2191" y="557"/>
                  </a:cubicBezTo>
                  <a:close/>
                  <a:moveTo>
                    <a:pt x="192" y="553"/>
                  </a:moveTo>
                  <a:cubicBezTo>
                    <a:pt x="191" y="553"/>
                    <a:pt x="191" y="553"/>
                    <a:pt x="190" y="552"/>
                  </a:cubicBezTo>
                  <a:cubicBezTo>
                    <a:pt x="188" y="551"/>
                    <a:pt x="187" y="549"/>
                    <a:pt x="189" y="547"/>
                  </a:cubicBezTo>
                  <a:cubicBezTo>
                    <a:pt x="194" y="538"/>
                    <a:pt x="199" y="530"/>
                    <a:pt x="205" y="522"/>
                  </a:cubicBezTo>
                  <a:cubicBezTo>
                    <a:pt x="206" y="520"/>
                    <a:pt x="209" y="520"/>
                    <a:pt x="211" y="521"/>
                  </a:cubicBezTo>
                  <a:cubicBezTo>
                    <a:pt x="213" y="522"/>
                    <a:pt x="213" y="525"/>
                    <a:pt x="212" y="527"/>
                  </a:cubicBezTo>
                  <a:cubicBezTo>
                    <a:pt x="206" y="535"/>
                    <a:pt x="201" y="543"/>
                    <a:pt x="196" y="551"/>
                  </a:cubicBezTo>
                  <a:cubicBezTo>
                    <a:pt x="195" y="552"/>
                    <a:pt x="194" y="553"/>
                    <a:pt x="192" y="553"/>
                  </a:cubicBezTo>
                  <a:close/>
                  <a:moveTo>
                    <a:pt x="2158" y="509"/>
                  </a:moveTo>
                  <a:cubicBezTo>
                    <a:pt x="2157" y="509"/>
                    <a:pt x="2155" y="508"/>
                    <a:pt x="2154" y="507"/>
                  </a:cubicBezTo>
                  <a:cubicBezTo>
                    <a:pt x="2149" y="499"/>
                    <a:pt x="2143" y="491"/>
                    <a:pt x="2137" y="483"/>
                  </a:cubicBezTo>
                  <a:cubicBezTo>
                    <a:pt x="2136" y="481"/>
                    <a:pt x="2136" y="479"/>
                    <a:pt x="2138" y="477"/>
                  </a:cubicBezTo>
                  <a:cubicBezTo>
                    <a:pt x="2140" y="476"/>
                    <a:pt x="2143" y="476"/>
                    <a:pt x="2144" y="478"/>
                  </a:cubicBezTo>
                  <a:cubicBezTo>
                    <a:pt x="2150" y="486"/>
                    <a:pt x="2156" y="494"/>
                    <a:pt x="2161" y="502"/>
                  </a:cubicBezTo>
                  <a:cubicBezTo>
                    <a:pt x="2163" y="504"/>
                    <a:pt x="2162" y="507"/>
                    <a:pt x="2160" y="508"/>
                  </a:cubicBezTo>
                  <a:cubicBezTo>
                    <a:pt x="2160" y="508"/>
                    <a:pt x="2159" y="509"/>
                    <a:pt x="2158" y="509"/>
                  </a:cubicBezTo>
                  <a:close/>
                  <a:moveTo>
                    <a:pt x="225" y="504"/>
                  </a:moveTo>
                  <a:cubicBezTo>
                    <a:pt x="224" y="504"/>
                    <a:pt x="224" y="504"/>
                    <a:pt x="223" y="504"/>
                  </a:cubicBezTo>
                  <a:cubicBezTo>
                    <a:pt x="221" y="502"/>
                    <a:pt x="220" y="500"/>
                    <a:pt x="222" y="498"/>
                  </a:cubicBezTo>
                  <a:cubicBezTo>
                    <a:pt x="228" y="490"/>
                    <a:pt x="233" y="482"/>
                    <a:pt x="239" y="474"/>
                  </a:cubicBezTo>
                  <a:cubicBezTo>
                    <a:pt x="241" y="472"/>
                    <a:pt x="243" y="472"/>
                    <a:pt x="245" y="473"/>
                  </a:cubicBezTo>
                  <a:cubicBezTo>
                    <a:pt x="247" y="475"/>
                    <a:pt x="247" y="477"/>
                    <a:pt x="246" y="479"/>
                  </a:cubicBezTo>
                  <a:cubicBezTo>
                    <a:pt x="240" y="487"/>
                    <a:pt x="234" y="495"/>
                    <a:pt x="229" y="503"/>
                  </a:cubicBezTo>
                  <a:cubicBezTo>
                    <a:pt x="228" y="504"/>
                    <a:pt x="227" y="504"/>
                    <a:pt x="225" y="504"/>
                  </a:cubicBezTo>
                  <a:close/>
                  <a:moveTo>
                    <a:pt x="2123" y="462"/>
                  </a:moveTo>
                  <a:cubicBezTo>
                    <a:pt x="2122" y="462"/>
                    <a:pt x="2120" y="461"/>
                    <a:pt x="2119" y="460"/>
                  </a:cubicBezTo>
                  <a:cubicBezTo>
                    <a:pt x="2113" y="452"/>
                    <a:pt x="2107" y="445"/>
                    <a:pt x="2101" y="437"/>
                  </a:cubicBezTo>
                  <a:cubicBezTo>
                    <a:pt x="2100" y="436"/>
                    <a:pt x="2100" y="433"/>
                    <a:pt x="2102" y="431"/>
                  </a:cubicBezTo>
                  <a:cubicBezTo>
                    <a:pt x="2103" y="430"/>
                    <a:pt x="2106" y="430"/>
                    <a:pt x="2108" y="432"/>
                  </a:cubicBezTo>
                  <a:cubicBezTo>
                    <a:pt x="2114" y="440"/>
                    <a:pt x="2120" y="447"/>
                    <a:pt x="2126" y="455"/>
                  </a:cubicBezTo>
                  <a:cubicBezTo>
                    <a:pt x="2127" y="457"/>
                    <a:pt x="2127" y="459"/>
                    <a:pt x="2125" y="461"/>
                  </a:cubicBezTo>
                  <a:cubicBezTo>
                    <a:pt x="2125" y="461"/>
                    <a:pt x="2124" y="462"/>
                    <a:pt x="2123" y="462"/>
                  </a:cubicBezTo>
                  <a:close/>
                  <a:moveTo>
                    <a:pt x="261" y="458"/>
                  </a:moveTo>
                  <a:cubicBezTo>
                    <a:pt x="260" y="458"/>
                    <a:pt x="259" y="457"/>
                    <a:pt x="258" y="457"/>
                  </a:cubicBezTo>
                  <a:cubicBezTo>
                    <a:pt x="256" y="455"/>
                    <a:pt x="256" y="453"/>
                    <a:pt x="257" y="451"/>
                  </a:cubicBezTo>
                  <a:cubicBezTo>
                    <a:pt x="263" y="443"/>
                    <a:pt x="270" y="435"/>
                    <a:pt x="276" y="428"/>
                  </a:cubicBezTo>
                  <a:cubicBezTo>
                    <a:pt x="277" y="426"/>
                    <a:pt x="280" y="426"/>
                    <a:pt x="282" y="427"/>
                  </a:cubicBezTo>
                  <a:cubicBezTo>
                    <a:pt x="284" y="429"/>
                    <a:pt x="284" y="431"/>
                    <a:pt x="282" y="433"/>
                  </a:cubicBezTo>
                  <a:cubicBezTo>
                    <a:pt x="276" y="441"/>
                    <a:pt x="270" y="448"/>
                    <a:pt x="264" y="456"/>
                  </a:cubicBezTo>
                  <a:cubicBezTo>
                    <a:pt x="263" y="457"/>
                    <a:pt x="262" y="458"/>
                    <a:pt x="261" y="458"/>
                  </a:cubicBezTo>
                  <a:close/>
                  <a:moveTo>
                    <a:pt x="2085" y="417"/>
                  </a:moveTo>
                  <a:cubicBezTo>
                    <a:pt x="2084" y="417"/>
                    <a:pt x="2083" y="416"/>
                    <a:pt x="2082" y="415"/>
                  </a:cubicBezTo>
                  <a:cubicBezTo>
                    <a:pt x="2076" y="408"/>
                    <a:pt x="2069" y="400"/>
                    <a:pt x="2063" y="393"/>
                  </a:cubicBezTo>
                  <a:cubicBezTo>
                    <a:pt x="2061" y="392"/>
                    <a:pt x="2061" y="389"/>
                    <a:pt x="2063" y="387"/>
                  </a:cubicBezTo>
                  <a:cubicBezTo>
                    <a:pt x="2065" y="386"/>
                    <a:pt x="2067" y="386"/>
                    <a:pt x="2069" y="388"/>
                  </a:cubicBezTo>
                  <a:cubicBezTo>
                    <a:pt x="2076" y="395"/>
                    <a:pt x="2082" y="402"/>
                    <a:pt x="2089" y="410"/>
                  </a:cubicBezTo>
                  <a:cubicBezTo>
                    <a:pt x="2090" y="411"/>
                    <a:pt x="2090" y="414"/>
                    <a:pt x="2088" y="416"/>
                  </a:cubicBezTo>
                  <a:cubicBezTo>
                    <a:pt x="2087" y="416"/>
                    <a:pt x="2086" y="417"/>
                    <a:pt x="2085" y="417"/>
                  </a:cubicBezTo>
                  <a:close/>
                  <a:moveTo>
                    <a:pt x="298" y="412"/>
                  </a:moveTo>
                  <a:cubicBezTo>
                    <a:pt x="297" y="412"/>
                    <a:pt x="296" y="412"/>
                    <a:pt x="295" y="411"/>
                  </a:cubicBezTo>
                  <a:cubicBezTo>
                    <a:pt x="294" y="410"/>
                    <a:pt x="293" y="407"/>
                    <a:pt x="295" y="405"/>
                  </a:cubicBezTo>
                  <a:cubicBezTo>
                    <a:pt x="301" y="398"/>
                    <a:pt x="308" y="391"/>
                    <a:pt x="315" y="384"/>
                  </a:cubicBezTo>
                  <a:cubicBezTo>
                    <a:pt x="316" y="382"/>
                    <a:pt x="319" y="382"/>
                    <a:pt x="321" y="383"/>
                  </a:cubicBezTo>
                  <a:cubicBezTo>
                    <a:pt x="322" y="385"/>
                    <a:pt x="322" y="388"/>
                    <a:pt x="321" y="389"/>
                  </a:cubicBezTo>
                  <a:cubicBezTo>
                    <a:pt x="314" y="396"/>
                    <a:pt x="308" y="404"/>
                    <a:pt x="301" y="411"/>
                  </a:cubicBezTo>
                  <a:cubicBezTo>
                    <a:pt x="300" y="412"/>
                    <a:pt x="299" y="412"/>
                    <a:pt x="298" y="412"/>
                  </a:cubicBezTo>
                  <a:close/>
                  <a:moveTo>
                    <a:pt x="2046" y="373"/>
                  </a:moveTo>
                  <a:cubicBezTo>
                    <a:pt x="2045" y="373"/>
                    <a:pt x="2044" y="373"/>
                    <a:pt x="2043" y="372"/>
                  </a:cubicBezTo>
                  <a:cubicBezTo>
                    <a:pt x="2036" y="365"/>
                    <a:pt x="2029" y="358"/>
                    <a:pt x="2022" y="351"/>
                  </a:cubicBezTo>
                  <a:cubicBezTo>
                    <a:pt x="2021" y="349"/>
                    <a:pt x="2021" y="347"/>
                    <a:pt x="2022" y="345"/>
                  </a:cubicBezTo>
                  <a:cubicBezTo>
                    <a:pt x="2024" y="344"/>
                    <a:pt x="2027" y="344"/>
                    <a:pt x="2028" y="345"/>
                  </a:cubicBezTo>
                  <a:cubicBezTo>
                    <a:pt x="2035" y="352"/>
                    <a:pt x="2042" y="359"/>
                    <a:pt x="2049" y="366"/>
                  </a:cubicBezTo>
                  <a:cubicBezTo>
                    <a:pt x="2051" y="368"/>
                    <a:pt x="2050" y="370"/>
                    <a:pt x="2049" y="372"/>
                  </a:cubicBezTo>
                  <a:cubicBezTo>
                    <a:pt x="2048" y="373"/>
                    <a:pt x="2047" y="373"/>
                    <a:pt x="2046" y="373"/>
                  </a:cubicBezTo>
                  <a:close/>
                  <a:moveTo>
                    <a:pt x="338" y="369"/>
                  </a:moveTo>
                  <a:cubicBezTo>
                    <a:pt x="337" y="369"/>
                    <a:pt x="336" y="369"/>
                    <a:pt x="335" y="368"/>
                  </a:cubicBezTo>
                  <a:cubicBezTo>
                    <a:pt x="333" y="367"/>
                    <a:pt x="333" y="364"/>
                    <a:pt x="335" y="362"/>
                  </a:cubicBezTo>
                  <a:cubicBezTo>
                    <a:pt x="342" y="355"/>
                    <a:pt x="349" y="348"/>
                    <a:pt x="356" y="341"/>
                  </a:cubicBezTo>
                  <a:cubicBezTo>
                    <a:pt x="357" y="340"/>
                    <a:pt x="360" y="340"/>
                    <a:pt x="362" y="341"/>
                  </a:cubicBezTo>
                  <a:cubicBezTo>
                    <a:pt x="363" y="343"/>
                    <a:pt x="363" y="346"/>
                    <a:pt x="362" y="347"/>
                  </a:cubicBezTo>
                  <a:cubicBezTo>
                    <a:pt x="355" y="354"/>
                    <a:pt x="348" y="361"/>
                    <a:pt x="341" y="368"/>
                  </a:cubicBezTo>
                  <a:cubicBezTo>
                    <a:pt x="340" y="369"/>
                    <a:pt x="339" y="369"/>
                    <a:pt x="338" y="369"/>
                  </a:cubicBezTo>
                  <a:close/>
                  <a:moveTo>
                    <a:pt x="2004" y="332"/>
                  </a:moveTo>
                  <a:cubicBezTo>
                    <a:pt x="2003" y="332"/>
                    <a:pt x="2002" y="332"/>
                    <a:pt x="2001" y="331"/>
                  </a:cubicBezTo>
                  <a:cubicBezTo>
                    <a:pt x="1994" y="324"/>
                    <a:pt x="1987" y="317"/>
                    <a:pt x="1980" y="311"/>
                  </a:cubicBezTo>
                  <a:cubicBezTo>
                    <a:pt x="1978" y="309"/>
                    <a:pt x="1978" y="307"/>
                    <a:pt x="1980" y="305"/>
                  </a:cubicBezTo>
                  <a:cubicBezTo>
                    <a:pt x="1981" y="303"/>
                    <a:pt x="1984" y="303"/>
                    <a:pt x="1985" y="305"/>
                  </a:cubicBezTo>
                  <a:cubicBezTo>
                    <a:pt x="1993" y="311"/>
                    <a:pt x="2000" y="318"/>
                    <a:pt x="2007" y="325"/>
                  </a:cubicBezTo>
                  <a:cubicBezTo>
                    <a:pt x="2009" y="326"/>
                    <a:pt x="2009" y="329"/>
                    <a:pt x="2007" y="331"/>
                  </a:cubicBezTo>
                  <a:cubicBezTo>
                    <a:pt x="2006" y="331"/>
                    <a:pt x="2005" y="332"/>
                    <a:pt x="2004" y="332"/>
                  </a:cubicBezTo>
                  <a:close/>
                  <a:moveTo>
                    <a:pt x="380" y="328"/>
                  </a:moveTo>
                  <a:cubicBezTo>
                    <a:pt x="379" y="328"/>
                    <a:pt x="378" y="328"/>
                    <a:pt x="377" y="327"/>
                  </a:cubicBezTo>
                  <a:cubicBezTo>
                    <a:pt x="375" y="325"/>
                    <a:pt x="375" y="322"/>
                    <a:pt x="377" y="321"/>
                  </a:cubicBezTo>
                  <a:cubicBezTo>
                    <a:pt x="384" y="314"/>
                    <a:pt x="391" y="308"/>
                    <a:pt x="399" y="301"/>
                  </a:cubicBezTo>
                  <a:cubicBezTo>
                    <a:pt x="400" y="300"/>
                    <a:pt x="403" y="300"/>
                    <a:pt x="405" y="301"/>
                  </a:cubicBezTo>
                  <a:cubicBezTo>
                    <a:pt x="406" y="303"/>
                    <a:pt x="406" y="306"/>
                    <a:pt x="404" y="307"/>
                  </a:cubicBezTo>
                  <a:cubicBezTo>
                    <a:pt x="397" y="314"/>
                    <a:pt x="390" y="320"/>
                    <a:pt x="383" y="327"/>
                  </a:cubicBezTo>
                  <a:cubicBezTo>
                    <a:pt x="382" y="328"/>
                    <a:pt x="381" y="328"/>
                    <a:pt x="380" y="328"/>
                  </a:cubicBezTo>
                  <a:close/>
                  <a:moveTo>
                    <a:pt x="1961" y="293"/>
                  </a:moveTo>
                  <a:cubicBezTo>
                    <a:pt x="1960" y="293"/>
                    <a:pt x="1959" y="292"/>
                    <a:pt x="1958" y="292"/>
                  </a:cubicBezTo>
                  <a:cubicBezTo>
                    <a:pt x="1950" y="285"/>
                    <a:pt x="1943" y="279"/>
                    <a:pt x="1935" y="273"/>
                  </a:cubicBezTo>
                  <a:cubicBezTo>
                    <a:pt x="1934" y="271"/>
                    <a:pt x="1933" y="269"/>
                    <a:pt x="1935" y="267"/>
                  </a:cubicBezTo>
                  <a:cubicBezTo>
                    <a:pt x="1936" y="265"/>
                    <a:pt x="1939" y="265"/>
                    <a:pt x="1941" y="266"/>
                  </a:cubicBezTo>
                  <a:cubicBezTo>
                    <a:pt x="1948" y="273"/>
                    <a:pt x="1956" y="279"/>
                    <a:pt x="1963" y="285"/>
                  </a:cubicBezTo>
                  <a:cubicBezTo>
                    <a:pt x="1965" y="287"/>
                    <a:pt x="1965" y="289"/>
                    <a:pt x="1964" y="291"/>
                  </a:cubicBezTo>
                  <a:cubicBezTo>
                    <a:pt x="1963" y="292"/>
                    <a:pt x="1962" y="293"/>
                    <a:pt x="1961" y="293"/>
                  </a:cubicBezTo>
                  <a:close/>
                  <a:moveTo>
                    <a:pt x="424" y="289"/>
                  </a:moveTo>
                  <a:cubicBezTo>
                    <a:pt x="422" y="289"/>
                    <a:pt x="421" y="289"/>
                    <a:pt x="420" y="288"/>
                  </a:cubicBezTo>
                  <a:cubicBezTo>
                    <a:pt x="419" y="286"/>
                    <a:pt x="419" y="283"/>
                    <a:pt x="421" y="282"/>
                  </a:cubicBezTo>
                  <a:cubicBezTo>
                    <a:pt x="428" y="275"/>
                    <a:pt x="436" y="269"/>
                    <a:pt x="443" y="263"/>
                  </a:cubicBezTo>
                  <a:cubicBezTo>
                    <a:pt x="445" y="262"/>
                    <a:pt x="448" y="262"/>
                    <a:pt x="449" y="264"/>
                  </a:cubicBezTo>
                  <a:cubicBezTo>
                    <a:pt x="451" y="265"/>
                    <a:pt x="451" y="268"/>
                    <a:pt x="449" y="270"/>
                  </a:cubicBezTo>
                  <a:cubicBezTo>
                    <a:pt x="441" y="276"/>
                    <a:pt x="434" y="282"/>
                    <a:pt x="426" y="288"/>
                  </a:cubicBezTo>
                  <a:cubicBezTo>
                    <a:pt x="425" y="289"/>
                    <a:pt x="424" y="289"/>
                    <a:pt x="424" y="289"/>
                  </a:cubicBezTo>
                  <a:close/>
                  <a:moveTo>
                    <a:pt x="1915" y="256"/>
                  </a:moveTo>
                  <a:cubicBezTo>
                    <a:pt x="1914" y="256"/>
                    <a:pt x="1913" y="255"/>
                    <a:pt x="1913" y="255"/>
                  </a:cubicBezTo>
                  <a:cubicBezTo>
                    <a:pt x="1905" y="249"/>
                    <a:pt x="1897" y="243"/>
                    <a:pt x="1889" y="237"/>
                  </a:cubicBezTo>
                  <a:cubicBezTo>
                    <a:pt x="1887" y="236"/>
                    <a:pt x="1887" y="233"/>
                    <a:pt x="1888" y="231"/>
                  </a:cubicBezTo>
                  <a:cubicBezTo>
                    <a:pt x="1890" y="229"/>
                    <a:pt x="1892" y="229"/>
                    <a:pt x="1894" y="230"/>
                  </a:cubicBezTo>
                  <a:cubicBezTo>
                    <a:pt x="1902" y="236"/>
                    <a:pt x="1910" y="242"/>
                    <a:pt x="1918" y="248"/>
                  </a:cubicBezTo>
                  <a:cubicBezTo>
                    <a:pt x="1919" y="249"/>
                    <a:pt x="1920" y="252"/>
                    <a:pt x="1918" y="254"/>
                  </a:cubicBezTo>
                  <a:cubicBezTo>
                    <a:pt x="1918" y="255"/>
                    <a:pt x="1916" y="256"/>
                    <a:pt x="1915" y="256"/>
                  </a:cubicBezTo>
                  <a:close/>
                  <a:moveTo>
                    <a:pt x="469" y="252"/>
                  </a:moveTo>
                  <a:cubicBezTo>
                    <a:pt x="468" y="252"/>
                    <a:pt x="467" y="252"/>
                    <a:pt x="466" y="251"/>
                  </a:cubicBezTo>
                  <a:cubicBezTo>
                    <a:pt x="464" y="249"/>
                    <a:pt x="465" y="246"/>
                    <a:pt x="467" y="245"/>
                  </a:cubicBezTo>
                  <a:cubicBezTo>
                    <a:pt x="474" y="239"/>
                    <a:pt x="482" y="233"/>
                    <a:pt x="490" y="227"/>
                  </a:cubicBezTo>
                  <a:cubicBezTo>
                    <a:pt x="492" y="226"/>
                    <a:pt x="495" y="226"/>
                    <a:pt x="496" y="228"/>
                  </a:cubicBezTo>
                  <a:cubicBezTo>
                    <a:pt x="497" y="230"/>
                    <a:pt x="497" y="233"/>
                    <a:pt x="495" y="234"/>
                  </a:cubicBezTo>
                  <a:cubicBezTo>
                    <a:pt x="487" y="240"/>
                    <a:pt x="479" y="246"/>
                    <a:pt x="472" y="251"/>
                  </a:cubicBezTo>
                  <a:cubicBezTo>
                    <a:pt x="471" y="252"/>
                    <a:pt x="470" y="252"/>
                    <a:pt x="469" y="252"/>
                  </a:cubicBezTo>
                  <a:close/>
                  <a:moveTo>
                    <a:pt x="1868" y="221"/>
                  </a:moveTo>
                  <a:cubicBezTo>
                    <a:pt x="1867" y="221"/>
                    <a:pt x="1866" y="221"/>
                    <a:pt x="1865" y="220"/>
                  </a:cubicBezTo>
                  <a:cubicBezTo>
                    <a:pt x="1857" y="214"/>
                    <a:pt x="1849" y="209"/>
                    <a:pt x="1841" y="204"/>
                  </a:cubicBezTo>
                  <a:cubicBezTo>
                    <a:pt x="1839" y="202"/>
                    <a:pt x="1839" y="200"/>
                    <a:pt x="1840" y="198"/>
                  </a:cubicBezTo>
                  <a:cubicBezTo>
                    <a:pt x="1841" y="196"/>
                    <a:pt x="1844" y="195"/>
                    <a:pt x="1846" y="197"/>
                  </a:cubicBezTo>
                  <a:cubicBezTo>
                    <a:pt x="1854" y="202"/>
                    <a:pt x="1862" y="208"/>
                    <a:pt x="1870" y="213"/>
                  </a:cubicBezTo>
                  <a:cubicBezTo>
                    <a:pt x="1872" y="214"/>
                    <a:pt x="1873" y="217"/>
                    <a:pt x="1871" y="219"/>
                  </a:cubicBezTo>
                  <a:cubicBezTo>
                    <a:pt x="1870" y="220"/>
                    <a:pt x="1869" y="221"/>
                    <a:pt x="1868" y="221"/>
                  </a:cubicBezTo>
                  <a:close/>
                  <a:moveTo>
                    <a:pt x="517" y="218"/>
                  </a:moveTo>
                  <a:cubicBezTo>
                    <a:pt x="515" y="218"/>
                    <a:pt x="514" y="217"/>
                    <a:pt x="513" y="216"/>
                  </a:cubicBezTo>
                  <a:cubicBezTo>
                    <a:pt x="512" y="214"/>
                    <a:pt x="512" y="211"/>
                    <a:pt x="514" y="210"/>
                  </a:cubicBezTo>
                  <a:cubicBezTo>
                    <a:pt x="522" y="205"/>
                    <a:pt x="530" y="199"/>
                    <a:pt x="539" y="194"/>
                  </a:cubicBezTo>
                  <a:cubicBezTo>
                    <a:pt x="540" y="192"/>
                    <a:pt x="543" y="193"/>
                    <a:pt x="544" y="195"/>
                  </a:cubicBezTo>
                  <a:cubicBezTo>
                    <a:pt x="546" y="197"/>
                    <a:pt x="545" y="199"/>
                    <a:pt x="543" y="201"/>
                  </a:cubicBezTo>
                  <a:cubicBezTo>
                    <a:pt x="535" y="206"/>
                    <a:pt x="527" y="212"/>
                    <a:pt x="519" y="217"/>
                  </a:cubicBezTo>
                  <a:cubicBezTo>
                    <a:pt x="518" y="218"/>
                    <a:pt x="517" y="218"/>
                    <a:pt x="517" y="218"/>
                  </a:cubicBezTo>
                  <a:close/>
                  <a:moveTo>
                    <a:pt x="1819" y="188"/>
                  </a:moveTo>
                  <a:cubicBezTo>
                    <a:pt x="1818" y="188"/>
                    <a:pt x="1817" y="188"/>
                    <a:pt x="1817" y="188"/>
                  </a:cubicBezTo>
                  <a:cubicBezTo>
                    <a:pt x="1808" y="183"/>
                    <a:pt x="1800" y="177"/>
                    <a:pt x="1792" y="172"/>
                  </a:cubicBezTo>
                  <a:cubicBezTo>
                    <a:pt x="1790" y="171"/>
                    <a:pt x="1789" y="169"/>
                    <a:pt x="1790" y="167"/>
                  </a:cubicBezTo>
                  <a:cubicBezTo>
                    <a:pt x="1791" y="165"/>
                    <a:pt x="1794" y="164"/>
                    <a:pt x="1796" y="165"/>
                  </a:cubicBezTo>
                  <a:cubicBezTo>
                    <a:pt x="1804" y="170"/>
                    <a:pt x="1813" y="175"/>
                    <a:pt x="1821" y="181"/>
                  </a:cubicBezTo>
                  <a:cubicBezTo>
                    <a:pt x="1823" y="182"/>
                    <a:pt x="1824" y="184"/>
                    <a:pt x="1822" y="186"/>
                  </a:cubicBezTo>
                  <a:cubicBezTo>
                    <a:pt x="1822" y="188"/>
                    <a:pt x="1820" y="188"/>
                    <a:pt x="1819" y="188"/>
                  </a:cubicBezTo>
                  <a:close/>
                  <a:moveTo>
                    <a:pt x="566" y="186"/>
                  </a:moveTo>
                  <a:cubicBezTo>
                    <a:pt x="564" y="186"/>
                    <a:pt x="563" y="185"/>
                    <a:pt x="562" y="184"/>
                  </a:cubicBezTo>
                  <a:cubicBezTo>
                    <a:pt x="561" y="182"/>
                    <a:pt x="561" y="179"/>
                    <a:pt x="563" y="178"/>
                  </a:cubicBezTo>
                  <a:cubicBezTo>
                    <a:pt x="572" y="173"/>
                    <a:pt x="580" y="168"/>
                    <a:pt x="588" y="163"/>
                  </a:cubicBezTo>
                  <a:cubicBezTo>
                    <a:pt x="590" y="162"/>
                    <a:pt x="593" y="162"/>
                    <a:pt x="594" y="164"/>
                  </a:cubicBezTo>
                  <a:cubicBezTo>
                    <a:pt x="595" y="166"/>
                    <a:pt x="595" y="169"/>
                    <a:pt x="593" y="170"/>
                  </a:cubicBezTo>
                  <a:cubicBezTo>
                    <a:pt x="584" y="175"/>
                    <a:pt x="576" y="180"/>
                    <a:pt x="568" y="185"/>
                  </a:cubicBezTo>
                  <a:cubicBezTo>
                    <a:pt x="567" y="185"/>
                    <a:pt x="566" y="186"/>
                    <a:pt x="566" y="186"/>
                  </a:cubicBezTo>
                  <a:close/>
                  <a:moveTo>
                    <a:pt x="1768" y="158"/>
                  </a:moveTo>
                  <a:cubicBezTo>
                    <a:pt x="1768" y="158"/>
                    <a:pt x="1767" y="158"/>
                    <a:pt x="1766" y="158"/>
                  </a:cubicBezTo>
                  <a:cubicBezTo>
                    <a:pt x="1758" y="153"/>
                    <a:pt x="1749" y="148"/>
                    <a:pt x="1740" y="144"/>
                  </a:cubicBezTo>
                  <a:cubicBezTo>
                    <a:pt x="1738" y="143"/>
                    <a:pt x="1738" y="140"/>
                    <a:pt x="1739" y="138"/>
                  </a:cubicBezTo>
                  <a:cubicBezTo>
                    <a:pt x="1740" y="136"/>
                    <a:pt x="1742" y="135"/>
                    <a:pt x="1744" y="136"/>
                  </a:cubicBezTo>
                  <a:cubicBezTo>
                    <a:pt x="1753" y="141"/>
                    <a:pt x="1762" y="146"/>
                    <a:pt x="1770" y="151"/>
                  </a:cubicBezTo>
                  <a:cubicBezTo>
                    <a:pt x="1772" y="152"/>
                    <a:pt x="1773" y="154"/>
                    <a:pt x="1772" y="156"/>
                  </a:cubicBezTo>
                  <a:cubicBezTo>
                    <a:pt x="1771" y="158"/>
                    <a:pt x="1770" y="158"/>
                    <a:pt x="1768" y="158"/>
                  </a:cubicBezTo>
                  <a:close/>
                  <a:moveTo>
                    <a:pt x="616" y="156"/>
                  </a:moveTo>
                  <a:cubicBezTo>
                    <a:pt x="615" y="156"/>
                    <a:pt x="613" y="155"/>
                    <a:pt x="612" y="154"/>
                  </a:cubicBezTo>
                  <a:cubicBezTo>
                    <a:pt x="611" y="152"/>
                    <a:pt x="612" y="149"/>
                    <a:pt x="614" y="148"/>
                  </a:cubicBezTo>
                  <a:cubicBezTo>
                    <a:pt x="622" y="143"/>
                    <a:pt x="631" y="139"/>
                    <a:pt x="640" y="134"/>
                  </a:cubicBezTo>
                  <a:cubicBezTo>
                    <a:pt x="642" y="133"/>
                    <a:pt x="644" y="134"/>
                    <a:pt x="645" y="136"/>
                  </a:cubicBezTo>
                  <a:cubicBezTo>
                    <a:pt x="647" y="138"/>
                    <a:pt x="646" y="141"/>
                    <a:pt x="644" y="142"/>
                  </a:cubicBezTo>
                  <a:cubicBezTo>
                    <a:pt x="635" y="146"/>
                    <a:pt x="626" y="151"/>
                    <a:pt x="618" y="156"/>
                  </a:cubicBezTo>
                  <a:cubicBezTo>
                    <a:pt x="617" y="156"/>
                    <a:pt x="617" y="156"/>
                    <a:pt x="616" y="156"/>
                  </a:cubicBezTo>
                  <a:close/>
                  <a:moveTo>
                    <a:pt x="1716" y="131"/>
                  </a:moveTo>
                  <a:cubicBezTo>
                    <a:pt x="1716" y="131"/>
                    <a:pt x="1715" y="131"/>
                    <a:pt x="1714" y="131"/>
                  </a:cubicBezTo>
                  <a:cubicBezTo>
                    <a:pt x="1706" y="126"/>
                    <a:pt x="1697" y="122"/>
                    <a:pt x="1688" y="118"/>
                  </a:cubicBezTo>
                  <a:cubicBezTo>
                    <a:pt x="1686" y="117"/>
                    <a:pt x="1685" y="114"/>
                    <a:pt x="1686" y="112"/>
                  </a:cubicBezTo>
                  <a:cubicBezTo>
                    <a:pt x="1687" y="110"/>
                    <a:pt x="1689" y="109"/>
                    <a:pt x="1691" y="110"/>
                  </a:cubicBezTo>
                  <a:cubicBezTo>
                    <a:pt x="1700" y="114"/>
                    <a:pt x="1709" y="119"/>
                    <a:pt x="1718" y="123"/>
                  </a:cubicBezTo>
                  <a:cubicBezTo>
                    <a:pt x="1720" y="124"/>
                    <a:pt x="1721" y="127"/>
                    <a:pt x="1720" y="129"/>
                  </a:cubicBezTo>
                  <a:cubicBezTo>
                    <a:pt x="1719" y="130"/>
                    <a:pt x="1718" y="131"/>
                    <a:pt x="1716" y="131"/>
                  </a:cubicBezTo>
                  <a:close/>
                  <a:moveTo>
                    <a:pt x="668" y="129"/>
                  </a:moveTo>
                  <a:cubicBezTo>
                    <a:pt x="666" y="129"/>
                    <a:pt x="665" y="128"/>
                    <a:pt x="664" y="127"/>
                  </a:cubicBezTo>
                  <a:cubicBezTo>
                    <a:pt x="663" y="125"/>
                    <a:pt x="664" y="122"/>
                    <a:pt x="666" y="121"/>
                  </a:cubicBezTo>
                  <a:cubicBezTo>
                    <a:pt x="675" y="117"/>
                    <a:pt x="684" y="112"/>
                    <a:pt x="693" y="108"/>
                  </a:cubicBezTo>
                  <a:cubicBezTo>
                    <a:pt x="695" y="107"/>
                    <a:pt x="697" y="108"/>
                    <a:pt x="698" y="110"/>
                  </a:cubicBezTo>
                  <a:cubicBezTo>
                    <a:pt x="699" y="113"/>
                    <a:pt x="698" y="115"/>
                    <a:pt x="696" y="116"/>
                  </a:cubicBezTo>
                  <a:cubicBezTo>
                    <a:pt x="687" y="120"/>
                    <a:pt x="678" y="124"/>
                    <a:pt x="670" y="129"/>
                  </a:cubicBezTo>
                  <a:cubicBezTo>
                    <a:pt x="669" y="129"/>
                    <a:pt x="669" y="129"/>
                    <a:pt x="668" y="129"/>
                  </a:cubicBezTo>
                  <a:close/>
                  <a:moveTo>
                    <a:pt x="1663" y="106"/>
                  </a:moveTo>
                  <a:cubicBezTo>
                    <a:pt x="1662" y="106"/>
                    <a:pt x="1662" y="106"/>
                    <a:pt x="1661" y="106"/>
                  </a:cubicBezTo>
                  <a:cubicBezTo>
                    <a:pt x="1652" y="102"/>
                    <a:pt x="1643" y="98"/>
                    <a:pt x="1634" y="94"/>
                  </a:cubicBezTo>
                  <a:cubicBezTo>
                    <a:pt x="1632" y="94"/>
                    <a:pt x="1631" y="91"/>
                    <a:pt x="1632" y="89"/>
                  </a:cubicBezTo>
                  <a:cubicBezTo>
                    <a:pt x="1633" y="87"/>
                    <a:pt x="1635" y="86"/>
                    <a:pt x="1637" y="87"/>
                  </a:cubicBezTo>
                  <a:cubicBezTo>
                    <a:pt x="1646" y="90"/>
                    <a:pt x="1656" y="94"/>
                    <a:pt x="1665" y="98"/>
                  </a:cubicBezTo>
                  <a:cubicBezTo>
                    <a:pt x="1667" y="99"/>
                    <a:pt x="1668" y="101"/>
                    <a:pt x="1667" y="104"/>
                  </a:cubicBezTo>
                  <a:cubicBezTo>
                    <a:pt x="1666" y="105"/>
                    <a:pt x="1665" y="106"/>
                    <a:pt x="1663" y="106"/>
                  </a:cubicBezTo>
                  <a:close/>
                  <a:moveTo>
                    <a:pt x="721" y="104"/>
                  </a:moveTo>
                  <a:cubicBezTo>
                    <a:pt x="719" y="104"/>
                    <a:pt x="718" y="104"/>
                    <a:pt x="717" y="102"/>
                  </a:cubicBezTo>
                  <a:cubicBezTo>
                    <a:pt x="716" y="100"/>
                    <a:pt x="717" y="97"/>
                    <a:pt x="719" y="96"/>
                  </a:cubicBezTo>
                  <a:cubicBezTo>
                    <a:pt x="728" y="93"/>
                    <a:pt x="737" y="89"/>
                    <a:pt x="746" y="85"/>
                  </a:cubicBezTo>
                  <a:cubicBezTo>
                    <a:pt x="749" y="84"/>
                    <a:pt x="751" y="85"/>
                    <a:pt x="752" y="87"/>
                  </a:cubicBezTo>
                  <a:cubicBezTo>
                    <a:pt x="753" y="90"/>
                    <a:pt x="752" y="92"/>
                    <a:pt x="750" y="93"/>
                  </a:cubicBezTo>
                  <a:cubicBezTo>
                    <a:pt x="741" y="97"/>
                    <a:pt x="732" y="100"/>
                    <a:pt x="723" y="104"/>
                  </a:cubicBezTo>
                  <a:cubicBezTo>
                    <a:pt x="722" y="104"/>
                    <a:pt x="722" y="104"/>
                    <a:pt x="721" y="104"/>
                  </a:cubicBezTo>
                  <a:close/>
                  <a:moveTo>
                    <a:pt x="1608" y="84"/>
                  </a:moveTo>
                  <a:cubicBezTo>
                    <a:pt x="1608" y="84"/>
                    <a:pt x="1607" y="84"/>
                    <a:pt x="1607" y="84"/>
                  </a:cubicBezTo>
                  <a:cubicBezTo>
                    <a:pt x="1598" y="80"/>
                    <a:pt x="1588" y="77"/>
                    <a:pt x="1579" y="74"/>
                  </a:cubicBezTo>
                  <a:cubicBezTo>
                    <a:pt x="1577" y="73"/>
                    <a:pt x="1576" y="71"/>
                    <a:pt x="1577" y="68"/>
                  </a:cubicBezTo>
                  <a:cubicBezTo>
                    <a:pt x="1577" y="66"/>
                    <a:pt x="1580" y="65"/>
                    <a:pt x="1582" y="66"/>
                  </a:cubicBezTo>
                  <a:cubicBezTo>
                    <a:pt x="1591" y="69"/>
                    <a:pt x="1601" y="72"/>
                    <a:pt x="1610" y="76"/>
                  </a:cubicBezTo>
                  <a:cubicBezTo>
                    <a:pt x="1612" y="77"/>
                    <a:pt x="1613" y="79"/>
                    <a:pt x="1612" y="81"/>
                  </a:cubicBezTo>
                  <a:cubicBezTo>
                    <a:pt x="1612" y="83"/>
                    <a:pt x="1610" y="84"/>
                    <a:pt x="1608" y="84"/>
                  </a:cubicBezTo>
                  <a:close/>
                  <a:moveTo>
                    <a:pt x="775" y="83"/>
                  </a:moveTo>
                  <a:cubicBezTo>
                    <a:pt x="774" y="83"/>
                    <a:pt x="772" y="82"/>
                    <a:pt x="771" y="80"/>
                  </a:cubicBezTo>
                  <a:cubicBezTo>
                    <a:pt x="771" y="78"/>
                    <a:pt x="772" y="75"/>
                    <a:pt x="774" y="74"/>
                  </a:cubicBezTo>
                  <a:cubicBezTo>
                    <a:pt x="783" y="71"/>
                    <a:pt x="792" y="68"/>
                    <a:pt x="802" y="65"/>
                  </a:cubicBezTo>
                  <a:cubicBezTo>
                    <a:pt x="804" y="64"/>
                    <a:pt x="806" y="65"/>
                    <a:pt x="807" y="67"/>
                  </a:cubicBezTo>
                  <a:cubicBezTo>
                    <a:pt x="808" y="69"/>
                    <a:pt x="807" y="72"/>
                    <a:pt x="804" y="72"/>
                  </a:cubicBezTo>
                  <a:cubicBezTo>
                    <a:pt x="795" y="76"/>
                    <a:pt x="786" y="79"/>
                    <a:pt x="777" y="82"/>
                  </a:cubicBezTo>
                  <a:cubicBezTo>
                    <a:pt x="776" y="83"/>
                    <a:pt x="776" y="83"/>
                    <a:pt x="775" y="83"/>
                  </a:cubicBezTo>
                  <a:close/>
                  <a:moveTo>
                    <a:pt x="1553" y="65"/>
                  </a:moveTo>
                  <a:cubicBezTo>
                    <a:pt x="1552" y="65"/>
                    <a:pt x="1552" y="65"/>
                    <a:pt x="1551" y="64"/>
                  </a:cubicBezTo>
                  <a:cubicBezTo>
                    <a:pt x="1542" y="61"/>
                    <a:pt x="1533" y="59"/>
                    <a:pt x="1524" y="56"/>
                  </a:cubicBezTo>
                  <a:cubicBezTo>
                    <a:pt x="1521" y="55"/>
                    <a:pt x="1520" y="53"/>
                    <a:pt x="1521" y="51"/>
                  </a:cubicBezTo>
                  <a:cubicBezTo>
                    <a:pt x="1521" y="48"/>
                    <a:pt x="1524" y="47"/>
                    <a:pt x="1526" y="48"/>
                  </a:cubicBezTo>
                  <a:cubicBezTo>
                    <a:pt x="1535" y="51"/>
                    <a:pt x="1545" y="53"/>
                    <a:pt x="1554" y="56"/>
                  </a:cubicBezTo>
                  <a:cubicBezTo>
                    <a:pt x="1556" y="57"/>
                    <a:pt x="1557" y="59"/>
                    <a:pt x="1557" y="62"/>
                  </a:cubicBezTo>
                  <a:cubicBezTo>
                    <a:pt x="1556" y="63"/>
                    <a:pt x="1555" y="65"/>
                    <a:pt x="1553" y="65"/>
                  </a:cubicBezTo>
                  <a:close/>
                  <a:moveTo>
                    <a:pt x="831" y="63"/>
                  </a:moveTo>
                  <a:cubicBezTo>
                    <a:pt x="829" y="63"/>
                    <a:pt x="827" y="62"/>
                    <a:pt x="827" y="61"/>
                  </a:cubicBezTo>
                  <a:cubicBezTo>
                    <a:pt x="826" y="58"/>
                    <a:pt x="827" y="56"/>
                    <a:pt x="830" y="55"/>
                  </a:cubicBezTo>
                  <a:cubicBezTo>
                    <a:pt x="839" y="52"/>
                    <a:pt x="848" y="49"/>
                    <a:pt x="858" y="47"/>
                  </a:cubicBezTo>
                  <a:cubicBezTo>
                    <a:pt x="860" y="46"/>
                    <a:pt x="862" y="47"/>
                    <a:pt x="863" y="50"/>
                  </a:cubicBezTo>
                  <a:cubicBezTo>
                    <a:pt x="864" y="52"/>
                    <a:pt x="862" y="54"/>
                    <a:pt x="860" y="55"/>
                  </a:cubicBezTo>
                  <a:cubicBezTo>
                    <a:pt x="851" y="57"/>
                    <a:pt x="841" y="60"/>
                    <a:pt x="832" y="63"/>
                  </a:cubicBezTo>
                  <a:cubicBezTo>
                    <a:pt x="832" y="63"/>
                    <a:pt x="831" y="63"/>
                    <a:pt x="831" y="63"/>
                  </a:cubicBezTo>
                  <a:close/>
                  <a:moveTo>
                    <a:pt x="1496" y="48"/>
                  </a:moveTo>
                  <a:cubicBezTo>
                    <a:pt x="1496" y="48"/>
                    <a:pt x="1496" y="48"/>
                    <a:pt x="1495" y="48"/>
                  </a:cubicBezTo>
                  <a:cubicBezTo>
                    <a:pt x="1486" y="45"/>
                    <a:pt x="1476" y="43"/>
                    <a:pt x="1467" y="41"/>
                  </a:cubicBezTo>
                  <a:cubicBezTo>
                    <a:pt x="1465" y="40"/>
                    <a:pt x="1463" y="38"/>
                    <a:pt x="1464" y="36"/>
                  </a:cubicBezTo>
                  <a:cubicBezTo>
                    <a:pt x="1464" y="33"/>
                    <a:pt x="1467" y="32"/>
                    <a:pt x="1469" y="33"/>
                  </a:cubicBezTo>
                  <a:cubicBezTo>
                    <a:pt x="1478" y="35"/>
                    <a:pt x="1488" y="37"/>
                    <a:pt x="1498" y="40"/>
                  </a:cubicBezTo>
                  <a:cubicBezTo>
                    <a:pt x="1500" y="40"/>
                    <a:pt x="1501" y="43"/>
                    <a:pt x="1501" y="45"/>
                  </a:cubicBezTo>
                  <a:cubicBezTo>
                    <a:pt x="1500" y="47"/>
                    <a:pt x="1498" y="48"/>
                    <a:pt x="1496" y="48"/>
                  </a:cubicBezTo>
                  <a:close/>
                  <a:moveTo>
                    <a:pt x="887" y="47"/>
                  </a:moveTo>
                  <a:cubicBezTo>
                    <a:pt x="885" y="47"/>
                    <a:pt x="884" y="46"/>
                    <a:pt x="883" y="44"/>
                  </a:cubicBezTo>
                  <a:cubicBezTo>
                    <a:pt x="883" y="42"/>
                    <a:pt x="884" y="39"/>
                    <a:pt x="886" y="39"/>
                  </a:cubicBezTo>
                  <a:cubicBezTo>
                    <a:pt x="896" y="36"/>
                    <a:pt x="905" y="34"/>
                    <a:pt x="915" y="32"/>
                  </a:cubicBezTo>
                  <a:cubicBezTo>
                    <a:pt x="917" y="31"/>
                    <a:pt x="919" y="33"/>
                    <a:pt x="920" y="35"/>
                  </a:cubicBezTo>
                  <a:cubicBezTo>
                    <a:pt x="920" y="37"/>
                    <a:pt x="919" y="39"/>
                    <a:pt x="917" y="40"/>
                  </a:cubicBezTo>
                  <a:cubicBezTo>
                    <a:pt x="907" y="42"/>
                    <a:pt x="898" y="45"/>
                    <a:pt x="888" y="47"/>
                  </a:cubicBezTo>
                  <a:cubicBezTo>
                    <a:pt x="888" y="47"/>
                    <a:pt x="888" y="47"/>
                    <a:pt x="887" y="47"/>
                  </a:cubicBezTo>
                  <a:close/>
                  <a:moveTo>
                    <a:pt x="1439" y="34"/>
                  </a:moveTo>
                  <a:cubicBezTo>
                    <a:pt x="1439" y="34"/>
                    <a:pt x="1439" y="34"/>
                    <a:pt x="1439" y="34"/>
                  </a:cubicBezTo>
                  <a:cubicBezTo>
                    <a:pt x="1429" y="32"/>
                    <a:pt x="1419" y="30"/>
                    <a:pt x="1410" y="29"/>
                  </a:cubicBezTo>
                  <a:cubicBezTo>
                    <a:pt x="1408" y="28"/>
                    <a:pt x="1406" y="26"/>
                    <a:pt x="1407" y="24"/>
                  </a:cubicBezTo>
                  <a:cubicBezTo>
                    <a:pt x="1407" y="21"/>
                    <a:pt x="1409" y="20"/>
                    <a:pt x="1411" y="20"/>
                  </a:cubicBezTo>
                  <a:cubicBezTo>
                    <a:pt x="1421" y="22"/>
                    <a:pt x="1431" y="24"/>
                    <a:pt x="1440" y="26"/>
                  </a:cubicBezTo>
                  <a:cubicBezTo>
                    <a:pt x="1443" y="27"/>
                    <a:pt x="1444" y="29"/>
                    <a:pt x="1444" y="31"/>
                  </a:cubicBezTo>
                  <a:cubicBezTo>
                    <a:pt x="1443" y="33"/>
                    <a:pt x="1441" y="34"/>
                    <a:pt x="1439" y="34"/>
                  </a:cubicBezTo>
                  <a:close/>
                  <a:moveTo>
                    <a:pt x="944" y="34"/>
                  </a:moveTo>
                  <a:cubicBezTo>
                    <a:pt x="942" y="34"/>
                    <a:pt x="941" y="32"/>
                    <a:pt x="940" y="30"/>
                  </a:cubicBezTo>
                  <a:cubicBezTo>
                    <a:pt x="940" y="28"/>
                    <a:pt x="941" y="26"/>
                    <a:pt x="943" y="25"/>
                  </a:cubicBezTo>
                  <a:cubicBezTo>
                    <a:pt x="953" y="23"/>
                    <a:pt x="963" y="21"/>
                    <a:pt x="972" y="20"/>
                  </a:cubicBezTo>
                  <a:cubicBezTo>
                    <a:pt x="975" y="19"/>
                    <a:pt x="977" y="21"/>
                    <a:pt x="977" y="23"/>
                  </a:cubicBezTo>
                  <a:cubicBezTo>
                    <a:pt x="978" y="25"/>
                    <a:pt x="976" y="27"/>
                    <a:pt x="974" y="28"/>
                  </a:cubicBezTo>
                  <a:cubicBezTo>
                    <a:pt x="964" y="30"/>
                    <a:pt x="955" y="31"/>
                    <a:pt x="945" y="33"/>
                  </a:cubicBezTo>
                  <a:cubicBezTo>
                    <a:pt x="945" y="34"/>
                    <a:pt x="945" y="34"/>
                    <a:pt x="944" y="34"/>
                  </a:cubicBezTo>
                  <a:close/>
                  <a:moveTo>
                    <a:pt x="1382" y="24"/>
                  </a:moveTo>
                  <a:cubicBezTo>
                    <a:pt x="1382" y="24"/>
                    <a:pt x="1381" y="23"/>
                    <a:pt x="1381" y="23"/>
                  </a:cubicBezTo>
                  <a:cubicBezTo>
                    <a:pt x="1371" y="22"/>
                    <a:pt x="1362" y="20"/>
                    <a:pt x="1352" y="19"/>
                  </a:cubicBezTo>
                  <a:cubicBezTo>
                    <a:pt x="1350" y="19"/>
                    <a:pt x="1348" y="17"/>
                    <a:pt x="1349" y="14"/>
                  </a:cubicBezTo>
                  <a:cubicBezTo>
                    <a:pt x="1349" y="12"/>
                    <a:pt x="1351" y="11"/>
                    <a:pt x="1353" y="11"/>
                  </a:cubicBezTo>
                  <a:cubicBezTo>
                    <a:pt x="1363" y="12"/>
                    <a:pt x="1373" y="14"/>
                    <a:pt x="1382" y="15"/>
                  </a:cubicBezTo>
                  <a:cubicBezTo>
                    <a:pt x="1385" y="16"/>
                    <a:pt x="1386" y="18"/>
                    <a:pt x="1386" y="20"/>
                  </a:cubicBezTo>
                  <a:cubicBezTo>
                    <a:pt x="1386" y="22"/>
                    <a:pt x="1384" y="24"/>
                    <a:pt x="1382" y="24"/>
                  </a:cubicBezTo>
                  <a:close/>
                  <a:moveTo>
                    <a:pt x="1002" y="23"/>
                  </a:moveTo>
                  <a:cubicBezTo>
                    <a:pt x="1000" y="23"/>
                    <a:pt x="998" y="21"/>
                    <a:pt x="998" y="19"/>
                  </a:cubicBezTo>
                  <a:cubicBezTo>
                    <a:pt x="997" y="17"/>
                    <a:pt x="999" y="15"/>
                    <a:pt x="1001" y="15"/>
                  </a:cubicBezTo>
                  <a:cubicBezTo>
                    <a:pt x="1011" y="13"/>
                    <a:pt x="1021" y="12"/>
                    <a:pt x="1030" y="10"/>
                  </a:cubicBezTo>
                  <a:cubicBezTo>
                    <a:pt x="1033" y="10"/>
                    <a:pt x="1035" y="12"/>
                    <a:pt x="1035" y="14"/>
                  </a:cubicBezTo>
                  <a:cubicBezTo>
                    <a:pt x="1035" y="16"/>
                    <a:pt x="1034" y="18"/>
                    <a:pt x="1032" y="19"/>
                  </a:cubicBezTo>
                  <a:cubicBezTo>
                    <a:pt x="1022" y="20"/>
                    <a:pt x="1012" y="21"/>
                    <a:pt x="1003" y="23"/>
                  </a:cubicBezTo>
                  <a:cubicBezTo>
                    <a:pt x="1002" y="23"/>
                    <a:pt x="1002" y="23"/>
                    <a:pt x="1002" y="23"/>
                  </a:cubicBezTo>
                  <a:close/>
                  <a:moveTo>
                    <a:pt x="1324" y="16"/>
                  </a:moveTo>
                  <a:cubicBezTo>
                    <a:pt x="1323" y="16"/>
                    <a:pt x="1323" y="16"/>
                    <a:pt x="1323" y="16"/>
                  </a:cubicBezTo>
                  <a:cubicBezTo>
                    <a:pt x="1314" y="14"/>
                    <a:pt x="1304" y="13"/>
                    <a:pt x="1294" y="13"/>
                  </a:cubicBezTo>
                  <a:cubicBezTo>
                    <a:pt x="1292" y="12"/>
                    <a:pt x="1290" y="10"/>
                    <a:pt x="1290" y="8"/>
                  </a:cubicBezTo>
                  <a:cubicBezTo>
                    <a:pt x="1290" y="6"/>
                    <a:pt x="1293" y="4"/>
                    <a:pt x="1295" y="4"/>
                  </a:cubicBezTo>
                  <a:cubicBezTo>
                    <a:pt x="1305" y="5"/>
                    <a:pt x="1314" y="6"/>
                    <a:pt x="1324" y="7"/>
                  </a:cubicBezTo>
                  <a:cubicBezTo>
                    <a:pt x="1326" y="7"/>
                    <a:pt x="1328" y="10"/>
                    <a:pt x="1328" y="12"/>
                  </a:cubicBezTo>
                  <a:cubicBezTo>
                    <a:pt x="1328" y="14"/>
                    <a:pt x="1326" y="16"/>
                    <a:pt x="1324" y="16"/>
                  </a:cubicBezTo>
                  <a:close/>
                  <a:moveTo>
                    <a:pt x="1060" y="15"/>
                  </a:moveTo>
                  <a:cubicBezTo>
                    <a:pt x="1058" y="15"/>
                    <a:pt x="1056" y="14"/>
                    <a:pt x="1056" y="11"/>
                  </a:cubicBezTo>
                  <a:cubicBezTo>
                    <a:pt x="1056" y="9"/>
                    <a:pt x="1057" y="7"/>
                    <a:pt x="1060" y="7"/>
                  </a:cubicBezTo>
                  <a:cubicBezTo>
                    <a:pt x="1069" y="6"/>
                    <a:pt x="1079" y="5"/>
                    <a:pt x="1089" y="4"/>
                  </a:cubicBezTo>
                  <a:cubicBezTo>
                    <a:pt x="1091" y="4"/>
                    <a:pt x="1093" y="5"/>
                    <a:pt x="1093" y="8"/>
                  </a:cubicBezTo>
                  <a:cubicBezTo>
                    <a:pt x="1094" y="10"/>
                    <a:pt x="1092" y="12"/>
                    <a:pt x="1090" y="12"/>
                  </a:cubicBezTo>
                  <a:cubicBezTo>
                    <a:pt x="1080" y="13"/>
                    <a:pt x="1070" y="14"/>
                    <a:pt x="1061" y="15"/>
                  </a:cubicBezTo>
                  <a:cubicBezTo>
                    <a:pt x="1060" y="15"/>
                    <a:pt x="1060" y="15"/>
                    <a:pt x="1060" y="15"/>
                  </a:cubicBezTo>
                  <a:close/>
                  <a:moveTo>
                    <a:pt x="1265" y="10"/>
                  </a:moveTo>
                  <a:cubicBezTo>
                    <a:pt x="1265" y="10"/>
                    <a:pt x="1265" y="10"/>
                    <a:pt x="1265" y="10"/>
                  </a:cubicBezTo>
                  <a:cubicBezTo>
                    <a:pt x="1255" y="10"/>
                    <a:pt x="1245" y="9"/>
                    <a:pt x="1236" y="9"/>
                  </a:cubicBezTo>
                  <a:cubicBezTo>
                    <a:pt x="1233" y="9"/>
                    <a:pt x="1232" y="7"/>
                    <a:pt x="1232" y="5"/>
                  </a:cubicBezTo>
                  <a:cubicBezTo>
                    <a:pt x="1232" y="2"/>
                    <a:pt x="1234" y="0"/>
                    <a:pt x="1236" y="1"/>
                  </a:cubicBezTo>
                  <a:cubicBezTo>
                    <a:pt x="1246" y="1"/>
                    <a:pt x="1256" y="1"/>
                    <a:pt x="1265" y="2"/>
                  </a:cubicBezTo>
                  <a:cubicBezTo>
                    <a:pt x="1268" y="2"/>
                    <a:pt x="1269" y="4"/>
                    <a:pt x="1269" y="6"/>
                  </a:cubicBezTo>
                  <a:cubicBezTo>
                    <a:pt x="1269" y="9"/>
                    <a:pt x="1267" y="10"/>
                    <a:pt x="1265" y="10"/>
                  </a:cubicBezTo>
                  <a:close/>
                  <a:moveTo>
                    <a:pt x="1119" y="10"/>
                  </a:moveTo>
                  <a:cubicBezTo>
                    <a:pt x="1116" y="10"/>
                    <a:pt x="1115" y="8"/>
                    <a:pt x="1114" y="6"/>
                  </a:cubicBezTo>
                  <a:cubicBezTo>
                    <a:pt x="1114" y="4"/>
                    <a:pt x="1116" y="2"/>
                    <a:pt x="1118" y="2"/>
                  </a:cubicBezTo>
                  <a:cubicBezTo>
                    <a:pt x="1128" y="1"/>
                    <a:pt x="1138" y="1"/>
                    <a:pt x="1148" y="0"/>
                  </a:cubicBezTo>
                  <a:cubicBezTo>
                    <a:pt x="1150" y="0"/>
                    <a:pt x="1152" y="2"/>
                    <a:pt x="1152" y="4"/>
                  </a:cubicBezTo>
                  <a:cubicBezTo>
                    <a:pt x="1152" y="7"/>
                    <a:pt x="1150" y="9"/>
                    <a:pt x="1148" y="9"/>
                  </a:cubicBezTo>
                  <a:cubicBezTo>
                    <a:pt x="1138" y="9"/>
                    <a:pt x="1129" y="10"/>
                    <a:pt x="1119" y="10"/>
                  </a:cubicBezTo>
                  <a:cubicBezTo>
                    <a:pt x="1119" y="10"/>
                    <a:pt x="1119" y="10"/>
                    <a:pt x="1119" y="10"/>
                  </a:cubicBezTo>
                  <a:close/>
                  <a:moveTo>
                    <a:pt x="1207" y="8"/>
                  </a:moveTo>
                  <a:cubicBezTo>
                    <a:pt x="1207" y="8"/>
                    <a:pt x="1206" y="8"/>
                    <a:pt x="1206" y="8"/>
                  </a:cubicBezTo>
                  <a:cubicBezTo>
                    <a:pt x="1197" y="8"/>
                    <a:pt x="1187" y="8"/>
                    <a:pt x="1177" y="8"/>
                  </a:cubicBezTo>
                  <a:cubicBezTo>
                    <a:pt x="1177" y="8"/>
                    <a:pt x="1177" y="8"/>
                    <a:pt x="1177" y="8"/>
                  </a:cubicBezTo>
                  <a:cubicBezTo>
                    <a:pt x="1175" y="8"/>
                    <a:pt x="1173" y="6"/>
                    <a:pt x="1173" y="4"/>
                  </a:cubicBezTo>
                  <a:cubicBezTo>
                    <a:pt x="1173" y="2"/>
                    <a:pt x="1175" y="0"/>
                    <a:pt x="1177" y="0"/>
                  </a:cubicBezTo>
                  <a:cubicBezTo>
                    <a:pt x="1187" y="0"/>
                    <a:pt x="1197" y="0"/>
                    <a:pt x="1207" y="0"/>
                  </a:cubicBezTo>
                  <a:cubicBezTo>
                    <a:pt x="1209" y="0"/>
                    <a:pt x="1211" y="2"/>
                    <a:pt x="1211" y="4"/>
                  </a:cubicBezTo>
                  <a:cubicBezTo>
                    <a:pt x="1211" y="6"/>
                    <a:pt x="1209" y="8"/>
                    <a:pt x="1207" y="8"/>
                  </a:cubicBezTo>
                  <a:close/>
                </a:path>
              </a:pathLst>
            </a:custGeom>
            <a:solidFill>
              <a:sysClr val="window" lastClr="FFFFFF">
                <a:lumMod val="65000"/>
              </a:sysClr>
            </a:solidFill>
            <a:ln>
              <a:solidFill>
                <a:sysClr val="window" lastClr="FFFFFF">
                  <a:lumMod val="95000"/>
                </a:sysClr>
              </a:solid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grpSp>
          <p:nvGrpSpPr>
            <p:cNvPr id="30" name="组合 29"/>
            <p:cNvGrpSpPr/>
            <p:nvPr/>
          </p:nvGrpSpPr>
          <p:grpSpPr>
            <a:xfrm>
              <a:off x="1631955" y="2025178"/>
              <a:ext cx="3288194" cy="3288192"/>
              <a:chOff x="1012552" y="1890881"/>
              <a:chExt cx="4205119" cy="4205119"/>
            </a:xfrm>
          </p:grpSpPr>
          <p:sp>
            <p:nvSpPr>
              <p:cNvPr id="31" name="TOP-PPT -3-15"/>
              <p:cNvSpPr>
                <a:spLocks noChangeShapeType="1"/>
              </p:cNvSpPr>
              <p:nvPr/>
            </p:nvSpPr>
            <p:spPr bwMode="auto">
              <a:xfrm flipH="1">
                <a:off x="1112710" y="4949422"/>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32" name="TOP-PPT -3-16"/>
              <p:cNvSpPr>
                <a:spLocks noChangeShapeType="1"/>
              </p:cNvSpPr>
              <p:nvPr/>
            </p:nvSpPr>
            <p:spPr bwMode="auto">
              <a:xfrm flipH="1">
                <a:off x="1112710" y="4949422"/>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33" name="TOP-PPT -3-17"/>
              <p:cNvSpPr>
                <a:spLocks noChangeArrowheads="1"/>
              </p:cNvSpPr>
              <p:nvPr/>
            </p:nvSpPr>
            <p:spPr bwMode="auto">
              <a:xfrm>
                <a:off x="1012552" y="3656344"/>
                <a:ext cx="675689" cy="674195"/>
              </a:xfrm>
              <a:prstGeom prst="ellipse">
                <a:avLst/>
              </a:prstGeom>
              <a:solidFill>
                <a:srgbClr val="9355A8"/>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34" name="TOP-PPT -3-18"/>
              <p:cNvSpPr/>
              <p:nvPr/>
            </p:nvSpPr>
            <p:spPr bwMode="auto">
              <a:xfrm>
                <a:off x="3612162" y="2079237"/>
                <a:ext cx="771362" cy="771362"/>
              </a:xfrm>
              <a:custGeom>
                <a:avLst/>
                <a:gdLst>
                  <a:gd name="T0" fmla="*/ 61 w 506"/>
                  <a:gd name="T1" fmla="*/ 142 h 506"/>
                  <a:gd name="T2" fmla="*/ 364 w 506"/>
                  <a:gd name="T3" fmla="*/ 61 h 506"/>
                  <a:gd name="T4" fmla="*/ 445 w 506"/>
                  <a:gd name="T5" fmla="*/ 364 h 506"/>
                  <a:gd name="T6" fmla="*/ 142 w 506"/>
                  <a:gd name="T7" fmla="*/ 445 h 506"/>
                  <a:gd name="T8" fmla="*/ 61 w 506"/>
                  <a:gd name="T9" fmla="*/ 142 h 506"/>
                </a:gdLst>
                <a:ahLst/>
                <a:cxnLst>
                  <a:cxn ang="0">
                    <a:pos x="T0" y="T1"/>
                  </a:cxn>
                  <a:cxn ang="0">
                    <a:pos x="T2" y="T3"/>
                  </a:cxn>
                  <a:cxn ang="0">
                    <a:pos x="T4" y="T5"/>
                  </a:cxn>
                  <a:cxn ang="0">
                    <a:pos x="T6" y="T7"/>
                  </a:cxn>
                  <a:cxn ang="0">
                    <a:pos x="T8" y="T9"/>
                  </a:cxn>
                </a:cxnLst>
                <a:rect l="0" t="0" r="r" b="b"/>
                <a:pathLst>
                  <a:path w="506" h="506">
                    <a:moveTo>
                      <a:pt x="61" y="142"/>
                    </a:moveTo>
                    <a:cubicBezTo>
                      <a:pt x="122" y="36"/>
                      <a:pt x="258" y="0"/>
                      <a:pt x="364" y="61"/>
                    </a:cubicBezTo>
                    <a:cubicBezTo>
                      <a:pt x="470" y="122"/>
                      <a:pt x="506" y="258"/>
                      <a:pt x="445" y="364"/>
                    </a:cubicBezTo>
                    <a:cubicBezTo>
                      <a:pt x="384" y="470"/>
                      <a:pt x="248" y="506"/>
                      <a:pt x="142" y="445"/>
                    </a:cubicBezTo>
                    <a:cubicBezTo>
                      <a:pt x="36" y="383"/>
                      <a:pt x="0" y="248"/>
                      <a:pt x="61" y="142"/>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35" name="TOP-PPT -3-19"/>
              <p:cNvSpPr>
                <a:spLocks noChangeArrowheads="1"/>
              </p:cNvSpPr>
              <p:nvPr/>
            </p:nvSpPr>
            <p:spPr bwMode="auto">
              <a:xfrm>
                <a:off x="2776519" y="1890881"/>
                <a:ext cx="677185" cy="675689"/>
              </a:xfrm>
              <a:prstGeom prst="ellipse">
                <a:avLst/>
              </a:prstGeom>
              <a:solidFill>
                <a:srgbClr val="9355A8"/>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36" name="TOP-PPT -3-20"/>
              <p:cNvSpPr/>
              <p:nvPr/>
            </p:nvSpPr>
            <p:spPr bwMode="auto">
              <a:xfrm>
                <a:off x="4257953" y="2725028"/>
                <a:ext cx="772857" cy="772857"/>
              </a:xfrm>
              <a:custGeom>
                <a:avLst/>
                <a:gdLst>
                  <a:gd name="T0" fmla="*/ 142 w 506"/>
                  <a:gd name="T1" fmla="*/ 62 h 507"/>
                  <a:gd name="T2" fmla="*/ 445 w 506"/>
                  <a:gd name="T3" fmla="*/ 143 h 507"/>
                  <a:gd name="T4" fmla="*/ 364 w 506"/>
                  <a:gd name="T5" fmla="*/ 445 h 507"/>
                  <a:gd name="T6" fmla="*/ 61 w 506"/>
                  <a:gd name="T7" fmla="*/ 364 h 507"/>
                  <a:gd name="T8" fmla="*/ 142 w 506"/>
                  <a:gd name="T9" fmla="*/ 62 h 507"/>
                </a:gdLst>
                <a:ahLst/>
                <a:cxnLst>
                  <a:cxn ang="0">
                    <a:pos x="T0" y="T1"/>
                  </a:cxn>
                  <a:cxn ang="0">
                    <a:pos x="T2" y="T3"/>
                  </a:cxn>
                  <a:cxn ang="0">
                    <a:pos x="T4" y="T5"/>
                  </a:cxn>
                  <a:cxn ang="0">
                    <a:pos x="T6" y="T7"/>
                  </a:cxn>
                  <a:cxn ang="0">
                    <a:pos x="T8" y="T9"/>
                  </a:cxn>
                </a:cxnLst>
                <a:rect l="0" t="0" r="r" b="b"/>
                <a:pathLst>
                  <a:path w="506" h="507">
                    <a:moveTo>
                      <a:pt x="142" y="62"/>
                    </a:moveTo>
                    <a:cubicBezTo>
                      <a:pt x="248" y="0"/>
                      <a:pt x="383" y="37"/>
                      <a:pt x="445" y="143"/>
                    </a:cubicBezTo>
                    <a:cubicBezTo>
                      <a:pt x="506" y="249"/>
                      <a:pt x="470" y="384"/>
                      <a:pt x="364" y="445"/>
                    </a:cubicBezTo>
                    <a:cubicBezTo>
                      <a:pt x="258" y="507"/>
                      <a:pt x="122" y="470"/>
                      <a:pt x="61" y="364"/>
                    </a:cubicBezTo>
                    <a:cubicBezTo>
                      <a:pt x="0" y="258"/>
                      <a:pt x="36" y="123"/>
                      <a:pt x="142" y="62"/>
                    </a:cubicBezTo>
                    <a:close/>
                  </a:path>
                </a:pathLst>
              </a:custGeom>
              <a:solidFill>
                <a:sysClr val="window" lastClr="FFFFFF">
                  <a:lumMod val="50000"/>
                </a:sys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37" name="TOP-PPT -3-21"/>
              <p:cNvSpPr/>
              <p:nvPr/>
            </p:nvSpPr>
            <p:spPr bwMode="auto">
              <a:xfrm>
                <a:off x="1199413" y="4488996"/>
                <a:ext cx="772857" cy="772857"/>
              </a:xfrm>
              <a:custGeom>
                <a:avLst/>
                <a:gdLst>
                  <a:gd name="T0" fmla="*/ 364 w 506"/>
                  <a:gd name="T1" fmla="*/ 445 h 507"/>
                  <a:gd name="T2" fmla="*/ 61 w 506"/>
                  <a:gd name="T3" fmla="*/ 364 h 507"/>
                  <a:gd name="T4" fmla="*/ 142 w 506"/>
                  <a:gd name="T5" fmla="*/ 62 h 507"/>
                  <a:gd name="T6" fmla="*/ 445 w 506"/>
                  <a:gd name="T7" fmla="*/ 143 h 507"/>
                  <a:gd name="T8" fmla="*/ 364 w 506"/>
                  <a:gd name="T9" fmla="*/ 445 h 507"/>
                </a:gdLst>
                <a:ahLst/>
                <a:cxnLst>
                  <a:cxn ang="0">
                    <a:pos x="T0" y="T1"/>
                  </a:cxn>
                  <a:cxn ang="0">
                    <a:pos x="T2" y="T3"/>
                  </a:cxn>
                  <a:cxn ang="0">
                    <a:pos x="T4" y="T5"/>
                  </a:cxn>
                  <a:cxn ang="0">
                    <a:pos x="T6" y="T7"/>
                  </a:cxn>
                  <a:cxn ang="0">
                    <a:pos x="T8" y="T9"/>
                  </a:cxn>
                </a:cxnLst>
                <a:rect l="0" t="0" r="r" b="b"/>
                <a:pathLst>
                  <a:path w="506" h="507">
                    <a:moveTo>
                      <a:pt x="364" y="445"/>
                    </a:moveTo>
                    <a:cubicBezTo>
                      <a:pt x="258" y="507"/>
                      <a:pt x="123" y="470"/>
                      <a:pt x="61" y="364"/>
                    </a:cubicBezTo>
                    <a:cubicBezTo>
                      <a:pt x="0" y="258"/>
                      <a:pt x="37" y="123"/>
                      <a:pt x="142" y="62"/>
                    </a:cubicBezTo>
                    <a:cubicBezTo>
                      <a:pt x="248" y="0"/>
                      <a:pt x="384" y="37"/>
                      <a:pt x="445" y="143"/>
                    </a:cubicBezTo>
                    <a:cubicBezTo>
                      <a:pt x="506" y="249"/>
                      <a:pt x="470" y="384"/>
                      <a:pt x="364" y="445"/>
                    </a:cubicBezTo>
                    <a:close/>
                  </a:path>
                </a:pathLst>
              </a:custGeom>
              <a:solidFill>
                <a:sysClr val="window" lastClr="FFFFFF">
                  <a:lumMod val="50000"/>
                </a:sys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38" name="TOP-PPT -3-22"/>
              <p:cNvSpPr>
                <a:spLocks noChangeArrowheads="1"/>
              </p:cNvSpPr>
              <p:nvPr/>
            </p:nvSpPr>
            <p:spPr bwMode="auto">
              <a:xfrm>
                <a:off x="4541982" y="3656344"/>
                <a:ext cx="675689" cy="674195"/>
              </a:xfrm>
              <a:prstGeom prst="ellipse">
                <a:avLst/>
              </a:prstGeom>
              <a:solidFill>
                <a:srgbClr val="9355A8"/>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39" name="TOP-PPT -3-23"/>
              <p:cNvSpPr/>
              <p:nvPr/>
            </p:nvSpPr>
            <p:spPr bwMode="auto">
              <a:xfrm>
                <a:off x="3612162" y="5136282"/>
                <a:ext cx="771362" cy="771362"/>
              </a:xfrm>
              <a:custGeom>
                <a:avLst/>
                <a:gdLst>
                  <a:gd name="T0" fmla="*/ 445 w 506"/>
                  <a:gd name="T1" fmla="*/ 142 h 506"/>
                  <a:gd name="T2" fmla="*/ 364 w 506"/>
                  <a:gd name="T3" fmla="*/ 445 h 506"/>
                  <a:gd name="T4" fmla="*/ 61 w 506"/>
                  <a:gd name="T5" fmla="*/ 364 h 506"/>
                  <a:gd name="T6" fmla="*/ 142 w 506"/>
                  <a:gd name="T7" fmla="*/ 61 h 506"/>
                  <a:gd name="T8" fmla="*/ 445 w 506"/>
                  <a:gd name="T9" fmla="*/ 142 h 506"/>
                </a:gdLst>
                <a:ahLst/>
                <a:cxnLst>
                  <a:cxn ang="0">
                    <a:pos x="T0" y="T1"/>
                  </a:cxn>
                  <a:cxn ang="0">
                    <a:pos x="T2" y="T3"/>
                  </a:cxn>
                  <a:cxn ang="0">
                    <a:pos x="T4" y="T5"/>
                  </a:cxn>
                  <a:cxn ang="0">
                    <a:pos x="T6" y="T7"/>
                  </a:cxn>
                  <a:cxn ang="0">
                    <a:pos x="T8" y="T9"/>
                  </a:cxn>
                </a:cxnLst>
                <a:rect l="0" t="0" r="r" b="b"/>
                <a:pathLst>
                  <a:path w="506" h="506">
                    <a:moveTo>
                      <a:pt x="445" y="142"/>
                    </a:moveTo>
                    <a:cubicBezTo>
                      <a:pt x="506" y="248"/>
                      <a:pt x="470" y="384"/>
                      <a:pt x="364" y="445"/>
                    </a:cubicBezTo>
                    <a:cubicBezTo>
                      <a:pt x="258" y="506"/>
                      <a:pt x="122" y="470"/>
                      <a:pt x="61" y="364"/>
                    </a:cubicBezTo>
                    <a:cubicBezTo>
                      <a:pt x="0" y="258"/>
                      <a:pt x="36" y="123"/>
                      <a:pt x="142" y="61"/>
                    </a:cubicBezTo>
                    <a:cubicBezTo>
                      <a:pt x="248" y="0"/>
                      <a:pt x="384" y="36"/>
                      <a:pt x="445" y="142"/>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40" name="TOP-PPT -3-24"/>
              <p:cNvSpPr/>
              <p:nvPr/>
            </p:nvSpPr>
            <p:spPr bwMode="auto">
              <a:xfrm>
                <a:off x="1846699" y="2079237"/>
                <a:ext cx="771362" cy="771362"/>
              </a:xfrm>
              <a:custGeom>
                <a:avLst/>
                <a:gdLst>
                  <a:gd name="T0" fmla="*/ 61 w 506"/>
                  <a:gd name="T1" fmla="*/ 364 h 506"/>
                  <a:gd name="T2" fmla="*/ 142 w 506"/>
                  <a:gd name="T3" fmla="*/ 61 h 506"/>
                  <a:gd name="T4" fmla="*/ 445 w 506"/>
                  <a:gd name="T5" fmla="*/ 142 h 506"/>
                  <a:gd name="T6" fmla="*/ 364 w 506"/>
                  <a:gd name="T7" fmla="*/ 445 h 506"/>
                  <a:gd name="T8" fmla="*/ 61 w 506"/>
                  <a:gd name="T9" fmla="*/ 364 h 506"/>
                </a:gdLst>
                <a:ahLst/>
                <a:cxnLst>
                  <a:cxn ang="0">
                    <a:pos x="T0" y="T1"/>
                  </a:cxn>
                  <a:cxn ang="0">
                    <a:pos x="T2" y="T3"/>
                  </a:cxn>
                  <a:cxn ang="0">
                    <a:pos x="T4" y="T5"/>
                  </a:cxn>
                  <a:cxn ang="0">
                    <a:pos x="T6" y="T7"/>
                  </a:cxn>
                  <a:cxn ang="0">
                    <a:pos x="T8" y="T9"/>
                  </a:cxn>
                </a:cxnLst>
                <a:rect l="0" t="0" r="r" b="b"/>
                <a:pathLst>
                  <a:path w="506" h="506">
                    <a:moveTo>
                      <a:pt x="61" y="364"/>
                    </a:moveTo>
                    <a:cubicBezTo>
                      <a:pt x="0" y="258"/>
                      <a:pt x="36" y="122"/>
                      <a:pt x="142" y="61"/>
                    </a:cubicBezTo>
                    <a:cubicBezTo>
                      <a:pt x="248" y="0"/>
                      <a:pt x="384" y="36"/>
                      <a:pt x="445" y="142"/>
                    </a:cubicBezTo>
                    <a:cubicBezTo>
                      <a:pt x="506" y="248"/>
                      <a:pt x="470" y="383"/>
                      <a:pt x="364" y="445"/>
                    </a:cubicBezTo>
                    <a:cubicBezTo>
                      <a:pt x="258" y="506"/>
                      <a:pt x="122" y="470"/>
                      <a:pt x="61" y="364"/>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41" name="TOP-PPT -3-25"/>
              <p:cNvSpPr/>
              <p:nvPr/>
            </p:nvSpPr>
            <p:spPr bwMode="auto">
              <a:xfrm>
                <a:off x="1199413" y="2725028"/>
                <a:ext cx="772857" cy="772857"/>
              </a:xfrm>
              <a:custGeom>
                <a:avLst/>
                <a:gdLst>
                  <a:gd name="T0" fmla="*/ 142 w 506"/>
                  <a:gd name="T1" fmla="*/ 445 h 507"/>
                  <a:gd name="T2" fmla="*/ 61 w 506"/>
                  <a:gd name="T3" fmla="*/ 143 h 507"/>
                  <a:gd name="T4" fmla="*/ 364 w 506"/>
                  <a:gd name="T5" fmla="*/ 62 h 507"/>
                  <a:gd name="T6" fmla="*/ 445 w 506"/>
                  <a:gd name="T7" fmla="*/ 364 h 507"/>
                  <a:gd name="T8" fmla="*/ 142 w 506"/>
                  <a:gd name="T9" fmla="*/ 445 h 507"/>
                </a:gdLst>
                <a:ahLst/>
                <a:cxnLst>
                  <a:cxn ang="0">
                    <a:pos x="T0" y="T1"/>
                  </a:cxn>
                  <a:cxn ang="0">
                    <a:pos x="T2" y="T3"/>
                  </a:cxn>
                  <a:cxn ang="0">
                    <a:pos x="T4" y="T5"/>
                  </a:cxn>
                  <a:cxn ang="0">
                    <a:pos x="T6" y="T7"/>
                  </a:cxn>
                  <a:cxn ang="0">
                    <a:pos x="T8" y="T9"/>
                  </a:cxn>
                </a:cxnLst>
                <a:rect l="0" t="0" r="r" b="b"/>
                <a:pathLst>
                  <a:path w="506" h="507">
                    <a:moveTo>
                      <a:pt x="142" y="445"/>
                    </a:moveTo>
                    <a:cubicBezTo>
                      <a:pt x="37" y="384"/>
                      <a:pt x="0" y="249"/>
                      <a:pt x="61" y="143"/>
                    </a:cubicBezTo>
                    <a:cubicBezTo>
                      <a:pt x="123" y="37"/>
                      <a:pt x="258" y="0"/>
                      <a:pt x="364" y="62"/>
                    </a:cubicBezTo>
                    <a:cubicBezTo>
                      <a:pt x="470" y="123"/>
                      <a:pt x="506" y="258"/>
                      <a:pt x="445" y="364"/>
                    </a:cubicBezTo>
                    <a:cubicBezTo>
                      <a:pt x="384" y="470"/>
                      <a:pt x="248" y="507"/>
                      <a:pt x="142" y="445"/>
                    </a:cubicBezTo>
                    <a:close/>
                  </a:path>
                </a:pathLst>
              </a:custGeom>
              <a:solidFill>
                <a:sysClr val="window" lastClr="FFFFFF">
                  <a:lumMod val="50000"/>
                </a:sys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42" name="TOP-PPT -3-26"/>
              <p:cNvSpPr/>
              <p:nvPr/>
            </p:nvSpPr>
            <p:spPr bwMode="auto">
              <a:xfrm>
                <a:off x="1846699" y="5136282"/>
                <a:ext cx="771362" cy="771362"/>
              </a:xfrm>
              <a:custGeom>
                <a:avLst/>
                <a:gdLst>
                  <a:gd name="T0" fmla="*/ 445 w 506"/>
                  <a:gd name="T1" fmla="*/ 364 h 506"/>
                  <a:gd name="T2" fmla="*/ 142 w 506"/>
                  <a:gd name="T3" fmla="*/ 445 h 506"/>
                  <a:gd name="T4" fmla="*/ 61 w 506"/>
                  <a:gd name="T5" fmla="*/ 142 h 506"/>
                  <a:gd name="T6" fmla="*/ 364 w 506"/>
                  <a:gd name="T7" fmla="*/ 61 h 506"/>
                  <a:gd name="T8" fmla="*/ 445 w 506"/>
                  <a:gd name="T9" fmla="*/ 364 h 506"/>
                </a:gdLst>
                <a:ahLst/>
                <a:cxnLst>
                  <a:cxn ang="0">
                    <a:pos x="T0" y="T1"/>
                  </a:cxn>
                  <a:cxn ang="0">
                    <a:pos x="T2" y="T3"/>
                  </a:cxn>
                  <a:cxn ang="0">
                    <a:pos x="T4" y="T5"/>
                  </a:cxn>
                  <a:cxn ang="0">
                    <a:pos x="T6" y="T7"/>
                  </a:cxn>
                  <a:cxn ang="0">
                    <a:pos x="T8" y="T9"/>
                  </a:cxn>
                </a:cxnLst>
                <a:rect l="0" t="0" r="r" b="b"/>
                <a:pathLst>
                  <a:path w="506" h="506">
                    <a:moveTo>
                      <a:pt x="445" y="364"/>
                    </a:moveTo>
                    <a:cubicBezTo>
                      <a:pt x="384" y="470"/>
                      <a:pt x="248" y="506"/>
                      <a:pt x="142" y="445"/>
                    </a:cubicBezTo>
                    <a:cubicBezTo>
                      <a:pt x="36" y="384"/>
                      <a:pt x="0" y="248"/>
                      <a:pt x="61" y="142"/>
                    </a:cubicBezTo>
                    <a:cubicBezTo>
                      <a:pt x="122" y="36"/>
                      <a:pt x="258" y="0"/>
                      <a:pt x="364" y="61"/>
                    </a:cubicBezTo>
                    <a:cubicBezTo>
                      <a:pt x="470" y="123"/>
                      <a:pt x="506" y="258"/>
                      <a:pt x="445" y="364"/>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43" name="TOP-PPT -3-27"/>
              <p:cNvSpPr/>
              <p:nvPr/>
            </p:nvSpPr>
            <p:spPr bwMode="auto">
              <a:xfrm>
                <a:off x="4257953" y="4488996"/>
                <a:ext cx="772857" cy="772857"/>
              </a:xfrm>
              <a:custGeom>
                <a:avLst/>
                <a:gdLst>
                  <a:gd name="T0" fmla="*/ 364 w 506"/>
                  <a:gd name="T1" fmla="*/ 62 h 507"/>
                  <a:gd name="T2" fmla="*/ 445 w 506"/>
                  <a:gd name="T3" fmla="*/ 364 h 507"/>
                  <a:gd name="T4" fmla="*/ 142 w 506"/>
                  <a:gd name="T5" fmla="*/ 445 h 507"/>
                  <a:gd name="T6" fmla="*/ 61 w 506"/>
                  <a:gd name="T7" fmla="*/ 143 h 507"/>
                  <a:gd name="T8" fmla="*/ 364 w 506"/>
                  <a:gd name="T9" fmla="*/ 62 h 507"/>
                </a:gdLst>
                <a:ahLst/>
                <a:cxnLst>
                  <a:cxn ang="0">
                    <a:pos x="T0" y="T1"/>
                  </a:cxn>
                  <a:cxn ang="0">
                    <a:pos x="T2" y="T3"/>
                  </a:cxn>
                  <a:cxn ang="0">
                    <a:pos x="T4" y="T5"/>
                  </a:cxn>
                  <a:cxn ang="0">
                    <a:pos x="T6" y="T7"/>
                  </a:cxn>
                  <a:cxn ang="0">
                    <a:pos x="T8" y="T9"/>
                  </a:cxn>
                </a:cxnLst>
                <a:rect l="0" t="0" r="r" b="b"/>
                <a:pathLst>
                  <a:path w="506" h="507">
                    <a:moveTo>
                      <a:pt x="364" y="62"/>
                    </a:moveTo>
                    <a:cubicBezTo>
                      <a:pt x="470" y="123"/>
                      <a:pt x="506" y="258"/>
                      <a:pt x="445" y="364"/>
                    </a:cubicBezTo>
                    <a:cubicBezTo>
                      <a:pt x="383" y="470"/>
                      <a:pt x="248" y="507"/>
                      <a:pt x="142" y="445"/>
                    </a:cubicBezTo>
                    <a:cubicBezTo>
                      <a:pt x="36" y="384"/>
                      <a:pt x="0" y="249"/>
                      <a:pt x="61" y="143"/>
                    </a:cubicBezTo>
                    <a:cubicBezTo>
                      <a:pt x="122" y="37"/>
                      <a:pt x="258" y="0"/>
                      <a:pt x="364" y="62"/>
                    </a:cubicBezTo>
                    <a:close/>
                  </a:path>
                </a:pathLst>
              </a:custGeom>
              <a:solidFill>
                <a:sysClr val="window" lastClr="FFFFFF">
                  <a:lumMod val="50000"/>
                </a:sys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44" name="TOP-PPT -3-28"/>
              <p:cNvSpPr>
                <a:spLocks noChangeArrowheads="1"/>
              </p:cNvSpPr>
              <p:nvPr/>
            </p:nvSpPr>
            <p:spPr bwMode="auto">
              <a:xfrm>
                <a:off x="2776519" y="5420311"/>
                <a:ext cx="677185" cy="675689"/>
              </a:xfrm>
              <a:prstGeom prst="ellipse">
                <a:avLst/>
              </a:prstGeom>
              <a:solidFill>
                <a:srgbClr val="9355A8"/>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45" name="TOP-PPT -3-29"/>
              <p:cNvSpPr>
                <a:spLocks noChangeAspect="1"/>
              </p:cNvSpPr>
              <p:nvPr/>
            </p:nvSpPr>
            <p:spPr bwMode="auto">
              <a:xfrm>
                <a:off x="4477592" y="4711474"/>
                <a:ext cx="333578" cy="333665"/>
              </a:xfrm>
              <a:custGeom>
                <a:avLst/>
                <a:gdLst>
                  <a:gd name="T0" fmla="*/ 10800 w 21600"/>
                  <a:gd name="T1" fmla="*/ 10789 h 21579"/>
                  <a:gd name="T2" fmla="*/ 10800 w 21600"/>
                  <a:gd name="T3" fmla="*/ 10789 h 21579"/>
                  <a:gd name="T4" fmla="*/ 10800 w 21600"/>
                  <a:gd name="T5" fmla="*/ 10789 h 21579"/>
                  <a:gd name="T6" fmla="*/ 10800 w 21600"/>
                  <a:gd name="T7" fmla="*/ 10789 h 21579"/>
                </a:gdLst>
                <a:ahLst/>
                <a:cxnLst>
                  <a:cxn ang="0">
                    <a:pos x="T0" y="T1"/>
                  </a:cxn>
                  <a:cxn ang="0">
                    <a:pos x="T2" y="T3"/>
                  </a:cxn>
                  <a:cxn ang="0">
                    <a:pos x="T4" y="T5"/>
                  </a:cxn>
                  <a:cxn ang="0">
                    <a:pos x="T6" y="T7"/>
                  </a:cxn>
                </a:cxnLst>
                <a:rect l="0" t="0" r="r" b="b"/>
                <a:pathLst>
                  <a:path w="21600" h="21579">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4" y="14347"/>
                    </a:cubicBezTo>
                    <a:cubicBezTo>
                      <a:pt x="17234" y="14855"/>
                      <a:pt x="17881" y="15380"/>
                      <a:pt x="18459" y="15920"/>
                    </a:cubicBezTo>
                    <a:lnTo>
                      <a:pt x="18459" y="2855"/>
                    </a:lnTo>
                    <a:close/>
                  </a:path>
                </a:pathLst>
              </a:custGeom>
              <a:solidFill>
                <a:sysClr val="window" lastClr="FFFFFF"/>
              </a:solidFill>
              <a:ln>
                <a:noFill/>
              </a:ln>
              <a:effectLst/>
            </p:spPr>
            <p:txBody>
              <a:bodyPr lIns="50789" tIns="50789" rIns="50789" bIns="50789" anchor="ctr"/>
              <a:lstStyle/>
              <a:p>
                <a:pPr marL="0" marR="0" lvl="0" indent="0" defTabSz="342900" eaLnBrk="1" fontAlgn="auto" latinLnBrk="0" hangingPunct="1">
                  <a:lnSpc>
                    <a:spcPct val="100000"/>
                  </a:lnSpc>
                  <a:spcBef>
                    <a:spcPct val="0"/>
                  </a:spcBef>
                  <a:spcAft>
                    <a:spcPct val="0"/>
                  </a:spcAft>
                  <a:buClrTx/>
                  <a:buSzTx/>
                  <a:buFontTx/>
                  <a:buNone/>
                  <a:defRPr/>
                </a:pPr>
                <a:endParaRPr kumimoji="0" lang="es-ES" sz="2700" b="0" i="0" u="none" strike="noStrike" kern="0" cap="none" spc="0" normalizeH="0" baseline="0" noProof="0">
                  <a:ln>
                    <a:noFill/>
                  </a:ln>
                  <a:solidFill>
                    <a:srgbClr val="03451C"/>
                  </a:solidFill>
                  <a:effectLst>
                    <a:outerShdw blurRad="38100" dist="38100" dir="2700000" algn="tl">
                      <a:srgbClr val="000000"/>
                    </a:outerShdw>
                  </a:effectLst>
                  <a:uLnTx/>
                  <a:uFillTx/>
                  <a:latin typeface="思源黑体 CN Bold" panose="020B0800000000000000" pitchFamily="34" charset="-122"/>
                  <a:cs typeface="Lato Regular"/>
                  <a:sym typeface="Gill Sans" charset="0"/>
                </a:endParaRPr>
              </a:p>
            </p:txBody>
          </p:sp>
          <p:sp>
            <p:nvSpPr>
              <p:cNvPr id="46" name="TOP-PPT -3-30"/>
              <p:cNvSpPr>
                <a:spLocks noChangeAspect="1"/>
              </p:cNvSpPr>
              <p:nvPr/>
            </p:nvSpPr>
            <p:spPr bwMode="auto">
              <a:xfrm>
                <a:off x="4448614" y="2914772"/>
                <a:ext cx="391534" cy="3933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50" y="9182"/>
                    </a:moveTo>
                    <a:cubicBezTo>
                      <a:pt x="21200" y="9182"/>
                      <a:pt x="21329" y="9229"/>
                      <a:pt x="21435" y="9326"/>
                    </a:cubicBezTo>
                    <a:cubicBezTo>
                      <a:pt x="21544" y="9426"/>
                      <a:pt x="21599" y="9549"/>
                      <a:pt x="21599" y="9699"/>
                    </a:cubicBezTo>
                    <a:lnTo>
                      <a:pt x="21599" y="11867"/>
                    </a:lnTo>
                    <a:cubicBezTo>
                      <a:pt x="21599" y="12232"/>
                      <a:pt x="21415" y="12414"/>
                      <a:pt x="21050" y="12414"/>
                    </a:cubicBezTo>
                    <a:lnTo>
                      <a:pt x="18746" y="12414"/>
                    </a:lnTo>
                    <a:cubicBezTo>
                      <a:pt x="18575" y="13204"/>
                      <a:pt x="18299" y="13947"/>
                      <a:pt x="17915" y="14646"/>
                    </a:cubicBezTo>
                    <a:cubicBezTo>
                      <a:pt x="17530" y="15342"/>
                      <a:pt x="17066" y="15965"/>
                      <a:pt x="16517" y="16514"/>
                    </a:cubicBezTo>
                    <a:cubicBezTo>
                      <a:pt x="15968" y="17061"/>
                      <a:pt x="15346" y="17528"/>
                      <a:pt x="14647" y="17913"/>
                    </a:cubicBezTo>
                    <a:cubicBezTo>
                      <a:pt x="13948" y="18298"/>
                      <a:pt x="13206" y="18577"/>
                      <a:pt x="12419" y="18741"/>
                    </a:cubicBezTo>
                    <a:lnTo>
                      <a:pt x="12419" y="21050"/>
                    </a:lnTo>
                    <a:cubicBezTo>
                      <a:pt x="12419" y="21197"/>
                      <a:pt x="12369" y="21329"/>
                      <a:pt x="12269" y="21435"/>
                    </a:cubicBezTo>
                    <a:cubicBezTo>
                      <a:pt x="12172" y="21544"/>
                      <a:pt x="12049" y="21599"/>
                      <a:pt x="11896" y="21599"/>
                    </a:cubicBezTo>
                    <a:lnTo>
                      <a:pt x="9732" y="21599"/>
                    </a:lnTo>
                    <a:cubicBezTo>
                      <a:pt x="9368" y="21599"/>
                      <a:pt x="9183" y="21417"/>
                      <a:pt x="9183" y="21050"/>
                    </a:cubicBezTo>
                    <a:lnTo>
                      <a:pt x="9183" y="18741"/>
                    </a:lnTo>
                    <a:cubicBezTo>
                      <a:pt x="8396" y="18577"/>
                      <a:pt x="7654" y="18298"/>
                      <a:pt x="6955" y="17913"/>
                    </a:cubicBezTo>
                    <a:cubicBezTo>
                      <a:pt x="6259" y="17528"/>
                      <a:pt x="5634" y="17061"/>
                      <a:pt x="5085" y="16514"/>
                    </a:cubicBezTo>
                    <a:cubicBezTo>
                      <a:pt x="4536" y="15965"/>
                      <a:pt x="4069" y="15342"/>
                      <a:pt x="3687" y="14646"/>
                    </a:cubicBezTo>
                    <a:cubicBezTo>
                      <a:pt x="3300" y="13947"/>
                      <a:pt x="3024" y="13204"/>
                      <a:pt x="2856" y="12414"/>
                    </a:cubicBezTo>
                    <a:lnTo>
                      <a:pt x="551" y="12414"/>
                    </a:lnTo>
                    <a:cubicBezTo>
                      <a:pt x="187" y="12414"/>
                      <a:pt x="0" y="12231"/>
                      <a:pt x="0" y="11867"/>
                    </a:cubicBezTo>
                    <a:lnTo>
                      <a:pt x="0" y="9699"/>
                    </a:lnTo>
                    <a:cubicBezTo>
                      <a:pt x="0" y="9549"/>
                      <a:pt x="58" y="9426"/>
                      <a:pt x="167" y="9326"/>
                    </a:cubicBezTo>
                    <a:cubicBezTo>
                      <a:pt x="273" y="9229"/>
                      <a:pt x="402" y="9182"/>
                      <a:pt x="551" y="9182"/>
                    </a:cubicBezTo>
                    <a:lnTo>
                      <a:pt x="2856" y="9182"/>
                    </a:lnTo>
                    <a:cubicBezTo>
                      <a:pt x="3026" y="8392"/>
                      <a:pt x="3300" y="7652"/>
                      <a:pt x="3687" y="6953"/>
                    </a:cubicBezTo>
                    <a:cubicBezTo>
                      <a:pt x="4069" y="6251"/>
                      <a:pt x="4536" y="5631"/>
                      <a:pt x="5085" y="5081"/>
                    </a:cubicBezTo>
                    <a:cubicBezTo>
                      <a:pt x="5634" y="4532"/>
                      <a:pt x="6256" y="4065"/>
                      <a:pt x="6955" y="3680"/>
                    </a:cubicBezTo>
                    <a:cubicBezTo>
                      <a:pt x="7654" y="3298"/>
                      <a:pt x="8396" y="3022"/>
                      <a:pt x="9183" y="2852"/>
                    </a:cubicBezTo>
                    <a:lnTo>
                      <a:pt x="9183" y="546"/>
                    </a:lnTo>
                    <a:cubicBezTo>
                      <a:pt x="9183" y="181"/>
                      <a:pt x="9365" y="0"/>
                      <a:pt x="9732" y="0"/>
                    </a:cubicBezTo>
                    <a:lnTo>
                      <a:pt x="11896" y="0"/>
                    </a:lnTo>
                    <a:cubicBezTo>
                      <a:pt x="12049" y="0"/>
                      <a:pt x="12172" y="50"/>
                      <a:pt x="12269" y="158"/>
                    </a:cubicBezTo>
                    <a:cubicBezTo>
                      <a:pt x="12369" y="267"/>
                      <a:pt x="12419" y="396"/>
                      <a:pt x="12419" y="546"/>
                    </a:cubicBezTo>
                    <a:lnTo>
                      <a:pt x="12419" y="2852"/>
                    </a:lnTo>
                    <a:cubicBezTo>
                      <a:pt x="13206" y="3022"/>
                      <a:pt x="13948" y="3298"/>
                      <a:pt x="14647" y="3680"/>
                    </a:cubicBezTo>
                    <a:cubicBezTo>
                      <a:pt x="15343" y="4065"/>
                      <a:pt x="15968" y="4532"/>
                      <a:pt x="16517" y="5082"/>
                    </a:cubicBezTo>
                    <a:cubicBezTo>
                      <a:pt x="17066" y="5631"/>
                      <a:pt x="17530" y="6251"/>
                      <a:pt x="17915" y="6953"/>
                    </a:cubicBezTo>
                    <a:cubicBezTo>
                      <a:pt x="18299" y="7652"/>
                      <a:pt x="18578" y="8392"/>
                      <a:pt x="18746" y="9182"/>
                    </a:cubicBezTo>
                    <a:lnTo>
                      <a:pt x="21050" y="9182"/>
                    </a:lnTo>
                    <a:close/>
                    <a:moveTo>
                      <a:pt x="12419" y="16465"/>
                    </a:moveTo>
                    <a:cubicBezTo>
                      <a:pt x="13411" y="16194"/>
                      <a:pt x="14268" y="15698"/>
                      <a:pt x="14991" y="14981"/>
                    </a:cubicBezTo>
                    <a:cubicBezTo>
                      <a:pt x="15710" y="14264"/>
                      <a:pt x="16203" y="13410"/>
                      <a:pt x="16467" y="12414"/>
                    </a:cubicBezTo>
                    <a:lnTo>
                      <a:pt x="14048" y="12414"/>
                    </a:lnTo>
                    <a:cubicBezTo>
                      <a:pt x="13684" y="12414"/>
                      <a:pt x="13505" y="12231"/>
                      <a:pt x="13514" y="11867"/>
                    </a:cubicBezTo>
                    <a:lnTo>
                      <a:pt x="13514" y="9699"/>
                    </a:lnTo>
                    <a:cubicBezTo>
                      <a:pt x="13514" y="9549"/>
                      <a:pt x="13567" y="9426"/>
                      <a:pt x="13669" y="9326"/>
                    </a:cubicBezTo>
                    <a:cubicBezTo>
                      <a:pt x="13772" y="9229"/>
                      <a:pt x="13898" y="9182"/>
                      <a:pt x="14048" y="9182"/>
                    </a:cubicBezTo>
                    <a:lnTo>
                      <a:pt x="16467" y="9182"/>
                    </a:lnTo>
                    <a:cubicBezTo>
                      <a:pt x="16194" y="8186"/>
                      <a:pt x="15698" y="7332"/>
                      <a:pt x="14982" y="6609"/>
                    </a:cubicBezTo>
                    <a:cubicBezTo>
                      <a:pt x="14265" y="5883"/>
                      <a:pt x="13411" y="5390"/>
                      <a:pt x="12419" y="5131"/>
                    </a:cubicBezTo>
                    <a:lnTo>
                      <a:pt x="12419" y="7549"/>
                    </a:lnTo>
                    <a:cubicBezTo>
                      <a:pt x="12419" y="7699"/>
                      <a:pt x="12369" y="7828"/>
                      <a:pt x="12269" y="7928"/>
                    </a:cubicBezTo>
                    <a:cubicBezTo>
                      <a:pt x="12172" y="8031"/>
                      <a:pt x="12049" y="8081"/>
                      <a:pt x="11896" y="8081"/>
                    </a:cubicBezTo>
                    <a:lnTo>
                      <a:pt x="9732" y="8081"/>
                    </a:lnTo>
                    <a:cubicBezTo>
                      <a:pt x="9368" y="8081"/>
                      <a:pt x="9183" y="7905"/>
                      <a:pt x="9183" y="7549"/>
                    </a:cubicBezTo>
                    <a:lnTo>
                      <a:pt x="9183" y="5131"/>
                    </a:lnTo>
                    <a:cubicBezTo>
                      <a:pt x="8191" y="5402"/>
                      <a:pt x="7334" y="5895"/>
                      <a:pt x="6608" y="6612"/>
                    </a:cubicBezTo>
                    <a:cubicBezTo>
                      <a:pt x="5889" y="7332"/>
                      <a:pt x="5399" y="8187"/>
                      <a:pt x="5135" y="9182"/>
                    </a:cubicBezTo>
                    <a:lnTo>
                      <a:pt x="7580" y="9182"/>
                    </a:lnTo>
                    <a:cubicBezTo>
                      <a:pt x="7733" y="9182"/>
                      <a:pt x="7853" y="9229"/>
                      <a:pt x="7947" y="9326"/>
                    </a:cubicBezTo>
                    <a:cubicBezTo>
                      <a:pt x="8038" y="9426"/>
                      <a:pt x="8088" y="9550"/>
                      <a:pt x="8088" y="9700"/>
                    </a:cubicBezTo>
                    <a:lnTo>
                      <a:pt x="8088" y="11867"/>
                    </a:lnTo>
                    <a:cubicBezTo>
                      <a:pt x="8088" y="12017"/>
                      <a:pt x="8038" y="12144"/>
                      <a:pt x="7947" y="12252"/>
                    </a:cubicBezTo>
                    <a:cubicBezTo>
                      <a:pt x="7853" y="12364"/>
                      <a:pt x="7733" y="12414"/>
                      <a:pt x="7580" y="12414"/>
                    </a:cubicBezTo>
                    <a:lnTo>
                      <a:pt x="5135" y="12414"/>
                    </a:lnTo>
                    <a:cubicBezTo>
                      <a:pt x="5408" y="13410"/>
                      <a:pt x="5904" y="14267"/>
                      <a:pt x="6620" y="14990"/>
                    </a:cubicBezTo>
                    <a:cubicBezTo>
                      <a:pt x="7337" y="15710"/>
                      <a:pt x="8191" y="16203"/>
                      <a:pt x="9183" y="16465"/>
                    </a:cubicBezTo>
                    <a:lnTo>
                      <a:pt x="9183" y="14018"/>
                    </a:lnTo>
                    <a:cubicBezTo>
                      <a:pt x="9183" y="13868"/>
                      <a:pt x="9239" y="13744"/>
                      <a:pt x="9348" y="13653"/>
                    </a:cubicBezTo>
                    <a:cubicBezTo>
                      <a:pt x="9453" y="13559"/>
                      <a:pt x="9583" y="13512"/>
                      <a:pt x="9732" y="13512"/>
                    </a:cubicBezTo>
                    <a:lnTo>
                      <a:pt x="11896" y="13512"/>
                    </a:lnTo>
                    <a:cubicBezTo>
                      <a:pt x="12049" y="13512"/>
                      <a:pt x="12172" y="13559"/>
                      <a:pt x="12269" y="13653"/>
                    </a:cubicBezTo>
                    <a:cubicBezTo>
                      <a:pt x="12369" y="13744"/>
                      <a:pt x="12419" y="13868"/>
                      <a:pt x="12419" y="14018"/>
                    </a:cubicBezTo>
                    <a:lnTo>
                      <a:pt x="12419" y="16465"/>
                    </a:lnTo>
                    <a:close/>
                  </a:path>
                </a:pathLst>
              </a:custGeom>
              <a:solidFill>
                <a:sysClr val="window" lastClr="FFFFFF"/>
              </a:solidFill>
              <a:ln>
                <a:noFill/>
              </a:ln>
              <a:effectLst/>
            </p:spPr>
            <p:txBody>
              <a:bodyPr lIns="50789" tIns="50789" rIns="50789" bIns="50789" anchor="ctr"/>
              <a:lstStyle/>
              <a:p>
                <a:pPr marL="0" marR="0" lvl="0" indent="0" defTabSz="342900" eaLnBrk="1" fontAlgn="auto" latinLnBrk="0" hangingPunct="1">
                  <a:lnSpc>
                    <a:spcPct val="100000"/>
                  </a:lnSpc>
                  <a:spcBef>
                    <a:spcPct val="0"/>
                  </a:spcBef>
                  <a:spcAft>
                    <a:spcPct val="0"/>
                  </a:spcAft>
                  <a:buClrTx/>
                  <a:buSzTx/>
                  <a:buFontTx/>
                  <a:buNone/>
                  <a:defRPr/>
                </a:pPr>
                <a:endParaRPr kumimoji="0" lang="es-ES" sz="2700" b="0" i="0" u="none" strike="noStrike" kern="0" cap="none" spc="0" normalizeH="0" baseline="0" noProof="0">
                  <a:ln>
                    <a:noFill/>
                  </a:ln>
                  <a:solidFill>
                    <a:srgbClr val="03451C"/>
                  </a:solidFill>
                  <a:effectLst>
                    <a:outerShdw blurRad="38100" dist="38100" dir="2700000" algn="tl">
                      <a:srgbClr val="000000"/>
                    </a:outerShdw>
                  </a:effectLst>
                  <a:uLnTx/>
                  <a:uFillTx/>
                  <a:latin typeface="思源黑体 CN Bold" panose="020B0800000000000000" pitchFamily="34" charset="-122"/>
                  <a:cs typeface="Lato Regular"/>
                  <a:sym typeface="Gill Sans" charset="0"/>
                </a:endParaRPr>
              </a:p>
            </p:txBody>
          </p:sp>
          <p:sp>
            <p:nvSpPr>
              <p:cNvPr id="47" name="TOP-PPT -3-31"/>
              <p:cNvSpPr>
                <a:spLocks noChangeAspect="1"/>
              </p:cNvSpPr>
              <p:nvPr/>
            </p:nvSpPr>
            <p:spPr bwMode="auto">
              <a:xfrm>
                <a:off x="2085878" y="5380572"/>
                <a:ext cx="290013" cy="2900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rgbClr val="32424B"/>
              </a:solidFill>
              <a:ln>
                <a:noFill/>
              </a:ln>
              <a:effectLst/>
            </p:spPr>
            <p:txBody>
              <a:bodyPr lIns="50789" tIns="50789" rIns="50789" bIns="50789" anchor="ctr"/>
              <a:lstStyle/>
              <a:p>
                <a:pPr marL="0" marR="0" lvl="0" indent="0" defTabSz="342900" eaLnBrk="1" fontAlgn="auto" latinLnBrk="0" hangingPunct="1">
                  <a:lnSpc>
                    <a:spcPct val="100000"/>
                  </a:lnSpc>
                  <a:spcBef>
                    <a:spcPct val="0"/>
                  </a:spcBef>
                  <a:spcAft>
                    <a:spcPct val="0"/>
                  </a:spcAft>
                  <a:buClrTx/>
                  <a:buSzTx/>
                  <a:buFontTx/>
                  <a:buNone/>
                  <a:defRPr/>
                </a:pPr>
                <a:endParaRPr kumimoji="0" lang="es-ES" sz="2700" b="0" i="0" u="none" strike="noStrike" kern="0" cap="none" spc="0" normalizeH="0" baseline="0" noProof="0">
                  <a:ln>
                    <a:noFill/>
                  </a:ln>
                  <a:solidFill>
                    <a:srgbClr val="03451C"/>
                  </a:solidFill>
                  <a:effectLst>
                    <a:outerShdw blurRad="38100" dist="38100" dir="2700000" algn="tl">
                      <a:srgbClr val="000000"/>
                    </a:outerShdw>
                  </a:effectLst>
                  <a:uLnTx/>
                  <a:uFillTx/>
                  <a:latin typeface="思源黑体 CN Bold" panose="020B0800000000000000" pitchFamily="34" charset="-122"/>
                  <a:cs typeface="Gill Sans" charset="0"/>
                  <a:sym typeface="Gill Sans" charset="0"/>
                </a:endParaRPr>
              </a:p>
            </p:txBody>
          </p:sp>
          <p:sp>
            <p:nvSpPr>
              <p:cNvPr id="48" name="TOP-PPT -3-32"/>
              <p:cNvSpPr>
                <a:spLocks noChangeAspect="1"/>
              </p:cNvSpPr>
              <p:nvPr/>
            </p:nvSpPr>
            <p:spPr bwMode="auto">
              <a:xfrm>
                <a:off x="4686277" y="3855909"/>
                <a:ext cx="372936" cy="298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84" y="0"/>
                    </a:moveTo>
                    <a:cubicBezTo>
                      <a:pt x="20941" y="0"/>
                      <a:pt x="21159" y="103"/>
                      <a:pt x="21335" y="310"/>
                    </a:cubicBezTo>
                    <a:cubicBezTo>
                      <a:pt x="21511" y="518"/>
                      <a:pt x="21599" y="760"/>
                      <a:pt x="21599" y="1048"/>
                    </a:cubicBezTo>
                    <a:lnTo>
                      <a:pt x="21599" y="16238"/>
                    </a:lnTo>
                    <a:cubicBezTo>
                      <a:pt x="21599" y="16523"/>
                      <a:pt x="21511" y="16767"/>
                      <a:pt x="21335" y="16969"/>
                    </a:cubicBezTo>
                    <a:cubicBezTo>
                      <a:pt x="21161" y="17173"/>
                      <a:pt x="20943" y="17274"/>
                      <a:pt x="20684" y="17274"/>
                    </a:cubicBezTo>
                    <a:lnTo>
                      <a:pt x="19807" y="17274"/>
                    </a:lnTo>
                    <a:lnTo>
                      <a:pt x="19807" y="17369"/>
                    </a:lnTo>
                    <a:cubicBezTo>
                      <a:pt x="19807" y="17948"/>
                      <a:pt x="19709" y="18498"/>
                      <a:pt x="19513" y="19017"/>
                    </a:cubicBezTo>
                    <a:cubicBezTo>
                      <a:pt x="19317" y="19535"/>
                      <a:pt x="19060" y="19984"/>
                      <a:pt x="18746" y="20361"/>
                    </a:cubicBezTo>
                    <a:cubicBezTo>
                      <a:pt x="18433" y="20738"/>
                      <a:pt x="18051" y="21038"/>
                      <a:pt x="17608" y="21263"/>
                    </a:cubicBezTo>
                    <a:cubicBezTo>
                      <a:pt x="17167" y="21487"/>
                      <a:pt x="16697" y="21599"/>
                      <a:pt x="16197" y="21599"/>
                    </a:cubicBezTo>
                    <a:cubicBezTo>
                      <a:pt x="15705" y="21599"/>
                      <a:pt x="15237" y="21487"/>
                      <a:pt x="14796" y="21263"/>
                    </a:cubicBezTo>
                    <a:cubicBezTo>
                      <a:pt x="14353" y="21038"/>
                      <a:pt x="13973" y="20738"/>
                      <a:pt x="13653" y="20361"/>
                    </a:cubicBezTo>
                    <a:cubicBezTo>
                      <a:pt x="13332" y="19984"/>
                      <a:pt x="13077" y="19535"/>
                      <a:pt x="12886" y="19017"/>
                    </a:cubicBezTo>
                    <a:cubicBezTo>
                      <a:pt x="12695" y="18498"/>
                      <a:pt x="12600" y="17948"/>
                      <a:pt x="12600" y="17369"/>
                    </a:cubicBezTo>
                    <a:lnTo>
                      <a:pt x="12600" y="17274"/>
                    </a:lnTo>
                    <a:lnTo>
                      <a:pt x="9000" y="17274"/>
                    </a:lnTo>
                    <a:lnTo>
                      <a:pt x="9000" y="17369"/>
                    </a:lnTo>
                    <a:cubicBezTo>
                      <a:pt x="9000" y="17948"/>
                      <a:pt x="8904" y="18498"/>
                      <a:pt x="8713" y="19017"/>
                    </a:cubicBezTo>
                    <a:cubicBezTo>
                      <a:pt x="8522" y="19535"/>
                      <a:pt x="8265" y="19984"/>
                      <a:pt x="7946" y="20361"/>
                    </a:cubicBezTo>
                    <a:cubicBezTo>
                      <a:pt x="7628" y="20738"/>
                      <a:pt x="7244" y="21038"/>
                      <a:pt x="6803" y="21263"/>
                    </a:cubicBezTo>
                    <a:cubicBezTo>
                      <a:pt x="6360" y="21487"/>
                      <a:pt x="5894" y="21599"/>
                      <a:pt x="5402" y="21599"/>
                    </a:cubicBezTo>
                    <a:cubicBezTo>
                      <a:pt x="4910" y="21599"/>
                      <a:pt x="4442" y="21487"/>
                      <a:pt x="4004" y="21263"/>
                    </a:cubicBezTo>
                    <a:cubicBezTo>
                      <a:pt x="3558" y="21038"/>
                      <a:pt x="3178" y="20738"/>
                      <a:pt x="2857" y="20361"/>
                    </a:cubicBezTo>
                    <a:cubicBezTo>
                      <a:pt x="2537" y="19984"/>
                      <a:pt x="2282" y="19535"/>
                      <a:pt x="2091" y="19017"/>
                    </a:cubicBezTo>
                    <a:cubicBezTo>
                      <a:pt x="1900" y="18498"/>
                      <a:pt x="1804" y="17948"/>
                      <a:pt x="1804" y="17369"/>
                    </a:cubicBezTo>
                    <a:lnTo>
                      <a:pt x="1804" y="17274"/>
                    </a:lnTo>
                    <a:lnTo>
                      <a:pt x="891" y="17274"/>
                    </a:lnTo>
                    <a:cubicBezTo>
                      <a:pt x="646" y="17274"/>
                      <a:pt x="438" y="17168"/>
                      <a:pt x="262" y="16960"/>
                    </a:cubicBezTo>
                    <a:cubicBezTo>
                      <a:pt x="88" y="16756"/>
                      <a:pt x="0" y="16514"/>
                      <a:pt x="0" y="16238"/>
                    </a:cubicBezTo>
                    <a:lnTo>
                      <a:pt x="0" y="10668"/>
                    </a:lnTo>
                    <a:cubicBezTo>
                      <a:pt x="0" y="10441"/>
                      <a:pt x="26" y="10205"/>
                      <a:pt x="68" y="9960"/>
                    </a:cubicBezTo>
                    <a:cubicBezTo>
                      <a:pt x="117" y="9715"/>
                      <a:pt x="186" y="9474"/>
                      <a:pt x="274" y="9229"/>
                    </a:cubicBezTo>
                    <a:cubicBezTo>
                      <a:pt x="364" y="8984"/>
                      <a:pt x="470" y="8751"/>
                      <a:pt x="592" y="8526"/>
                    </a:cubicBezTo>
                    <a:cubicBezTo>
                      <a:pt x="712" y="8301"/>
                      <a:pt x="837" y="8114"/>
                      <a:pt x="959" y="7964"/>
                    </a:cubicBezTo>
                    <a:lnTo>
                      <a:pt x="3573" y="4906"/>
                    </a:lnTo>
                    <a:cubicBezTo>
                      <a:pt x="3697" y="4759"/>
                      <a:pt x="3857" y="4613"/>
                      <a:pt x="4053" y="4474"/>
                    </a:cubicBezTo>
                    <a:cubicBezTo>
                      <a:pt x="4248" y="4330"/>
                      <a:pt x="4449" y="4209"/>
                      <a:pt x="4657" y="4109"/>
                    </a:cubicBezTo>
                    <a:cubicBezTo>
                      <a:pt x="4863" y="4005"/>
                      <a:pt x="5071" y="3927"/>
                      <a:pt x="5277" y="3867"/>
                    </a:cubicBezTo>
                    <a:cubicBezTo>
                      <a:pt x="5485" y="3806"/>
                      <a:pt x="5686" y="3775"/>
                      <a:pt x="5882" y="3775"/>
                    </a:cubicBezTo>
                    <a:lnTo>
                      <a:pt x="6820" y="3775"/>
                    </a:lnTo>
                    <a:lnTo>
                      <a:pt x="6820" y="1048"/>
                    </a:lnTo>
                    <a:cubicBezTo>
                      <a:pt x="6820" y="760"/>
                      <a:pt x="6908" y="518"/>
                      <a:pt x="7082" y="310"/>
                    </a:cubicBezTo>
                    <a:cubicBezTo>
                      <a:pt x="7258" y="103"/>
                      <a:pt x="7464" y="0"/>
                      <a:pt x="7699" y="0"/>
                    </a:cubicBezTo>
                    <a:lnTo>
                      <a:pt x="20684" y="0"/>
                    </a:lnTo>
                    <a:close/>
                    <a:moveTo>
                      <a:pt x="6791" y="6438"/>
                    </a:moveTo>
                    <a:lnTo>
                      <a:pt x="5877" y="6438"/>
                    </a:lnTo>
                    <a:cubicBezTo>
                      <a:pt x="5799" y="6438"/>
                      <a:pt x="5676" y="6478"/>
                      <a:pt x="5510" y="6550"/>
                    </a:cubicBezTo>
                    <a:cubicBezTo>
                      <a:pt x="5341" y="6625"/>
                      <a:pt x="5223" y="6703"/>
                      <a:pt x="5152" y="6784"/>
                    </a:cubicBezTo>
                    <a:lnTo>
                      <a:pt x="2539" y="9830"/>
                    </a:lnTo>
                    <a:cubicBezTo>
                      <a:pt x="2478" y="9902"/>
                      <a:pt x="2412" y="10040"/>
                      <a:pt x="2351" y="10239"/>
                    </a:cubicBezTo>
                    <a:cubicBezTo>
                      <a:pt x="2289" y="10435"/>
                      <a:pt x="2257" y="10579"/>
                      <a:pt x="2257" y="10671"/>
                    </a:cubicBezTo>
                    <a:lnTo>
                      <a:pt x="2257" y="11527"/>
                    </a:lnTo>
                    <a:lnTo>
                      <a:pt x="6795" y="11527"/>
                    </a:lnTo>
                    <a:lnTo>
                      <a:pt x="6795" y="6438"/>
                    </a:lnTo>
                    <a:close/>
                    <a:moveTo>
                      <a:pt x="5395" y="18942"/>
                    </a:moveTo>
                    <a:cubicBezTo>
                      <a:pt x="5760" y="18942"/>
                      <a:pt x="6075" y="18789"/>
                      <a:pt x="6340" y="18481"/>
                    </a:cubicBezTo>
                    <a:cubicBezTo>
                      <a:pt x="6600" y="18173"/>
                      <a:pt x="6732" y="17804"/>
                      <a:pt x="6732" y="17372"/>
                    </a:cubicBezTo>
                    <a:cubicBezTo>
                      <a:pt x="6732" y="16940"/>
                      <a:pt x="6600" y="16569"/>
                      <a:pt x="6340" y="16252"/>
                    </a:cubicBezTo>
                    <a:cubicBezTo>
                      <a:pt x="6078" y="15944"/>
                      <a:pt x="5762" y="15786"/>
                      <a:pt x="5395" y="15786"/>
                    </a:cubicBezTo>
                    <a:cubicBezTo>
                      <a:pt x="5027" y="15786"/>
                      <a:pt x="4714" y="15941"/>
                      <a:pt x="4444" y="16246"/>
                    </a:cubicBezTo>
                    <a:cubicBezTo>
                      <a:pt x="4180" y="16557"/>
                      <a:pt x="4045" y="16932"/>
                      <a:pt x="4045" y="17372"/>
                    </a:cubicBezTo>
                    <a:cubicBezTo>
                      <a:pt x="4045" y="17804"/>
                      <a:pt x="4180" y="18173"/>
                      <a:pt x="4444" y="18481"/>
                    </a:cubicBezTo>
                    <a:cubicBezTo>
                      <a:pt x="4714" y="18789"/>
                      <a:pt x="5027" y="18942"/>
                      <a:pt x="5395" y="18942"/>
                    </a:cubicBezTo>
                    <a:moveTo>
                      <a:pt x="16195" y="18942"/>
                    </a:moveTo>
                    <a:cubicBezTo>
                      <a:pt x="16560" y="18942"/>
                      <a:pt x="16878" y="18789"/>
                      <a:pt x="17145" y="18481"/>
                    </a:cubicBezTo>
                    <a:cubicBezTo>
                      <a:pt x="17409" y="18173"/>
                      <a:pt x="17544" y="17804"/>
                      <a:pt x="17544" y="17372"/>
                    </a:cubicBezTo>
                    <a:cubicBezTo>
                      <a:pt x="17544" y="16940"/>
                      <a:pt x="17412" y="16569"/>
                      <a:pt x="17150" y="16252"/>
                    </a:cubicBezTo>
                    <a:cubicBezTo>
                      <a:pt x="16890" y="15944"/>
                      <a:pt x="16572" y="15786"/>
                      <a:pt x="16195" y="15786"/>
                    </a:cubicBezTo>
                    <a:cubicBezTo>
                      <a:pt x="15827" y="15786"/>
                      <a:pt x="15514" y="15941"/>
                      <a:pt x="15249" y="16246"/>
                    </a:cubicBezTo>
                    <a:cubicBezTo>
                      <a:pt x="14990" y="16557"/>
                      <a:pt x="14857" y="16932"/>
                      <a:pt x="14857" y="17372"/>
                    </a:cubicBezTo>
                    <a:cubicBezTo>
                      <a:pt x="14857" y="17804"/>
                      <a:pt x="14990" y="18173"/>
                      <a:pt x="15249" y="18481"/>
                    </a:cubicBezTo>
                    <a:cubicBezTo>
                      <a:pt x="15511" y="18789"/>
                      <a:pt x="15825" y="18942"/>
                      <a:pt x="16195" y="18942"/>
                    </a:cubicBezTo>
                  </a:path>
                </a:pathLst>
              </a:custGeom>
              <a:solidFill>
                <a:sysClr val="window" lastClr="FFFFFF"/>
              </a:solidFill>
              <a:ln>
                <a:noFill/>
              </a:ln>
              <a:effectLst/>
            </p:spPr>
            <p:txBody>
              <a:bodyPr lIns="101578" tIns="101578" rIns="101578" bIns="101578" anchor="ctr"/>
              <a:lstStyle/>
              <a:p>
                <a:pPr marL="0" marR="0" lvl="0" indent="0" defTabSz="685800" eaLnBrk="1" fontAlgn="auto" latinLnBrk="0" hangingPunct="1">
                  <a:lnSpc>
                    <a:spcPct val="100000"/>
                  </a:lnSpc>
                  <a:spcBef>
                    <a:spcPct val="0"/>
                  </a:spcBef>
                  <a:spcAft>
                    <a:spcPct val="0"/>
                  </a:spcAft>
                  <a:buClrTx/>
                  <a:buSzTx/>
                  <a:buFontTx/>
                  <a:buNone/>
                  <a:defRPr/>
                </a:pPr>
                <a:endParaRPr kumimoji="0" lang="es-ES" sz="5000" b="0" i="0" u="none" strike="noStrike" kern="0" cap="none" spc="0" normalizeH="0" baseline="0" noProof="0">
                  <a:ln>
                    <a:noFill/>
                  </a:ln>
                  <a:solidFill>
                    <a:srgbClr val="03451C"/>
                  </a:solidFill>
                  <a:effectLst>
                    <a:outerShdw blurRad="38100" dist="38100" dir="2700000" algn="tl">
                      <a:srgbClr val="000000"/>
                    </a:outerShdw>
                  </a:effectLst>
                  <a:uLnTx/>
                  <a:uFillTx/>
                  <a:latin typeface="思源黑体 CN Bold" panose="020B0800000000000000" pitchFamily="34" charset="-122"/>
                  <a:cs typeface="Gill Sans" charset="0"/>
                  <a:sym typeface="Gill Sans" charset="0"/>
                </a:endParaRPr>
              </a:p>
            </p:txBody>
          </p:sp>
          <p:sp>
            <p:nvSpPr>
              <p:cNvPr id="49" name="TOP-PPT -3-33"/>
              <p:cNvSpPr>
                <a:spLocks noChangeAspect="1" noChangeArrowheads="1"/>
              </p:cNvSpPr>
              <p:nvPr/>
            </p:nvSpPr>
            <p:spPr bwMode="auto">
              <a:xfrm>
                <a:off x="3864114" y="2254845"/>
                <a:ext cx="267457" cy="420144"/>
              </a:xfrm>
              <a:custGeom>
                <a:avLst/>
                <a:gdLst>
                  <a:gd name="T0" fmla="*/ 406 w 657"/>
                  <a:gd name="T1" fmla="*/ 947 h 1032"/>
                  <a:gd name="T2" fmla="*/ 333 w 657"/>
                  <a:gd name="T3" fmla="*/ 1031 h 1032"/>
                  <a:gd name="T4" fmla="*/ 250 w 657"/>
                  <a:gd name="T5" fmla="*/ 947 h 1032"/>
                  <a:gd name="T6" fmla="*/ 448 w 657"/>
                  <a:gd name="T7" fmla="*/ 916 h 1032"/>
                  <a:gd name="T8" fmla="*/ 198 w 657"/>
                  <a:gd name="T9" fmla="*/ 833 h 1032"/>
                  <a:gd name="T10" fmla="*/ 656 w 657"/>
                  <a:gd name="T11" fmla="*/ 333 h 1032"/>
                  <a:gd name="T12" fmla="*/ 562 w 657"/>
                  <a:gd name="T13" fmla="*/ 562 h 1032"/>
                  <a:gd name="T14" fmla="*/ 531 w 657"/>
                  <a:gd name="T15" fmla="*/ 635 h 1032"/>
                  <a:gd name="T16" fmla="*/ 500 w 657"/>
                  <a:gd name="T17" fmla="*/ 708 h 1032"/>
                  <a:gd name="T18" fmla="*/ 500 w 657"/>
                  <a:gd name="T19" fmla="*/ 729 h 1032"/>
                  <a:gd name="T20" fmla="*/ 166 w 657"/>
                  <a:gd name="T21" fmla="*/ 791 h 1032"/>
                  <a:gd name="T22" fmla="*/ 156 w 657"/>
                  <a:gd name="T23" fmla="*/ 708 h 1032"/>
                  <a:gd name="T24" fmla="*/ 135 w 657"/>
                  <a:gd name="T25" fmla="*/ 635 h 1032"/>
                  <a:gd name="T26" fmla="*/ 93 w 657"/>
                  <a:gd name="T27" fmla="*/ 552 h 1032"/>
                  <a:gd name="T28" fmla="*/ 0 w 657"/>
                  <a:gd name="T29" fmla="*/ 333 h 1032"/>
                  <a:gd name="T30" fmla="*/ 333 w 657"/>
                  <a:gd name="T31" fmla="*/ 0 h 1032"/>
                  <a:gd name="T32" fmla="*/ 656 w 657"/>
                  <a:gd name="T33" fmla="*/ 333 h 1032"/>
                  <a:gd name="T34" fmla="*/ 510 w 657"/>
                  <a:gd name="T35" fmla="*/ 156 h 1032"/>
                  <a:gd name="T36" fmla="*/ 156 w 657"/>
                  <a:gd name="T37" fmla="*/ 156 h 1032"/>
                  <a:gd name="T38" fmla="*/ 146 w 657"/>
                  <a:gd name="T39" fmla="*/ 499 h 1032"/>
                  <a:gd name="T40" fmla="*/ 166 w 657"/>
                  <a:gd name="T41" fmla="*/ 541 h 1032"/>
                  <a:gd name="T42" fmla="*/ 229 w 657"/>
                  <a:gd name="T43" fmla="*/ 666 h 1032"/>
                  <a:gd name="T44" fmla="*/ 427 w 657"/>
                  <a:gd name="T45" fmla="*/ 718 h 1032"/>
                  <a:gd name="T46" fmla="*/ 458 w 657"/>
                  <a:gd name="T47" fmla="*/ 604 h 1032"/>
                  <a:gd name="T48" fmla="*/ 510 w 657"/>
                  <a:gd name="T49" fmla="*/ 520 h 1032"/>
                  <a:gd name="T50" fmla="*/ 583 w 657"/>
                  <a:gd name="T51" fmla="*/ 333 h 1032"/>
                  <a:gd name="T52" fmla="*/ 354 w 657"/>
                  <a:gd name="T53" fmla="*/ 354 h 1032"/>
                  <a:gd name="T54" fmla="*/ 302 w 657"/>
                  <a:gd name="T55" fmla="*/ 354 h 1032"/>
                  <a:gd name="T56" fmla="*/ 239 w 657"/>
                  <a:gd name="T57" fmla="*/ 354 h 1032"/>
                  <a:gd name="T58" fmla="*/ 250 w 657"/>
                  <a:gd name="T59" fmla="*/ 499 h 1032"/>
                  <a:gd name="T60" fmla="*/ 302 w 657"/>
                  <a:gd name="T61" fmla="*/ 499 h 1032"/>
                  <a:gd name="T62" fmla="*/ 364 w 657"/>
                  <a:gd name="T63" fmla="*/ 499 h 1032"/>
                  <a:gd name="T64" fmla="*/ 416 w 657"/>
                  <a:gd name="T65" fmla="*/ 499 h 1032"/>
                  <a:gd name="T66" fmla="*/ 427 w 657"/>
                  <a:gd name="T67" fmla="*/ 354 h 1032"/>
                  <a:gd name="T68" fmla="*/ 385 w 657"/>
                  <a:gd name="T69" fmla="*/ 416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57" h="1032">
                    <a:moveTo>
                      <a:pt x="250" y="947"/>
                    </a:moveTo>
                    <a:cubicBezTo>
                      <a:pt x="406" y="947"/>
                      <a:pt x="406" y="947"/>
                      <a:pt x="406" y="947"/>
                    </a:cubicBezTo>
                    <a:cubicBezTo>
                      <a:pt x="406" y="968"/>
                      <a:pt x="396" y="989"/>
                      <a:pt x="385" y="1010"/>
                    </a:cubicBezTo>
                    <a:cubicBezTo>
                      <a:pt x="364" y="1020"/>
                      <a:pt x="354" y="1031"/>
                      <a:pt x="333" y="1031"/>
                    </a:cubicBezTo>
                    <a:cubicBezTo>
                      <a:pt x="312" y="1031"/>
                      <a:pt x="291" y="1020"/>
                      <a:pt x="281" y="1010"/>
                    </a:cubicBezTo>
                    <a:cubicBezTo>
                      <a:pt x="260" y="989"/>
                      <a:pt x="250" y="968"/>
                      <a:pt x="250" y="947"/>
                    </a:cubicBezTo>
                    <a:close/>
                    <a:moveTo>
                      <a:pt x="208" y="916"/>
                    </a:moveTo>
                    <a:cubicBezTo>
                      <a:pt x="448" y="916"/>
                      <a:pt x="448" y="916"/>
                      <a:pt x="448" y="916"/>
                    </a:cubicBezTo>
                    <a:cubicBezTo>
                      <a:pt x="458" y="833"/>
                      <a:pt x="458" y="833"/>
                      <a:pt x="458" y="833"/>
                    </a:cubicBezTo>
                    <a:cubicBezTo>
                      <a:pt x="198" y="833"/>
                      <a:pt x="198" y="833"/>
                      <a:pt x="198" y="833"/>
                    </a:cubicBezTo>
                    <a:lnTo>
                      <a:pt x="208" y="916"/>
                    </a:lnTo>
                    <a:close/>
                    <a:moveTo>
                      <a:pt x="656" y="333"/>
                    </a:moveTo>
                    <a:cubicBezTo>
                      <a:pt x="656" y="416"/>
                      <a:pt x="625" y="489"/>
                      <a:pt x="573" y="552"/>
                    </a:cubicBezTo>
                    <a:lnTo>
                      <a:pt x="562" y="562"/>
                    </a:lnTo>
                    <a:cubicBezTo>
                      <a:pt x="562" y="562"/>
                      <a:pt x="562" y="572"/>
                      <a:pt x="552" y="572"/>
                    </a:cubicBezTo>
                    <a:cubicBezTo>
                      <a:pt x="541" y="593"/>
                      <a:pt x="541" y="614"/>
                      <a:pt x="531" y="635"/>
                    </a:cubicBezTo>
                    <a:cubicBezTo>
                      <a:pt x="521" y="656"/>
                      <a:pt x="510" y="677"/>
                      <a:pt x="510" y="697"/>
                    </a:cubicBezTo>
                    <a:cubicBezTo>
                      <a:pt x="500" y="697"/>
                      <a:pt x="500" y="697"/>
                      <a:pt x="500" y="708"/>
                    </a:cubicBezTo>
                    <a:lnTo>
                      <a:pt x="500" y="718"/>
                    </a:lnTo>
                    <a:cubicBezTo>
                      <a:pt x="500" y="729"/>
                      <a:pt x="500" y="729"/>
                      <a:pt x="500" y="729"/>
                    </a:cubicBezTo>
                    <a:cubicBezTo>
                      <a:pt x="500" y="791"/>
                      <a:pt x="500" y="791"/>
                      <a:pt x="500" y="791"/>
                    </a:cubicBezTo>
                    <a:cubicBezTo>
                      <a:pt x="166" y="791"/>
                      <a:pt x="166" y="791"/>
                      <a:pt x="166" y="791"/>
                    </a:cubicBezTo>
                    <a:cubicBezTo>
                      <a:pt x="166" y="729"/>
                      <a:pt x="166" y="729"/>
                      <a:pt x="166" y="729"/>
                    </a:cubicBezTo>
                    <a:cubicBezTo>
                      <a:pt x="166" y="718"/>
                      <a:pt x="156" y="718"/>
                      <a:pt x="156" y="708"/>
                    </a:cubicBezTo>
                    <a:lnTo>
                      <a:pt x="156" y="697"/>
                    </a:lnTo>
                    <a:cubicBezTo>
                      <a:pt x="146" y="677"/>
                      <a:pt x="146" y="656"/>
                      <a:pt x="135" y="635"/>
                    </a:cubicBezTo>
                    <a:cubicBezTo>
                      <a:pt x="125" y="614"/>
                      <a:pt x="114" y="593"/>
                      <a:pt x="104" y="572"/>
                    </a:cubicBezTo>
                    <a:cubicBezTo>
                      <a:pt x="93" y="562"/>
                      <a:pt x="93" y="562"/>
                      <a:pt x="93" y="552"/>
                    </a:cubicBezTo>
                    <a:lnTo>
                      <a:pt x="83" y="552"/>
                    </a:lnTo>
                    <a:cubicBezTo>
                      <a:pt x="31" y="489"/>
                      <a:pt x="0" y="416"/>
                      <a:pt x="0" y="333"/>
                    </a:cubicBezTo>
                    <a:cubicBezTo>
                      <a:pt x="0" y="239"/>
                      <a:pt x="31" y="166"/>
                      <a:pt x="104" y="104"/>
                    </a:cubicBezTo>
                    <a:cubicBezTo>
                      <a:pt x="166" y="31"/>
                      <a:pt x="239" y="0"/>
                      <a:pt x="333" y="0"/>
                    </a:cubicBezTo>
                    <a:cubicBezTo>
                      <a:pt x="416" y="0"/>
                      <a:pt x="500" y="31"/>
                      <a:pt x="562" y="104"/>
                    </a:cubicBezTo>
                    <a:cubicBezTo>
                      <a:pt x="625" y="166"/>
                      <a:pt x="656" y="239"/>
                      <a:pt x="656" y="333"/>
                    </a:cubicBezTo>
                    <a:close/>
                    <a:moveTo>
                      <a:pt x="583" y="333"/>
                    </a:moveTo>
                    <a:cubicBezTo>
                      <a:pt x="583" y="260"/>
                      <a:pt x="562" y="198"/>
                      <a:pt x="510" y="156"/>
                    </a:cubicBezTo>
                    <a:cubicBezTo>
                      <a:pt x="458" y="104"/>
                      <a:pt x="396" y="83"/>
                      <a:pt x="333" y="83"/>
                    </a:cubicBezTo>
                    <a:cubicBezTo>
                      <a:pt x="260" y="83"/>
                      <a:pt x="198" y="104"/>
                      <a:pt x="156" y="156"/>
                    </a:cubicBezTo>
                    <a:cubicBezTo>
                      <a:pt x="104" y="198"/>
                      <a:pt x="73" y="260"/>
                      <a:pt x="73" y="333"/>
                    </a:cubicBezTo>
                    <a:cubicBezTo>
                      <a:pt x="73" y="396"/>
                      <a:pt x="93" y="448"/>
                      <a:pt x="146" y="499"/>
                    </a:cubicBezTo>
                    <a:cubicBezTo>
                      <a:pt x="146" y="499"/>
                      <a:pt x="146" y="510"/>
                      <a:pt x="156" y="510"/>
                    </a:cubicBezTo>
                    <a:cubicBezTo>
                      <a:pt x="156" y="520"/>
                      <a:pt x="166" y="531"/>
                      <a:pt x="166" y="541"/>
                    </a:cubicBezTo>
                    <a:cubicBezTo>
                      <a:pt x="177" y="562"/>
                      <a:pt x="187" y="583"/>
                      <a:pt x="198" y="604"/>
                    </a:cubicBezTo>
                    <a:cubicBezTo>
                      <a:pt x="208" y="624"/>
                      <a:pt x="218" y="645"/>
                      <a:pt x="229" y="666"/>
                    </a:cubicBezTo>
                    <a:cubicBezTo>
                      <a:pt x="229" y="697"/>
                      <a:pt x="239" y="708"/>
                      <a:pt x="239" y="718"/>
                    </a:cubicBezTo>
                    <a:cubicBezTo>
                      <a:pt x="427" y="718"/>
                      <a:pt x="427" y="718"/>
                      <a:pt x="427" y="718"/>
                    </a:cubicBezTo>
                    <a:cubicBezTo>
                      <a:pt x="427" y="708"/>
                      <a:pt x="427" y="697"/>
                      <a:pt x="437" y="666"/>
                    </a:cubicBezTo>
                    <a:cubicBezTo>
                      <a:pt x="437" y="645"/>
                      <a:pt x="448" y="624"/>
                      <a:pt x="458" y="604"/>
                    </a:cubicBezTo>
                    <a:cubicBezTo>
                      <a:pt x="468" y="583"/>
                      <a:pt x="479" y="562"/>
                      <a:pt x="489" y="541"/>
                    </a:cubicBezTo>
                    <a:cubicBezTo>
                      <a:pt x="489" y="531"/>
                      <a:pt x="500" y="520"/>
                      <a:pt x="510" y="520"/>
                    </a:cubicBezTo>
                    <a:cubicBezTo>
                      <a:pt x="510" y="510"/>
                      <a:pt x="510" y="499"/>
                      <a:pt x="521" y="499"/>
                    </a:cubicBezTo>
                    <a:cubicBezTo>
                      <a:pt x="562" y="448"/>
                      <a:pt x="583" y="396"/>
                      <a:pt x="583" y="333"/>
                    </a:cubicBezTo>
                    <a:close/>
                    <a:moveTo>
                      <a:pt x="385" y="416"/>
                    </a:moveTo>
                    <a:cubicBezTo>
                      <a:pt x="354" y="354"/>
                      <a:pt x="354" y="354"/>
                      <a:pt x="354" y="354"/>
                    </a:cubicBezTo>
                    <a:cubicBezTo>
                      <a:pt x="333" y="302"/>
                      <a:pt x="333" y="302"/>
                      <a:pt x="333" y="302"/>
                    </a:cubicBezTo>
                    <a:cubicBezTo>
                      <a:pt x="302" y="354"/>
                      <a:pt x="302" y="354"/>
                      <a:pt x="302" y="354"/>
                    </a:cubicBezTo>
                    <a:cubicBezTo>
                      <a:pt x="271" y="416"/>
                      <a:pt x="271" y="416"/>
                      <a:pt x="271" y="416"/>
                    </a:cubicBezTo>
                    <a:cubicBezTo>
                      <a:pt x="239" y="354"/>
                      <a:pt x="239" y="354"/>
                      <a:pt x="239" y="354"/>
                    </a:cubicBezTo>
                    <a:cubicBezTo>
                      <a:pt x="187" y="385"/>
                      <a:pt x="187" y="385"/>
                      <a:pt x="187" y="385"/>
                    </a:cubicBezTo>
                    <a:cubicBezTo>
                      <a:pt x="250" y="499"/>
                      <a:pt x="250" y="499"/>
                      <a:pt x="250" y="499"/>
                    </a:cubicBezTo>
                    <a:cubicBezTo>
                      <a:pt x="271" y="552"/>
                      <a:pt x="271" y="552"/>
                      <a:pt x="271" y="552"/>
                    </a:cubicBezTo>
                    <a:cubicBezTo>
                      <a:pt x="302" y="499"/>
                      <a:pt x="302" y="499"/>
                      <a:pt x="302" y="499"/>
                    </a:cubicBezTo>
                    <a:cubicBezTo>
                      <a:pt x="333" y="437"/>
                      <a:pt x="333" y="437"/>
                      <a:pt x="333" y="437"/>
                    </a:cubicBezTo>
                    <a:cubicBezTo>
                      <a:pt x="364" y="499"/>
                      <a:pt x="364" y="499"/>
                      <a:pt x="364" y="499"/>
                    </a:cubicBezTo>
                    <a:cubicBezTo>
                      <a:pt x="385" y="552"/>
                      <a:pt x="385" y="552"/>
                      <a:pt x="385" y="552"/>
                    </a:cubicBezTo>
                    <a:cubicBezTo>
                      <a:pt x="416" y="499"/>
                      <a:pt x="416" y="499"/>
                      <a:pt x="416" y="499"/>
                    </a:cubicBezTo>
                    <a:cubicBezTo>
                      <a:pt x="479" y="385"/>
                      <a:pt x="479" y="385"/>
                      <a:pt x="479" y="385"/>
                    </a:cubicBezTo>
                    <a:cubicBezTo>
                      <a:pt x="427" y="354"/>
                      <a:pt x="427" y="354"/>
                      <a:pt x="427" y="354"/>
                    </a:cubicBezTo>
                    <a:lnTo>
                      <a:pt x="385" y="416"/>
                    </a:lnTo>
                    <a:close/>
                    <a:moveTo>
                      <a:pt x="385" y="416"/>
                    </a:moveTo>
                    <a:lnTo>
                      <a:pt x="385" y="416"/>
                    </a:lnTo>
                    <a:close/>
                  </a:path>
                </a:pathLst>
              </a:custGeom>
              <a:solidFill>
                <a:srgbClr val="32424B"/>
              </a:solidFill>
              <a:ln>
                <a:noFill/>
              </a:ln>
              <a:effectLst/>
            </p:spPr>
            <p:txBody>
              <a:bodyPr wrap="none" lIns="182843" tIns="91422" rIns="182843" bIns="91422"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a typeface="宋体" panose="02010600030101010101" pitchFamily="2" charset="-122"/>
                </a:endParaRPr>
              </a:p>
            </p:txBody>
          </p:sp>
          <p:sp>
            <p:nvSpPr>
              <p:cNvPr id="50" name="TOP-PPT -3-34"/>
              <p:cNvSpPr>
                <a:spLocks noChangeAspect="1" noChangeArrowheads="1"/>
              </p:cNvSpPr>
              <p:nvPr/>
            </p:nvSpPr>
            <p:spPr bwMode="auto">
              <a:xfrm>
                <a:off x="1160043" y="3871550"/>
                <a:ext cx="387512" cy="300141"/>
              </a:xfrm>
              <a:custGeom>
                <a:avLst/>
                <a:gdLst>
                  <a:gd name="T0" fmla="*/ 995 w 996"/>
                  <a:gd name="T1" fmla="*/ 409 h 770"/>
                  <a:gd name="T2" fmla="*/ 836 w 996"/>
                  <a:gd name="T3" fmla="*/ 409 h 770"/>
                  <a:gd name="T4" fmla="*/ 543 w 996"/>
                  <a:gd name="T5" fmla="*/ 192 h 770"/>
                  <a:gd name="T6" fmla="*/ 384 w 996"/>
                  <a:gd name="T7" fmla="*/ 275 h 770"/>
                  <a:gd name="T8" fmla="*/ 360 w 996"/>
                  <a:gd name="T9" fmla="*/ 158 h 770"/>
                  <a:gd name="T10" fmla="*/ 702 w 996"/>
                  <a:gd name="T11" fmla="*/ 33 h 770"/>
                  <a:gd name="T12" fmla="*/ 836 w 996"/>
                  <a:gd name="T13" fmla="*/ 133 h 770"/>
                  <a:gd name="T14" fmla="*/ 334 w 996"/>
                  <a:gd name="T15" fmla="*/ 626 h 770"/>
                  <a:gd name="T16" fmla="*/ 276 w 996"/>
                  <a:gd name="T17" fmla="*/ 551 h 770"/>
                  <a:gd name="T18" fmla="*/ 209 w 996"/>
                  <a:gd name="T19" fmla="*/ 484 h 770"/>
                  <a:gd name="T20" fmla="*/ 109 w 996"/>
                  <a:gd name="T21" fmla="*/ 434 h 770"/>
                  <a:gd name="T22" fmla="*/ 159 w 996"/>
                  <a:gd name="T23" fmla="*/ 535 h 770"/>
                  <a:gd name="T24" fmla="*/ 226 w 996"/>
                  <a:gd name="T25" fmla="*/ 602 h 770"/>
                  <a:gd name="T26" fmla="*/ 293 w 996"/>
                  <a:gd name="T27" fmla="*/ 668 h 770"/>
                  <a:gd name="T28" fmla="*/ 393 w 996"/>
                  <a:gd name="T29" fmla="*/ 727 h 770"/>
                  <a:gd name="T30" fmla="*/ 334 w 996"/>
                  <a:gd name="T31" fmla="*/ 626 h 770"/>
                  <a:gd name="T32" fmla="*/ 594 w 996"/>
                  <a:gd name="T33" fmla="*/ 267 h 770"/>
                  <a:gd name="T34" fmla="*/ 443 w 996"/>
                  <a:gd name="T35" fmla="*/ 301 h 770"/>
                  <a:gd name="T36" fmla="*/ 284 w 996"/>
                  <a:gd name="T37" fmla="*/ 217 h 770"/>
                  <a:gd name="T38" fmla="*/ 460 w 996"/>
                  <a:gd name="T39" fmla="*/ 50 h 770"/>
                  <a:gd name="T40" fmla="*/ 184 w 996"/>
                  <a:gd name="T41" fmla="*/ 100 h 770"/>
                  <a:gd name="T42" fmla="*/ 0 w 996"/>
                  <a:gd name="T43" fmla="*/ 66 h 770"/>
                  <a:gd name="T44" fmla="*/ 50 w 996"/>
                  <a:gd name="T45" fmla="*/ 443 h 770"/>
                  <a:gd name="T46" fmla="*/ 234 w 996"/>
                  <a:gd name="T47" fmla="*/ 392 h 770"/>
                  <a:gd name="T48" fmla="*/ 293 w 996"/>
                  <a:gd name="T49" fmla="*/ 468 h 770"/>
                  <a:gd name="T50" fmla="*/ 360 w 996"/>
                  <a:gd name="T51" fmla="*/ 535 h 770"/>
                  <a:gd name="T52" fmla="*/ 426 w 996"/>
                  <a:gd name="T53" fmla="*/ 610 h 770"/>
                  <a:gd name="T54" fmla="*/ 477 w 996"/>
                  <a:gd name="T55" fmla="*/ 727 h 770"/>
                  <a:gd name="T56" fmla="*/ 543 w 996"/>
                  <a:gd name="T57" fmla="*/ 660 h 770"/>
                  <a:gd name="T58" fmla="*/ 485 w 996"/>
                  <a:gd name="T59" fmla="*/ 585 h 770"/>
                  <a:gd name="T60" fmla="*/ 569 w 996"/>
                  <a:gd name="T61" fmla="*/ 668 h 770"/>
                  <a:gd name="T62" fmla="*/ 627 w 996"/>
                  <a:gd name="T63" fmla="*/ 602 h 770"/>
                  <a:gd name="T64" fmla="*/ 652 w 996"/>
                  <a:gd name="T65" fmla="*/ 610 h 770"/>
                  <a:gd name="T66" fmla="*/ 719 w 996"/>
                  <a:gd name="T67" fmla="*/ 543 h 770"/>
                  <a:gd name="T68" fmla="*/ 727 w 996"/>
                  <a:gd name="T69" fmla="*/ 526 h 770"/>
                  <a:gd name="T70" fmla="*/ 786 w 996"/>
                  <a:gd name="T71" fmla="*/ 535 h 770"/>
                  <a:gd name="T72" fmla="*/ 786 w 996"/>
                  <a:gd name="T73" fmla="*/ 468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96" h="770">
                    <a:moveTo>
                      <a:pt x="995" y="100"/>
                    </a:moveTo>
                    <a:cubicBezTo>
                      <a:pt x="995" y="409"/>
                      <a:pt x="995" y="409"/>
                      <a:pt x="995" y="409"/>
                    </a:cubicBezTo>
                    <a:cubicBezTo>
                      <a:pt x="995" y="409"/>
                      <a:pt x="928" y="426"/>
                      <a:pt x="920" y="426"/>
                    </a:cubicBezTo>
                    <a:cubicBezTo>
                      <a:pt x="903" y="426"/>
                      <a:pt x="861" y="443"/>
                      <a:pt x="836" y="409"/>
                    </a:cubicBezTo>
                    <a:cubicBezTo>
                      <a:pt x="786" y="367"/>
                      <a:pt x="619" y="192"/>
                      <a:pt x="619" y="192"/>
                    </a:cubicBezTo>
                    <a:cubicBezTo>
                      <a:pt x="619" y="192"/>
                      <a:pt x="594" y="167"/>
                      <a:pt x="543" y="192"/>
                    </a:cubicBezTo>
                    <a:cubicBezTo>
                      <a:pt x="502" y="217"/>
                      <a:pt x="443" y="250"/>
                      <a:pt x="418" y="259"/>
                    </a:cubicBezTo>
                    <a:cubicBezTo>
                      <a:pt x="410" y="267"/>
                      <a:pt x="393" y="275"/>
                      <a:pt x="384" y="275"/>
                    </a:cubicBezTo>
                    <a:cubicBezTo>
                      <a:pt x="351" y="275"/>
                      <a:pt x="326" y="242"/>
                      <a:pt x="326" y="209"/>
                    </a:cubicBezTo>
                    <a:cubicBezTo>
                      <a:pt x="326" y="183"/>
                      <a:pt x="343" y="167"/>
                      <a:pt x="360" y="158"/>
                    </a:cubicBezTo>
                    <a:cubicBezTo>
                      <a:pt x="426" y="116"/>
                      <a:pt x="552" y="50"/>
                      <a:pt x="602" y="16"/>
                    </a:cubicBezTo>
                    <a:cubicBezTo>
                      <a:pt x="635" y="0"/>
                      <a:pt x="652" y="0"/>
                      <a:pt x="702" y="33"/>
                    </a:cubicBezTo>
                    <a:cubicBezTo>
                      <a:pt x="752" y="83"/>
                      <a:pt x="803" y="125"/>
                      <a:pt x="803" y="125"/>
                    </a:cubicBezTo>
                    <a:cubicBezTo>
                      <a:pt x="803" y="125"/>
                      <a:pt x="819" y="133"/>
                      <a:pt x="836" y="133"/>
                    </a:cubicBezTo>
                    <a:cubicBezTo>
                      <a:pt x="878" y="125"/>
                      <a:pt x="995" y="100"/>
                      <a:pt x="995" y="100"/>
                    </a:cubicBezTo>
                    <a:close/>
                    <a:moveTo>
                      <a:pt x="334" y="626"/>
                    </a:moveTo>
                    <a:cubicBezTo>
                      <a:pt x="343" y="610"/>
                      <a:pt x="343" y="585"/>
                      <a:pt x="326" y="568"/>
                    </a:cubicBezTo>
                    <a:cubicBezTo>
                      <a:pt x="309" y="551"/>
                      <a:pt x="293" y="551"/>
                      <a:pt x="276" y="551"/>
                    </a:cubicBezTo>
                    <a:cubicBezTo>
                      <a:pt x="276" y="535"/>
                      <a:pt x="276" y="510"/>
                      <a:pt x="259" y="501"/>
                    </a:cubicBezTo>
                    <a:cubicBezTo>
                      <a:pt x="251" y="484"/>
                      <a:pt x="226" y="476"/>
                      <a:pt x="209" y="484"/>
                    </a:cubicBezTo>
                    <a:cubicBezTo>
                      <a:pt x="217" y="468"/>
                      <a:pt x="209" y="443"/>
                      <a:pt x="201" y="426"/>
                    </a:cubicBezTo>
                    <a:cubicBezTo>
                      <a:pt x="176" y="401"/>
                      <a:pt x="134" y="409"/>
                      <a:pt x="109" y="434"/>
                    </a:cubicBezTo>
                    <a:cubicBezTo>
                      <a:pt x="92" y="451"/>
                      <a:pt x="75" y="501"/>
                      <a:pt x="92" y="526"/>
                    </a:cubicBezTo>
                    <a:cubicBezTo>
                      <a:pt x="117" y="551"/>
                      <a:pt x="142" y="535"/>
                      <a:pt x="159" y="535"/>
                    </a:cubicBezTo>
                    <a:cubicBezTo>
                      <a:pt x="159" y="551"/>
                      <a:pt x="142" y="568"/>
                      <a:pt x="159" y="593"/>
                    </a:cubicBezTo>
                    <a:cubicBezTo>
                      <a:pt x="176" y="618"/>
                      <a:pt x="209" y="602"/>
                      <a:pt x="226" y="602"/>
                    </a:cubicBezTo>
                    <a:cubicBezTo>
                      <a:pt x="217" y="618"/>
                      <a:pt x="201" y="643"/>
                      <a:pt x="226" y="668"/>
                    </a:cubicBezTo>
                    <a:cubicBezTo>
                      <a:pt x="242" y="685"/>
                      <a:pt x="276" y="677"/>
                      <a:pt x="293" y="668"/>
                    </a:cubicBezTo>
                    <a:cubicBezTo>
                      <a:pt x="284" y="693"/>
                      <a:pt x="268" y="710"/>
                      <a:pt x="293" y="744"/>
                    </a:cubicBezTo>
                    <a:cubicBezTo>
                      <a:pt x="318" y="769"/>
                      <a:pt x="368" y="752"/>
                      <a:pt x="393" y="727"/>
                    </a:cubicBezTo>
                    <a:cubicBezTo>
                      <a:pt x="418" y="702"/>
                      <a:pt x="418" y="668"/>
                      <a:pt x="393" y="643"/>
                    </a:cubicBezTo>
                    <a:cubicBezTo>
                      <a:pt x="376" y="626"/>
                      <a:pt x="360" y="626"/>
                      <a:pt x="334" y="626"/>
                    </a:cubicBezTo>
                    <a:close/>
                    <a:moveTo>
                      <a:pt x="786" y="468"/>
                    </a:moveTo>
                    <a:cubicBezTo>
                      <a:pt x="610" y="284"/>
                      <a:pt x="694" y="367"/>
                      <a:pt x="594" y="267"/>
                    </a:cubicBezTo>
                    <a:cubicBezTo>
                      <a:pt x="594" y="267"/>
                      <a:pt x="569" y="234"/>
                      <a:pt x="527" y="259"/>
                    </a:cubicBezTo>
                    <a:cubicBezTo>
                      <a:pt x="502" y="267"/>
                      <a:pt x="468" y="284"/>
                      <a:pt x="443" y="301"/>
                    </a:cubicBezTo>
                    <a:cubicBezTo>
                      <a:pt x="418" y="309"/>
                      <a:pt x="393" y="317"/>
                      <a:pt x="384" y="317"/>
                    </a:cubicBezTo>
                    <a:cubicBezTo>
                      <a:pt x="326" y="317"/>
                      <a:pt x="284" y="267"/>
                      <a:pt x="284" y="217"/>
                    </a:cubicBezTo>
                    <a:cubicBezTo>
                      <a:pt x="284" y="175"/>
                      <a:pt x="301" y="142"/>
                      <a:pt x="334" y="125"/>
                    </a:cubicBezTo>
                    <a:cubicBezTo>
                      <a:pt x="368" y="100"/>
                      <a:pt x="460" y="50"/>
                      <a:pt x="460" y="50"/>
                    </a:cubicBezTo>
                    <a:cubicBezTo>
                      <a:pt x="460" y="50"/>
                      <a:pt x="435" y="8"/>
                      <a:pt x="376" y="8"/>
                    </a:cubicBezTo>
                    <a:cubicBezTo>
                      <a:pt x="309" y="8"/>
                      <a:pt x="184" y="100"/>
                      <a:pt x="184" y="100"/>
                    </a:cubicBezTo>
                    <a:cubicBezTo>
                      <a:pt x="184" y="100"/>
                      <a:pt x="150" y="116"/>
                      <a:pt x="100" y="100"/>
                    </a:cubicBezTo>
                    <a:cubicBezTo>
                      <a:pt x="0" y="66"/>
                      <a:pt x="0" y="66"/>
                      <a:pt x="0" y="66"/>
                    </a:cubicBezTo>
                    <a:cubicBezTo>
                      <a:pt x="0" y="426"/>
                      <a:pt x="0" y="426"/>
                      <a:pt x="0" y="426"/>
                    </a:cubicBezTo>
                    <a:cubicBezTo>
                      <a:pt x="0" y="426"/>
                      <a:pt x="25" y="434"/>
                      <a:pt x="50" y="443"/>
                    </a:cubicBezTo>
                    <a:cubicBezTo>
                      <a:pt x="59" y="426"/>
                      <a:pt x="67" y="409"/>
                      <a:pt x="83" y="392"/>
                    </a:cubicBezTo>
                    <a:cubicBezTo>
                      <a:pt x="125" y="351"/>
                      <a:pt x="192" y="351"/>
                      <a:pt x="234" y="392"/>
                    </a:cubicBezTo>
                    <a:cubicBezTo>
                      <a:pt x="242" y="409"/>
                      <a:pt x="251" y="417"/>
                      <a:pt x="251" y="434"/>
                    </a:cubicBezTo>
                    <a:cubicBezTo>
                      <a:pt x="268" y="443"/>
                      <a:pt x="284" y="451"/>
                      <a:pt x="293" y="468"/>
                    </a:cubicBezTo>
                    <a:cubicBezTo>
                      <a:pt x="309" y="476"/>
                      <a:pt x="318" y="493"/>
                      <a:pt x="318" y="510"/>
                    </a:cubicBezTo>
                    <a:cubicBezTo>
                      <a:pt x="334" y="510"/>
                      <a:pt x="351" y="518"/>
                      <a:pt x="360" y="535"/>
                    </a:cubicBezTo>
                    <a:cubicBezTo>
                      <a:pt x="376" y="551"/>
                      <a:pt x="384" y="568"/>
                      <a:pt x="384" y="585"/>
                    </a:cubicBezTo>
                    <a:cubicBezTo>
                      <a:pt x="401" y="585"/>
                      <a:pt x="418" y="593"/>
                      <a:pt x="426" y="610"/>
                    </a:cubicBezTo>
                    <a:cubicBezTo>
                      <a:pt x="451" y="635"/>
                      <a:pt x="460" y="668"/>
                      <a:pt x="451" y="702"/>
                    </a:cubicBezTo>
                    <a:cubicBezTo>
                      <a:pt x="460" y="702"/>
                      <a:pt x="468" y="718"/>
                      <a:pt x="477" y="727"/>
                    </a:cubicBezTo>
                    <a:cubicBezTo>
                      <a:pt x="493" y="744"/>
                      <a:pt x="527" y="744"/>
                      <a:pt x="543" y="727"/>
                    </a:cubicBezTo>
                    <a:cubicBezTo>
                      <a:pt x="560" y="710"/>
                      <a:pt x="560" y="677"/>
                      <a:pt x="543" y="660"/>
                    </a:cubicBezTo>
                    <a:lnTo>
                      <a:pt x="535" y="660"/>
                    </a:lnTo>
                    <a:cubicBezTo>
                      <a:pt x="485" y="602"/>
                      <a:pt x="477" y="593"/>
                      <a:pt x="485" y="585"/>
                    </a:cubicBezTo>
                    <a:cubicBezTo>
                      <a:pt x="493" y="585"/>
                      <a:pt x="502" y="593"/>
                      <a:pt x="560" y="660"/>
                    </a:cubicBezTo>
                    <a:cubicBezTo>
                      <a:pt x="569" y="668"/>
                      <a:pt x="569" y="668"/>
                      <a:pt x="569" y="668"/>
                    </a:cubicBezTo>
                    <a:cubicBezTo>
                      <a:pt x="585" y="685"/>
                      <a:pt x="610" y="685"/>
                      <a:pt x="627" y="668"/>
                    </a:cubicBezTo>
                    <a:cubicBezTo>
                      <a:pt x="644" y="652"/>
                      <a:pt x="644" y="618"/>
                      <a:pt x="627" y="602"/>
                    </a:cubicBezTo>
                    <a:cubicBezTo>
                      <a:pt x="569" y="535"/>
                      <a:pt x="560" y="526"/>
                      <a:pt x="560" y="518"/>
                    </a:cubicBezTo>
                    <a:cubicBezTo>
                      <a:pt x="569" y="518"/>
                      <a:pt x="594" y="551"/>
                      <a:pt x="652" y="610"/>
                    </a:cubicBezTo>
                    <a:cubicBezTo>
                      <a:pt x="669" y="626"/>
                      <a:pt x="702" y="626"/>
                      <a:pt x="719" y="610"/>
                    </a:cubicBezTo>
                    <a:cubicBezTo>
                      <a:pt x="727" y="593"/>
                      <a:pt x="736" y="568"/>
                      <a:pt x="719" y="543"/>
                    </a:cubicBezTo>
                    <a:cubicBezTo>
                      <a:pt x="644" y="468"/>
                      <a:pt x="644" y="468"/>
                      <a:pt x="652" y="459"/>
                    </a:cubicBezTo>
                    <a:lnTo>
                      <a:pt x="727" y="526"/>
                    </a:lnTo>
                    <a:cubicBezTo>
                      <a:pt x="727" y="535"/>
                      <a:pt x="727" y="535"/>
                      <a:pt x="727" y="535"/>
                    </a:cubicBezTo>
                    <a:cubicBezTo>
                      <a:pt x="744" y="551"/>
                      <a:pt x="769" y="551"/>
                      <a:pt x="786" y="535"/>
                    </a:cubicBezTo>
                    <a:cubicBezTo>
                      <a:pt x="803" y="510"/>
                      <a:pt x="803" y="484"/>
                      <a:pt x="786" y="468"/>
                    </a:cubicBezTo>
                    <a:close/>
                    <a:moveTo>
                      <a:pt x="786" y="468"/>
                    </a:moveTo>
                    <a:lnTo>
                      <a:pt x="786" y="468"/>
                    </a:lnTo>
                    <a:close/>
                  </a:path>
                </a:pathLst>
              </a:custGeom>
              <a:solidFill>
                <a:sysClr val="window" lastClr="FFFFFF"/>
              </a:solidFill>
              <a:ln>
                <a:noFill/>
              </a:ln>
              <a:effectLst/>
            </p:spPr>
            <p:txBody>
              <a:bodyPr wrap="none" lIns="182843" tIns="91422" rIns="182843" bIns="91422"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a typeface="宋体" panose="02010600030101010101" pitchFamily="2" charset="-122"/>
                </a:endParaRPr>
              </a:p>
            </p:txBody>
          </p:sp>
          <p:sp>
            <p:nvSpPr>
              <p:cNvPr id="51" name="TOP-PPT -3-35"/>
              <p:cNvSpPr>
                <a:spLocks noChangeAspect="1" noChangeArrowheads="1"/>
              </p:cNvSpPr>
              <p:nvPr/>
            </p:nvSpPr>
            <p:spPr bwMode="auto">
              <a:xfrm>
                <a:off x="3816050" y="5328160"/>
                <a:ext cx="351626" cy="387607"/>
              </a:xfrm>
              <a:custGeom>
                <a:avLst/>
                <a:gdLst>
                  <a:gd name="T0" fmla="*/ 310 w 863"/>
                  <a:gd name="T1" fmla="*/ 41 h 954"/>
                  <a:gd name="T2" fmla="*/ 201 w 863"/>
                  <a:gd name="T3" fmla="*/ 735 h 954"/>
                  <a:gd name="T4" fmla="*/ 519 w 863"/>
                  <a:gd name="T5" fmla="*/ 953 h 954"/>
                  <a:gd name="T6" fmla="*/ 636 w 863"/>
                  <a:gd name="T7" fmla="*/ 886 h 954"/>
                  <a:gd name="T8" fmla="*/ 770 w 863"/>
                  <a:gd name="T9" fmla="*/ 744 h 954"/>
                  <a:gd name="T10" fmla="*/ 786 w 863"/>
                  <a:gd name="T11" fmla="*/ 693 h 954"/>
                  <a:gd name="T12" fmla="*/ 836 w 863"/>
                  <a:gd name="T13" fmla="*/ 593 h 954"/>
                  <a:gd name="T14" fmla="*/ 293 w 863"/>
                  <a:gd name="T15" fmla="*/ 468 h 954"/>
                  <a:gd name="T16" fmla="*/ 268 w 863"/>
                  <a:gd name="T17" fmla="*/ 434 h 954"/>
                  <a:gd name="T18" fmla="*/ 234 w 863"/>
                  <a:gd name="T19" fmla="*/ 459 h 954"/>
                  <a:gd name="T20" fmla="*/ 159 w 863"/>
                  <a:gd name="T21" fmla="*/ 392 h 954"/>
                  <a:gd name="T22" fmla="*/ 184 w 863"/>
                  <a:gd name="T23" fmla="*/ 342 h 954"/>
                  <a:gd name="T24" fmla="*/ 142 w 863"/>
                  <a:gd name="T25" fmla="*/ 301 h 954"/>
                  <a:gd name="T26" fmla="*/ 168 w 863"/>
                  <a:gd name="T27" fmla="*/ 200 h 954"/>
                  <a:gd name="T28" fmla="*/ 234 w 863"/>
                  <a:gd name="T29" fmla="*/ 200 h 954"/>
                  <a:gd name="T30" fmla="*/ 251 w 863"/>
                  <a:gd name="T31" fmla="*/ 150 h 954"/>
                  <a:gd name="T32" fmla="*/ 351 w 863"/>
                  <a:gd name="T33" fmla="*/ 117 h 954"/>
                  <a:gd name="T34" fmla="*/ 376 w 863"/>
                  <a:gd name="T35" fmla="*/ 175 h 954"/>
                  <a:gd name="T36" fmla="*/ 427 w 863"/>
                  <a:gd name="T37" fmla="*/ 167 h 954"/>
                  <a:gd name="T38" fmla="*/ 510 w 863"/>
                  <a:gd name="T39" fmla="*/ 217 h 954"/>
                  <a:gd name="T40" fmla="*/ 477 w 863"/>
                  <a:gd name="T41" fmla="*/ 284 h 954"/>
                  <a:gd name="T42" fmla="*/ 519 w 863"/>
                  <a:gd name="T43" fmla="*/ 326 h 954"/>
                  <a:gd name="T44" fmla="*/ 494 w 863"/>
                  <a:gd name="T45" fmla="*/ 418 h 954"/>
                  <a:gd name="T46" fmla="*/ 427 w 863"/>
                  <a:gd name="T47" fmla="*/ 409 h 954"/>
                  <a:gd name="T48" fmla="*/ 418 w 863"/>
                  <a:gd name="T49" fmla="*/ 459 h 954"/>
                  <a:gd name="T50" fmla="*/ 318 w 863"/>
                  <a:gd name="T51" fmla="*/ 493 h 954"/>
                  <a:gd name="T52" fmla="*/ 594 w 863"/>
                  <a:gd name="T53" fmla="*/ 660 h 954"/>
                  <a:gd name="T54" fmla="*/ 561 w 863"/>
                  <a:gd name="T55" fmla="*/ 652 h 954"/>
                  <a:gd name="T56" fmla="*/ 552 w 863"/>
                  <a:gd name="T57" fmla="*/ 685 h 954"/>
                  <a:gd name="T58" fmla="*/ 485 w 863"/>
                  <a:gd name="T59" fmla="*/ 710 h 954"/>
                  <a:gd name="T60" fmla="*/ 469 w 863"/>
                  <a:gd name="T61" fmla="*/ 677 h 954"/>
                  <a:gd name="T62" fmla="*/ 435 w 863"/>
                  <a:gd name="T63" fmla="*/ 685 h 954"/>
                  <a:gd name="T64" fmla="*/ 385 w 863"/>
                  <a:gd name="T65" fmla="*/ 643 h 954"/>
                  <a:gd name="T66" fmla="*/ 402 w 863"/>
                  <a:gd name="T67" fmla="*/ 610 h 954"/>
                  <a:gd name="T68" fmla="*/ 376 w 863"/>
                  <a:gd name="T69" fmla="*/ 585 h 954"/>
                  <a:gd name="T70" fmla="*/ 393 w 863"/>
                  <a:gd name="T71" fmla="*/ 518 h 954"/>
                  <a:gd name="T72" fmla="*/ 427 w 863"/>
                  <a:gd name="T73" fmla="*/ 518 h 954"/>
                  <a:gd name="T74" fmla="*/ 443 w 863"/>
                  <a:gd name="T75" fmla="*/ 484 h 954"/>
                  <a:gd name="T76" fmla="*/ 502 w 863"/>
                  <a:gd name="T77" fmla="*/ 468 h 954"/>
                  <a:gd name="T78" fmla="*/ 519 w 863"/>
                  <a:gd name="T79" fmla="*/ 501 h 954"/>
                  <a:gd name="T80" fmla="*/ 552 w 863"/>
                  <a:gd name="T81" fmla="*/ 493 h 954"/>
                  <a:gd name="T82" fmla="*/ 611 w 863"/>
                  <a:gd name="T83" fmla="*/ 535 h 954"/>
                  <a:gd name="T84" fmla="*/ 594 w 863"/>
                  <a:gd name="T85" fmla="*/ 568 h 954"/>
                  <a:gd name="T86" fmla="*/ 619 w 863"/>
                  <a:gd name="T87" fmla="*/ 602 h 954"/>
                  <a:gd name="T88" fmla="*/ 594 w 863"/>
                  <a:gd name="T89" fmla="*/ 660 h 954"/>
                  <a:gd name="T90" fmla="*/ 594 w 863"/>
                  <a:gd name="T91" fmla="*/ 660 h 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63" h="954">
                    <a:moveTo>
                      <a:pt x="761" y="426"/>
                    </a:moveTo>
                    <a:cubicBezTo>
                      <a:pt x="820" y="133"/>
                      <a:pt x="577" y="0"/>
                      <a:pt x="310" y="41"/>
                    </a:cubicBezTo>
                    <a:cubicBezTo>
                      <a:pt x="42" y="83"/>
                      <a:pt x="50" y="242"/>
                      <a:pt x="34" y="317"/>
                    </a:cubicBezTo>
                    <a:cubicBezTo>
                      <a:pt x="0" y="518"/>
                      <a:pt x="201" y="735"/>
                      <a:pt x="201" y="735"/>
                    </a:cubicBezTo>
                    <a:cubicBezTo>
                      <a:pt x="193" y="953"/>
                      <a:pt x="193" y="953"/>
                      <a:pt x="193" y="953"/>
                    </a:cubicBezTo>
                    <a:cubicBezTo>
                      <a:pt x="519" y="953"/>
                      <a:pt x="519" y="953"/>
                      <a:pt x="519" y="953"/>
                    </a:cubicBezTo>
                    <a:cubicBezTo>
                      <a:pt x="544" y="852"/>
                      <a:pt x="544" y="852"/>
                      <a:pt x="544" y="852"/>
                    </a:cubicBezTo>
                    <a:cubicBezTo>
                      <a:pt x="544" y="852"/>
                      <a:pt x="552" y="877"/>
                      <a:pt x="636" y="886"/>
                    </a:cubicBezTo>
                    <a:cubicBezTo>
                      <a:pt x="728" y="894"/>
                      <a:pt x="711" y="785"/>
                      <a:pt x="711" y="785"/>
                    </a:cubicBezTo>
                    <a:cubicBezTo>
                      <a:pt x="711" y="785"/>
                      <a:pt x="770" y="760"/>
                      <a:pt x="770" y="744"/>
                    </a:cubicBezTo>
                    <a:cubicBezTo>
                      <a:pt x="770" y="727"/>
                      <a:pt x="736" y="702"/>
                      <a:pt x="736" y="702"/>
                    </a:cubicBezTo>
                    <a:cubicBezTo>
                      <a:pt x="736" y="702"/>
                      <a:pt x="770" y="710"/>
                      <a:pt x="786" y="693"/>
                    </a:cubicBezTo>
                    <a:cubicBezTo>
                      <a:pt x="794" y="677"/>
                      <a:pt x="770" y="626"/>
                      <a:pt x="770" y="626"/>
                    </a:cubicBezTo>
                    <a:cubicBezTo>
                      <a:pt x="770" y="626"/>
                      <a:pt x="811" y="626"/>
                      <a:pt x="836" y="593"/>
                    </a:cubicBezTo>
                    <a:cubicBezTo>
                      <a:pt x="862" y="568"/>
                      <a:pt x="761" y="484"/>
                      <a:pt x="761" y="426"/>
                    </a:cubicBezTo>
                    <a:close/>
                    <a:moveTo>
                      <a:pt x="293" y="468"/>
                    </a:moveTo>
                    <a:cubicBezTo>
                      <a:pt x="293" y="468"/>
                      <a:pt x="293" y="451"/>
                      <a:pt x="293" y="443"/>
                    </a:cubicBezTo>
                    <a:cubicBezTo>
                      <a:pt x="284" y="434"/>
                      <a:pt x="276" y="434"/>
                      <a:pt x="268" y="434"/>
                    </a:cubicBezTo>
                    <a:cubicBezTo>
                      <a:pt x="260" y="443"/>
                      <a:pt x="243" y="451"/>
                      <a:pt x="243" y="451"/>
                    </a:cubicBezTo>
                    <a:cubicBezTo>
                      <a:pt x="234" y="459"/>
                      <a:pt x="234" y="459"/>
                      <a:pt x="234" y="459"/>
                    </a:cubicBezTo>
                    <a:lnTo>
                      <a:pt x="209" y="451"/>
                    </a:lnTo>
                    <a:cubicBezTo>
                      <a:pt x="159" y="392"/>
                      <a:pt x="159" y="392"/>
                      <a:pt x="159" y="392"/>
                    </a:cubicBezTo>
                    <a:cubicBezTo>
                      <a:pt x="159" y="359"/>
                      <a:pt x="159" y="359"/>
                      <a:pt x="159" y="359"/>
                    </a:cubicBezTo>
                    <a:cubicBezTo>
                      <a:pt x="159" y="359"/>
                      <a:pt x="176" y="342"/>
                      <a:pt x="184" y="342"/>
                    </a:cubicBezTo>
                    <a:cubicBezTo>
                      <a:pt x="184" y="334"/>
                      <a:pt x="184" y="326"/>
                      <a:pt x="184" y="317"/>
                    </a:cubicBezTo>
                    <a:cubicBezTo>
                      <a:pt x="168" y="309"/>
                      <a:pt x="142" y="301"/>
                      <a:pt x="142" y="301"/>
                    </a:cubicBezTo>
                    <a:cubicBezTo>
                      <a:pt x="134" y="267"/>
                      <a:pt x="134" y="267"/>
                      <a:pt x="134" y="267"/>
                    </a:cubicBezTo>
                    <a:cubicBezTo>
                      <a:pt x="168" y="200"/>
                      <a:pt x="168" y="200"/>
                      <a:pt x="168" y="200"/>
                    </a:cubicBezTo>
                    <a:cubicBezTo>
                      <a:pt x="201" y="192"/>
                      <a:pt x="201" y="192"/>
                      <a:pt x="201" y="192"/>
                    </a:cubicBezTo>
                    <a:cubicBezTo>
                      <a:pt x="201" y="192"/>
                      <a:pt x="226" y="200"/>
                      <a:pt x="234" y="200"/>
                    </a:cubicBezTo>
                    <a:cubicBezTo>
                      <a:pt x="243" y="200"/>
                      <a:pt x="243" y="192"/>
                      <a:pt x="251" y="192"/>
                    </a:cubicBezTo>
                    <a:cubicBezTo>
                      <a:pt x="251" y="175"/>
                      <a:pt x="251" y="150"/>
                      <a:pt x="251" y="150"/>
                    </a:cubicBezTo>
                    <a:cubicBezTo>
                      <a:pt x="276" y="125"/>
                      <a:pt x="276" y="125"/>
                      <a:pt x="276" y="125"/>
                    </a:cubicBezTo>
                    <a:cubicBezTo>
                      <a:pt x="351" y="117"/>
                      <a:pt x="351" y="117"/>
                      <a:pt x="351" y="117"/>
                    </a:cubicBezTo>
                    <a:cubicBezTo>
                      <a:pt x="376" y="142"/>
                      <a:pt x="376" y="142"/>
                      <a:pt x="376" y="142"/>
                    </a:cubicBezTo>
                    <a:cubicBezTo>
                      <a:pt x="376" y="142"/>
                      <a:pt x="376" y="167"/>
                      <a:pt x="376" y="175"/>
                    </a:cubicBezTo>
                    <a:cubicBezTo>
                      <a:pt x="385" y="175"/>
                      <a:pt x="393" y="183"/>
                      <a:pt x="402" y="183"/>
                    </a:cubicBezTo>
                    <a:cubicBezTo>
                      <a:pt x="410" y="175"/>
                      <a:pt x="427" y="167"/>
                      <a:pt x="427" y="167"/>
                    </a:cubicBezTo>
                    <a:cubicBezTo>
                      <a:pt x="460" y="167"/>
                      <a:pt x="460" y="167"/>
                      <a:pt x="460" y="167"/>
                    </a:cubicBezTo>
                    <a:cubicBezTo>
                      <a:pt x="510" y="217"/>
                      <a:pt x="510" y="217"/>
                      <a:pt x="510" y="217"/>
                    </a:cubicBezTo>
                    <a:cubicBezTo>
                      <a:pt x="510" y="250"/>
                      <a:pt x="510" y="250"/>
                      <a:pt x="510" y="250"/>
                    </a:cubicBezTo>
                    <a:cubicBezTo>
                      <a:pt x="510" y="250"/>
                      <a:pt x="494" y="267"/>
                      <a:pt x="477" y="284"/>
                    </a:cubicBezTo>
                    <a:cubicBezTo>
                      <a:pt x="485" y="284"/>
                      <a:pt x="485" y="292"/>
                      <a:pt x="485" y="301"/>
                    </a:cubicBezTo>
                    <a:cubicBezTo>
                      <a:pt x="494" y="309"/>
                      <a:pt x="519" y="326"/>
                      <a:pt x="519" y="326"/>
                    </a:cubicBezTo>
                    <a:cubicBezTo>
                      <a:pt x="527" y="359"/>
                      <a:pt x="527" y="359"/>
                      <a:pt x="527" y="359"/>
                    </a:cubicBezTo>
                    <a:cubicBezTo>
                      <a:pt x="494" y="418"/>
                      <a:pt x="494" y="418"/>
                      <a:pt x="494" y="418"/>
                    </a:cubicBezTo>
                    <a:cubicBezTo>
                      <a:pt x="460" y="426"/>
                      <a:pt x="460" y="426"/>
                      <a:pt x="460" y="426"/>
                    </a:cubicBezTo>
                    <a:cubicBezTo>
                      <a:pt x="460" y="426"/>
                      <a:pt x="443" y="418"/>
                      <a:pt x="427" y="409"/>
                    </a:cubicBezTo>
                    <a:cubicBezTo>
                      <a:pt x="427" y="418"/>
                      <a:pt x="418" y="418"/>
                      <a:pt x="410" y="426"/>
                    </a:cubicBezTo>
                    <a:cubicBezTo>
                      <a:pt x="410" y="434"/>
                      <a:pt x="418" y="459"/>
                      <a:pt x="418" y="459"/>
                    </a:cubicBezTo>
                    <a:cubicBezTo>
                      <a:pt x="393" y="484"/>
                      <a:pt x="393" y="484"/>
                      <a:pt x="393" y="484"/>
                    </a:cubicBezTo>
                    <a:cubicBezTo>
                      <a:pt x="318" y="493"/>
                      <a:pt x="318" y="493"/>
                      <a:pt x="318" y="493"/>
                    </a:cubicBezTo>
                    <a:lnTo>
                      <a:pt x="293" y="468"/>
                    </a:lnTo>
                    <a:close/>
                    <a:moveTo>
                      <a:pt x="594" y="660"/>
                    </a:moveTo>
                    <a:cubicBezTo>
                      <a:pt x="577" y="669"/>
                      <a:pt x="577" y="669"/>
                      <a:pt x="577" y="669"/>
                    </a:cubicBezTo>
                    <a:cubicBezTo>
                      <a:pt x="577" y="669"/>
                      <a:pt x="561" y="660"/>
                      <a:pt x="561" y="652"/>
                    </a:cubicBezTo>
                    <a:cubicBezTo>
                      <a:pt x="552" y="660"/>
                      <a:pt x="552" y="660"/>
                      <a:pt x="544" y="660"/>
                    </a:cubicBezTo>
                    <a:cubicBezTo>
                      <a:pt x="544" y="669"/>
                      <a:pt x="552" y="685"/>
                      <a:pt x="552" y="685"/>
                    </a:cubicBezTo>
                    <a:cubicBezTo>
                      <a:pt x="535" y="702"/>
                      <a:pt x="535" y="702"/>
                      <a:pt x="535" y="702"/>
                    </a:cubicBezTo>
                    <a:cubicBezTo>
                      <a:pt x="485" y="710"/>
                      <a:pt x="485" y="710"/>
                      <a:pt x="485" y="710"/>
                    </a:cubicBezTo>
                    <a:cubicBezTo>
                      <a:pt x="469" y="693"/>
                      <a:pt x="469" y="693"/>
                      <a:pt x="469" y="693"/>
                    </a:cubicBezTo>
                    <a:lnTo>
                      <a:pt x="469" y="677"/>
                    </a:lnTo>
                    <a:cubicBezTo>
                      <a:pt x="460" y="669"/>
                      <a:pt x="460" y="669"/>
                      <a:pt x="452" y="669"/>
                    </a:cubicBezTo>
                    <a:cubicBezTo>
                      <a:pt x="435" y="685"/>
                      <a:pt x="435" y="685"/>
                      <a:pt x="435" y="685"/>
                    </a:cubicBezTo>
                    <a:lnTo>
                      <a:pt x="410" y="685"/>
                    </a:lnTo>
                    <a:cubicBezTo>
                      <a:pt x="385" y="643"/>
                      <a:pt x="385" y="643"/>
                      <a:pt x="385" y="643"/>
                    </a:cubicBezTo>
                    <a:cubicBezTo>
                      <a:pt x="385" y="626"/>
                      <a:pt x="385" y="626"/>
                      <a:pt x="385" y="626"/>
                    </a:cubicBezTo>
                    <a:cubicBezTo>
                      <a:pt x="402" y="610"/>
                      <a:pt x="402" y="610"/>
                      <a:pt x="402" y="610"/>
                    </a:cubicBezTo>
                    <a:cubicBezTo>
                      <a:pt x="402" y="602"/>
                      <a:pt x="402" y="602"/>
                      <a:pt x="402" y="593"/>
                    </a:cubicBezTo>
                    <a:cubicBezTo>
                      <a:pt x="393" y="593"/>
                      <a:pt x="376" y="585"/>
                      <a:pt x="376" y="585"/>
                    </a:cubicBezTo>
                    <a:cubicBezTo>
                      <a:pt x="368" y="560"/>
                      <a:pt x="368" y="560"/>
                      <a:pt x="368" y="560"/>
                    </a:cubicBezTo>
                    <a:cubicBezTo>
                      <a:pt x="393" y="518"/>
                      <a:pt x="393" y="518"/>
                      <a:pt x="393" y="518"/>
                    </a:cubicBezTo>
                    <a:cubicBezTo>
                      <a:pt x="410" y="510"/>
                      <a:pt x="410" y="510"/>
                      <a:pt x="410" y="510"/>
                    </a:cubicBezTo>
                    <a:lnTo>
                      <a:pt x="427" y="518"/>
                    </a:lnTo>
                    <a:cubicBezTo>
                      <a:pt x="435" y="518"/>
                      <a:pt x="443" y="518"/>
                      <a:pt x="443" y="510"/>
                    </a:cubicBezTo>
                    <a:cubicBezTo>
                      <a:pt x="443" y="501"/>
                      <a:pt x="443" y="484"/>
                      <a:pt x="443" y="484"/>
                    </a:cubicBezTo>
                    <a:cubicBezTo>
                      <a:pt x="460" y="468"/>
                      <a:pt x="460" y="468"/>
                      <a:pt x="460" y="468"/>
                    </a:cubicBezTo>
                    <a:cubicBezTo>
                      <a:pt x="502" y="468"/>
                      <a:pt x="502" y="468"/>
                      <a:pt x="502" y="468"/>
                    </a:cubicBezTo>
                    <a:cubicBezTo>
                      <a:pt x="519" y="484"/>
                      <a:pt x="519" y="484"/>
                      <a:pt x="519" y="484"/>
                    </a:cubicBezTo>
                    <a:cubicBezTo>
                      <a:pt x="519" y="484"/>
                      <a:pt x="519" y="493"/>
                      <a:pt x="519" y="501"/>
                    </a:cubicBezTo>
                    <a:cubicBezTo>
                      <a:pt x="527" y="501"/>
                      <a:pt x="535" y="510"/>
                      <a:pt x="544" y="510"/>
                    </a:cubicBezTo>
                    <a:cubicBezTo>
                      <a:pt x="552" y="493"/>
                      <a:pt x="552" y="493"/>
                      <a:pt x="552" y="493"/>
                    </a:cubicBezTo>
                    <a:cubicBezTo>
                      <a:pt x="577" y="493"/>
                      <a:pt x="577" y="493"/>
                      <a:pt x="577" y="493"/>
                    </a:cubicBezTo>
                    <a:cubicBezTo>
                      <a:pt x="611" y="535"/>
                      <a:pt x="611" y="535"/>
                      <a:pt x="611" y="535"/>
                    </a:cubicBezTo>
                    <a:cubicBezTo>
                      <a:pt x="611" y="551"/>
                      <a:pt x="611" y="551"/>
                      <a:pt x="611" y="551"/>
                    </a:cubicBezTo>
                    <a:lnTo>
                      <a:pt x="594" y="568"/>
                    </a:lnTo>
                    <a:cubicBezTo>
                      <a:pt x="594" y="576"/>
                      <a:pt x="594" y="576"/>
                      <a:pt x="594" y="585"/>
                    </a:cubicBezTo>
                    <a:cubicBezTo>
                      <a:pt x="602" y="585"/>
                      <a:pt x="619" y="602"/>
                      <a:pt x="619" y="602"/>
                    </a:cubicBezTo>
                    <a:cubicBezTo>
                      <a:pt x="619" y="618"/>
                      <a:pt x="619" y="618"/>
                      <a:pt x="619" y="618"/>
                    </a:cubicBezTo>
                    <a:lnTo>
                      <a:pt x="594" y="660"/>
                    </a:lnTo>
                    <a:close/>
                    <a:moveTo>
                      <a:pt x="594" y="660"/>
                    </a:moveTo>
                    <a:lnTo>
                      <a:pt x="594" y="660"/>
                    </a:lnTo>
                    <a:close/>
                  </a:path>
                </a:pathLst>
              </a:custGeom>
              <a:solidFill>
                <a:srgbClr val="32424B"/>
              </a:solidFill>
              <a:ln>
                <a:noFill/>
              </a:ln>
              <a:effectLst/>
            </p:spPr>
            <p:txBody>
              <a:bodyPr wrap="none" lIns="182843" tIns="91422" rIns="182843" bIns="91422"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a typeface="宋体" panose="02010600030101010101" pitchFamily="2" charset="-122"/>
                </a:endParaRPr>
              </a:p>
            </p:txBody>
          </p:sp>
          <p:sp>
            <p:nvSpPr>
              <p:cNvPr id="52" name="TOP-PPT -3-36"/>
              <p:cNvSpPr>
                <a:spLocks noChangeAspect="1"/>
              </p:cNvSpPr>
              <p:nvPr/>
            </p:nvSpPr>
            <p:spPr bwMode="auto">
              <a:xfrm>
                <a:off x="2077912" y="2300065"/>
                <a:ext cx="305945" cy="33662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6949"/>
                    </a:moveTo>
                    <a:cubicBezTo>
                      <a:pt x="21599" y="7542"/>
                      <a:pt x="21407" y="8153"/>
                      <a:pt x="21017" y="8781"/>
                    </a:cubicBezTo>
                    <a:cubicBezTo>
                      <a:pt x="20628" y="9416"/>
                      <a:pt x="20109" y="10015"/>
                      <a:pt x="19458" y="10585"/>
                    </a:cubicBezTo>
                    <a:cubicBezTo>
                      <a:pt x="18806" y="11152"/>
                      <a:pt x="18040" y="11651"/>
                      <a:pt x="17159" y="12083"/>
                    </a:cubicBezTo>
                    <a:cubicBezTo>
                      <a:pt x="16275" y="12512"/>
                      <a:pt x="15327" y="12820"/>
                      <a:pt x="14315" y="12996"/>
                    </a:cubicBezTo>
                    <a:cubicBezTo>
                      <a:pt x="13880" y="13090"/>
                      <a:pt x="13492" y="13284"/>
                      <a:pt x="13151" y="13578"/>
                    </a:cubicBezTo>
                    <a:cubicBezTo>
                      <a:pt x="12809" y="13872"/>
                      <a:pt x="12641" y="14204"/>
                      <a:pt x="12641" y="14571"/>
                    </a:cubicBezTo>
                    <a:cubicBezTo>
                      <a:pt x="12641" y="14900"/>
                      <a:pt x="12713" y="15140"/>
                      <a:pt x="12865" y="15293"/>
                    </a:cubicBezTo>
                    <a:cubicBezTo>
                      <a:pt x="13015" y="15449"/>
                      <a:pt x="13177" y="15596"/>
                      <a:pt x="13364" y="15728"/>
                    </a:cubicBezTo>
                    <a:cubicBezTo>
                      <a:pt x="13546" y="15866"/>
                      <a:pt x="13717" y="16010"/>
                      <a:pt x="13874" y="16169"/>
                    </a:cubicBezTo>
                    <a:cubicBezTo>
                      <a:pt x="14032" y="16330"/>
                      <a:pt x="14125" y="16574"/>
                      <a:pt x="14160" y="16903"/>
                    </a:cubicBezTo>
                    <a:cubicBezTo>
                      <a:pt x="14195" y="17117"/>
                      <a:pt x="14187" y="17340"/>
                      <a:pt x="14133" y="17564"/>
                    </a:cubicBezTo>
                    <a:cubicBezTo>
                      <a:pt x="14099" y="17696"/>
                      <a:pt x="14200" y="17805"/>
                      <a:pt x="14432" y="17893"/>
                    </a:cubicBezTo>
                    <a:cubicBezTo>
                      <a:pt x="14667" y="17981"/>
                      <a:pt x="14956" y="18069"/>
                      <a:pt x="15295" y="18154"/>
                    </a:cubicBezTo>
                    <a:cubicBezTo>
                      <a:pt x="15637" y="18236"/>
                      <a:pt x="15987" y="18342"/>
                      <a:pt x="16344" y="18468"/>
                    </a:cubicBezTo>
                    <a:cubicBezTo>
                      <a:pt x="16705" y="18595"/>
                      <a:pt x="16975" y="18756"/>
                      <a:pt x="17164" y="18953"/>
                    </a:cubicBezTo>
                    <a:cubicBezTo>
                      <a:pt x="17266" y="19050"/>
                      <a:pt x="17351" y="19232"/>
                      <a:pt x="17415" y="19511"/>
                    </a:cubicBezTo>
                    <a:cubicBezTo>
                      <a:pt x="17477" y="19790"/>
                      <a:pt x="17519" y="20090"/>
                      <a:pt x="17535" y="20416"/>
                    </a:cubicBezTo>
                    <a:cubicBezTo>
                      <a:pt x="17554" y="20727"/>
                      <a:pt x="17527" y="21000"/>
                      <a:pt x="17463" y="21241"/>
                    </a:cubicBezTo>
                    <a:cubicBezTo>
                      <a:pt x="17394" y="21479"/>
                      <a:pt x="17268" y="21599"/>
                      <a:pt x="17089" y="21599"/>
                    </a:cubicBezTo>
                    <a:lnTo>
                      <a:pt x="4496" y="21599"/>
                    </a:lnTo>
                    <a:cubicBezTo>
                      <a:pt x="4328" y="21599"/>
                      <a:pt x="4205" y="21479"/>
                      <a:pt x="4130" y="21241"/>
                    </a:cubicBezTo>
                    <a:cubicBezTo>
                      <a:pt x="4061" y="21000"/>
                      <a:pt x="4032" y="20727"/>
                      <a:pt x="4048" y="20416"/>
                    </a:cubicBezTo>
                    <a:cubicBezTo>
                      <a:pt x="4066" y="20090"/>
                      <a:pt x="4109" y="19790"/>
                      <a:pt x="4170" y="19511"/>
                    </a:cubicBezTo>
                    <a:cubicBezTo>
                      <a:pt x="4235" y="19232"/>
                      <a:pt x="4317" y="19050"/>
                      <a:pt x="4421" y="18953"/>
                    </a:cubicBezTo>
                    <a:cubicBezTo>
                      <a:pt x="4616" y="18768"/>
                      <a:pt x="4889" y="18606"/>
                      <a:pt x="5239" y="18474"/>
                    </a:cubicBezTo>
                    <a:cubicBezTo>
                      <a:pt x="5588" y="18345"/>
                      <a:pt x="5933" y="18236"/>
                      <a:pt x="6269" y="18154"/>
                    </a:cubicBezTo>
                    <a:cubicBezTo>
                      <a:pt x="6606" y="18069"/>
                      <a:pt x="6897" y="17984"/>
                      <a:pt x="7145" y="17901"/>
                    </a:cubicBezTo>
                    <a:cubicBezTo>
                      <a:pt x="7394" y="17816"/>
                      <a:pt x="7498" y="17705"/>
                      <a:pt x="7463" y="17564"/>
                    </a:cubicBezTo>
                    <a:cubicBezTo>
                      <a:pt x="7428" y="17432"/>
                      <a:pt x="7412" y="17311"/>
                      <a:pt x="7412" y="17205"/>
                    </a:cubicBezTo>
                    <a:lnTo>
                      <a:pt x="7412" y="16903"/>
                    </a:lnTo>
                    <a:cubicBezTo>
                      <a:pt x="7428" y="16574"/>
                      <a:pt x="7519" y="16330"/>
                      <a:pt x="7687" y="16169"/>
                    </a:cubicBezTo>
                    <a:cubicBezTo>
                      <a:pt x="7853" y="16010"/>
                      <a:pt x="8034" y="15866"/>
                      <a:pt x="8224" y="15728"/>
                    </a:cubicBezTo>
                    <a:cubicBezTo>
                      <a:pt x="8416" y="15593"/>
                      <a:pt x="8584" y="15446"/>
                      <a:pt x="8729" y="15293"/>
                    </a:cubicBezTo>
                    <a:cubicBezTo>
                      <a:pt x="8873" y="15140"/>
                      <a:pt x="8945" y="14900"/>
                      <a:pt x="8945" y="14571"/>
                    </a:cubicBezTo>
                    <a:cubicBezTo>
                      <a:pt x="8945" y="14204"/>
                      <a:pt x="8777" y="13875"/>
                      <a:pt x="8440" y="13578"/>
                    </a:cubicBezTo>
                    <a:cubicBezTo>
                      <a:pt x="8104" y="13281"/>
                      <a:pt x="7706" y="13090"/>
                      <a:pt x="7247" y="12996"/>
                    </a:cubicBezTo>
                    <a:cubicBezTo>
                      <a:pt x="6251" y="12811"/>
                      <a:pt x="5311" y="12497"/>
                      <a:pt x="4435" y="12062"/>
                    </a:cubicBezTo>
                    <a:cubicBezTo>
                      <a:pt x="3554" y="11628"/>
                      <a:pt x="2790" y="11128"/>
                      <a:pt x="2133" y="10570"/>
                    </a:cubicBezTo>
                    <a:cubicBezTo>
                      <a:pt x="1479" y="10012"/>
                      <a:pt x="958" y="9416"/>
                      <a:pt x="574" y="8781"/>
                    </a:cubicBezTo>
                    <a:cubicBezTo>
                      <a:pt x="189" y="8153"/>
                      <a:pt x="0" y="7542"/>
                      <a:pt x="0" y="6949"/>
                    </a:cubicBezTo>
                    <a:lnTo>
                      <a:pt x="0" y="4320"/>
                    </a:lnTo>
                    <a:cubicBezTo>
                      <a:pt x="0" y="4009"/>
                      <a:pt x="93" y="3756"/>
                      <a:pt x="285" y="3553"/>
                    </a:cubicBezTo>
                    <a:cubicBezTo>
                      <a:pt x="475" y="3354"/>
                      <a:pt x="712" y="3254"/>
                      <a:pt x="998" y="3254"/>
                    </a:cubicBezTo>
                    <a:lnTo>
                      <a:pt x="5124" y="3254"/>
                    </a:lnTo>
                    <a:cubicBezTo>
                      <a:pt x="5108" y="3139"/>
                      <a:pt x="5097" y="3025"/>
                      <a:pt x="5097" y="2901"/>
                    </a:cubicBezTo>
                    <a:lnTo>
                      <a:pt x="5097" y="2564"/>
                    </a:lnTo>
                    <a:lnTo>
                      <a:pt x="5097" y="2505"/>
                    </a:lnTo>
                    <a:cubicBezTo>
                      <a:pt x="5097" y="2005"/>
                      <a:pt x="5118" y="1594"/>
                      <a:pt x="5156" y="1265"/>
                    </a:cubicBezTo>
                    <a:cubicBezTo>
                      <a:pt x="5193" y="939"/>
                      <a:pt x="5260" y="684"/>
                      <a:pt x="5353" y="499"/>
                    </a:cubicBezTo>
                    <a:cubicBezTo>
                      <a:pt x="5444" y="320"/>
                      <a:pt x="5580" y="187"/>
                      <a:pt x="5754" y="111"/>
                    </a:cubicBezTo>
                    <a:cubicBezTo>
                      <a:pt x="5928" y="38"/>
                      <a:pt x="6165" y="0"/>
                      <a:pt x="6464" y="0"/>
                    </a:cubicBezTo>
                    <a:lnTo>
                      <a:pt x="15132" y="0"/>
                    </a:lnTo>
                    <a:cubicBezTo>
                      <a:pt x="15410" y="0"/>
                      <a:pt x="15645" y="38"/>
                      <a:pt x="15829" y="111"/>
                    </a:cubicBezTo>
                    <a:cubicBezTo>
                      <a:pt x="16011" y="187"/>
                      <a:pt x="16149" y="320"/>
                      <a:pt x="16243" y="499"/>
                    </a:cubicBezTo>
                    <a:cubicBezTo>
                      <a:pt x="16336" y="684"/>
                      <a:pt x="16403" y="939"/>
                      <a:pt x="16435" y="1265"/>
                    </a:cubicBezTo>
                    <a:cubicBezTo>
                      <a:pt x="16470" y="1594"/>
                      <a:pt x="16486" y="2006"/>
                      <a:pt x="16486" y="2505"/>
                    </a:cubicBezTo>
                    <a:lnTo>
                      <a:pt x="16486" y="2863"/>
                    </a:lnTo>
                    <a:cubicBezTo>
                      <a:pt x="16486" y="2989"/>
                      <a:pt x="16478" y="3119"/>
                      <a:pt x="16459" y="3251"/>
                    </a:cubicBezTo>
                    <a:lnTo>
                      <a:pt x="20603" y="3251"/>
                    </a:lnTo>
                    <a:cubicBezTo>
                      <a:pt x="20884" y="3251"/>
                      <a:pt x="21119" y="3351"/>
                      <a:pt x="21314" y="3550"/>
                    </a:cubicBezTo>
                    <a:cubicBezTo>
                      <a:pt x="21503" y="3753"/>
                      <a:pt x="21599" y="4006"/>
                      <a:pt x="21599" y="4317"/>
                    </a:cubicBezTo>
                    <a:lnTo>
                      <a:pt x="21599" y="6949"/>
                    </a:lnTo>
                    <a:close/>
                    <a:moveTo>
                      <a:pt x="6283" y="10550"/>
                    </a:moveTo>
                    <a:cubicBezTo>
                      <a:pt x="6072" y="9798"/>
                      <a:pt x="5882" y="8978"/>
                      <a:pt x="5714" y="8082"/>
                    </a:cubicBezTo>
                    <a:cubicBezTo>
                      <a:pt x="5548" y="7189"/>
                      <a:pt x="5407" y="6299"/>
                      <a:pt x="5287" y="5415"/>
                    </a:cubicBezTo>
                    <a:lnTo>
                      <a:pt x="1962" y="5415"/>
                    </a:lnTo>
                    <a:lnTo>
                      <a:pt x="1962" y="6949"/>
                    </a:lnTo>
                    <a:cubicBezTo>
                      <a:pt x="1962" y="7137"/>
                      <a:pt x="2064" y="7389"/>
                      <a:pt x="2264" y="7709"/>
                    </a:cubicBezTo>
                    <a:cubicBezTo>
                      <a:pt x="2462" y="8029"/>
                      <a:pt x="2753" y="8358"/>
                      <a:pt x="3126" y="8699"/>
                    </a:cubicBezTo>
                    <a:cubicBezTo>
                      <a:pt x="3500" y="9040"/>
                      <a:pt x="3954" y="9381"/>
                      <a:pt x="4488" y="9707"/>
                    </a:cubicBezTo>
                    <a:cubicBezTo>
                      <a:pt x="5022" y="10033"/>
                      <a:pt x="5618" y="10315"/>
                      <a:pt x="6283" y="10550"/>
                    </a:cubicBezTo>
                    <a:moveTo>
                      <a:pt x="19629" y="5415"/>
                    </a:moveTo>
                    <a:lnTo>
                      <a:pt x="16280" y="5415"/>
                    </a:lnTo>
                    <a:cubicBezTo>
                      <a:pt x="16179" y="6299"/>
                      <a:pt x="16043" y="7189"/>
                      <a:pt x="15877" y="8082"/>
                    </a:cubicBezTo>
                    <a:cubicBezTo>
                      <a:pt x="15712" y="8978"/>
                      <a:pt x="15522" y="9798"/>
                      <a:pt x="15308" y="10550"/>
                    </a:cubicBezTo>
                    <a:cubicBezTo>
                      <a:pt x="15973" y="10315"/>
                      <a:pt x="16574" y="10033"/>
                      <a:pt x="17105" y="9707"/>
                    </a:cubicBezTo>
                    <a:cubicBezTo>
                      <a:pt x="17637" y="9381"/>
                      <a:pt x="18091" y="9040"/>
                      <a:pt x="18467" y="8699"/>
                    </a:cubicBezTo>
                    <a:cubicBezTo>
                      <a:pt x="18844" y="8358"/>
                      <a:pt x="19130" y="8029"/>
                      <a:pt x="19330" y="7709"/>
                    </a:cubicBezTo>
                    <a:cubicBezTo>
                      <a:pt x="19530" y="7389"/>
                      <a:pt x="19629" y="7137"/>
                      <a:pt x="19629" y="6949"/>
                    </a:cubicBezTo>
                    <a:lnTo>
                      <a:pt x="19629" y="5415"/>
                    </a:lnTo>
                    <a:close/>
                  </a:path>
                </a:pathLst>
              </a:custGeom>
              <a:solidFill>
                <a:srgbClr val="32424B"/>
              </a:solidFill>
              <a:ln>
                <a:noFill/>
              </a:ln>
              <a:effectLst/>
            </p:spPr>
            <p:txBody>
              <a:bodyPr lIns="50789" tIns="50789" rIns="50789" bIns="50789" anchor="ctr"/>
              <a:lstStyle/>
              <a:p>
                <a:pPr marL="0" marR="0" lvl="0" indent="0" defTabSz="342900" eaLnBrk="1" fontAlgn="auto" latinLnBrk="0" hangingPunct="1">
                  <a:lnSpc>
                    <a:spcPct val="100000"/>
                  </a:lnSpc>
                  <a:spcBef>
                    <a:spcPct val="0"/>
                  </a:spcBef>
                  <a:spcAft>
                    <a:spcPct val="0"/>
                  </a:spcAft>
                  <a:buClrTx/>
                  <a:buSzTx/>
                  <a:buFontTx/>
                  <a:buNone/>
                  <a:defRPr/>
                </a:pPr>
                <a:endParaRPr kumimoji="0" lang="es-ES" sz="2700" b="0" i="0" u="none" strike="noStrike" kern="0" cap="none" spc="0" normalizeH="0" baseline="0" noProof="0">
                  <a:ln>
                    <a:noFill/>
                  </a:ln>
                  <a:solidFill>
                    <a:srgbClr val="03451C"/>
                  </a:solidFill>
                  <a:effectLst>
                    <a:outerShdw blurRad="38100" dist="38100" dir="2700000" algn="tl">
                      <a:srgbClr val="000000"/>
                    </a:outerShdw>
                  </a:effectLst>
                  <a:uLnTx/>
                  <a:uFillTx/>
                  <a:latin typeface="思源黑体 CN Bold" panose="020B0800000000000000" pitchFamily="34" charset="-122"/>
                  <a:cs typeface="Gill Sans" charset="0"/>
                  <a:sym typeface="Gill Sans" charset="0"/>
                </a:endParaRPr>
              </a:p>
            </p:txBody>
          </p:sp>
          <p:sp>
            <p:nvSpPr>
              <p:cNvPr id="53" name="TOP-PPT -3-37"/>
              <p:cNvSpPr>
                <a:spLocks noChangeArrowheads="1"/>
              </p:cNvSpPr>
              <p:nvPr/>
            </p:nvSpPr>
            <p:spPr bwMode="auto">
              <a:xfrm>
                <a:off x="1426181" y="3187902"/>
                <a:ext cx="139473" cy="139510"/>
              </a:xfrm>
              <a:custGeom>
                <a:avLst/>
                <a:gdLst>
                  <a:gd name="T0" fmla="*/ 92 w 336"/>
                  <a:gd name="T1" fmla="*/ 0 h 336"/>
                  <a:gd name="T2" fmla="*/ 0 w 336"/>
                  <a:gd name="T3" fmla="*/ 243 h 336"/>
                  <a:gd name="T4" fmla="*/ 159 w 336"/>
                  <a:gd name="T5" fmla="*/ 193 h 336"/>
                  <a:gd name="T6" fmla="*/ 251 w 336"/>
                  <a:gd name="T7" fmla="*/ 335 h 336"/>
                  <a:gd name="T8" fmla="*/ 335 w 336"/>
                  <a:gd name="T9" fmla="*/ 84 h 336"/>
                  <a:gd name="T10" fmla="*/ 251 w 336"/>
                  <a:gd name="T11" fmla="*/ 9 h 336"/>
                  <a:gd name="T12" fmla="*/ 92 w 336"/>
                  <a:gd name="T13" fmla="*/ 0 h 336"/>
                  <a:gd name="T14" fmla="*/ 92 w 336"/>
                  <a:gd name="T15" fmla="*/ 0 h 336"/>
                  <a:gd name="T16" fmla="*/ 92 w 336"/>
                  <a:gd name="T17" fmla="*/ 0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336">
                    <a:moveTo>
                      <a:pt x="92" y="0"/>
                    </a:moveTo>
                    <a:lnTo>
                      <a:pt x="0" y="243"/>
                    </a:lnTo>
                    <a:lnTo>
                      <a:pt x="159" y="193"/>
                    </a:lnTo>
                    <a:lnTo>
                      <a:pt x="251" y="335"/>
                    </a:lnTo>
                    <a:lnTo>
                      <a:pt x="335" y="84"/>
                    </a:lnTo>
                    <a:lnTo>
                      <a:pt x="251" y="9"/>
                    </a:lnTo>
                    <a:lnTo>
                      <a:pt x="92" y="0"/>
                    </a:lnTo>
                    <a:close/>
                    <a:moveTo>
                      <a:pt x="92" y="0"/>
                    </a:moveTo>
                    <a:lnTo>
                      <a:pt x="92" y="0"/>
                    </a:lnTo>
                    <a:close/>
                  </a:path>
                </a:pathLst>
              </a:custGeom>
              <a:solidFill>
                <a:sysClr val="window" lastClr="FFFFFF"/>
              </a:solid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54" name="TOP-PPT -3-38"/>
              <p:cNvSpPr>
                <a:spLocks noChangeArrowheads="1"/>
              </p:cNvSpPr>
              <p:nvPr/>
            </p:nvSpPr>
            <p:spPr bwMode="auto">
              <a:xfrm>
                <a:off x="1426181" y="3187902"/>
                <a:ext cx="139473" cy="139510"/>
              </a:xfrm>
              <a:custGeom>
                <a:avLst/>
                <a:gdLst>
                  <a:gd name="T0" fmla="*/ 92 w 336"/>
                  <a:gd name="T1" fmla="*/ 0 h 336"/>
                  <a:gd name="T2" fmla="*/ 0 w 336"/>
                  <a:gd name="T3" fmla="*/ 243 h 336"/>
                  <a:gd name="T4" fmla="*/ 159 w 336"/>
                  <a:gd name="T5" fmla="*/ 193 h 336"/>
                  <a:gd name="T6" fmla="*/ 251 w 336"/>
                  <a:gd name="T7" fmla="*/ 335 h 336"/>
                  <a:gd name="T8" fmla="*/ 335 w 336"/>
                  <a:gd name="T9" fmla="*/ 84 h 336"/>
                  <a:gd name="T10" fmla="*/ 251 w 336"/>
                  <a:gd name="T11" fmla="*/ 9 h 336"/>
                  <a:gd name="T12" fmla="*/ 92 w 336"/>
                  <a:gd name="T13" fmla="*/ 0 h 336"/>
                </a:gdLst>
                <a:ahLst/>
                <a:cxnLst>
                  <a:cxn ang="0">
                    <a:pos x="T0" y="T1"/>
                  </a:cxn>
                  <a:cxn ang="0">
                    <a:pos x="T2" y="T3"/>
                  </a:cxn>
                  <a:cxn ang="0">
                    <a:pos x="T4" y="T5"/>
                  </a:cxn>
                  <a:cxn ang="0">
                    <a:pos x="T6" y="T7"/>
                  </a:cxn>
                  <a:cxn ang="0">
                    <a:pos x="T8" y="T9"/>
                  </a:cxn>
                  <a:cxn ang="0">
                    <a:pos x="T10" y="T11"/>
                  </a:cxn>
                  <a:cxn ang="0">
                    <a:pos x="T12" y="T13"/>
                  </a:cxn>
                </a:cxnLst>
                <a:rect l="0" t="0" r="r" b="b"/>
                <a:pathLst>
                  <a:path w="336" h="336">
                    <a:moveTo>
                      <a:pt x="92" y="0"/>
                    </a:moveTo>
                    <a:lnTo>
                      <a:pt x="0" y="243"/>
                    </a:lnTo>
                    <a:lnTo>
                      <a:pt x="159" y="193"/>
                    </a:lnTo>
                    <a:lnTo>
                      <a:pt x="251" y="335"/>
                    </a:lnTo>
                    <a:lnTo>
                      <a:pt x="335" y="84"/>
                    </a:lnTo>
                    <a:lnTo>
                      <a:pt x="251" y="9"/>
                    </a:lnTo>
                    <a:lnTo>
                      <a:pt x="92" y="0"/>
                    </a:lnTo>
                  </a:path>
                </a:pathLst>
              </a:custGeom>
              <a:solidFill>
                <a:sysClr val="window" lastClr="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55" name="TOP-PPT -3-39"/>
              <p:cNvSpPr>
                <a:spLocks noChangeArrowheads="1"/>
              </p:cNvSpPr>
              <p:nvPr/>
            </p:nvSpPr>
            <p:spPr bwMode="auto">
              <a:xfrm>
                <a:off x="1464720" y="3187902"/>
                <a:ext cx="1835" cy="1835"/>
              </a:xfrm>
              <a:custGeom>
                <a:avLst/>
                <a:gdLst>
                  <a:gd name="T0" fmla="*/ 0 w 1"/>
                  <a:gd name="T1" fmla="*/ 0 h 1"/>
                  <a:gd name="T2" fmla="*/ 0 w 1"/>
                  <a:gd name="T3" fmla="*/ 0 h 1"/>
                </a:gdLst>
                <a:ahLst/>
                <a:cxnLst>
                  <a:cxn ang="0">
                    <a:pos x="T0" y="T1"/>
                  </a:cxn>
                  <a:cxn ang="0">
                    <a:pos x="T2" y="T3"/>
                  </a:cxn>
                </a:cxnLst>
                <a:rect l="0" t="0" r="r" b="b"/>
                <a:pathLst>
                  <a:path w="1" h="1">
                    <a:moveTo>
                      <a:pt x="0" y="0"/>
                    </a:moveTo>
                    <a:lnTo>
                      <a:pt x="0" y="0"/>
                    </a:lnTo>
                  </a:path>
                </a:pathLst>
              </a:custGeom>
              <a:solidFill>
                <a:sysClr val="window" lastClr="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56" name="TOP-PPT -3-40"/>
              <p:cNvSpPr>
                <a:spLocks noChangeArrowheads="1"/>
              </p:cNvSpPr>
              <p:nvPr/>
            </p:nvSpPr>
            <p:spPr bwMode="auto">
              <a:xfrm>
                <a:off x="1606028" y="3187902"/>
                <a:ext cx="139473" cy="139510"/>
              </a:xfrm>
              <a:custGeom>
                <a:avLst/>
                <a:gdLst>
                  <a:gd name="T0" fmla="*/ 251 w 336"/>
                  <a:gd name="T1" fmla="*/ 0 h 336"/>
                  <a:gd name="T2" fmla="*/ 84 w 336"/>
                  <a:gd name="T3" fmla="*/ 9 h 336"/>
                  <a:gd name="T4" fmla="*/ 0 w 336"/>
                  <a:gd name="T5" fmla="*/ 84 h 336"/>
                  <a:gd name="T6" fmla="*/ 92 w 336"/>
                  <a:gd name="T7" fmla="*/ 335 h 336"/>
                  <a:gd name="T8" fmla="*/ 176 w 336"/>
                  <a:gd name="T9" fmla="*/ 193 h 336"/>
                  <a:gd name="T10" fmla="*/ 335 w 336"/>
                  <a:gd name="T11" fmla="*/ 243 h 336"/>
                  <a:gd name="T12" fmla="*/ 251 w 336"/>
                  <a:gd name="T13" fmla="*/ 0 h 336"/>
                  <a:gd name="T14" fmla="*/ 251 w 336"/>
                  <a:gd name="T15" fmla="*/ 0 h 336"/>
                  <a:gd name="T16" fmla="*/ 251 w 336"/>
                  <a:gd name="T17" fmla="*/ 0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336">
                    <a:moveTo>
                      <a:pt x="251" y="0"/>
                    </a:moveTo>
                    <a:lnTo>
                      <a:pt x="84" y="9"/>
                    </a:lnTo>
                    <a:lnTo>
                      <a:pt x="0" y="84"/>
                    </a:lnTo>
                    <a:lnTo>
                      <a:pt x="92" y="335"/>
                    </a:lnTo>
                    <a:lnTo>
                      <a:pt x="176" y="193"/>
                    </a:lnTo>
                    <a:lnTo>
                      <a:pt x="335" y="243"/>
                    </a:lnTo>
                    <a:lnTo>
                      <a:pt x="251" y="0"/>
                    </a:lnTo>
                    <a:close/>
                    <a:moveTo>
                      <a:pt x="251" y="0"/>
                    </a:moveTo>
                    <a:lnTo>
                      <a:pt x="251" y="0"/>
                    </a:lnTo>
                    <a:close/>
                  </a:path>
                </a:pathLst>
              </a:custGeom>
              <a:solidFill>
                <a:sysClr val="window" lastClr="FFFFFF"/>
              </a:solid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57" name="TOP-PPT -3-41"/>
              <p:cNvSpPr>
                <a:spLocks noChangeArrowheads="1"/>
              </p:cNvSpPr>
              <p:nvPr/>
            </p:nvSpPr>
            <p:spPr bwMode="auto">
              <a:xfrm>
                <a:off x="1606028" y="3187902"/>
                <a:ext cx="139473" cy="139510"/>
              </a:xfrm>
              <a:custGeom>
                <a:avLst/>
                <a:gdLst>
                  <a:gd name="T0" fmla="*/ 251 w 336"/>
                  <a:gd name="T1" fmla="*/ 0 h 336"/>
                  <a:gd name="T2" fmla="*/ 84 w 336"/>
                  <a:gd name="T3" fmla="*/ 9 h 336"/>
                  <a:gd name="T4" fmla="*/ 0 w 336"/>
                  <a:gd name="T5" fmla="*/ 84 h 336"/>
                  <a:gd name="T6" fmla="*/ 92 w 336"/>
                  <a:gd name="T7" fmla="*/ 335 h 336"/>
                  <a:gd name="T8" fmla="*/ 176 w 336"/>
                  <a:gd name="T9" fmla="*/ 193 h 336"/>
                  <a:gd name="T10" fmla="*/ 335 w 336"/>
                  <a:gd name="T11" fmla="*/ 243 h 336"/>
                  <a:gd name="T12" fmla="*/ 251 w 336"/>
                  <a:gd name="T13" fmla="*/ 0 h 336"/>
                </a:gdLst>
                <a:ahLst/>
                <a:cxnLst>
                  <a:cxn ang="0">
                    <a:pos x="T0" y="T1"/>
                  </a:cxn>
                  <a:cxn ang="0">
                    <a:pos x="T2" y="T3"/>
                  </a:cxn>
                  <a:cxn ang="0">
                    <a:pos x="T4" y="T5"/>
                  </a:cxn>
                  <a:cxn ang="0">
                    <a:pos x="T6" y="T7"/>
                  </a:cxn>
                  <a:cxn ang="0">
                    <a:pos x="T8" y="T9"/>
                  </a:cxn>
                  <a:cxn ang="0">
                    <a:pos x="T10" y="T11"/>
                  </a:cxn>
                  <a:cxn ang="0">
                    <a:pos x="T12" y="T13"/>
                  </a:cxn>
                </a:cxnLst>
                <a:rect l="0" t="0" r="r" b="b"/>
                <a:pathLst>
                  <a:path w="336" h="336">
                    <a:moveTo>
                      <a:pt x="251" y="0"/>
                    </a:moveTo>
                    <a:lnTo>
                      <a:pt x="84" y="9"/>
                    </a:lnTo>
                    <a:lnTo>
                      <a:pt x="0" y="84"/>
                    </a:lnTo>
                    <a:lnTo>
                      <a:pt x="92" y="335"/>
                    </a:lnTo>
                    <a:lnTo>
                      <a:pt x="176" y="193"/>
                    </a:lnTo>
                    <a:lnTo>
                      <a:pt x="335" y="243"/>
                    </a:lnTo>
                    <a:lnTo>
                      <a:pt x="251" y="0"/>
                    </a:lnTo>
                  </a:path>
                </a:pathLst>
              </a:custGeom>
              <a:solidFill>
                <a:sysClr val="window" lastClr="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58" name="TOP-PPT -3-42"/>
              <p:cNvSpPr>
                <a:spLocks noChangeArrowheads="1"/>
              </p:cNvSpPr>
              <p:nvPr/>
            </p:nvSpPr>
            <p:spPr bwMode="auto">
              <a:xfrm>
                <a:off x="1710633" y="3187902"/>
                <a:ext cx="1835" cy="1835"/>
              </a:xfrm>
              <a:custGeom>
                <a:avLst/>
                <a:gdLst>
                  <a:gd name="T0" fmla="*/ 0 w 1"/>
                  <a:gd name="T1" fmla="*/ 0 h 1"/>
                  <a:gd name="T2" fmla="*/ 0 w 1"/>
                  <a:gd name="T3" fmla="*/ 0 h 1"/>
                </a:gdLst>
                <a:ahLst/>
                <a:cxnLst>
                  <a:cxn ang="0">
                    <a:pos x="T0" y="T1"/>
                  </a:cxn>
                  <a:cxn ang="0">
                    <a:pos x="T2" y="T3"/>
                  </a:cxn>
                </a:cxnLst>
                <a:rect l="0" t="0" r="r" b="b"/>
                <a:pathLst>
                  <a:path w="1" h="1">
                    <a:moveTo>
                      <a:pt x="0" y="0"/>
                    </a:moveTo>
                    <a:lnTo>
                      <a:pt x="0" y="0"/>
                    </a:lnTo>
                  </a:path>
                </a:pathLst>
              </a:custGeom>
              <a:solidFill>
                <a:sysClr val="window" lastClr="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59" name="TOP-PPT -3-43"/>
              <p:cNvSpPr>
                <a:spLocks noChangeArrowheads="1"/>
              </p:cNvSpPr>
              <p:nvPr/>
            </p:nvSpPr>
            <p:spPr bwMode="auto">
              <a:xfrm>
                <a:off x="1437192" y="2908883"/>
                <a:ext cx="302803" cy="299211"/>
              </a:xfrm>
              <a:custGeom>
                <a:avLst/>
                <a:gdLst>
                  <a:gd name="T0" fmla="*/ 618 w 728"/>
                  <a:gd name="T1" fmla="*/ 619 h 720"/>
                  <a:gd name="T2" fmla="*/ 627 w 728"/>
                  <a:gd name="T3" fmla="*/ 469 h 720"/>
                  <a:gd name="T4" fmla="*/ 727 w 728"/>
                  <a:gd name="T5" fmla="*/ 360 h 720"/>
                  <a:gd name="T6" fmla="*/ 627 w 728"/>
                  <a:gd name="T7" fmla="*/ 251 h 720"/>
                  <a:gd name="T8" fmla="*/ 618 w 728"/>
                  <a:gd name="T9" fmla="*/ 101 h 720"/>
                  <a:gd name="T10" fmla="*/ 468 w 728"/>
                  <a:gd name="T11" fmla="*/ 92 h 720"/>
                  <a:gd name="T12" fmla="*/ 359 w 728"/>
                  <a:gd name="T13" fmla="*/ 0 h 720"/>
                  <a:gd name="T14" fmla="*/ 250 w 728"/>
                  <a:gd name="T15" fmla="*/ 92 h 720"/>
                  <a:gd name="T16" fmla="*/ 100 w 728"/>
                  <a:gd name="T17" fmla="*/ 101 h 720"/>
                  <a:gd name="T18" fmla="*/ 92 w 728"/>
                  <a:gd name="T19" fmla="*/ 251 h 720"/>
                  <a:gd name="T20" fmla="*/ 0 w 728"/>
                  <a:gd name="T21" fmla="*/ 360 h 720"/>
                  <a:gd name="T22" fmla="*/ 92 w 728"/>
                  <a:gd name="T23" fmla="*/ 469 h 720"/>
                  <a:gd name="T24" fmla="*/ 100 w 728"/>
                  <a:gd name="T25" fmla="*/ 619 h 720"/>
                  <a:gd name="T26" fmla="*/ 250 w 728"/>
                  <a:gd name="T27" fmla="*/ 628 h 720"/>
                  <a:gd name="T28" fmla="*/ 359 w 728"/>
                  <a:gd name="T29" fmla="*/ 719 h 720"/>
                  <a:gd name="T30" fmla="*/ 468 w 728"/>
                  <a:gd name="T31" fmla="*/ 628 h 720"/>
                  <a:gd name="T32" fmla="*/ 618 w 728"/>
                  <a:gd name="T33" fmla="*/ 619 h 720"/>
                  <a:gd name="T34" fmla="*/ 359 w 728"/>
                  <a:gd name="T35" fmla="*/ 561 h 720"/>
                  <a:gd name="T36" fmla="*/ 159 w 728"/>
                  <a:gd name="T37" fmla="*/ 360 h 720"/>
                  <a:gd name="T38" fmla="*/ 359 w 728"/>
                  <a:gd name="T39" fmla="*/ 159 h 720"/>
                  <a:gd name="T40" fmla="*/ 560 w 728"/>
                  <a:gd name="T41" fmla="*/ 360 h 720"/>
                  <a:gd name="T42" fmla="*/ 359 w 728"/>
                  <a:gd name="T43" fmla="*/ 561 h 720"/>
                  <a:gd name="T44" fmla="*/ 359 w 728"/>
                  <a:gd name="T45" fmla="*/ 561 h 720"/>
                  <a:gd name="T46" fmla="*/ 359 w 728"/>
                  <a:gd name="T47" fmla="*/ 561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28" h="720">
                    <a:moveTo>
                      <a:pt x="618" y="619"/>
                    </a:moveTo>
                    <a:cubicBezTo>
                      <a:pt x="627" y="469"/>
                      <a:pt x="627" y="469"/>
                      <a:pt x="627" y="469"/>
                    </a:cubicBezTo>
                    <a:cubicBezTo>
                      <a:pt x="727" y="360"/>
                      <a:pt x="727" y="360"/>
                      <a:pt x="727" y="360"/>
                    </a:cubicBezTo>
                    <a:cubicBezTo>
                      <a:pt x="627" y="251"/>
                      <a:pt x="627" y="251"/>
                      <a:pt x="627" y="251"/>
                    </a:cubicBezTo>
                    <a:cubicBezTo>
                      <a:pt x="618" y="101"/>
                      <a:pt x="618" y="101"/>
                      <a:pt x="618" y="101"/>
                    </a:cubicBezTo>
                    <a:cubicBezTo>
                      <a:pt x="468" y="92"/>
                      <a:pt x="468" y="92"/>
                      <a:pt x="468" y="92"/>
                    </a:cubicBezTo>
                    <a:cubicBezTo>
                      <a:pt x="359" y="0"/>
                      <a:pt x="359" y="0"/>
                      <a:pt x="359" y="0"/>
                    </a:cubicBezTo>
                    <a:cubicBezTo>
                      <a:pt x="250" y="92"/>
                      <a:pt x="250" y="92"/>
                      <a:pt x="250" y="92"/>
                    </a:cubicBezTo>
                    <a:cubicBezTo>
                      <a:pt x="100" y="101"/>
                      <a:pt x="100" y="101"/>
                      <a:pt x="100" y="101"/>
                    </a:cubicBezTo>
                    <a:cubicBezTo>
                      <a:pt x="92" y="251"/>
                      <a:pt x="92" y="251"/>
                      <a:pt x="92" y="251"/>
                    </a:cubicBezTo>
                    <a:cubicBezTo>
                      <a:pt x="0" y="360"/>
                      <a:pt x="0" y="360"/>
                      <a:pt x="0" y="360"/>
                    </a:cubicBezTo>
                    <a:cubicBezTo>
                      <a:pt x="92" y="469"/>
                      <a:pt x="92" y="469"/>
                      <a:pt x="92" y="469"/>
                    </a:cubicBezTo>
                    <a:cubicBezTo>
                      <a:pt x="100" y="619"/>
                      <a:pt x="100" y="619"/>
                      <a:pt x="100" y="619"/>
                    </a:cubicBezTo>
                    <a:cubicBezTo>
                      <a:pt x="250" y="628"/>
                      <a:pt x="250" y="628"/>
                      <a:pt x="250" y="628"/>
                    </a:cubicBezTo>
                    <a:cubicBezTo>
                      <a:pt x="359" y="719"/>
                      <a:pt x="359" y="719"/>
                      <a:pt x="359" y="719"/>
                    </a:cubicBezTo>
                    <a:cubicBezTo>
                      <a:pt x="468" y="628"/>
                      <a:pt x="468" y="628"/>
                      <a:pt x="468" y="628"/>
                    </a:cubicBezTo>
                    <a:lnTo>
                      <a:pt x="618" y="619"/>
                    </a:lnTo>
                    <a:close/>
                    <a:moveTo>
                      <a:pt x="359" y="561"/>
                    </a:moveTo>
                    <a:cubicBezTo>
                      <a:pt x="250" y="561"/>
                      <a:pt x="159" y="469"/>
                      <a:pt x="159" y="360"/>
                    </a:cubicBezTo>
                    <a:cubicBezTo>
                      <a:pt x="159" y="243"/>
                      <a:pt x="250" y="159"/>
                      <a:pt x="359" y="159"/>
                    </a:cubicBezTo>
                    <a:cubicBezTo>
                      <a:pt x="468" y="159"/>
                      <a:pt x="560" y="243"/>
                      <a:pt x="560" y="360"/>
                    </a:cubicBezTo>
                    <a:cubicBezTo>
                      <a:pt x="560" y="469"/>
                      <a:pt x="468" y="561"/>
                      <a:pt x="359" y="561"/>
                    </a:cubicBezTo>
                    <a:close/>
                    <a:moveTo>
                      <a:pt x="359" y="561"/>
                    </a:moveTo>
                    <a:lnTo>
                      <a:pt x="359" y="561"/>
                    </a:lnTo>
                    <a:close/>
                  </a:path>
                </a:pathLst>
              </a:custGeom>
              <a:solidFill>
                <a:sysClr val="window" lastClr="FFFFFF"/>
              </a:solid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60" name="TOP-PPT -3-44"/>
              <p:cNvSpPr>
                <a:spLocks noChangeArrowheads="1"/>
              </p:cNvSpPr>
              <p:nvPr/>
            </p:nvSpPr>
            <p:spPr bwMode="auto">
              <a:xfrm>
                <a:off x="1558314" y="3009843"/>
                <a:ext cx="42208" cy="93619"/>
              </a:xfrm>
              <a:custGeom>
                <a:avLst/>
                <a:gdLst>
                  <a:gd name="T0" fmla="*/ 0 w 102"/>
                  <a:gd name="T1" fmla="*/ 33 h 227"/>
                  <a:gd name="T2" fmla="*/ 9 w 102"/>
                  <a:gd name="T3" fmla="*/ 67 h 227"/>
                  <a:gd name="T4" fmla="*/ 50 w 102"/>
                  <a:gd name="T5" fmla="*/ 50 h 227"/>
                  <a:gd name="T6" fmla="*/ 50 w 102"/>
                  <a:gd name="T7" fmla="*/ 226 h 227"/>
                  <a:gd name="T8" fmla="*/ 101 w 102"/>
                  <a:gd name="T9" fmla="*/ 226 h 227"/>
                  <a:gd name="T10" fmla="*/ 101 w 102"/>
                  <a:gd name="T11" fmla="*/ 0 h 227"/>
                  <a:gd name="T12" fmla="*/ 59 w 102"/>
                  <a:gd name="T13" fmla="*/ 0 h 227"/>
                  <a:gd name="T14" fmla="*/ 0 w 102"/>
                  <a:gd name="T15" fmla="*/ 33 h 227"/>
                  <a:gd name="T16" fmla="*/ 0 w 102"/>
                  <a:gd name="T17" fmla="*/ 33 h 227"/>
                  <a:gd name="T18" fmla="*/ 0 w 102"/>
                  <a:gd name="T19" fmla="*/ 3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2" h="226">
                    <a:moveTo>
                      <a:pt x="0" y="33"/>
                    </a:moveTo>
                    <a:lnTo>
                      <a:pt x="9" y="67"/>
                    </a:lnTo>
                    <a:lnTo>
                      <a:pt x="50" y="50"/>
                    </a:lnTo>
                    <a:lnTo>
                      <a:pt x="50" y="226"/>
                    </a:lnTo>
                    <a:lnTo>
                      <a:pt x="101" y="226"/>
                    </a:lnTo>
                    <a:lnTo>
                      <a:pt x="101" y="0"/>
                    </a:lnTo>
                    <a:lnTo>
                      <a:pt x="59" y="0"/>
                    </a:lnTo>
                    <a:lnTo>
                      <a:pt x="0" y="33"/>
                    </a:lnTo>
                    <a:close/>
                    <a:moveTo>
                      <a:pt x="0" y="33"/>
                    </a:moveTo>
                    <a:lnTo>
                      <a:pt x="0" y="33"/>
                    </a:lnTo>
                    <a:close/>
                  </a:path>
                </a:pathLst>
              </a:custGeom>
              <a:solidFill>
                <a:sysClr val="window" lastClr="FFFFFF"/>
              </a:solid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61" name="TOP-PPT -3-45"/>
              <p:cNvSpPr>
                <a:spLocks noChangeArrowheads="1"/>
              </p:cNvSpPr>
              <p:nvPr/>
            </p:nvSpPr>
            <p:spPr bwMode="auto">
              <a:xfrm>
                <a:off x="1558314" y="3009843"/>
                <a:ext cx="42208" cy="93619"/>
              </a:xfrm>
              <a:custGeom>
                <a:avLst/>
                <a:gdLst>
                  <a:gd name="T0" fmla="*/ 0 w 102"/>
                  <a:gd name="T1" fmla="*/ 33 h 227"/>
                  <a:gd name="T2" fmla="*/ 9 w 102"/>
                  <a:gd name="T3" fmla="*/ 67 h 227"/>
                  <a:gd name="T4" fmla="*/ 50 w 102"/>
                  <a:gd name="T5" fmla="*/ 50 h 227"/>
                  <a:gd name="T6" fmla="*/ 50 w 102"/>
                  <a:gd name="T7" fmla="*/ 50 h 227"/>
                  <a:gd name="T8" fmla="*/ 50 w 102"/>
                  <a:gd name="T9" fmla="*/ 226 h 227"/>
                  <a:gd name="T10" fmla="*/ 101 w 102"/>
                  <a:gd name="T11" fmla="*/ 226 h 227"/>
                  <a:gd name="T12" fmla="*/ 101 w 102"/>
                  <a:gd name="T13" fmla="*/ 0 h 227"/>
                  <a:gd name="T14" fmla="*/ 59 w 102"/>
                  <a:gd name="T15" fmla="*/ 0 h 227"/>
                  <a:gd name="T16" fmla="*/ 0 w 102"/>
                  <a:gd name="T17" fmla="*/ 3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2" h="226">
                    <a:moveTo>
                      <a:pt x="0" y="33"/>
                    </a:moveTo>
                    <a:lnTo>
                      <a:pt x="9" y="67"/>
                    </a:lnTo>
                    <a:lnTo>
                      <a:pt x="50" y="50"/>
                    </a:lnTo>
                    <a:lnTo>
                      <a:pt x="50" y="50"/>
                    </a:lnTo>
                    <a:lnTo>
                      <a:pt x="50" y="226"/>
                    </a:lnTo>
                    <a:lnTo>
                      <a:pt x="101" y="226"/>
                    </a:lnTo>
                    <a:lnTo>
                      <a:pt x="101" y="0"/>
                    </a:lnTo>
                    <a:lnTo>
                      <a:pt x="59" y="0"/>
                    </a:lnTo>
                    <a:lnTo>
                      <a:pt x="0" y="33"/>
                    </a:lnTo>
                  </a:path>
                </a:pathLst>
              </a:custGeom>
              <a:solidFill>
                <a:sysClr val="window" lastClr="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62" name="TOP-PPT -3-46"/>
              <p:cNvSpPr>
                <a:spLocks noChangeArrowheads="1"/>
              </p:cNvSpPr>
              <p:nvPr/>
            </p:nvSpPr>
            <p:spPr bwMode="auto">
              <a:xfrm>
                <a:off x="1558314" y="3024528"/>
                <a:ext cx="1834" cy="1836"/>
              </a:xfrm>
              <a:custGeom>
                <a:avLst/>
                <a:gdLst>
                  <a:gd name="T0" fmla="*/ 0 w 1"/>
                  <a:gd name="T1" fmla="*/ 0 h 1"/>
                  <a:gd name="T2" fmla="*/ 0 w 1"/>
                  <a:gd name="T3" fmla="*/ 0 h 1"/>
                </a:gdLst>
                <a:ahLst/>
                <a:cxnLst>
                  <a:cxn ang="0">
                    <a:pos x="T0" y="T1"/>
                  </a:cxn>
                  <a:cxn ang="0">
                    <a:pos x="T2" y="T3"/>
                  </a:cxn>
                </a:cxnLst>
                <a:rect l="0" t="0" r="r" b="b"/>
                <a:pathLst>
                  <a:path w="1" h="1">
                    <a:moveTo>
                      <a:pt x="0" y="0"/>
                    </a:moveTo>
                    <a:lnTo>
                      <a:pt x="0" y="0"/>
                    </a:lnTo>
                  </a:path>
                </a:pathLst>
              </a:custGeom>
              <a:solidFill>
                <a:sysClr val="window" lastClr="FFFFFF"/>
              </a:solidFill>
              <a:ln>
                <a:noFill/>
              </a:ln>
              <a:effectLst/>
              <a:extLst>
                <a:ext uri="{91240B29-F687-4F45-9708-019B960494DF}">
                  <a14:hiddenLine xmlns:a14="http://schemas.microsoft.com/office/drawing/2010/main" w="9525">
                    <a:solidFill>
                      <a:srgbClr val="808080"/>
                    </a:solidFill>
                    <a:rou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63" name="TOP-PPT -3-47"/>
              <p:cNvSpPr>
                <a:spLocks noChangeAspect="1" noChangeArrowheads="1"/>
              </p:cNvSpPr>
              <p:nvPr/>
            </p:nvSpPr>
            <p:spPr bwMode="auto">
              <a:xfrm>
                <a:off x="2957128" y="5582991"/>
                <a:ext cx="290622" cy="347831"/>
              </a:xfrm>
              <a:custGeom>
                <a:avLst/>
                <a:gdLst>
                  <a:gd name="connsiteX0" fmla="*/ 206367 w 449768"/>
                  <a:gd name="connsiteY0" fmla="*/ 423375 h 538305"/>
                  <a:gd name="connsiteX1" fmla="*/ 208536 w 449768"/>
                  <a:gd name="connsiteY1" fmla="*/ 434347 h 538305"/>
                  <a:gd name="connsiteX2" fmla="*/ 136133 w 449768"/>
                  <a:gd name="connsiteY2" fmla="*/ 527584 h 538305"/>
                  <a:gd name="connsiteX3" fmla="*/ 120760 w 449768"/>
                  <a:gd name="connsiteY3" fmla="*/ 517169 h 538305"/>
                  <a:gd name="connsiteX4" fmla="*/ 192667 w 449768"/>
                  <a:gd name="connsiteY4" fmla="*/ 423933 h 538305"/>
                  <a:gd name="connsiteX5" fmla="*/ 206367 w 449768"/>
                  <a:gd name="connsiteY5" fmla="*/ 423375 h 538305"/>
                  <a:gd name="connsiteX6" fmla="*/ 158371 w 449768"/>
                  <a:gd name="connsiteY6" fmla="*/ 386315 h 538305"/>
                  <a:gd name="connsiteX7" fmla="*/ 160292 w 449768"/>
                  <a:gd name="connsiteY7" fmla="*/ 397002 h 538305"/>
                  <a:gd name="connsiteX8" fmla="*/ 51725 w 449768"/>
                  <a:gd name="connsiteY8" fmla="*/ 536376 h 538305"/>
                  <a:gd name="connsiteX9" fmla="*/ 41315 w 449768"/>
                  <a:gd name="connsiteY9" fmla="*/ 525997 h 538305"/>
                  <a:gd name="connsiteX10" fmla="*/ 144924 w 449768"/>
                  <a:gd name="connsiteY10" fmla="*/ 387118 h 538305"/>
                  <a:gd name="connsiteX11" fmla="*/ 158371 w 449768"/>
                  <a:gd name="connsiteY11" fmla="*/ 386315 h 538305"/>
                  <a:gd name="connsiteX12" fmla="*/ 112005 w 449768"/>
                  <a:gd name="connsiteY12" fmla="*/ 349971 h 538305"/>
                  <a:gd name="connsiteX13" fmla="*/ 113740 w 449768"/>
                  <a:gd name="connsiteY13" fmla="*/ 362927 h 538305"/>
                  <a:gd name="connsiteX14" fmla="*/ 41338 w 449768"/>
                  <a:gd name="connsiteY14" fmla="*/ 455221 h 538305"/>
                  <a:gd name="connsiteX15" fmla="*/ 25965 w 449768"/>
                  <a:gd name="connsiteY15" fmla="*/ 444857 h 538305"/>
                  <a:gd name="connsiteX16" fmla="*/ 98367 w 449768"/>
                  <a:gd name="connsiteY16" fmla="*/ 352562 h 538305"/>
                  <a:gd name="connsiteX17" fmla="*/ 112005 w 449768"/>
                  <a:gd name="connsiteY17" fmla="*/ 349971 h 538305"/>
                  <a:gd name="connsiteX18" fmla="*/ 287508 w 449768"/>
                  <a:gd name="connsiteY18" fmla="*/ 153269 h 538305"/>
                  <a:gd name="connsiteX19" fmla="*/ 261020 w 449768"/>
                  <a:gd name="connsiteY19" fmla="*/ 165441 h 538305"/>
                  <a:gd name="connsiteX20" fmla="*/ 255548 w 449768"/>
                  <a:gd name="connsiteY20" fmla="*/ 175874 h 538305"/>
                  <a:gd name="connsiteX21" fmla="*/ 276441 w 449768"/>
                  <a:gd name="connsiteY21" fmla="*/ 232511 h 538305"/>
                  <a:gd name="connsiteX22" fmla="*/ 328174 w 449768"/>
                  <a:gd name="connsiteY22" fmla="*/ 227543 h 538305"/>
                  <a:gd name="connsiteX23" fmla="*/ 333645 w 449768"/>
                  <a:gd name="connsiteY23" fmla="*/ 217110 h 538305"/>
                  <a:gd name="connsiteX24" fmla="*/ 317727 w 449768"/>
                  <a:gd name="connsiteY24" fmla="*/ 160472 h 538305"/>
                  <a:gd name="connsiteX25" fmla="*/ 287508 w 449768"/>
                  <a:gd name="connsiteY25" fmla="*/ 153269 h 538305"/>
                  <a:gd name="connsiteX26" fmla="*/ 437111 w 449768"/>
                  <a:gd name="connsiteY26" fmla="*/ 0 h 538305"/>
                  <a:gd name="connsiteX27" fmla="*/ 442086 w 449768"/>
                  <a:gd name="connsiteY27" fmla="*/ 0 h 538305"/>
                  <a:gd name="connsiteX28" fmla="*/ 447557 w 449768"/>
                  <a:gd name="connsiteY28" fmla="*/ 4968 h 538305"/>
                  <a:gd name="connsiteX29" fmla="*/ 447557 w 449768"/>
                  <a:gd name="connsiteY29" fmla="*/ 9937 h 538305"/>
                  <a:gd name="connsiteX30" fmla="*/ 447557 w 449768"/>
                  <a:gd name="connsiteY30" fmla="*/ 20370 h 538305"/>
                  <a:gd name="connsiteX31" fmla="*/ 447557 w 449768"/>
                  <a:gd name="connsiteY31" fmla="*/ 46204 h 538305"/>
                  <a:gd name="connsiteX32" fmla="*/ 442086 w 449768"/>
                  <a:gd name="connsiteY32" fmla="*/ 103338 h 538305"/>
                  <a:gd name="connsiteX33" fmla="*/ 442086 w 449768"/>
                  <a:gd name="connsiteY33" fmla="*/ 113771 h 538305"/>
                  <a:gd name="connsiteX34" fmla="*/ 437111 w 449768"/>
                  <a:gd name="connsiteY34" fmla="*/ 134141 h 538305"/>
                  <a:gd name="connsiteX35" fmla="*/ 421194 w 449768"/>
                  <a:gd name="connsiteY35" fmla="*/ 175874 h 538305"/>
                  <a:gd name="connsiteX36" fmla="*/ 354040 w 449768"/>
                  <a:gd name="connsiteY36" fmla="*/ 289645 h 538305"/>
                  <a:gd name="connsiteX37" fmla="*/ 344091 w 449768"/>
                  <a:gd name="connsiteY37" fmla="*/ 325913 h 538305"/>
                  <a:gd name="connsiteX38" fmla="*/ 276441 w 449768"/>
                  <a:gd name="connsiteY38" fmla="*/ 506754 h 538305"/>
                  <a:gd name="connsiteX39" fmla="*/ 261020 w 449768"/>
                  <a:gd name="connsiteY39" fmla="*/ 496321 h 538305"/>
                  <a:gd name="connsiteX40" fmla="*/ 17278 w 449768"/>
                  <a:gd name="connsiteY40" fmla="*/ 310511 h 538305"/>
                  <a:gd name="connsiteX41" fmla="*/ 1858 w 449768"/>
                  <a:gd name="connsiteY41" fmla="*/ 289645 h 538305"/>
                  <a:gd name="connsiteX42" fmla="*/ 162528 w 449768"/>
                  <a:gd name="connsiteY42" fmla="*/ 186307 h 538305"/>
                  <a:gd name="connsiteX43" fmla="*/ 193369 w 449768"/>
                  <a:gd name="connsiteY43" fmla="*/ 165441 h 538305"/>
                  <a:gd name="connsiteX44" fmla="*/ 312753 w 449768"/>
                  <a:gd name="connsiteY44" fmla="*/ 51669 h 538305"/>
                  <a:gd name="connsiteX45" fmla="*/ 400799 w 449768"/>
                  <a:gd name="connsiteY45" fmla="*/ 9937 h 538305"/>
                  <a:gd name="connsiteX46" fmla="*/ 426665 w 449768"/>
                  <a:gd name="connsiteY46" fmla="*/ 4968 h 538305"/>
                  <a:gd name="connsiteX47" fmla="*/ 437111 w 449768"/>
                  <a:gd name="connsiteY47" fmla="*/ 0 h 538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449768" h="538305">
                    <a:moveTo>
                      <a:pt x="206367" y="423375"/>
                    </a:moveTo>
                    <a:cubicBezTo>
                      <a:pt x="209652" y="425297"/>
                      <a:pt x="211016" y="429140"/>
                      <a:pt x="208536" y="434347"/>
                    </a:cubicBezTo>
                    <a:cubicBezTo>
                      <a:pt x="198122" y="460136"/>
                      <a:pt x="172335" y="506754"/>
                      <a:pt x="136133" y="527584"/>
                    </a:cubicBezTo>
                    <a:cubicBezTo>
                      <a:pt x="125719" y="532543"/>
                      <a:pt x="115305" y="527584"/>
                      <a:pt x="120760" y="517169"/>
                    </a:cubicBezTo>
                    <a:cubicBezTo>
                      <a:pt x="130678" y="491380"/>
                      <a:pt x="151507" y="450217"/>
                      <a:pt x="192667" y="423933"/>
                    </a:cubicBezTo>
                    <a:cubicBezTo>
                      <a:pt x="197874" y="421453"/>
                      <a:pt x="203081" y="421453"/>
                      <a:pt x="206367" y="423375"/>
                    </a:cubicBezTo>
                    <a:close/>
                    <a:moveTo>
                      <a:pt x="158371" y="386315"/>
                    </a:moveTo>
                    <a:cubicBezTo>
                      <a:pt x="161532" y="388230"/>
                      <a:pt x="162771" y="392060"/>
                      <a:pt x="160292" y="397002"/>
                    </a:cubicBezTo>
                    <a:cubicBezTo>
                      <a:pt x="144924" y="433081"/>
                      <a:pt x="113693" y="500297"/>
                      <a:pt x="51725" y="536376"/>
                    </a:cubicBezTo>
                    <a:cubicBezTo>
                      <a:pt x="41315" y="541318"/>
                      <a:pt x="36357" y="536376"/>
                      <a:pt x="41315" y="525997"/>
                    </a:cubicBezTo>
                    <a:cubicBezTo>
                      <a:pt x="51725" y="489918"/>
                      <a:pt x="82957" y="422702"/>
                      <a:pt x="144924" y="387118"/>
                    </a:cubicBezTo>
                    <a:cubicBezTo>
                      <a:pt x="150130" y="384399"/>
                      <a:pt x="155211" y="384399"/>
                      <a:pt x="158371" y="386315"/>
                    </a:cubicBezTo>
                    <a:close/>
                    <a:moveTo>
                      <a:pt x="112005" y="349971"/>
                    </a:moveTo>
                    <a:cubicBezTo>
                      <a:pt x="115228" y="352562"/>
                      <a:pt x="116468" y="357744"/>
                      <a:pt x="113740" y="362927"/>
                    </a:cubicBezTo>
                    <a:cubicBezTo>
                      <a:pt x="103326" y="388591"/>
                      <a:pt x="77539" y="429556"/>
                      <a:pt x="41338" y="455221"/>
                    </a:cubicBezTo>
                    <a:cubicBezTo>
                      <a:pt x="25965" y="460157"/>
                      <a:pt x="21006" y="455221"/>
                      <a:pt x="25965" y="444857"/>
                    </a:cubicBezTo>
                    <a:cubicBezTo>
                      <a:pt x="36379" y="419192"/>
                      <a:pt x="57207" y="378227"/>
                      <a:pt x="98367" y="352562"/>
                    </a:cubicBezTo>
                    <a:cubicBezTo>
                      <a:pt x="103574" y="347380"/>
                      <a:pt x="108781" y="347380"/>
                      <a:pt x="112005" y="349971"/>
                    </a:cubicBezTo>
                    <a:close/>
                    <a:moveTo>
                      <a:pt x="287508" y="153269"/>
                    </a:moveTo>
                    <a:cubicBezTo>
                      <a:pt x="277809" y="153890"/>
                      <a:pt x="268730" y="157740"/>
                      <a:pt x="261020" y="165441"/>
                    </a:cubicBezTo>
                    <a:cubicBezTo>
                      <a:pt x="261020" y="170409"/>
                      <a:pt x="261020" y="170409"/>
                      <a:pt x="255548" y="175874"/>
                    </a:cubicBezTo>
                    <a:cubicBezTo>
                      <a:pt x="245600" y="196243"/>
                      <a:pt x="250574" y="222575"/>
                      <a:pt x="276441" y="232511"/>
                    </a:cubicBezTo>
                    <a:cubicBezTo>
                      <a:pt x="291861" y="242944"/>
                      <a:pt x="317727" y="242944"/>
                      <a:pt x="328174" y="227543"/>
                    </a:cubicBezTo>
                    <a:cubicBezTo>
                      <a:pt x="333645" y="222575"/>
                      <a:pt x="333645" y="222575"/>
                      <a:pt x="333645" y="217110"/>
                    </a:cubicBezTo>
                    <a:cubicBezTo>
                      <a:pt x="349066" y="196243"/>
                      <a:pt x="338620" y="170409"/>
                      <a:pt x="317727" y="160472"/>
                    </a:cubicBezTo>
                    <a:cubicBezTo>
                      <a:pt x="307530" y="155256"/>
                      <a:pt x="297208" y="152648"/>
                      <a:pt x="287508" y="153269"/>
                    </a:cubicBezTo>
                    <a:close/>
                    <a:moveTo>
                      <a:pt x="437111" y="0"/>
                    </a:moveTo>
                    <a:lnTo>
                      <a:pt x="442086" y="0"/>
                    </a:lnTo>
                    <a:cubicBezTo>
                      <a:pt x="447557" y="0"/>
                      <a:pt x="452532" y="0"/>
                      <a:pt x="447557" y="4968"/>
                    </a:cubicBezTo>
                    <a:lnTo>
                      <a:pt x="447557" y="9937"/>
                    </a:lnTo>
                    <a:cubicBezTo>
                      <a:pt x="452532" y="15402"/>
                      <a:pt x="447557" y="15402"/>
                      <a:pt x="447557" y="20370"/>
                    </a:cubicBezTo>
                    <a:cubicBezTo>
                      <a:pt x="447557" y="25835"/>
                      <a:pt x="447557" y="36268"/>
                      <a:pt x="447557" y="46204"/>
                    </a:cubicBezTo>
                    <a:cubicBezTo>
                      <a:pt x="447557" y="62102"/>
                      <a:pt x="447557" y="82472"/>
                      <a:pt x="442086" y="103338"/>
                    </a:cubicBezTo>
                    <a:cubicBezTo>
                      <a:pt x="442086" y="108306"/>
                      <a:pt x="442086" y="108306"/>
                      <a:pt x="442086" y="113771"/>
                    </a:cubicBezTo>
                    <a:cubicBezTo>
                      <a:pt x="437111" y="124205"/>
                      <a:pt x="437111" y="129173"/>
                      <a:pt x="437111" y="134141"/>
                    </a:cubicBezTo>
                    <a:cubicBezTo>
                      <a:pt x="431640" y="150039"/>
                      <a:pt x="426665" y="165441"/>
                      <a:pt x="421194" y="175874"/>
                    </a:cubicBezTo>
                    <a:cubicBezTo>
                      <a:pt x="406271" y="212141"/>
                      <a:pt x="385378" y="248409"/>
                      <a:pt x="354040" y="289645"/>
                    </a:cubicBezTo>
                    <a:cubicBezTo>
                      <a:pt x="349066" y="294613"/>
                      <a:pt x="344091" y="315479"/>
                      <a:pt x="344091" y="325913"/>
                    </a:cubicBezTo>
                    <a:cubicBezTo>
                      <a:pt x="354040" y="367148"/>
                      <a:pt x="359512" y="460053"/>
                      <a:pt x="276441" y="506754"/>
                    </a:cubicBezTo>
                    <a:cubicBezTo>
                      <a:pt x="265994" y="517187"/>
                      <a:pt x="255548" y="512219"/>
                      <a:pt x="261020" y="496321"/>
                    </a:cubicBezTo>
                    <a:cubicBezTo>
                      <a:pt x="261020" y="439684"/>
                      <a:pt x="240128" y="305046"/>
                      <a:pt x="17278" y="310511"/>
                    </a:cubicBezTo>
                    <a:cubicBezTo>
                      <a:pt x="1858" y="310511"/>
                      <a:pt x="-3117" y="300078"/>
                      <a:pt x="1858" y="289645"/>
                    </a:cubicBezTo>
                    <a:cubicBezTo>
                      <a:pt x="17278" y="253377"/>
                      <a:pt x="59062" y="180842"/>
                      <a:pt x="162528" y="186307"/>
                    </a:cubicBezTo>
                    <a:cubicBezTo>
                      <a:pt x="172975" y="186307"/>
                      <a:pt x="188395" y="175874"/>
                      <a:pt x="193369" y="165441"/>
                    </a:cubicBezTo>
                    <a:cubicBezTo>
                      <a:pt x="214261" y="139606"/>
                      <a:pt x="250574" y="87937"/>
                      <a:pt x="312753" y="51669"/>
                    </a:cubicBezTo>
                    <a:cubicBezTo>
                      <a:pt x="349066" y="25835"/>
                      <a:pt x="379907" y="15402"/>
                      <a:pt x="400799" y="9937"/>
                    </a:cubicBezTo>
                    <a:cubicBezTo>
                      <a:pt x="416219" y="9937"/>
                      <a:pt x="426665" y="9937"/>
                      <a:pt x="426665" y="4968"/>
                    </a:cubicBezTo>
                    <a:cubicBezTo>
                      <a:pt x="431640" y="4968"/>
                      <a:pt x="431640" y="0"/>
                      <a:pt x="437111" y="0"/>
                    </a:cubicBezTo>
                    <a:close/>
                  </a:path>
                </a:pathLst>
              </a:custGeom>
              <a:solidFill>
                <a:sysClr val="window" lastClr="FFFFFF"/>
              </a:solid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anchor="ctr">
                <a:noAutofit/>
              </a:bodyPr>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a typeface="宋体" panose="02010600030101010101" pitchFamily="2" charset="-122"/>
                </a:endParaRPr>
              </a:p>
            </p:txBody>
          </p:sp>
          <p:sp>
            <p:nvSpPr>
              <p:cNvPr id="64" name="TOP-PPT -3-48"/>
              <p:cNvSpPr>
                <a:spLocks noChangeArrowheads="1"/>
              </p:cNvSpPr>
              <p:nvPr/>
            </p:nvSpPr>
            <p:spPr bwMode="auto">
              <a:xfrm>
                <a:off x="1446491" y="5021793"/>
                <a:ext cx="266065" cy="23346"/>
              </a:xfrm>
              <a:custGeom>
                <a:avLst/>
                <a:gdLst>
                  <a:gd name="T0" fmla="*/ 41 w 753"/>
                  <a:gd name="T1" fmla="*/ 42 h 68"/>
                  <a:gd name="T2" fmla="*/ 192 w 753"/>
                  <a:gd name="T3" fmla="*/ 42 h 68"/>
                  <a:gd name="T4" fmla="*/ 217 w 753"/>
                  <a:gd name="T5" fmla="*/ 67 h 68"/>
                  <a:gd name="T6" fmla="*/ 543 w 753"/>
                  <a:gd name="T7" fmla="*/ 67 h 68"/>
                  <a:gd name="T8" fmla="*/ 568 w 753"/>
                  <a:gd name="T9" fmla="*/ 42 h 68"/>
                  <a:gd name="T10" fmla="*/ 710 w 753"/>
                  <a:gd name="T11" fmla="*/ 42 h 68"/>
                  <a:gd name="T12" fmla="*/ 752 w 753"/>
                  <a:gd name="T13" fmla="*/ 0 h 68"/>
                  <a:gd name="T14" fmla="*/ 0 w 753"/>
                  <a:gd name="T15" fmla="*/ 0 h 68"/>
                  <a:gd name="T16" fmla="*/ 41 w 753"/>
                  <a:gd name="T17" fmla="*/ 42 h 68"/>
                  <a:gd name="T18" fmla="*/ 41 w 753"/>
                  <a:gd name="T19" fmla="*/ 42 h 68"/>
                  <a:gd name="T20" fmla="*/ 41 w 753"/>
                  <a:gd name="T21" fmla="*/ 42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3" h="68">
                    <a:moveTo>
                      <a:pt x="41" y="42"/>
                    </a:moveTo>
                    <a:cubicBezTo>
                      <a:pt x="192" y="42"/>
                      <a:pt x="192" y="42"/>
                      <a:pt x="192" y="42"/>
                    </a:cubicBezTo>
                    <a:cubicBezTo>
                      <a:pt x="192" y="50"/>
                      <a:pt x="200" y="67"/>
                      <a:pt x="217" y="67"/>
                    </a:cubicBezTo>
                    <a:cubicBezTo>
                      <a:pt x="543" y="67"/>
                      <a:pt x="543" y="67"/>
                      <a:pt x="543" y="67"/>
                    </a:cubicBezTo>
                    <a:cubicBezTo>
                      <a:pt x="552" y="67"/>
                      <a:pt x="568" y="50"/>
                      <a:pt x="568" y="42"/>
                    </a:cubicBezTo>
                    <a:cubicBezTo>
                      <a:pt x="710" y="42"/>
                      <a:pt x="710" y="42"/>
                      <a:pt x="710" y="42"/>
                    </a:cubicBezTo>
                    <a:cubicBezTo>
                      <a:pt x="735" y="42"/>
                      <a:pt x="752" y="17"/>
                      <a:pt x="752" y="0"/>
                    </a:cubicBezTo>
                    <a:cubicBezTo>
                      <a:pt x="0" y="0"/>
                      <a:pt x="0" y="0"/>
                      <a:pt x="0" y="0"/>
                    </a:cubicBezTo>
                    <a:cubicBezTo>
                      <a:pt x="0" y="17"/>
                      <a:pt x="16" y="42"/>
                      <a:pt x="41" y="42"/>
                    </a:cubicBezTo>
                    <a:close/>
                    <a:moveTo>
                      <a:pt x="41" y="42"/>
                    </a:moveTo>
                    <a:lnTo>
                      <a:pt x="41" y="42"/>
                    </a:lnTo>
                    <a:close/>
                  </a:path>
                </a:pathLst>
              </a:custGeom>
              <a:solidFill>
                <a:sysClr val="window" lastClr="FFFFFF"/>
              </a:solid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a typeface="宋体" panose="02010600030101010101" pitchFamily="2" charset="-122"/>
                </a:endParaRPr>
              </a:p>
            </p:txBody>
          </p:sp>
          <p:sp>
            <p:nvSpPr>
              <p:cNvPr id="65" name="TOP-PPT -3-49"/>
              <p:cNvSpPr>
                <a:spLocks noChangeArrowheads="1"/>
              </p:cNvSpPr>
              <p:nvPr/>
            </p:nvSpPr>
            <p:spPr bwMode="auto">
              <a:xfrm>
                <a:off x="1413816" y="4841257"/>
                <a:ext cx="374983" cy="171199"/>
              </a:xfrm>
              <a:custGeom>
                <a:avLst/>
                <a:gdLst>
                  <a:gd name="T0" fmla="*/ 1020 w 1062"/>
                  <a:gd name="T1" fmla="*/ 100 h 486"/>
                  <a:gd name="T2" fmla="*/ 894 w 1062"/>
                  <a:gd name="T3" fmla="*/ 75 h 486"/>
                  <a:gd name="T4" fmla="*/ 894 w 1062"/>
                  <a:gd name="T5" fmla="*/ 0 h 486"/>
                  <a:gd name="T6" fmla="*/ 0 w 1062"/>
                  <a:gd name="T7" fmla="*/ 0 h 486"/>
                  <a:gd name="T8" fmla="*/ 267 w 1062"/>
                  <a:gd name="T9" fmla="*/ 485 h 486"/>
                  <a:gd name="T10" fmla="*/ 627 w 1062"/>
                  <a:gd name="T11" fmla="*/ 485 h 486"/>
                  <a:gd name="T12" fmla="*/ 819 w 1062"/>
                  <a:gd name="T13" fmla="*/ 351 h 486"/>
                  <a:gd name="T14" fmla="*/ 1061 w 1062"/>
                  <a:gd name="T15" fmla="*/ 192 h 486"/>
                  <a:gd name="T16" fmla="*/ 1020 w 1062"/>
                  <a:gd name="T17" fmla="*/ 100 h 486"/>
                  <a:gd name="T18" fmla="*/ 861 w 1062"/>
                  <a:gd name="T19" fmla="*/ 284 h 486"/>
                  <a:gd name="T20" fmla="*/ 894 w 1062"/>
                  <a:gd name="T21" fmla="*/ 142 h 486"/>
                  <a:gd name="T22" fmla="*/ 978 w 1062"/>
                  <a:gd name="T23" fmla="*/ 151 h 486"/>
                  <a:gd name="T24" fmla="*/ 995 w 1062"/>
                  <a:gd name="T25" fmla="*/ 192 h 486"/>
                  <a:gd name="T26" fmla="*/ 861 w 1062"/>
                  <a:gd name="T27" fmla="*/ 284 h 486"/>
                  <a:gd name="T28" fmla="*/ 861 w 1062"/>
                  <a:gd name="T29" fmla="*/ 284 h 486"/>
                  <a:gd name="T30" fmla="*/ 861 w 1062"/>
                  <a:gd name="T31" fmla="*/ 284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62" h="486">
                    <a:moveTo>
                      <a:pt x="1020" y="100"/>
                    </a:moveTo>
                    <a:cubicBezTo>
                      <a:pt x="986" y="67"/>
                      <a:pt x="928" y="67"/>
                      <a:pt x="894" y="75"/>
                    </a:cubicBezTo>
                    <a:cubicBezTo>
                      <a:pt x="894" y="50"/>
                      <a:pt x="894" y="25"/>
                      <a:pt x="894" y="0"/>
                    </a:cubicBezTo>
                    <a:cubicBezTo>
                      <a:pt x="0" y="0"/>
                      <a:pt x="0" y="0"/>
                      <a:pt x="0" y="0"/>
                    </a:cubicBezTo>
                    <a:cubicBezTo>
                      <a:pt x="0" y="243"/>
                      <a:pt x="42" y="418"/>
                      <a:pt x="267" y="485"/>
                    </a:cubicBezTo>
                    <a:cubicBezTo>
                      <a:pt x="627" y="485"/>
                      <a:pt x="627" y="485"/>
                      <a:pt x="627" y="485"/>
                    </a:cubicBezTo>
                    <a:cubicBezTo>
                      <a:pt x="719" y="452"/>
                      <a:pt x="786" y="410"/>
                      <a:pt x="819" y="351"/>
                    </a:cubicBezTo>
                    <a:cubicBezTo>
                      <a:pt x="911" y="351"/>
                      <a:pt x="1053" y="318"/>
                      <a:pt x="1061" y="192"/>
                    </a:cubicBezTo>
                    <a:cubicBezTo>
                      <a:pt x="1061" y="142"/>
                      <a:pt x="1036" y="117"/>
                      <a:pt x="1020" y="100"/>
                    </a:cubicBezTo>
                    <a:close/>
                    <a:moveTo>
                      <a:pt x="861" y="284"/>
                    </a:moveTo>
                    <a:cubicBezTo>
                      <a:pt x="878" y="243"/>
                      <a:pt x="886" y="192"/>
                      <a:pt x="894" y="142"/>
                    </a:cubicBezTo>
                    <a:cubicBezTo>
                      <a:pt x="919" y="134"/>
                      <a:pt x="961" y="134"/>
                      <a:pt x="978" y="151"/>
                    </a:cubicBezTo>
                    <a:cubicBezTo>
                      <a:pt x="978" y="151"/>
                      <a:pt x="995" y="159"/>
                      <a:pt x="995" y="192"/>
                    </a:cubicBezTo>
                    <a:cubicBezTo>
                      <a:pt x="986" y="259"/>
                      <a:pt x="911" y="276"/>
                      <a:pt x="861" y="284"/>
                    </a:cubicBezTo>
                    <a:close/>
                    <a:moveTo>
                      <a:pt x="861" y="284"/>
                    </a:moveTo>
                    <a:lnTo>
                      <a:pt x="861" y="284"/>
                    </a:lnTo>
                    <a:close/>
                  </a:path>
                </a:pathLst>
              </a:custGeom>
              <a:solidFill>
                <a:sysClr val="window" lastClr="FFFFFF"/>
              </a:solid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a typeface="宋体" panose="02010600030101010101" pitchFamily="2" charset="-122"/>
                </a:endParaRPr>
              </a:p>
            </p:txBody>
          </p:sp>
          <p:sp>
            <p:nvSpPr>
              <p:cNvPr id="66" name="TOP-PPT -3-50"/>
              <p:cNvSpPr>
                <a:spLocks noChangeArrowheads="1"/>
              </p:cNvSpPr>
              <p:nvPr/>
            </p:nvSpPr>
            <p:spPr bwMode="auto">
              <a:xfrm>
                <a:off x="1493169" y="4688734"/>
                <a:ext cx="110471" cy="141629"/>
              </a:xfrm>
              <a:custGeom>
                <a:avLst/>
                <a:gdLst>
                  <a:gd name="T0" fmla="*/ 142 w 311"/>
                  <a:gd name="T1" fmla="*/ 401 h 402"/>
                  <a:gd name="T2" fmla="*/ 234 w 311"/>
                  <a:gd name="T3" fmla="*/ 243 h 402"/>
                  <a:gd name="T4" fmla="*/ 268 w 311"/>
                  <a:gd name="T5" fmla="*/ 0 h 402"/>
                  <a:gd name="T6" fmla="*/ 159 w 311"/>
                  <a:gd name="T7" fmla="*/ 276 h 402"/>
                  <a:gd name="T8" fmla="*/ 142 w 311"/>
                  <a:gd name="T9" fmla="*/ 401 h 402"/>
                  <a:gd name="T10" fmla="*/ 142 w 311"/>
                  <a:gd name="T11" fmla="*/ 401 h 402"/>
                  <a:gd name="T12" fmla="*/ 142 w 311"/>
                  <a:gd name="T13" fmla="*/ 401 h 402"/>
                </a:gdLst>
                <a:ahLst/>
                <a:cxnLst>
                  <a:cxn ang="0">
                    <a:pos x="T0" y="T1"/>
                  </a:cxn>
                  <a:cxn ang="0">
                    <a:pos x="T2" y="T3"/>
                  </a:cxn>
                  <a:cxn ang="0">
                    <a:pos x="T4" y="T5"/>
                  </a:cxn>
                  <a:cxn ang="0">
                    <a:pos x="T6" y="T7"/>
                  </a:cxn>
                  <a:cxn ang="0">
                    <a:pos x="T8" y="T9"/>
                  </a:cxn>
                  <a:cxn ang="0">
                    <a:pos x="T10" y="T11"/>
                  </a:cxn>
                  <a:cxn ang="0">
                    <a:pos x="T12" y="T13"/>
                  </a:cxn>
                </a:cxnLst>
                <a:rect l="0" t="0" r="r" b="b"/>
                <a:pathLst>
                  <a:path w="311" h="402">
                    <a:moveTo>
                      <a:pt x="142" y="401"/>
                    </a:moveTo>
                    <a:cubicBezTo>
                      <a:pt x="142" y="401"/>
                      <a:pt x="310" y="385"/>
                      <a:pt x="234" y="243"/>
                    </a:cubicBezTo>
                    <a:cubicBezTo>
                      <a:pt x="168" y="126"/>
                      <a:pt x="184" y="59"/>
                      <a:pt x="268" y="0"/>
                    </a:cubicBezTo>
                    <a:cubicBezTo>
                      <a:pt x="268" y="0"/>
                      <a:pt x="0" y="67"/>
                      <a:pt x="159" y="276"/>
                    </a:cubicBezTo>
                    <a:cubicBezTo>
                      <a:pt x="209" y="360"/>
                      <a:pt x="142" y="401"/>
                      <a:pt x="142" y="401"/>
                    </a:cubicBezTo>
                    <a:close/>
                    <a:moveTo>
                      <a:pt x="142" y="401"/>
                    </a:moveTo>
                    <a:lnTo>
                      <a:pt x="142" y="401"/>
                    </a:lnTo>
                    <a:close/>
                  </a:path>
                </a:pathLst>
              </a:custGeom>
              <a:solidFill>
                <a:sysClr val="window" lastClr="FFFFFF"/>
              </a:solid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a typeface="宋体" panose="02010600030101010101" pitchFamily="2" charset="-122"/>
                </a:endParaRPr>
              </a:p>
            </p:txBody>
          </p:sp>
          <p:sp>
            <p:nvSpPr>
              <p:cNvPr id="67" name="TOP-PPT -3-51"/>
              <p:cNvSpPr>
                <a:spLocks noChangeArrowheads="1"/>
              </p:cNvSpPr>
              <p:nvPr/>
            </p:nvSpPr>
            <p:spPr bwMode="auto">
              <a:xfrm>
                <a:off x="1578746" y="4754100"/>
                <a:ext cx="52902" cy="71592"/>
              </a:xfrm>
              <a:custGeom>
                <a:avLst/>
                <a:gdLst>
                  <a:gd name="T0" fmla="*/ 17 w 151"/>
                  <a:gd name="T1" fmla="*/ 201 h 202"/>
                  <a:gd name="T2" fmla="*/ 75 w 151"/>
                  <a:gd name="T3" fmla="*/ 67 h 202"/>
                  <a:gd name="T4" fmla="*/ 84 w 151"/>
                  <a:gd name="T5" fmla="*/ 0 h 202"/>
                  <a:gd name="T6" fmla="*/ 33 w 151"/>
                  <a:gd name="T7" fmla="*/ 75 h 202"/>
                  <a:gd name="T8" fmla="*/ 17 w 151"/>
                  <a:gd name="T9" fmla="*/ 201 h 202"/>
                  <a:gd name="T10" fmla="*/ 17 w 151"/>
                  <a:gd name="T11" fmla="*/ 201 h 202"/>
                  <a:gd name="T12" fmla="*/ 17 w 151"/>
                  <a:gd name="T13" fmla="*/ 201 h 202"/>
                </a:gdLst>
                <a:ahLst/>
                <a:cxnLst>
                  <a:cxn ang="0">
                    <a:pos x="T0" y="T1"/>
                  </a:cxn>
                  <a:cxn ang="0">
                    <a:pos x="T2" y="T3"/>
                  </a:cxn>
                  <a:cxn ang="0">
                    <a:pos x="T4" y="T5"/>
                  </a:cxn>
                  <a:cxn ang="0">
                    <a:pos x="T6" y="T7"/>
                  </a:cxn>
                  <a:cxn ang="0">
                    <a:pos x="T8" y="T9"/>
                  </a:cxn>
                  <a:cxn ang="0">
                    <a:pos x="T10" y="T11"/>
                  </a:cxn>
                  <a:cxn ang="0">
                    <a:pos x="T12" y="T13"/>
                  </a:cxn>
                </a:cxnLst>
                <a:rect l="0" t="0" r="r" b="b"/>
                <a:pathLst>
                  <a:path w="151" h="201">
                    <a:moveTo>
                      <a:pt x="17" y="201"/>
                    </a:moveTo>
                    <a:cubicBezTo>
                      <a:pt x="17" y="201"/>
                      <a:pt x="150" y="176"/>
                      <a:pt x="75" y="67"/>
                    </a:cubicBezTo>
                    <a:cubicBezTo>
                      <a:pt x="50" y="17"/>
                      <a:pt x="84" y="0"/>
                      <a:pt x="84" y="0"/>
                    </a:cubicBezTo>
                    <a:cubicBezTo>
                      <a:pt x="84" y="0"/>
                      <a:pt x="0" y="0"/>
                      <a:pt x="33" y="75"/>
                    </a:cubicBezTo>
                    <a:cubicBezTo>
                      <a:pt x="67" y="142"/>
                      <a:pt x="58" y="176"/>
                      <a:pt x="17" y="201"/>
                    </a:cubicBezTo>
                    <a:close/>
                    <a:moveTo>
                      <a:pt x="17" y="201"/>
                    </a:moveTo>
                    <a:lnTo>
                      <a:pt x="17" y="201"/>
                    </a:lnTo>
                    <a:close/>
                  </a:path>
                </a:pathLst>
              </a:custGeom>
              <a:solidFill>
                <a:sysClr val="window" lastClr="FFFFFF"/>
              </a:solid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marL="0" marR="0" lvl="0" indent="0" defTabSz="914400" eaLnBrk="1" fontAlgn="auto"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rgbClr val="03451C"/>
                  </a:solidFill>
                  <a:effectLst/>
                  <a:uLnTx/>
                  <a:uFillTx/>
                  <a:latin typeface="思源黑体 CN Bold" panose="020B0800000000000000" pitchFamily="34" charset="-122"/>
                  <a:ea typeface="宋体" panose="02010600030101010101" pitchFamily="2" charset="-122"/>
                </a:endParaRPr>
              </a:p>
            </p:txBody>
          </p:sp>
          <p:sp>
            <p:nvSpPr>
              <p:cNvPr id="68" name="TOP-PPT -3-52"/>
              <p:cNvSpPr>
                <a:spLocks noChangeAspect="1"/>
              </p:cNvSpPr>
              <p:nvPr/>
            </p:nvSpPr>
            <p:spPr bwMode="auto">
              <a:xfrm>
                <a:off x="2946158" y="2050010"/>
                <a:ext cx="351361" cy="351453"/>
              </a:xfrm>
              <a:custGeom>
                <a:avLst/>
                <a:gdLst>
                  <a:gd name="T0" fmla="+- 0 10798 9"/>
                  <a:gd name="T1" fmla="*/ T0 w 21578"/>
                  <a:gd name="T2" fmla="*/ 10800 h 21600"/>
                  <a:gd name="T3" fmla="+- 0 10798 9"/>
                  <a:gd name="T4" fmla="*/ T3 w 21578"/>
                  <a:gd name="T5" fmla="*/ 10800 h 21600"/>
                  <a:gd name="T6" fmla="+- 0 10798 9"/>
                  <a:gd name="T7" fmla="*/ T6 w 21578"/>
                  <a:gd name="T8" fmla="*/ 10800 h 21600"/>
                  <a:gd name="T9" fmla="+- 0 10798 9"/>
                  <a:gd name="T10" fmla="*/ T9 w 21578"/>
                  <a:gd name="T11" fmla="*/ 10800 h 21600"/>
                </a:gdLst>
                <a:ahLst/>
                <a:cxnLst>
                  <a:cxn ang="0">
                    <a:pos x="T1" y="T2"/>
                  </a:cxn>
                  <a:cxn ang="0">
                    <a:pos x="T4" y="T5"/>
                  </a:cxn>
                  <a:cxn ang="0">
                    <a:pos x="T7" y="T8"/>
                  </a:cxn>
                  <a:cxn ang="0">
                    <a:pos x="T10" y="T11"/>
                  </a:cxn>
                </a:cxnLst>
                <a:rect l="0" t="0" r="r" b="b"/>
                <a:pathLst>
                  <a:path w="21578" h="21600">
                    <a:moveTo>
                      <a:pt x="21416" y="10074"/>
                    </a:moveTo>
                    <a:cubicBezTo>
                      <a:pt x="21507" y="10166"/>
                      <a:pt x="21562" y="10284"/>
                      <a:pt x="21574" y="10428"/>
                    </a:cubicBezTo>
                    <a:cubicBezTo>
                      <a:pt x="21590" y="10569"/>
                      <a:pt x="21562" y="10702"/>
                      <a:pt x="21483" y="10820"/>
                    </a:cubicBezTo>
                    <a:lnTo>
                      <a:pt x="20967" y="11551"/>
                    </a:lnTo>
                    <a:cubicBezTo>
                      <a:pt x="20891" y="11678"/>
                      <a:pt x="20778" y="11744"/>
                      <a:pt x="20634" y="11744"/>
                    </a:cubicBezTo>
                    <a:lnTo>
                      <a:pt x="19889" y="11744"/>
                    </a:lnTo>
                    <a:cubicBezTo>
                      <a:pt x="19769" y="11744"/>
                      <a:pt x="19671" y="11704"/>
                      <a:pt x="19601" y="11632"/>
                    </a:cubicBezTo>
                    <a:lnTo>
                      <a:pt x="11078" y="3253"/>
                    </a:lnTo>
                    <a:cubicBezTo>
                      <a:pt x="10884" y="3072"/>
                      <a:pt x="10695" y="3072"/>
                      <a:pt x="10503" y="3253"/>
                    </a:cubicBezTo>
                    <a:lnTo>
                      <a:pt x="1980" y="11632"/>
                    </a:lnTo>
                    <a:cubicBezTo>
                      <a:pt x="1918" y="11704"/>
                      <a:pt x="1819" y="11744"/>
                      <a:pt x="1692" y="11744"/>
                    </a:cubicBezTo>
                    <a:lnTo>
                      <a:pt x="944" y="11744"/>
                    </a:lnTo>
                    <a:cubicBezTo>
                      <a:pt x="808" y="11744"/>
                      <a:pt x="695" y="11678"/>
                      <a:pt x="611" y="11551"/>
                    </a:cubicBezTo>
                    <a:lnTo>
                      <a:pt x="96" y="10820"/>
                    </a:lnTo>
                    <a:cubicBezTo>
                      <a:pt x="19" y="10710"/>
                      <a:pt x="-9" y="10584"/>
                      <a:pt x="2" y="10440"/>
                    </a:cubicBezTo>
                    <a:cubicBezTo>
                      <a:pt x="19" y="10298"/>
                      <a:pt x="74" y="10175"/>
                      <a:pt x="165" y="10074"/>
                    </a:cubicBezTo>
                    <a:lnTo>
                      <a:pt x="10112" y="287"/>
                    </a:lnTo>
                    <a:cubicBezTo>
                      <a:pt x="10321" y="106"/>
                      <a:pt x="10546" y="8"/>
                      <a:pt x="10788" y="0"/>
                    </a:cubicBezTo>
                    <a:cubicBezTo>
                      <a:pt x="11042" y="0"/>
                      <a:pt x="11267" y="97"/>
                      <a:pt x="11469" y="287"/>
                    </a:cubicBezTo>
                    <a:lnTo>
                      <a:pt x="14220" y="2991"/>
                    </a:lnTo>
                    <a:lnTo>
                      <a:pt x="14220" y="1586"/>
                    </a:lnTo>
                    <a:cubicBezTo>
                      <a:pt x="14220" y="1436"/>
                      <a:pt x="14266" y="1313"/>
                      <a:pt x="14352" y="1206"/>
                    </a:cubicBezTo>
                    <a:cubicBezTo>
                      <a:pt x="14441" y="1099"/>
                      <a:pt x="14546" y="1048"/>
                      <a:pt x="14669" y="1048"/>
                    </a:cubicBezTo>
                    <a:lnTo>
                      <a:pt x="17226" y="1048"/>
                    </a:lnTo>
                    <a:cubicBezTo>
                      <a:pt x="17348" y="1048"/>
                      <a:pt x="17451" y="1099"/>
                      <a:pt x="17530" y="1206"/>
                    </a:cubicBezTo>
                    <a:cubicBezTo>
                      <a:pt x="17609" y="1312"/>
                      <a:pt x="17653" y="1436"/>
                      <a:pt x="17653" y="1586"/>
                    </a:cubicBezTo>
                    <a:lnTo>
                      <a:pt x="17653" y="6383"/>
                    </a:lnTo>
                    <a:lnTo>
                      <a:pt x="21416" y="10074"/>
                    </a:lnTo>
                    <a:close/>
                    <a:moveTo>
                      <a:pt x="18523" y="11977"/>
                    </a:moveTo>
                    <a:lnTo>
                      <a:pt x="18523" y="20551"/>
                    </a:lnTo>
                    <a:cubicBezTo>
                      <a:pt x="18523" y="20854"/>
                      <a:pt x="18441" y="21104"/>
                      <a:pt x="18276" y="21300"/>
                    </a:cubicBezTo>
                    <a:cubicBezTo>
                      <a:pt x="18110" y="21502"/>
                      <a:pt x="17904" y="21599"/>
                      <a:pt x="17653" y="21599"/>
                    </a:cubicBezTo>
                    <a:lnTo>
                      <a:pt x="12809" y="21599"/>
                    </a:lnTo>
                    <a:lnTo>
                      <a:pt x="12809" y="14736"/>
                    </a:lnTo>
                    <a:lnTo>
                      <a:pt x="8772" y="14736"/>
                    </a:lnTo>
                    <a:lnTo>
                      <a:pt x="8772" y="21599"/>
                    </a:lnTo>
                    <a:lnTo>
                      <a:pt x="3928" y="21599"/>
                    </a:lnTo>
                    <a:cubicBezTo>
                      <a:pt x="3677" y="21599"/>
                      <a:pt x="3468" y="21502"/>
                      <a:pt x="3303" y="21300"/>
                    </a:cubicBezTo>
                    <a:cubicBezTo>
                      <a:pt x="3140" y="21104"/>
                      <a:pt x="3056" y="20854"/>
                      <a:pt x="3056" y="20551"/>
                    </a:cubicBezTo>
                    <a:lnTo>
                      <a:pt x="3056" y="11977"/>
                    </a:lnTo>
                    <a:lnTo>
                      <a:pt x="10788" y="4356"/>
                    </a:lnTo>
                    <a:lnTo>
                      <a:pt x="18523" y="11977"/>
                    </a:lnTo>
                    <a:close/>
                  </a:path>
                </a:pathLst>
              </a:custGeom>
              <a:solidFill>
                <a:sysClr val="window" lastClr="FFFFFF"/>
              </a:solidFill>
              <a:ln>
                <a:noFill/>
              </a:ln>
              <a:effectLst/>
            </p:spPr>
            <p:txBody>
              <a:bodyPr lIns="101578" tIns="101578" rIns="101578" bIns="101578" anchor="ctr"/>
              <a:lstStyle/>
              <a:p>
                <a:pPr marL="0" marR="0" lvl="0" indent="0" defTabSz="685800" eaLnBrk="1" fontAlgn="auto" latinLnBrk="0" hangingPunct="1">
                  <a:lnSpc>
                    <a:spcPct val="100000"/>
                  </a:lnSpc>
                  <a:spcBef>
                    <a:spcPct val="0"/>
                  </a:spcBef>
                  <a:spcAft>
                    <a:spcPct val="0"/>
                  </a:spcAft>
                  <a:buClrTx/>
                  <a:buSzTx/>
                  <a:buFontTx/>
                  <a:buNone/>
                  <a:defRPr/>
                </a:pPr>
                <a:endParaRPr kumimoji="0" lang="es-ES" sz="5000" b="0" i="0" u="none" strike="noStrike" kern="0" cap="none" spc="0" normalizeH="0" baseline="0" noProof="0">
                  <a:ln>
                    <a:noFill/>
                  </a:ln>
                  <a:solidFill>
                    <a:srgbClr val="03451C"/>
                  </a:solidFill>
                  <a:effectLst>
                    <a:outerShdw blurRad="38100" dist="38100" dir="2700000" algn="tl">
                      <a:srgbClr val="000000"/>
                    </a:outerShdw>
                  </a:effectLst>
                  <a:uLnTx/>
                  <a:uFillTx/>
                  <a:latin typeface="思源黑体 CN Bold" panose="020B0800000000000000" pitchFamily="34" charset="-122"/>
                  <a:cs typeface="Gill Sans" charset="0"/>
                  <a:sym typeface="Gill Sans" charset="0"/>
                </a:endParaRPr>
              </a:p>
            </p:txBody>
          </p:sp>
        </p:grpSp>
      </p:grpSp>
      <p:grpSp>
        <p:nvGrpSpPr>
          <p:cNvPr id="69" name="TOP-PPT -4"/>
          <p:cNvGrpSpPr/>
          <p:nvPr/>
        </p:nvGrpSpPr>
        <p:grpSpPr>
          <a:xfrm>
            <a:off x="6175816" y="1487481"/>
            <a:ext cx="4785423" cy="1399135"/>
            <a:chOff x="6175816" y="2075113"/>
            <a:chExt cx="4785423" cy="1399135"/>
          </a:xfrm>
        </p:grpSpPr>
        <p:grpSp>
          <p:nvGrpSpPr>
            <p:cNvPr id="70" name="组合 69"/>
            <p:cNvGrpSpPr/>
            <p:nvPr/>
          </p:nvGrpSpPr>
          <p:grpSpPr>
            <a:xfrm>
              <a:off x="6175816" y="2275253"/>
              <a:ext cx="677185" cy="675689"/>
              <a:chOff x="3081319" y="2062331"/>
              <a:chExt cx="677185" cy="675689"/>
            </a:xfrm>
          </p:grpSpPr>
          <p:sp>
            <p:nvSpPr>
              <p:cNvPr id="74" name="TOP-PPT -4-1"/>
              <p:cNvSpPr>
                <a:spLocks noChangeArrowheads="1"/>
              </p:cNvSpPr>
              <p:nvPr/>
            </p:nvSpPr>
            <p:spPr bwMode="auto">
              <a:xfrm>
                <a:off x="3081319" y="2062331"/>
                <a:ext cx="677185" cy="675689"/>
              </a:xfrm>
              <a:prstGeom prst="ellipse">
                <a:avLst/>
              </a:prstGeom>
              <a:solidFill>
                <a:srgbClr val="9355A8"/>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6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75" name="TOP-PPT -4-2"/>
              <p:cNvSpPr>
                <a:spLocks noChangeAspect="1"/>
              </p:cNvSpPr>
              <p:nvPr/>
            </p:nvSpPr>
            <p:spPr bwMode="auto">
              <a:xfrm>
                <a:off x="3250958" y="2221460"/>
                <a:ext cx="351361" cy="351453"/>
              </a:xfrm>
              <a:custGeom>
                <a:avLst/>
                <a:gdLst>
                  <a:gd name="T0" fmla="+- 0 10798 9"/>
                  <a:gd name="T1" fmla="*/ T0 w 21578"/>
                  <a:gd name="T2" fmla="*/ 10800 h 21600"/>
                  <a:gd name="T3" fmla="+- 0 10798 9"/>
                  <a:gd name="T4" fmla="*/ T3 w 21578"/>
                  <a:gd name="T5" fmla="*/ 10800 h 21600"/>
                  <a:gd name="T6" fmla="+- 0 10798 9"/>
                  <a:gd name="T7" fmla="*/ T6 w 21578"/>
                  <a:gd name="T8" fmla="*/ 10800 h 21600"/>
                  <a:gd name="T9" fmla="+- 0 10798 9"/>
                  <a:gd name="T10" fmla="*/ T9 w 21578"/>
                  <a:gd name="T11" fmla="*/ 10800 h 21600"/>
                </a:gdLst>
                <a:ahLst/>
                <a:cxnLst>
                  <a:cxn ang="0">
                    <a:pos x="T1" y="T2"/>
                  </a:cxn>
                  <a:cxn ang="0">
                    <a:pos x="T4" y="T5"/>
                  </a:cxn>
                  <a:cxn ang="0">
                    <a:pos x="T7" y="T8"/>
                  </a:cxn>
                  <a:cxn ang="0">
                    <a:pos x="T10" y="T11"/>
                  </a:cxn>
                </a:cxnLst>
                <a:rect l="0" t="0" r="r" b="b"/>
                <a:pathLst>
                  <a:path w="21578" h="21600">
                    <a:moveTo>
                      <a:pt x="21416" y="10074"/>
                    </a:moveTo>
                    <a:cubicBezTo>
                      <a:pt x="21507" y="10166"/>
                      <a:pt x="21562" y="10284"/>
                      <a:pt x="21574" y="10428"/>
                    </a:cubicBezTo>
                    <a:cubicBezTo>
                      <a:pt x="21590" y="10569"/>
                      <a:pt x="21562" y="10702"/>
                      <a:pt x="21483" y="10820"/>
                    </a:cubicBezTo>
                    <a:lnTo>
                      <a:pt x="20967" y="11551"/>
                    </a:lnTo>
                    <a:cubicBezTo>
                      <a:pt x="20891" y="11678"/>
                      <a:pt x="20778" y="11744"/>
                      <a:pt x="20634" y="11744"/>
                    </a:cubicBezTo>
                    <a:lnTo>
                      <a:pt x="19889" y="11744"/>
                    </a:lnTo>
                    <a:cubicBezTo>
                      <a:pt x="19769" y="11744"/>
                      <a:pt x="19671" y="11704"/>
                      <a:pt x="19601" y="11632"/>
                    </a:cubicBezTo>
                    <a:lnTo>
                      <a:pt x="11078" y="3253"/>
                    </a:lnTo>
                    <a:cubicBezTo>
                      <a:pt x="10884" y="3072"/>
                      <a:pt x="10695" y="3072"/>
                      <a:pt x="10503" y="3253"/>
                    </a:cubicBezTo>
                    <a:lnTo>
                      <a:pt x="1980" y="11632"/>
                    </a:lnTo>
                    <a:cubicBezTo>
                      <a:pt x="1918" y="11704"/>
                      <a:pt x="1819" y="11744"/>
                      <a:pt x="1692" y="11744"/>
                    </a:cubicBezTo>
                    <a:lnTo>
                      <a:pt x="944" y="11744"/>
                    </a:lnTo>
                    <a:cubicBezTo>
                      <a:pt x="808" y="11744"/>
                      <a:pt x="695" y="11678"/>
                      <a:pt x="611" y="11551"/>
                    </a:cubicBezTo>
                    <a:lnTo>
                      <a:pt x="96" y="10820"/>
                    </a:lnTo>
                    <a:cubicBezTo>
                      <a:pt x="19" y="10710"/>
                      <a:pt x="-9" y="10584"/>
                      <a:pt x="2" y="10440"/>
                    </a:cubicBezTo>
                    <a:cubicBezTo>
                      <a:pt x="19" y="10298"/>
                      <a:pt x="74" y="10175"/>
                      <a:pt x="165" y="10074"/>
                    </a:cubicBezTo>
                    <a:lnTo>
                      <a:pt x="10112" y="287"/>
                    </a:lnTo>
                    <a:cubicBezTo>
                      <a:pt x="10321" y="106"/>
                      <a:pt x="10546" y="8"/>
                      <a:pt x="10788" y="0"/>
                    </a:cubicBezTo>
                    <a:cubicBezTo>
                      <a:pt x="11042" y="0"/>
                      <a:pt x="11267" y="97"/>
                      <a:pt x="11469" y="287"/>
                    </a:cubicBezTo>
                    <a:lnTo>
                      <a:pt x="14220" y="2991"/>
                    </a:lnTo>
                    <a:lnTo>
                      <a:pt x="14220" y="1586"/>
                    </a:lnTo>
                    <a:cubicBezTo>
                      <a:pt x="14220" y="1436"/>
                      <a:pt x="14266" y="1313"/>
                      <a:pt x="14352" y="1206"/>
                    </a:cubicBezTo>
                    <a:cubicBezTo>
                      <a:pt x="14441" y="1099"/>
                      <a:pt x="14546" y="1048"/>
                      <a:pt x="14669" y="1048"/>
                    </a:cubicBezTo>
                    <a:lnTo>
                      <a:pt x="17226" y="1048"/>
                    </a:lnTo>
                    <a:cubicBezTo>
                      <a:pt x="17348" y="1048"/>
                      <a:pt x="17451" y="1099"/>
                      <a:pt x="17530" y="1206"/>
                    </a:cubicBezTo>
                    <a:cubicBezTo>
                      <a:pt x="17609" y="1312"/>
                      <a:pt x="17653" y="1436"/>
                      <a:pt x="17653" y="1586"/>
                    </a:cubicBezTo>
                    <a:lnTo>
                      <a:pt x="17653" y="6383"/>
                    </a:lnTo>
                    <a:lnTo>
                      <a:pt x="21416" y="10074"/>
                    </a:lnTo>
                    <a:close/>
                    <a:moveTo>
                      <a:pt x="18523" y="11977"/>
                    </a:moveTo>
                    <a:lnTo>
                      <a:pt x="18523" y="20551"/>
                    </a:lnTo>
                    <a:cubicBezTo>
                      <a:pt x="18523" y="20854"/>
                      <a:pt x="18441" y="21104"/>
                      <a:pt x="18276" y="21300"/>
                    </a:cubicBezTo>
                    <a:cubicBezTo>
                      <a:pt x="18110" y="21502"/>
                      <a:pt x="17904" y="21599"/>
                      <a:pt x="17653" y="21599"/>
                    </a:cubicBezTo>
                    <a:lnTo>
                      <a:pt x="12809" y="21599"/>
                    </a:lnTo>
                    <a:lnTo>
                      <a:pt x="12809" y="14736"/>
                    </a:lnTo>
                    <a:lnTo>
                      <a:pt x="8772" y="14736"/>
                    </a:lnTo>
                    <a:lnTo>
                      <a:pt x="8772" y="21599"/>
                    </a:lnTo>
                    <a:lnTo>
                      <a:pt x="3928" y="21599"/>
                    </a:lnTo>
                    <a:cubicBezTo>
                      <a:pt x="3677" y="21599"/>
                      <a:pt x="3468" y="21502"/>
                      <a:pt x="3303" y="21300"/>
                    </a:cubicBezTo>
                    <a:cubicBezTo>
                      <a:pt x="3140" y="21104"/>
                      <a:pt x="3056" y="20854"/>
                      <a:pt x="3056" y="20551"/>
                    </a:cubicBezTo>
                    <a:lnTo>
                      <a:pt x="3056" y="11977"/>
                    </a:lnTo>
                    <a:lnTo>
                      <a:pt x="10788" y="4356"/>
                    </a:lnTo>
                    <a:lnTo>
                      <a:pt x="18523" y="11977"/>
                    </a:lnTo>
                    <a:close/>
                  </a:path>
                </a:pathLst>
              </a:custGeom>
              <a:solidFill>
                <a:sysClr val="window" lastClr="FFFFFF"/>
              </a:solidFill>
              <a:ln>
                <a:noFill/>
              </a:ln>
              <a:effectLst/>
            </p:spPr>
            <p:txBody>
              <a:bodyPr lIns="101578" tIns="101578" rIns="101578" bIns="101578" anchor="ctr"/>
              <a:lstStyle/>
              <a:p>
                <a:pPr marL="0" marR="0" lvl="0" indent="0" defTabSz="685800" eaLnBrk="1" fontAlgn="auto" latinLnBrk="0" hangingPunct="1">
                  <a:lnSpc>
                    <a:spcPct val="100000"/>
                  </a:lnSpc>
                  <a:spcBef>
                    <a:spcPct val="0"/>
                  </a:spcBef>
                  <a:spcAft>
                    <a:spcPct val="0"/>
                  </a:spcAft>
                  <a:buClrTx/>
                  <a:buSzTx/>
                  <a:buFontTx/>
                  <a:buNone/>
                  <a:defRPr/>
                </a:pPr>
                <a:endParaRPr kumimoji="0" lang="es-ES" sz="4800" b="0" i="0" u="none" strike="noStrike" kern="0" cap="none" spc="0" normalizeH="0" baseline="0" noProof="0">
                  <a:ln>
                    <a:noFill/>
                  </a:ln>
                  <a:solidFill>
                    <a:srgbClr val="03451C"/>
                  </a:solidFill>
                  <a:effectLst>
                    <a:outerShdw blurRad="38100" dist="38100" dir="2700000" algn="tl">
                      <a:srgbClr val="000000"/>
                    </a:outerShdw>
                  </a:effectLst>
                  <a:uLnTx/>
                  <a:uFillTx/>
                  <a:latin typeface="思源黑体 CN Bold" panose="020B0800000000000000" pitchFamily="34" charset="-122"/>
                  <a:cs typeface="Gill Sans" charset="0"/>
                  <a:sym typeface="Gill Sans" charset="0"/>
                </a:endParaRPr>
              </a:p>
            </p:txBody>
          </p:sp>
        </p:grpSp>
        <p:grpSp>
          <p:nvGrpSpPr>
            <p:cNvPr id="71" name="组合 70"/>
            <p:cNvGrpSpPr/>
            <p:nvPr/>
          </p:nvGrpSpPr>
          <p:grpSpPr>
            <a:xfrm>
              <a:off x="7158496" y="2075113"/>
              <a:ext cx="3802743" cy="1399135"/>
              <a:chOff x="7158496" y="2075113"/>
              <a:chExt cx="3802743" cy="1399135"/>
            </a:xfrm>
          </p:grpSpPr>
          <p:sp>
            <p:nvSpPr>
              <p:cNvPr id="72" name="TOP-PPT -4-3"/>
              <p:cNvSpPr txBox="1"/>
              <p:nvPr/>
            </p:nvSpPr>
            <p:spPr>
              <a:xfrm>
                <a:off x="7158498" y="2445953"/>
                <a:ext cx="3802743" cy="1051560"/>
              </a:xfrm>
              <a:prstGeom prst="rect">
                <a:avLst/>
              </a:prstGeom>
              <a:noFill/>
            </p:spPr>
            <p:txBody>
              <a:bodyPr wrap="square" rtlCol="0">
                <a:spAutoFit/>
              </a:bodyPr>
              <a:lstStyle/>
              <a:p>
                <a:pPr lvl="0">
                  <a:lnSpc>
                    <a:spcPct val="150000"/>
                  </a:lnSpc>
                </a:pPr>
                <a:r>
                  <a:rPr lang="zh-CN" altLang="en-US" sz="1400" kern="0">
                    <a:latin typeface="思源黑体 CN Light" panose="020B0300000000000000" pitchFamily="34" charset="-122"/>
                    <a:ea typeface="思源黑体 CN Light" panose="020B0300000000000000" pitchFamily="34" charset="-122"/>
                  </a:rPr>
                  <a:t>吸毒者胃肠道平滑肌和括约肌张力提高，蠕动减弱，出现消化和吸收功能障碍，食欲不振，甚至完全丧失营养摄入严重不足。</a:t>
                </a:r>
              </a:p>
            </p:txBody>
          </p:sp>
          <p:sp>
            <p:nvSpPr>
              <p:cNvPr id="73" name="TOP-PPT -4-4"/>
              <p:cNvSpPr/>
              <p:nvPr/>
            </p:nvSpPr>
            <p:spPr>
              <a:xfrm>
                <a:off x="7158494" y="2075113"/>
                <a:ext cx="2312515" cy="396240"/>
              </a:xfrm>
              <a:prstGeom prst="rect">
                <a:avLst/>
              </a:prstGeom>
            </p:spPr>
            <p:txBody>
              <a:bodyPr wrap="square">
                <a:spAutoFit/>
              </a:bodyPr>
              <a:lstStyle/>
              <a:p>
                <a:pPr lvl="0">
                  <a:defRPr/>
                </a:pPr>
                <a:r>
                  <a:rPr lang="en-US" altLang="zh-CN" sz="2000" kern="0">
                    <a:solidFill>
                      <a:srgbClr val="9355A8"/>
                    </a:solidFill>
                    <a:latin typeface="思源黑体 CN Bold" panose="020B0800000000000000" pitchFamily="34" charset="-122"/>
                    <a:ea typeface="思源黑体 CN Bold" panose="020B0800000000000000" pitchFamily="34" charset="-122"/>
                  </a:rPr>
                  <a:t>3、瘦弱不堪</a:t>
                </a:r>
              </a:p>
            </p:txBody>
          </p:sp>
        </p:grpSp>
      </p:grpSp>
      <p:grpSp>
        <p:nvGrpSpPr>
          <p:cNvPr id="76" name="TOP-PPT -5"/>
          <p:cNvGrpSpPr/>
          <p:nvPr/>
        </p:nvGrpSpPr>
        <p:grpSpPr>
          <a:xfrm>
            <a:off x="6176564" y="3246857"/>
            <a:ext cx="4784675" cy="1078266"/>
            <a:chOff x="6176564" y="3190416"/>
            <a:chExt cx="4784675" cy="1078266"/>
          </a:xfrm>
        </p:grpSpPr>
        <p:grpSp>
          <p:nvGrpSpPr>
            <p:cNvPr id="77" name="组合 76"/>
            <p:cNvGrpSpPr/>
            <p:nvPr/>
          </p:nvGrpSpPr>
          <p:grpSpPr>
            <a:xfrm>
              <a:off x="6176564" y="3392452"/>
              <a:ext cx="675689" cy="674195"/>
              <a:chOff x="4846782" y="3827794"/>
              <a:chExt cx="675689" cy="674195"/>
            </a:xfrm>
          </p:grpSpPr>
          <p:sp>
            <p:nvSpPr>
              <p:cNvPr id="81" name="TOP-PPT -5-1"/>
              <p:cNvSpPr>
                <a:spLocks noChangeArrowheads="1"/>
              </p:cNvSpPr>
              <p:nvPr/>
            </p:nvSpPr>
            <p:spPr bwMode="auto">
              <a:xfrm>
                <a:off x="4846782" y="3827794"/>
                <a:ext cx="675689" cy="674195"/>
              </a:xfrm>
              <a:prstGeom prst="ellipse">
                <a:avLst/>
              </a:prstGeom>
              <a:solidFill>
                <a:srgbClr val="9355A8"/>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6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82" name="TOP-PPT -5-2"/>
              <p:cNvSpPr>
                <a:spLocks noChangeAspect="1"/>
              </p:cNvSpPr>
              <p:nvPr/>
            </p:nvSpPr>
            <p:spPr bwMode="auto">
              <a:xfrm>
                <a:off x="4991077" y="4027359"/>
                <a:ext cx="372936" cy="298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84" y="0"/>
                    </a:moveTo>
                    <a:cubicBezTo>
                      <a:pt x="20941" y="0"/>
                      <a:pt x="21159" y="103"/>
                      <a:pt x="21335" y="310"/>
                    </a:cubicBezTo>
                    <a:cubicBezTo>
                      <a:pt x="21511" y="518"/>
                      <a:pt x="21599" y="760"/>
                      <a:pt x="21599" y="1048"/>
                    </a:cubicBezTo>
                    <a:lnTo>
                      <a:pt x="21599" y="16238"/>
                    </a:lnTo>
                    <a:cubicBezTo>
                      <a:pt x="21599" y="16523"/>
                      <a:pt x="21511" y="16767"/>
                      <a:pt x="21335" y="16969"/>
                    </a:cubicBezTo>
                    <a:cubicBezTo>
                      <a:pt x="21161" y="17173"/>
                      <a:pt x="20943" y="17274"/>
                      <a:pt x="20684" y="17274"/>
                    </a:cubicBezTo>
                    <a:lnTo>
                      <a:pt x="19807" y="17274"/>
                    </a:lnTo>
                    <a:lnTo>
                      <a:pt x="19807" y="17369"/>
                    </a:lnTo>
                    <a:cubicBezTo>
                      <a:pt x="19807" y="17948"/>
                      <a:pt x="19709" y="18498"/>
                      <a:pt x="19513" y="19017"/>
                    </a:cubicBezTo>
                    <a:cubicBezTo>
                      <a:pt x="19317" y="19535"/>
                      <a:pt x="19060" y="19984"/>
                      <a:pt x="18746" y="20361"/>
                    </a:cubicBezTo>
                    <a:cubicBezTo>
                      <a:pt x="18433" y="20738"/>
                      <a:pt x="18051" y="21038"/>
                      <a:pt x="17608" y="21263"/>
                    </a:cubicBezTo>
                    <a:cubicBezTo>
                      <a:pt x="17167" y="21487"/>
                      <a:pt x="16697" y="21599"/>
                      <a:pt x="16197" y="21599"/>
                    </a:cubicBezTo>
                    <a:cubicBezTo>
                      <a:pt x="15705" y="21599"/>
                      <a:pt x="15237" y="21487"/>
                      <a:pt x="14796" y="21263"/>
                    </a:cubicBezTo>
                    <a:cubicBezTo>
                      <a:pt x="14353" y="21038"/>
                      <a:pt x="13973" y="20738"/>
                      <a:pt x="13653" y="20361"/>
                    </a:cubicBezTo>
                    <a:cubicBezTo>
                      <a:pt x="13332" y="19984"/>
                      <a:pt x="13077" y="19535"/>
                      <a:pt x="12886" y="19017"/>
                    </a:cubicBezTo>
                    <a:cubicBezTo>
                      <a:pt x="12695" y="18498"/>
                      <a:pt x="12600" y="17948"/>
                      <a:pt x="12600" y="17369"/>
                    </a:cubicBezTo>
                    <a:lnTo>
                      <a:pt x="12600" y="17274"/>
                    </a:lnTo>
                    <a:lnTo>
                      <a:pt x="9000" y="17274"/>
                    </a:lnTo>
                    <a:lnTo>
                      <a:pt x="9000" y="17369"/>
                    </a:lnTo>
                    <a:cubicBezTo>
                      <a:pt x="9000" y="17948"/>
                      <a:pt x="8904" y="18498"/>
                      <a:pt x="8713" y="19017"/>
                    </a:cubicBezTo>
                    <a:cubicBezTo>
                      <a:pt x="8522" y="19535"/>
                      <a:pt x="8265" y="19984"/>
                      <a:pt x="7946" y="20361"/>
                    </a:cubicBezTo>
                    <a:cubicBezTo>
                      <a:pt x="7628" y="20738"/>
                      <a:pt x="7244" y="21038"/>
                      <a:pt x="6803" y="21263"/>
                    </a:cubicBezTo>
                    <a:cubicBezTo>
                      <a:pt x="6360" y="21487"/>
                      <a:pt x="5894" y="21599"/>
                      <a:pt x="5402" y="21599"/>
                    </a:cubicBezTo>
                    <a:cubicBezTo>
                      <a:pt x="4910" y="21599"/>
                      <a:pt x="4442" y="21487"/>
                      <a:pt x="4004" y="21263"/>
                    </a:cubicBezTo>
                    <a:cubicBezTo>
                      <a:pt x="3558" y="21038"/>
                      <a:pt x="3178" y="20738"/>
                      <a:pt x="2857" y="20361"/>
                    </a:cubicBezTo>
                    <a:cubicBezTo>
                      <a:pt x="2537" y="19984"/>
                      <a:pt x="2282" y="19535"/>
                      <a:pt x="2091" y="19017"/>
                    </a:cubicBezTo>
                    <a:cubicBezTo>
                      <a:pt x="1900" y="18498"/>
                      <a:pt x="1804" y="17948"/>
                      <a:pt x="1804" y="17369"/>
                    </a:cubicBezTo>
                    <a:lnTo>
                      <a:pt x="1804" y="17274"/>
                    </a:lnTo>
                    <a:lnTo>
                      <a:pt x="891" y="17274"/>
                    </a:lnTo>
                    <a:cubicBezTo>
                      <a:pt x="646" y="17274"/>
                      <a:pt x="438" y="17168"/>
                      <a:pt x="262" y="16960"/>
                    </a:cubicBezTo>
                    <a:cubicBezTo>
                      <a:pt x="88" y="16756"/>
                      <a:pt x="0" y="16514"/>
                      <a:pt x="0" y="16238"/>
                    </a:cubicBezTo>
                    <a:lnTo>
                      <a:pt x="0" y="10668"/>
                    </a:lnTo>
                    <a:cubicBezTo>
                      <a:pt x="0" y="10441"/>
                      <a:pt x="26" y="10205"/>
                      <a:pt x="68" y="9960"/>
                    </a:cubicBezTo>
                    <a:cubicBezTo>
                      <a:pt x="117" y="9715"/>
                      <a:pt x="186" y="9474"/>
                      <a:pt x="274" y="9229"/>
                    </a:cubicBezTo>
                    <a:cubicBezTo>
                      <a:pt x="364" y="8984"/>
                      <a:pt x="470" y="8751"/>
                      <a:pt x="592" y="8526"/>
                    </a:cubicBezTo>
                    <a:cubicBezTo>
                      <a:pt x="712" y="8301"/>
                      <a:pt x="837" y="8114"/>
                      <a:pt x="959" y="7964"/>
                    </a:cubicBezTo>
                    <a:lnTo>
                      <a:pt x="3573" y="4906"/>
                    </a:lnTo>
                    <a:cubicBezTo>
                      <a:pt x="3697" y="4759"/>
                      <a:pt x="3857" y="4613"/>
                      <a:pt x="4053" y="4474"/>
                    </a:cubicBezTo>
                    <a:cubicBezTo>
                      <a:pt x="4248" y="4330"/>
                      <a:pt x="4449" y="4209"/>
                      <a:pt x="4657" y="4109"/>
                    </a:cubicBezTo>
                    <a:cubicBezTo>
                      <a:pt x="4863" y="4005"/>
                      <a:pt x="5071" y="3927"/>
                      <a:pt x="5277" y="3867"/>
                    </a:cubicBezTo>
                    <a:cubicBezTo>
                      <a:pt x="5485" y="3806"/>
                      <a:pt x="5686" y="3775"/>
                      <a:pt x="5882" y="3775"/>
                    </a:cubicBezTo>
                    <a:lnTo>
                      <a:pt x="6820" y="3775"/>
                    </a:lnTo>
                    <a:lnTo>
                      <a:pt x="6820" y="1048"/>
                    </a:lnTo>
                    <a:cubicBezTo>
                      <a:pt x="6820" y="760"/>
                      <a:pt x="6908" y="518"/>
                      <a:pt x="7082" y="310"/>
                    </a:cubicBezTo>
                    <a:cubicBezTo>
                      <a:pt x="7258" y="103"/>
                      <a:pt x="7464" y="0"/>
                      <a:pt x="7699" y="0"/>
                    </a:cubicBezTo>
                    <a:lnTo>
                      <a:pt x="20684" y="0"/>
                    </a:lnTo>
                    <a:close/>
                    <a:moveTo>
                      <a:pt x="6791" y="6438"/>
                    </a:moveTo>
                    <a:lnTo>
                      <a:pt x="5877" y="6438"/>
                    </a:lnTo>
                    <a:cubicBezTo>
                      <a:pt x="5799" y="6438"/>
                      <a:pt x="5676" y="6478"/>
                      <a:pt x="5510" y="6550"/>
                    </a:cubicBezTo>
                    <a:cubicBezTo>
                      <a:pt x="5341" y="6625"/>
                      <a:pt x="5223" y="6703"/>
                      <a:pt x="5152" y="6784"/>
                    </a:cubicBezTo>
                    <a:lnTo>
                      <a:pt x="2539" y="9830"/>
                    </a:lnTo>
                    <a:cubicBezTo>
                      <a:pt x="2478" y="9902"/>
                      <a:pt x="2412" y="10040"/>
                      <a:pt x="2351" y="10239"/>
                    </a:cubicBezTo>
                    <a:cubicBezTo>
                      <a:pt x="2289" y="10435"/>
                      <a:pt x="2257" y="10579"/>
                      <a:pt x="2257" y="10671"/>
                    </a:cubicBezTo>
                    <a:lnTo>
                      <a:pt x="2257" y="11527"/>
                    </a:lnTo>
                    <a:lnTo>
                      <a:pt x="6795" y="11527"/>
                    </a:lnTo>
                    <a:lnTo>
                      <a:pt x="6795" y="6438"/>
                    </a:lnTo>
                    <a:close/>
                    <a:moveTo>
                      <a:pt x="5395" y="18942"/>
                    </a:moveTo>
                    <a:cubicBezTo>
                      <a:pt x="5760" y="18942"/>
                      <a:pt x="6075" y="18789"/>
                      <a:pt x="6340" y="18481"/>
                    </a:cubicBezTo>
                    <a:cubicBezTo>
                      <a:pt x="6600" y="18173"/>
                      <a:pt x="6732" y="17804"/>
                      <a:pt x="6732" y="17372"/>
                    </a:cubicBezTo>
                    <a:cubicBezTo>
                      <a:pt x="6732" y="16940"/>
                      <a:pt x="6600" y="16569"/>
                      <a:pt x="6340" y="16252"/>
                    </a:cubicBezTo>
                    <a:cubicBezTo>
                      <a:pt x="6078" y="15944"/>
                      <a:pt x="5762" y="15786"/>
                      <a:pt x="5395" y="15786"/>
                    </a:cubicBezTo>
                    <a:cubicBezTo>
                      <a:pt x="5027" y="15786"/>
                      <a:pt x="4714" y="15941"/>
                      <a:pt x="4444" y="16246"/>
                    </a:cubicBezTo>
                    <a:cubicBezTo>
                      <a:pt x="4180" y="16557"/>
                      <a:pt x="4045" y="16932"/>
                      <a:pt x="4045" y="17372"/>
                    </a:cubicBezTo>
                    <a:cubicBezTo>
                      <a:pt x="4045" y="17804"/>
                      <a:pt x="4180" y="18173"/>
                      <a:pt x="4444" y="18481"/>
                    </a:cubicBezTo>
                    <a:cubicBezTo>
                      <a:pt x="4714" y="18789"/>
                      <a:pt x="5027" y="18942"/>
                      <a:pt x="5395" y="18942"/>
                    </a:cubicBezTo>
                    <a:moveTo>
                      <a:pt x="16195" y="18942"/>
                    </a:moveTo>
                    <a:cubicBezTo>
                      <a:pt x="16560" y="18942"/>
                      <a:pt x="16878" y="18789"/>
                      <a:pt x="17145" y="18481"/>
                    </a:cubicBezTo>
                    <a:cubicBezTo>
                      <a:pt x="17409" y="18173"/>
                      <a:pt x="17544" y="17804"/>
                      <a:pt x="17544" y="17372"/>
                    </a:cubicBezTo>
                    <a:cubicBezTo>
                      <a:pt x="17544" y="16940"/>
                      <a:pt x="17412" y="16569"/>
                      <a:pt x="17150" y="16252"/>
                    </a:cubicBezTo>
                    <a:cubicBezTo>
                      <a:pt x="16890" y="15944"/>
                      <a:pt x="16572" y="15786"/>
                      <a:pt x="16195" y="15786"/>
                    </a:cubicBezTo>
                    <a:cubicBezTo>
                      <a:pt x="15827" y="15786"/>
                      <a:pt x="15514" y="15941"/>
                      <a:pt x="15249" y="16246"/>
                    </a:cubicBezTo>
                    <a:cubicBezTo>
                      <a:pt x="14990" y="16557"/>
                      <a:pt x="14857" y="16932"/>
                      <a:pt x="14857" y="17372"/>
                    </a:cubicBezTo>
                    <a:cubicBezTo>
                      <a:pt x="14857" y="17804"/>
                      <a:pt x="14990" y="18173"/>
                      <a:pt x="15249" y="18481"/>
                    </a:cubicBezTo>
                    <a:cubicBezTo>
                      <a:pt x="15511" y="18789"/>
                      <a:pt x="15825" y="18942"/>
                      <a:pt x="16195" y="18942"/>
                    </a:cubicBezTo>
                  </a:path>
                </a:pathLst>
              </a:custGeom>
              <a:solidFill>
                <a:sysClr val="window" lastClr="FFFFFF"/>
              </a:solidFill>
              <a:ln>
                <a:noFill/>
              </a:ln>
              <a:effectLst/>
            </p:spPr>
            <p:txBody>
              <a:bodyPr lIns="101578" tIns="101578" rIns="101578" bIns="101578" anchor="ctr"/>
              <a:lstStyle/>
              <a:p>
                <a:pPr marL="0" marR="0" lvl="0" indent="0" defTabSz="685800" eaLnBrk="1" fontAlgn="auto" latinLnBrk="0" hangingPunct="1">
                  <a:lnSpc>
                    <a:spcPct val="100000"/>
                  </a:lnSpc>
                  <a:spcBef>
                    <a:spcPct val="0"/>
                  </a:spcBef>
                  <a:spcAft>
                    <a:spcPct val="0"/>
                  </a:spcAft>
                  <a:buClrTx/>
                  <a:buSzTx/>
                  <a:buFontTx/>
                  <a:buNone/>
                  <a:defRPr/>
                </a:pPr>
                <a:endParaRPr kumimoji="0" lang="es-ES" sz="4800" b="0" i="0" u="none" strike="noStrike" kern="0" cap="none" spc="0" normalizeH="0" baseline="0" noProof="0">
                  <a:ln>
                    <a:noFill/>
                  </a:ln>
                  <a:solidFill>
                    <a:srgbClr val="03451C"/>
                  </a:solidFill>
                  <a:effectLst>
                    <a:outerShdw blurRad="38100" dist="38100" dir="2700000" algn="tl">
                      <a:srgbClr val="000000"/>
                    </a:outerShdw>
                  </a:effectLst>
                  <a:uLnTx/>
                  <a:uFillTx/>
                  <a:latin typeface="思源黑体 CN Bold" panose="020B0800000000000000" pitchFamily="34" charset="-122"/>
                  <a:cs typeface="Gill Sans" charset="0"/>
                  <a:sym typeface="Gill Sans" charset="0"/>
                </a:endParaRPr>
              </a:p>
            </p:txBody>
          </p:sp>
        </p:grpSp>
        <p:grpSp>
          <p:nvGrpSpPr>
            <p:cNvPr id="78" name="组合 77"/>
            <p:cNvGrpSpPr/>
            <p:nvPr/>
          </p:nvGrpSpPr>
          <p:grpSpPr>
            <a:xfrm>
              <a:off x="7158496" y="3190416"/>
              <a:ext cx="3802743" cy="1078266"/>
              <a:chOff x="7158496" y="3190416"/>
              <a:chExt cx="3802743" cy="1078266"/>
            </a:xfrm>
          </p:grpSpPr>
          <p:sp>
            <p:nvSpPr>
              <p:cNvPr id="79" name="TOP-PPT -5-3"/>
              <p:cNvSpPr txBox="1"/>
              <p:nvPr/>
            </p:nvSpPr>
            <p:spPr>
              <a:xfrm>
                <a:off x="7158497" y="3563553"/>
                <a:ext cx="3802743" cy="731520"/>
              </a:xfrm>
              <a:prstGeom prst="rect">
                <a:avLst/>
              </a:prstGeom>
              <a:noFill/>
            </p:spPr>
            <p:txBody>
              <a:bodyPr wrap="square" rtlCol="0">
                <a:spAutoFit/>
              </a:bodyPr>
              <a:lstStyle/>
              <a:p>
                <a:pPr lvl="0">
                  <a:lnSpc>
                    <a:spcPct val="150000"/>
                  </a:lnSpc>
                </a:pPr>
                <a:r>
                  <a:rPr lang="zh-CN" altLang="en-US" sz="1400" kern="0">
                    <a:latin typeface="思源黑体 CN Light" panose="020B0300000000000000" pitchFamily="34" charset="-122"/>
                    <a:ea typeface="思源黑体 CN Light" panose="020B0300000000000000" pitchFamily="34" charset="-122"/>
                  </a:rPr>
                  <a:t>毒品破坏人体免疫机制，使吸毒者极易感染各种疾病。 </a:t>
                </a:r>
              </a:p>
            </p:txBody>
          </p:sp>
          <p:sp>
            <p:nvSpPr>
              <p:cNvPr id="80" name="TOP-PPT -5-4"/>
              <p:cNvSpPr/>
              <p:nvPr/>
            </p:nvSpPr>
            <p:spPr>
              <a:xfrm>
                <a:off x="7158494" y="3190415"/>
                <a:ext cx="2312515" cy="396240"/>
              </a:xfrm>
              <a:prstGeom prst="rect">
                <a:avLst/>
              </a:prstGeom>
            </p:spPr>
            <p:txBody>
              <a:bodyPr wrap="square">
                <a:spAutoFit/>
              </a:bodyPr>
              <a:lstStyle/>
              <a:p>
                <a:pPr lvl="0">
                  <a:defRPr/>
                </a:pPr>
                <a:r>
                  <a:rPr lang="en-US" altLang="zh-CN" sz="2000" kern="0">
                    <a:solidFill>
                      <a:srgbClr val="9355A8"/>
                    </a:solidFill>
                    <a:latin typeface="思源黑体 CN Bold" panose="020B0800000000000000" pitchFamily="34" charset="-122"/>
                    <a:ea typeface="思源黑体 CN Bold" panose="020B0800000000000000" pitchFamily="34" charset="-122"/>
                  </a:rPr>
                  <a:t>4、传染疾病</a:t>
                </a:r>
              </a:p>
            </p:txBody>
          </p:sp>
        </p:grpSp>
      </p:grpSp>
      <p:grpSp>
        <p:nvGrpSpPr>
          <p:cNvPr id="83" name="TOP-PPT -6"/>
          <p:cNvGrpSpPr/>
          <p:nvPr/>
        </p:nvGrpSpPr>
        <p:grpSpPr>
          <a:xfrm>
            <a:off x="6175816" y="4785015"/>
            <a:ext cx="4785423" cy="1379120"/>
            <a:chOff x="6175816" y="4330328"/>
            <a:chExt cx="4785423" cy="1379120"/>
          </a:xfrm>
        </p:grpSpPr>
        <p:grpSp>
          <p:nvGrpSpPr>
            <p:cNvPr id="84" name="组合 83"/>
            <p:cNvGrpSpPr/>
            <p:nvPr/>
          </p:nvGrpSpPr>
          <p:grpSpPr>
            <a:xfrm>
              <a:off x="6175816" y="4520461"/>
              <a:ext cx="677185" cy="675689"/>
              <a:chOff x="3081319" y="5591761"/>
              <a:chExt cx="677185" cy="675689"/>
            </a:xfrm>
          </p:grpSpPr>
          <p:sp>
            <p:nvSpPr>
              <p:cNvPr id="88" name="TOP-PPT -6-1"/>
              <p:cNvSpPr>
                <a:spLocks noChangeArrowheads="1"/>
              </p:cNvSpPr>
              <p:nvPr/>
            </p:nvSpPr>
            <p:spPr bwMode="auto">
              <a:xfrm>
                <a:off x="3081319" y="5591761"/>
                <a:ext cx="677185" cy="675689"/>
              </a:xfrm>
              <a:prstGeom prst="ellipse">
                <a:avLst/>
              </a:prstGeom>
              <a:solidFill>
                <a:srgbClr val="9355A8"/>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en-US" sz="1600" b="0" i="0" u="none" strike="noStrike" kern="0" cap="none" spc="0" normalizeH="0" baseline="0" noProof="0">
                  <a:ln>
                    <a:noFill/>
                  </a:ln>
                  <a:solidFill>
                    <a:srgbClr val="03451C"/>
                  </a:solidFill>
                  <a:effectLst/>
                  <a:uLnTx/>
                  <a:uFillTx/>
                  <a:latin typeface="思源黑体 CN Bold" panose="020B0800000000000000" pitchFamily="34" charset="-122"/>
                </a:endParaRPr>
              </a:p>
            </p:txBody>
          </p:sp>
          <p:sp>
            <p:nvSpPr>
              <p:cNvPr id="89" name="TOP-PPT -6-2"/>
              <p:cNvSpPr>
                <a:spLocks noChangeAspect="1" noChangeArrowheads="1"/>
              </p:cNvSpPr>
              <p:nvPr/>
            </p:nvSpPr>
            <p:spPr bwMode="auto">
              <a:xfrm>
                <a:off x="3261928" y="5754441"/>
                <a:ext cx="290622" cy="347831"/>
              </a:xfrm>
              <a:custGeom>
                <a:avLst/>
                <a:gdLst>
                  <a:gd name="connsiteX0" fmla="*/ 206367 w 449768"/>
                  <a:gd name="connsiteY0" fmla="*/ 423375 h 538305"/>
                  <a:gd name="connsiteX1" fmla="*/ 208536 w 449768"/>
                  <a:gd name="connsiteY1" fmla="*/ 434347 h 538305"/>
                  <a:gd name="connsiteX2" fmla="*/ 136133 w 449768"/>
                  <a:gd name="connsiteY2" fmla="*/ 527584 h 538305"/>
                  <a:gd name="connsiteX3" fmla="*/ 120760 w 449768"/>
                  <a:gd name="connsiteY3" fmla="*/ 517169 h 538305"/>
                  <a:gd name="connsiteX4" fmla="*/ 192667 w 449768"/>
                  <a:gd name="connsiteY4" fmla="*/ 423933 h 538305"/>
                  <a:gd name="connsiteX5" fmla="*/ 206367 w 449768"/>
                  <a:gd name="connsiteY5" fmla="*/ 423375 h 538305"/>
                  <a:gd name="connsiteX6" fmla="*/ 158371 w 449768"/>
                  <a:gd name="connsiteY6" fmla="*/ 386315 h 538305"/>
                  <a:gd name="connsiteX7" fmla="*/ 160292 w 449768"/>
                  <a:gd name="connsiteY7" fmla="*/ 397002 h 538305"/>
                  <a:gd name="connsiteX8" fmla="*/ 51725 w 449768"/>
                  <a:gd name="connsiteY8" fmla="*/ 536376 h 538305"/>
                  <a:gd name="connsiteX9" fmla="*/ 41315 w 449768"/>
                  <a:gd name="connsiteY9" fmla="*/ 525997 h 538305"/>
                  <a:gd name="connsiteX10" fmla="*/ 144924 w 449768"/>
                  <a:gd name="connsiteY10" fmla="*/ 387118 h 538305"/>
                  <a:gd name="connsiteX11" fmla="*/ 158371 w 449768"/>
                  <a:gd name="connsiteY11" fmla="*/ 386315 h 538305"/>
                  <a:gd name="connsiteX12" fmla="*/ 112005 w 449768"/>
                  <a:gd name="connsiteY12" fmla="*/ 349971 h 538305"/>
                  <a:gd name="connsiteX13" fmla="*/ 113740 w 449768"/>
                  <a:gd name="connsiteY13" fmla="*/ 362927 h 538305"/>
                  <a:gd name="connsiteX14" fmla="*/ 41338 w 449768"/>
                  <a:gd name="connsiteY14" fmla="*/ 455221 h 538305"/>
                  <a:gd name="connsiteX15" fmla="*/ 25965 w 449768"/>
                  <a:gd name="connsiteY15" fmla="*/ 444857 h 538305"/>
                  <a:gd name="connsiteX16" fmla="*/ 98367 w 449768"/>
                  <a:gd name="connsiteY16" fmla="*/ 352562 h 538305"/>
                  <a:gd name="connsiteX17" fmla="*/ 112005 w 449768"/>
                  <a:gd name="connsiteY17" fmla="*/ 349971 h 538305"/>
                  <a:gd name="connsiteX18" fmla="*/ 287508 w 449768"/>
                  <a:gd name="connsiteY18" fmla="*/ 153269 h 538305"/>
                  <a:gd name="connsiteX19" fmla="*/ 261020 w 449768"/>
                  <a:gd name="connsiteY19" fmla="*/ 165441 h 538305"/>
                  <a:gd name="connsiteX20" fmla="*/ 255548 w 449768"/>
                  <a:gd name="connsiteY20" fmla="*/ 175874 h 538305"/>
                  <a:gd name="connsiteX21" fmla="*/ 276441 w 449768"/>
                  <a:gd name="connsiteY21" fmla="*/ 232511 h 538305"/>
                  <a:gd name="connsiteX22" fmla="*/ 328174 w 449768"/>
                  <a:gd name="connsiteY22" fmla="*/ 227543 h 538305"/>
                  <a:gd name="connsiteX23" fmla="*/ 333645 w 449768"/>
                  <a:gd name="connsiteY23" fmla="*/ 217110 h 538305"/>
                  <a:gd name="connsiteX24" fmla="*/ 317727 w 449768"/>
                  <a:gd name="connsiteY24" fmla="*/ 160472 h 538305"/>
                  <a:gd name="connsiteX25" fmla="*/ 287508 w 449768"/>
                  <a:gd name="connsiteY25" fmla="*/ 153269 h 538305"/>
                  <a:gd name="connsiteX26" fmla="*/ 437111 w 449768"/>
                  <a:gd name="connsiteY26" fmla="*/ 0 h 538305"/>
                  <a:gd name="connsiteX27" fmla="*/ 442086 w 449768"/>
                  <a:gd name="connsiteY27" fmla="*/ 0 h 538305"/>
                  <a:gd name="connsiteX28" fmla="*/ 447557 w 449768"/>
                  <a:gd name="connsiteY28" fmla="*/ 4968 h 538305"/>
                  <a:gd name="connsiteX29" fmla="*/ 447557 w 449768"/>
                  <a:gd name="connsiteY29" fmla="*/ 9937 h 538305"/>
                  <a:gd name="connsiteX30" fmla="*/ 447557 w 449768"/>
                  <a:gd name="connsiteY30" fmla="*/ 20370 h 538305"/>
                  <a:gd name="connsiteX31" fmla="*/ 447557 w 449768"/>
                  <a:gd name="connsiteY31" fmla="*/ 46204 h 538305"/>
                  <a:gd name="connsiteX32" fmla="*/ 442086 w 449768"/>
                  <a:gd name="connsiteY32" fmla="*/ 103338 h 538305"/>
                  <a:gd name="connsiteX33" fmla="*/ 442086 w 449768"/>
                  <a:gd name="connsiteY33" fmla="*/ 113771 h 538305"/>
                  <a:gd name="connsiteX34" fmla="*/ 437111 w 449768"/>
                  <a:gd name="connsiteY34" fmla="*/ 134141 h 538305"/>
                  <a:gd name="connsiteX35" fmla="*/ 421194 w 449768"/>
                  <a:gd name="connsiteY35" fmla="*/ 175874 h 538305"/>
                  <a:gd name="connsiteX36" fmla="*/ 354040 w 449768"/>
                  <a:gd name="connsiteY36" fmla="*/ 289645 h 538305"/>
                  <a:gd name="connsiteX37" fmla="*/ 344091 w 449768"/>
                  <a:gd name="connsiteY37" fmla="*/ 325913 h 538305"/>
                  <a:gd name="connsiteX38" fmla="*/ 276441 w 449768"/>
                  <a:gd name="connsiteY38" fmla="*/ 506754 h 538305"/>
                  <a:gd name="connsiteX39" fmla="*/ 261020 w 449768"/>
                  <a:gd name="connsiteY39" fmla="*/ 496321 h 538305"/>
                  <a:gd name="connsiteX40" fmla="*/ 17278 w 449768"/>
                  <a:gd name="connsiteY40" fmla="*/ 310511 h 538305"/>
                  <a:gd name="connsiteX41" fmla="*/ 1858 w 449768"/>
                  <a:gd name="connsiteY41" fmla="*/ 289645 h 538305"/>
                  <a:gd name="connsiteX42" fmla="*/ 162528 w 449768"/>
                  <a:gd name="connsiteY42" fmla="*/ 186307 h 538305"/>
                  <a:gd name="connsiteX43" fmla="*/ 193369 w 449768"/>
                  <a:gd name="connsiteY43" fmla="*/ 165441 h 538305"/>
                  <a:gd name="connsiteX44" fmla="*/ 312753 w 449768"/>
                  <a:gd name="connsiteY44" fmla="*/ 51669 h 538305"/>
                  <a:gd name="connsiteX45" fmla="*/ 400799 w 449768"/>
                  <a:gd name="connsiteY45" fmla="*/ 9937 h 538305"/>
                  <a:gd name="connsiteX46" fmla="*/ 426665 w 449768"/>
                  <a:gd name="connsiteY46" fmla="*/ 4968 h 538305"/>
                  <a:gd name="connsiteX47" fmla="*/ 437111 w 449768"/>
                  <a:gd name="connsiteY47" fmla="*/ 0 h 538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449768" h="538305">
                    <a:moveTo>
                      <a:pt x="206367" y="423375"/>
                    </a:moveTo>
                    <a:cubicBezTo>
                      <a:pt x="209652" y="425297"/>
                      <a:pt x="211016" y="429140"/>
                      <a:pt x="208536" y="434347"/>
                    </a:cubicBezTo>
                    <a:cubicBezTo>
                      <a:pt x="198122" y="460136"/>
                      <a:pt x="172335" y="506754"/>
                      <a:pt x="136133" y="527584"/>
                    </a:cubicBezTo>
                    <a:cubicBezTo>
                      <a:pt x="125719" y="532543"/>
                      <a:pt x="115305" y="527584"/>
                      <a:pt x="120760" y="517169"/>
                    </a:cubicBezTo>
                    <a:cubicBezTo>
                      <a:pt x="130678" y="491380"/>
                      <a:pt x="151507" y="450217"/>
                      <a:pt x="192667" y="423933"/>
                    </a:cubicBezTo>
                    <a:cubicBezTo>
                      <a:pt x="197874" y="421453"/>
                      <a:pt x="203081" y="421453"/>
                      <a:pt x="206367" y="423375"/>
                    </a:cubicBezTo>
                    <a:close/>
                    <a:moveTo>
                      <a:pt x="158371" y="386315"/>
                    </a:moveTo>
                    <a:cubicBezTo>
                      <a:pt x="161532" y="388230"/>
                      <a:pt x="162771" y="392060"/>
                      <a:pt x="160292" y="397002"/>
                    </a:cubicBezTo>
                    <a:cubicBezTo>
                      <a:pt x="144924" y="433081"/>
                      <a:pt x="113693" y="500297"/>
                      <a:pt x="51725" y="536376"/>
                    </a:cubicBezTo>
                    <a:cubicBezTo>
                      <a:pt x="41315" y="541318"/>
                      <a:pt x="36357" y="536376"/>
                      <a:pt x="41315" y="525997"/>
                    </a:cubicBezTo>
                    <a:cubicBezTo>
                      <a:pt x="51725" y="489918"/>
                      <a:pt x="82957" y="422702"/>
                      <a:pt x="144924" y="387118"/>
                    </a:cubicBezTo>
                    <a:cubicBezTo>
                      <a:pt x="150130" y="384399"/>
                      <a:pt x="155211" y="384399"/>
                      <a:pt x="158371" y="386315"/>
                    </a:cubicBezTo>
                    <a:close/>
                    <a:moveTo>
                      <a:pt x="112005" y="349971"/>
                    </a:moveTo>
                    <a:cubicBezTo>
                      <a:pt x="115228" y="352562"/>
                      <a:pt x="116468" y="357744"/>
                      <a:pt x="113740" y="362927"/>
                    </a:cubicBezTo>
                    <a:cubicBezTo>
                      <a:pt x="103326" y="388591"/>
                      <a:pt x="77539" y="429556"/>
                      <a:pt x="41338" y="455221"/>
                    </a:cubicBezTo>
                    <a:cubicBezTo>
                      <a:pt x="25965" y="460157"/>
                      <a:pt x="21006" y="455221"/>
                      <a:pt x="25965" y="444857"/>
                    </a:cubicBezTo>
                    <a:cubicBezTo>
                      <a:pt x="36379" y="419192"/>
                      <a:pt x="57207" y="378227"/>
                      <a:pt x="98367" y="352562"/>
                    </a:cubicBezTo>
                    <a:cubicBezTo>
                      <a:pt x="103574" y="347380"/>
                      <a:pt x="108781" y="347380"/>
                      <a:pt x="112005" y="349971"/>
                    </a:cubicBezTo>
                    <a:close/>
                    <a:moveTo>
                      <a:pt x="287508" y="153269"/>
                    </a:moveTo>
                    <a:cubicBezTo>
                      <a:pt x="277809" y="153890"/>
                      <a:pt x="268730" y="157740"/>
                      <a:pt x="261020" y="165441"/>
                    </a:cubicBezTo>
                    <a:cubicBezTo>
                      <a:pt x="261020" y="170409"/>
                      <a:pt x="261020" y="170409"/>
                      <a:pt x="255548" y="175874"/>
                    </a:cubicBezTo>
                    <a:cubicBezTo>
                      <a:pt x="245600" y="196243"/>
                      <a:pt x="250574" y="222575"/>
                      <a:pt x="276441" y="232511"/>
                    </a:cubicBezTo>
                    <a:cubicBezTo>
                      <a:pt x="291861" y="242944"/>
                      <a:pt x="317727" y="242944"/>
                      <a:pt x="328174" y="227543"/>
                    </a:cubicBezTo>
                    <a:cubicBezTo>
                      <a:pt x="333645" y="222575"/>
                      <a:pt x="333645" y="222575"/>
                      <a:pt x="333645" y="217110"/>
                    </a:cubicBezTo>
                    <a:cubicBezTo>
                      <a:pt x="349066" y="196243"/>
                      <a:pt x="338620" y="170409"/>
                      <a:pt x="317727" y="160472"/>
                    </a:cubicBezTo>
                    <a:cubicBezTo>
                      <a:pt x="307530" y="155256"/>
                      <a:pt x="297208" y="152648"/>
                      <a:pt x="287508" y="153269"/>
                    </a:cubicBezTo>
                    <a:close/>
                    <a:moveTo>
                      <a:pt x="437111" y="0"/>
                    </a:moveTo>
                    <a:lnTo>
                      <a:pt x="442086" y="0"/>
                    </a:lnTo>
                    <a:cubicBezTo>
                      <a:pt x="447557" y="0"/>
                      <a:pt x="452532" y="0"/>
                      <a:pt x="447557" y="4968"/>
                    </a:cubicBezTo>
                    <a:lnTo>
                      <a:pt x="447557" y="9937"/>
                    </a:lnTo>
                    <a:cubicBezTo>
                      <a:pt x="452532" y="15402"/>
                      <a:pt x="447557" y="15402"/>
                      <a:pt x="447557" y="20370"/>
                    </a:cubicBezTo>
                    <a:cubicBezTo>
                      <a:pt x="447557" y="25835"/>
                      <a:pt x="447557" y="36268"/>
                      <a:pt x="447557" y="46204"/>
                    </a:cubicBezTo>
                    <a:cubicBezTo>
                      <a:pt x="447557" y="62102"/>
                      <a:pt x="447557" y="82472"/>
                      <a:pt x="442086" y="103338"/>
                    </a:cubicBezTo>
                    <a:cubicBezTo>
                      <a:pt x="442086" y="108306"/>
                      <a:pt x="442086" y="108306"/>
                      <a:pt x="442086" y="113771"/>
                    </a:cubicBezTo>
                    <a:cubicBezTo>
                      <a:pt x="437111" y="124205"/>
                      <a:pt x="437111" y="129173"/>
                      <a:pt x="437111" y="134141"/>
                    </a:cubicBezTo>
                    <a:cubicBezTo>
                      <a:pt x="431640" y="150039"/>
                      <a:pt x="426665" y="165441"/>
                      <a:pt x="421194" y="175874"/>
                    </a:cubicBezTo>
                    <a:cubicBezTo>
                      <a:pt x="406271" y="212141"/>
                      <a:pt x="385378" y="248409"/>
                      <a:pt x="354040" y="289645"/>
                    </a:cubicBezTo>
                    <a:cubicBezTo>
                      <a:pt x="349066" y="294613"/>
                      <a:pt x="344091" y="315479"/>
                      <a:pt x="344091" y="325913"/>
                    </a:cubicBezTo>
                    <a:cubicBezTo>
                      <a:pt x="354040" y="367148"/>
                      <a:pt x="359512" y="460053"/>
                      <a:pt x="276441" y="506754"/>
                    </a:cubicBezTo>
                    <a:cubicBezTo>
                      <a:pt x="265994" y="517187"/>
                      <a:pt x="255548" y="512219"/>
                      <a:pt x="261020" y="496321"/>
                    </a:cubicBezTo>
                    <a:cubicBezTo>
                      <a:pt x="261020" y="439684"/>
                      <a:pt x="240128" y="305046"/>
                      <a:pt x="17278" y="310511"/>
                    </a:cubicBezTo>
                    <a:cubicBezTo>
                      <a:pt x="1858" y="310511"/>
                      <a:pt x="-3117" y="300078"/>
                      <a:pt x="1858" y="289645"/>
                    </a:cubicBezTo>
                    <a:cubicBezTo>
                      <a:pt x="17278" y="253377"/>
                      <a:pt x="59062" y="180842"/>
                      <a:pt x="162528" y="186307"/>
                    </a:cubicBezTo>
                    <a:cubicBezTo>
                      <a:pt x="172975" y="186307"/>
                      <a:pt x="188395" y="175874"/>
                      <a:pt x="193369" y="165441"/>
                    </a:cubicBezTo>
                    <a:cubicBezTo>
                      <a:pt x="214261" y="139606"/>
                      <a:pt x="250574" y="87937"/>
                      <a:pt x="312753" y="51669"/>
                    </a:cubicBezTo>
                    <a:cubicBezTo>
                      <a:pt x="349066" y="25835"/>
                      <a:pt x="379907" y="15402"/>
                      <a:pt x="400799" y="9937"/>
                    </a:cubicBezTo>
                    <a:cubicBezTo>
                      <a:pt x="416219" y="9937"/>
                      <a:pt x="426665" y="9937"/>
                      <a:pt x="426665" y="4968"/>
                    </a:cubicBezTo>
                    <a:cubicBezTo>
                      <a:pt x="431640" y="4968"/>
                      <a:pt x="431640" y="0"/>
                      <a:pt x="437111" y="0"/>
                    </a:cubicBezTo>
                    <a:close/>
                  </a:path>
                </a:pathLst>
              </a:custGeom>
              <a:solidFill>
                <a:sysClr val="window" lastClr="FFFFFF"/>
              </a:solid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anchor="ctr">
                <a:noAutofit/>
              </a:bodyPr>
              <a:lstStyle/>
              <a:p>
                <a:pPr marL="0" marR="0" lvl="0" indent="0" defTabSz="914400" eaLnBrk="1" fontAlgn="auto" latinLnBrk="0" hangingPunct="1">
                  <a:lnSpc>
                    <a:spcPct val="100000"/>
                  </a:lnSpc>
                  <a:spcBef>
                    <a:spcPct val="0"/>
                  </a:spcBef>
                  <a:spcAft>
                    <a:spcPct val="0"/>
                  </a:spcAft>
                  <a:buClrTx/>
                  <a:buSzTx/>
                  <a:buFontTx/>
                  <a:buNone/>
                  <a:defRPr/>
                </a:pPr>
                <a:endParaRPr kumimoji="0" lang="en-US" sz="1600" b="0" i="0" u="none" strike="noStrike" kern="0" cap="none" spc="0" normalizeH="0" baseline="0" noProof="0">
                  <a:ln>
                    <a:noFill/>
                  </a:ln>
                  <a:solidFill>
                    <a:srgbClr val="03451C"/>
                  </a:solidFill>
                  <a:effectLst/>
                  <a:uLnTx/>
                  <a:uFillTx/>
                  <a:latin typeface="思源黑体 CN Bold" panose="020B0800000000000000" pitchFamily="34" charset="-122"/>
                  <a:ea typeface="宋体" panose="02010600030101010101" pitchFamily="2" charset="-122"/>
                </a:endParaRPr>
              </a:p>
            </p:txBody>
          </p:sp>
        </p:grpSp>
        <p:grpSp>
          <p:nvGrpSpPr>
            <p:cNvPr id="85" name="组合 84"/>
            <p:cNvGrpSpPr/>
            <p:nvPr/>
          </p:nvGrpSpPr>
          <p:grpSpPr>
            <a:xfrm>
              <a:off x="7158496" y="4330328"/>
              <a:ext cx="3802743" cy="1379120"/>
              <a:chOff x="7158496" y="4330328"/>
              <a:chExt cx="3802743" cy="1379120"/>
            </a:xfrm>
          </p:grpSpPr>
          <p:sp>
            <p:nvSpPr>
              <p:cNvPr id="86" name="TOP-PPT -6-3"/>
              <p:cNvSpPr txBox="1"/>
              <p:nvPr/>
            </p:nvSpPr>
            <p:spPr>
              <a:xfrm>
                <a:off x="7158498" y="4681153"/>
                <a:ext cx="3802743" cy="1051560"/>
              </a:xfrm>
              <a:prstGeom prst="rect">
                <a:avLst/>
              </a:prstGeom>
              <a:noFill/>
            </p:spPr>
            <p:txBody>
              <a:bodyPr wrap="square" rtlCol="0">
                <a:spAutoFit/>
              </a:bodyPr>
              <a:lstStyle/>
              <a:p>
                <a:pPr lvl="0">
                  <a:lnSpc>
                    <a:spcPct val="150000"/>
                  </a:lnSpc>
                </a:pPr>
                <a:r>
                  <a:rPr lang="zh-CN" altLang="en-US" sz="1400" kern="0">
                    <a:latin typeface="思源黑体 CN Light" panose="020B0300000000000000" pitchFamily="34" charset="-122"/>
                    <a:ea typeface="思源黑体 CN Light" panose="020B0300000000000000" pitchFamily="34" charset="-122"/>
                  </a:rPr>
                  <a:t>吸毒者使用不洁的注射器或共用注射器造成人类免疫缺陷病毒（HIV)的直接血液传播或通过性接触感染爱滋病毒。 </a:t>
                </a:r>
              </a:p>
            </p:txBody>
          </p:sp>
          <p:sp>
            <p:nvSpPr>
              <p:cNvPr id="87" name="TOP-PPT -6-4"/>
              <p:cNvSpPr/>
              <p:nvPr/>
            </p:nvSpPr>
            <p:spPr>
              <a:xfrm>
                <a:off x="7158494" y="4330328"/>
                <a:ext cx="2312515" cy="396240"/>
              </a:xfrm>
              <a:prstGeom prst="rect">
                <a:avLst/>
              </a:prstGeom>
            </p:spPr>
            <p:txBody>
              <a:bodyPr wrap="square">
                <a:spAutoFit/>
              </a:bodyPr>
              <a:lstStyle/>
              <a:p>
                <a:pPr lvl="0">
                  <a:defRPr/>
                </a:pPr>
                <a:r>
                  <a:rPr lang="en-US" altLang="zh-CN" sz="2000" kern="0">
                    <a:solidFill>
                      <a:srgbClr val="9355A8"/>
                    </a:solidFill>
                    <a:latin typeface="思源黑体 CN Bold" panose="020B0800000000000000" pitchFamily="34" charset="-122"/>
                    <a:ea typeface="思源黑体 CN Bold" panose="020B0800000000000000" pitchFamily="34" charset="-122"/>
                  </a:rPr>
                  <a:t>5、传播艾滋病</a:t>
                </a:r>
              </a:p>
            </p:txBody>
          </p:sp>
        </p:gr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fade">
                                      <p:cBhvr>
                                        <p:cTn id="7" dur="500"/>
                                        <p:tgtEl>
                                          <p:spTgt spid="69"/>
                                        </p:tgtEl>
                                      </p:cBhvr>
                                    </p:animEffect>
                                    <p:anim calcmode="lin" valueType="num">
                                      <p:cBhvr>
                                        <p:cTn id="8" dur="500" fill="hold"/>
                                        <p:tgtEl>
                                          <p:spTgt spid="69"/>
                                        </p:tgtEl>
                                        <p:attrNameLst>
                                          <p:attrName>ppt_x</p:attrName>
                                        </p:attrNameLst>
                                      </p:cBhvr>
                                      <p:tavLst>
                                        <p:tav tm="0">
                                          <p:val>
                                            <p:strVal val="#ppt_x"/>
                                          </p:val>
                                        </p:tav>
                                        <p:tav tm="100000">
                                          <p:val>
                                            <p:strVal val="#ppt_x"/>
                                          </p:val>
                                        </p:tav>
                                      </p:tavLst>
                                    </p:anim>
                                    <p:anim calcmode="lin" valueType="num">
                                      <p:cBhvr>
                                        <p:cTn id="9" dur="500" fill="hold"/>
                                        <p:tgtEl>
                                          <p:spTgt spid="69"/>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76"/>
                                        </p:tgtEl>
                                        <p:attrNameLst>
                                          <p:attrName>style.visibility</p:attrName>
                                        </p:attrNameLst>
                                      </p:cBhvr>
                                      <p:to>
                                        <p:strVal val="visible"/>
                                      </p:to>
                                    </p:set>
                                    <p:animEffect transition="in" filter="fade">
                                      <p:cBhvr>
                                        <p:cTn id="13" dur="500"/>
                                        <p:tgtEl>
                                          <p:spTgt spid="76"/>
                                        </p:tgtEl>
                                      </p:cBhvr>
                                    </p:animEffect>
                                    <p:anim calcmode="lin" valueType="num">
                                      <p:cBhvr>
                                        <p:cTn id="14" dur="500" fill="hold"/>
                                        <p:tgtEl>
                                          <p:spTgt spid="76"/>
                                        </p:tgtEl>
                                        <p:attrNameLst>
                                          <p:attrName>ppt_x</p:attrName>
                                        </p:attrNameLst>
                                      </p:cBhvr>
                                      <p:tavLst>
                                        <p:tav tm="0">
                                          <p:val>
                                            <p:strVal val="#ppt_x"/>
                                          </p:val>
                                        </p:tav>
                                        <p:tav tm="100000">
                                          <p:val>
                                            <p:strVal val="#ppt_x"/>
                                          </p:val>
                                        </p:tav>
                                      </p:tavLst>
                                    </p:anim>
                                    <p:anim calcmode="lin" valueType="num">
                                      <p:cBhvr>
                                        <p:cTn id="15" dur="500" fill="hold"/>
                                        <p:tgtEl>
                                          <p:spTgt spid="76"/>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83"/>
                                        </p:tgtEl>
                                        <p:attrNameLst>
                                          <p:attrName>style.visibility</p:attrName>
                                        </p:attrNameLst>
                                      </p:cBhvr>
                                      <p:to>
                                        <p:strVal val="visible"/>
                                      </p:to>
                                    </p:set>
                                    <p:animEffect transition="in" filter="fade">
                                      <p:cBhvr>
                                        <p:cTn id="19" dur="500"/>
                                        <p:tgtEl>
                                          <p:spTgt spid="83"/>
                                        </p:tgtEl>
                                      </p:cBhvr>
                                    </p:animEffect>
                                    <p:anim calcmode="lin" valueType="num">
                                      <p:cBhvr>
                                        <p:cTn id="20" dur="500" fill="hold"/>
                                        <p:tgtEl>
                                          <p:spTgt spid="83"/>
                                        </p:tgtEl>
                                        <p:attrNameLst>
                                          <p:attrName>ppt_x</p:attrName>
                                        </p:attrNameLst>
                                      </p:cBhvr>
                                      <p:tavLst>
                                        <p:tav tm="0">
                                          <p:val>
                                            <p:strVal val="#ppt_x"/>
                                          </p:val>
                                        </p:tav>
                                        <p:tav tm="100000">
                                          <p:val>
                                            <p:strVal val="#ppt_x"/>
                                          </p:val>
                                        </p:tav>
                                      </p:tavLst>
                                    </p:anim>
                                    <p:anim calcmode="lin" valueType="num">
                                      <p:cBhvr>
                                        <p:cTn id="21" dur="500" fill="hold"/>
                                        <p:tgtEl>
                                          <p:spTgt spid="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TOP-PPT -1"/>
          <p:cNvGrpSpPr/>
          <p:nvPr/>
        </p:nvGrpSpPr>
        <p:grpSpPr>
          <a:xfrm>
            <a:off x="311314" y="213446"/>
            <a:ext cx="3212032" cy="598296"/>
            <a:chOff x="6883194" y="4371896"/>
            <a:chExt cx="3660826" cy="681891"/>
          </a:xfrm>
        </p:grpSpPr>
        <p:sp>
          <p:nvSpPr>
            <p:cNvPr id="11" name="TOP-PPT -1-1"/>
            <p:cNvSpPr/>
            <p:nvPr/>
          </p:nvSpPr>
          <p:spPr>
            <a:xfrm>
              <a:off x="6897553" y="4371896"/>
              <a:ext cx="669686" cy="669686"/>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12" name="TOP-PPT -1-2"/>
            <p:cNvSpPr txBox="1"/>
            <p:nvPr/>
          </p:nvSpPr>
          <p:spPr>
            <a:xfrm>
              <a:off x="6883194" y="4475907"/>
              <a:ext cx="698394" cy="451603"/>
            </a:xfrm>
            <a:prstGeom prst="rect">
              <a:avLst/>
            </a:prstGeom>
            <a:noFill/>
          </p:spPr>
          <p:txBody>
            <a:bodyPr wrap="square" rtlCol="0">
              <a:spAutoFit/>
            </a:bodyPr>
            <a:lstStyle/>
            <a:p>
              <a:pPr algn="ctr"/>
              <a:r>
                <a:rPr lang="en-US" altLang="zh-CN" sz="2000">
                  <a:solidFill>
                    <a:schemeClr val="bg1"/>
                  </a:solidFill>
                  <a:latin typeface="思源黑体 CN Bold" panose="020B0800000000000000" pitchFamily="34" charset="-122"/>
                  <a:ea typeface="思源黑体 CN Bold" panose="020B0800000000000000" pitchFamily="34" charset="-122"/>
                </a:rPr>
                <a:t>03</a:t>
              </a:r>
            </a:p>
          </p:txBody>
        </p:sp>
        <p:grpSp>
          <p:nvGrpSpPr>
            <p:cNvPr id="13" name="组合 12"/>
            <p:cNvGrpSpPr/>
            <p:nvPr/>
          </p:nvGrpSpPr>
          <p:grpSpPr>
            <a:xfrm>
              <a:off x="7879528" y="4374405"/>
              <a:ext cx="2664492" cy="679382"/>
              <a:chOff x="7879528" y="4371507"/>
              <a:chExt cx="2664492" cy="679382"/>
            </a:xfrm>
          </p:grpSpPr>
          <p:sp>
            <p:nvSpPr>
              <p:cNvPr id="14" name="TOP-PPT -1-3"/>
              <p:cNvSpPr txBox="1"/>
              <p:nvPr/>
            </p:nvSpPr>
            <p:spPr>
              <a:xfrm>
                <a:off x="7879528" y="4371507"/>
                <a:ext cx="1751527" cy="451603"/>
              </a:xfrm>
              <a:prstGeom prst="rect">
                <a:avLst/>
              </a:prstGeom>
              <a:noFill/>
            </p:spPr>
            <p:txBody>
              <a:bodyPr wrap="square" rtlCol="0">
                <a:spAutoFit/>
              </a:bodyPr>
              <a:lstStyle/>
              <a:p>
                <a:pPr algn="dist"/>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毒品的危害</a:t>
                </a:r>
              </a:p>
            </p:txBody>
          </p:sp>
          <p:sp>
            <p:nvSpPr>
              <p:cNvPr id="15" name="TOP-PPT -1-4"/>
              <p:cNvSpPr txBox="1"/>
              <p:nvPr/>
            </p:nvSpPr>
            <p:spPr>
              <a:xfrm>
                <a:off x="7896329" y="4805344"/>
                <a:ext cx="2647691" cy="243171"/>
              </a:xfrm>
              <a:prstGeom prst="rect">
                <a:avLst/>
              </a:prstGeom>
              <a:noFill/>
            </p:spPr>
            <p:txBody>
              <a:bodyPr wrap="square" rtlCol="0">
                <a:spAutoFit/>
              </a:bodyPr>
              <a:lstStyle/>
              <a:p>
                <a:pPr algn="dist"/>
                <a:r>
                  <a:rPr lang="en-US" altLang="zh-CN" sz="800" i="1">
                    <a:solidFill>
                      <a:schemeClr val="tx1">
                        <a:lumMod val="50000"/>
                        <a:lumOff val="50000"/>
                      </a:schemeClr>
                    </a:solidFill>
                    <a:latin typeface="思源黑体 CN Light" panose="020B0300000000000000" pitchFamily="34" charset="-122"/>
                    <a:ea typeface="思源黑体 CN Light" panose="020B0300000000000000" pitchFamily="34" charset="-122"/>
                  </a:rPr>
                  <a:t>DANGER OF DRUGS</a:t>
                </a:r>
              </a:p>
            </p:txBody>
          </p:sp>
        </p:grpSp>
      </p:grpSp>
      <p:sp>
        <p:nvSpPr>
          <p:cNvPr id="4" name="TOP-PPT -2"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9" name="TOP-PPT -3"/>
          <p:cNvGrpSpPr/>
          <p:nvPr/>
        </p:nvGrpSpPr>
        <p:grpSpPr>
          <a:xfrm>
            <a:off x="375920" y="1673860"/>
            <a:ext cx="5603821" cy="5184140"/>
            <a:chOff x="375920" y="1673860"/>
            <a:chExt cx="5603821" cy="5184140"/>
          </a:xfrm>
        </p:grpSpPr>
        <p:sp>
          <p:nvSpPr>
            <p:cNvPr id="16" name="TOP-PPT -3-1"/>
            <p:cNvSpPr/>
            <p:nvPr/>
          </p:nvSpPr>
          <p:spPr>
            <a:xfrm rot="16200000">
              <a:off x="586105" y="2216785"/>
              <a:ext cx="5184140" cy="4098290"/>
            </a:xfrm>
            <a:custGeom>
              <a:avLst/>
              <a:gdLst>
                <a:gd name="adj" fmla="val 50000"/>
                <a:gd name="a" fmla="pin 0 adj 50000"/>
                <a:gd name="x1" fmla="*/ ss a 100000"/>
                <a:gd name="x2" fmla="+- r 0 x1"/>
                <a:gd name="y2" fmla="+- b 0 x1"/>
                <a:gd name="il" fmla="*/ x1 29289 100000"/>
                <a:gd name="ir" fmla="+- r 0 il"/>
                <a:gd name="ib" fmla="+- b 0 il"/>
              </a:gdLst>
              <a:ahLst/>
              <a:cxnLst>
                <a:cxn ang="3">
                  <a:pos x="hc" y="t"/>
                </a:cxn>
                <a:cxn ang="cd2">
                  <a:pos x="l" y="vc"/>
                </a:cxn>
                <a:cxn ang="cd4">
                  <a:pos x="hc" y="b"/>
                </a:cxn>
                <a:cxn ang="0">
                  <a:pos x="r" y="vc"/>
                </a:cxn>
              </a:cxnLst>
              <a:rect l="l" t="t" r="r" b="b"/>
              <a:pathLst>
                <a:path w="8164" h="6454">
                  <a:moveTo>
                    <a:pt x="0" y="5470"/>
                  </a:moveTo>
                  <a:lnTo>
                    <a:pt x="4877" y="5470"/>
                  </a:lnTo>
                  <a:cubicBezTo>
                    <a:pt x="5149" y="5470"/>
                    <a:pt x="5369" y="5690"/>
                    <a:pt x="5369" y="5962"/>
                  </a:cubicBezTo>
                  <a:cubicBezTo>
                    <a:pt x="5369" y="6234"/>
                    <a:pt x="5149" y="6454"/>
                    <a:pt x="4877" y="6454"/>
                  </a:cubicBezTo>
                  <a:lnTo>
                    <a:pt x="0" y="6454"/>
                  </a:lnTo>
                  <a:lnTo>
                    <a:pt x="0" y="5470"/>
                  </a:lnTo>
                  <a:close/>
                  <a:moveTo>
                    <a:pt x="0" y="3661"/>
                  </a:moveTo>
                  <a:lnTo>
                    <a:pt x="6905" y="3661"/>
                  </a:lnTo>
                  <a:cubicBezTo>
                    <a:pt x="7177" y="3661"/>
                    <a:pt x="7397" y="3881"/>
                    <a:pt x="7397" y="4153"/>
                  </a:cubicBezTo>
                  <a:cubicBezTo>
                    <a:pt x="7397" y="4425"/>
                    <a:pt x="7177" y="4645"/>
                    <a:pt x="6905" y="4645"/>
                  </a:cubicBezTo>
                  <a:lnTo>
                    <a:pt x="0" y="4645"/>
                  </a:lnTo>
                  <a:lnTo>
                    <a:pt x="0" y="3661"/>
                  </a:lnTo>
                  <a:close/>
                  <a:moveTo>
                    <a:pt x="0" y="1836"/>
                  </a:moveTo>
                  <a:lnTo>
                    <a:pt x="7672" y="1836"/>
                  </a:lnTo>
                  <a:cubicBezTo>
                    <a:pt x="7944" y="1836"/>
                    <a:pt x="8164" y="2056"/>
                    <a:pt x="8164" y="2328"/>
                  </a:cubicBezTo>
                  <a:cubicBezTo>
                    <a:pt x="8164" y="2600"/>
                    <a:pt x="7944" y="2820"/>
                    <a:pt x="7672" y="2820"/>
                  </a:cubicBezTo>
                  <a:lnTo>
                    <a:pt x="0" y="2820"/>
                  </a:lnTo>
                  <a:lnTo>
                    <a:pt x="0" y="1836"/>
                  </a:lnTo>
                  <a:close/>
                  <a:moveTo>
                    <a:pt x="0" y="0"/>
                  </a:moveTo>
                  <a:lnTo>
                    <a:pt x="5622" y="0"/>
                  </a:lnTo>
                  <a:cubicBezTo>
                    <a:pt x="5894" y="0"/>
                    <a:pt x="6114" y="220"/>
                    <a:pt x="6114" y="492"/>
                  </a:cubicBezTo>
                  <a:cubicBezTo>
                    <a:pt x="6114" y="764"/>
                    <a:pt x="5894" y="984"/>
                    <a:pt x="5622" y="984"/>
                  </a:cubicBezTo>
                  <a:lnTo>
                    <a:pt x="0" y="984"/>
                  </a:lnTo>
                  <a:lnTo>
                    <a:pt x="0" y="0"/>
                  </a:lnTo>
                  <a:close/>
                </a:path>
              </a:pathLst>
            </a:cu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思源黑体 CN Bold" panose="020B0800000000000000" pitchFamily="34" charset="-122"/>
                <a:ea typeface="思源黑体 CN Bold" panose="020B0800000000000000" pitchFamily="34" charset="-122"/>
              </a:endParaRPr>
            </a:p>
          </p:txBody>
        </p:sp>
        <p:grpSp>
          <p:nvGrpSpPr>
            <p:cNvPr id="17" name="组合 16"/>
            <p:cNvGrpSpPr>
              <a:grpSpLocks noChangeAspect="1"/>
            </p:cNvGrpSpPr>
            <p:nvPr/>
          </p:nvGrpSpPr>
          <p:grpSpPr>
            <a:xfrm>
              <a:off x="375920" y="2236470"/>
              <a:ext cx="5603821" cy="3496891"/>
              <a:chOff x="8818" y="2905"/>
              <a:chExt cx="9649" cy="6021"/>
            </a:xfrm>
          </p:grpSpPr>
          <p:pic>
            <p:nvPicPr>
              <p:cNvPr id="18" name="TOP-PPT -3-2"/>
              <p:cNvPicPr>
                <a:picLocks noChangeAspect="1"/>
              </p:cNvPicPr>
              <p:nvPr userDrawn="1"/>
            </p:nvPicPr>
            <p:blipFill>
              <a:blip r:embed="rId2"/>
              <a:stretch>
                <a:fillRect/>
              </a:stretch>
            </p:blipFill>
            <p:spPr>
              <a:xfrm>
                <a:off x="8818" y="2905"/>
                <a:ext cx="9649" cy="6021"/>
              </a:xfrm>
              <a:prstGeom prst="rect">
                <a:avLst/>
              </a:prstGeom>
            </p:spPr>
          </p:pic>
          <p:pic>
            <p:nvPicPr>
              <p:cNvPr id="19" name="TOP-PPT -3-3"/>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10785" y="3796"/>
                <a:ext cx="5613" cy="3087"/>
              </a:xfrm>
              <a:custGeom>
                <a:avLst/>
                <a:gdLst/>
                <a:ahLst/>
                <a:cxnLst>
                  <a:cxn ang="3">
                    <a:pos x="hc" y="t"/>
                  </a:cxn>
                  <a:cxn ang="cd2">
                    <a:pos x="l" y="vc"/>
                  </a:cxn>
                  <a:cxn ang="cd4">
                    <a:pos x="hc" y="b"/>
                  </a:cxn>
                  <a:cxn ang="0">
                    <a:pos x="r" y="vc"/>
                  </a:cxn>
                </a:cxnLst>
                <a:rect l="l" t="t" r="r" b="b"/>
                <a:pathLst>
                  <a:path w="5641" h="3087">
                    <a:moveTo>
                      <a:pt x="0" y="0"/>
                    </a:moveTo>
                    <a:lnTo>
                      <a:pt x="5641" y="0"/>
                    </a:lnTo>
                    <a:lnTo>
                      <a:pt x="5641" y="3087"/>
                    </a:lnTo>
                    <a:lnTo>
                      <a:pt x="0" y="3087"/>
                    </a:lnTo>
                    <a:lnTo>
                      <a:pt x="0" y="0"/>
                    </a:lnTo>
                    <a:close/>
                  </a:path>
                </a:pathLst>
              </a:custGeom>
            </p:spPr>
          </p:pic>
        </p:grpSp>
      </p:grpSp>
      <p:grpSp>
        <p:nvGrpSpPr>
          <p:cNvPr id="30" name="TOP-PPT -4"/>
          <p:cNvGrpSpPr/>
          <p:nvPr/>
        </p:nvGrpSpPr>
        <p:grpSpPr>
          <a:xfrm>
            <a:off x="6509609" y="1097260"/>
            <a:ext cx="4722060" cy="2720995"/>
            <a:chOff x="6138134" y="1667959"/>
            <a:chExt cx="4722060" cy="2720995"/>
          </a:xfrm>
        </p:grpSpPr>
        <p:sp>
          <p:nvSpPr>
            <p:cNvPr id="31" name="TOP-PPT -4-1"/>
            <p:cNvSpPr>
              <a:spLocks noChangeAspect="1"/>
            </p:cNvSpPr>
            <p:nvPr/>
          </p:nvSpPr>
          <p:spPr>
            <a:xfrm>
              <a:off x="6138134" y="1667959"/>
              <a:ext cx="432000" cy="432000"/>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latin typeface="思源黑体 CN Bold" panose="020B0800000000000000" pitchFamily="34" charset="-122"/>
                <a:ea typeface="思源黑体 CN Bold" panose="020B0800000000000000" pitchFamily="34" charset="-122"/>
              </a:endParaRPr>
            </a:p>
          </p:txBody>
        </p:sp>
        <p:sp>
          <p:nvSpPr>
            <p:cNvPr id="32" name="TOP-PPT -4-2"/>
            <p:cNvSpPr txBox="1"/>
            <p:nvPr/>
          </p:nvSpPr>
          <p:spPr>
            <a:xfrm>
              <a:off x="6354133" y="2391164"/>
              <a:ext cx="4506060" cy="2011680"/>
            </a:xfrm>
            <a:prstGeom prst="rect">
              <a:avLst/>
            </a:prstGeom>
            <a:noFill/>
          </p:spPr>
          <p:txBody>
            <a:bodyPr wrap="square" rtlCol="0">
              <a:spAutoFit/>
            </a:bodyPr>
            <a:lstStyle/>
            <a:p>
              <a:pPr defTabSz="457200">
                <a:lnSpc>
                  <a:spcPct val="150000"/>
                </a:lnSpc>
              </a:pPr>
              <a:r>
                <a:rPr lang="zh-CN" altLang="en-US" sz="1400">
                  <a:latin typeface="思源黑体 CN Light" panose="020B0300000000000000" pitchFamily="34" charset="-122"/>
                  <a:ea typeface="思源黑体 CN Light" panose="020B0300000000000000" pitchFamily="34" charset="-122"/>
                </a:rPr>
                <a:t>倾家荡产：吸毒的费用是个“无底洞”，普遍的工资收入根本不能满足吸毒的需要。即使有一定的经济基础也只能维持一时。因为毒瘾永远不可能得到满足，结果只能是吸得一贫如洗、倾家荡产。很多吸毒者为满足毒瘾不惜遗弃老人、出卖子女，甚至胁迫妻女卖淫以获取毒资，直至妻离子散、家破人亡。</a:t>
              </a:r>
            </a:p>
          </p:txBody>
        </p:sp>
        <p:sp>
          <p:nvSpPr>
            <p:cNvPr id="33" name="TOP-PPT -4-3"/>
            <p:cNvSpPr txBox="1"/>
            <p:nvPr/>
          </p:nvSpPr>
          <p:spPr>
            <a:xfrm>
              <a:off x="6340217" y="1838900"/>
              <a:ext cx="3108582" cy="518160"/>
            </a:xfrm>
            <a:prstGeom prst="rect">
              <a:avLst/>
            </a:prstGeom>
            <a:noFill/>
          </p:spPr>
          <p:txBody>
            <a:bodyPr wrap="square" rtlCol="0">
              <a:spAutoFit/>
            </a:bodyPr>
            <a:lstStyle/>
            <a:p>
              <a:pPr defTabSz="457200"/>
              <a:r>
                <a:rPr kumimoji="1" lang="zh-CN" altLang="en-US" sz="2800">
                  <a:solidFill>
                    <a:schemeClr val="tx1">
                      <a:lumMod val="75000"/>
                      <a:lumOff val="25000"/>
                    </a:schemeClr>
                  </a:solidFill>
                  <a:latin typeface="思源黑体 CN Bold" panose="020B0800000000000000" pitchFamily="34" charset="-122"/>
                  <a:ea typeface="思源黑体 CN Bold" panose="020B0800000000000000" pitchFamily="34" charset="-122"/>
                </a:rPr>
                <a:t>二、吸毒毁灭家庭</a:t>
              </a:r>
            </a:p>
          </p:txBody>
        </p:sp>
      </p:grpSp>
      <p:grpSp>
        <p:nvGrpSpPr>
          <p:cNvPr id="44" name="TOP-PPT -5"/>
          <p:cNvGrpSpPr/>
          <p:nvPr/>
        </p:nvGrpSpPr>
        <p:grpSpPr>
          <a:xfrm>
            <a:off x="6509609" y="4242022"/>
            <a:ext cx="4722060" cy="2074664"/>
            <a:chOff x="6138134" y="1667959"/>
            <a:chExt cx="4722060" cy="2074664"/>
          </a:xfrm>
        </p:grpSpPr>
        <p:sp>
          <p:nvSpPr>
            <p:cNvPr id="45" name="TOP-PPT -5-1"/>
            <p:cNvSpPr>
              <a:spLocks noChangeAspect="1"/>
            </p:cNvSpPr>
            <p:nvPr/>
          </p:nvSpPr>
          <p:spPr>
            <a:xfrm>
              <a:off x="6138134" y="1667959"/>
              <a:ext cx="432000" cy="432000"/>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latin typeface="思源黑体 CN Bold" panose="020B0800000000000000" pitchFamily="34" charset="-122"/>
                <a:ea typeface="思源黑体 CN Bold" panose="020B0800000000000000" pitchFamily="34" charset="-122"/>
              </a:endParaRPr>
            </a:p>
          </p:txBody>
        </p:sp>
        <p:sp>
          <p:nvSpPr>
            <p:cNvPr id="46" name="TOP-PPT -5-2"/>
            <p:cNvSpPr txBox="1"/>
            <p:nvPr/>
          </p:nvSpPr>
          <p:spPr>
            <a:xfrm>
              <a:off x="6354133" y="2391163"/>
              <a:ext cx="4506060" cy="1371600"/>
            </a:xfrm>
            <a:prstGeom prst="rect">
              <a:avLst/>
            </a:prstGeom>
            <a:noFill/>
          </p:spPr>
          <p:txBody>
            <a:bodyPr wrap="square" rtlCol="0">
              <a:spAutoFit/>
            </a:bodyPr>
            <a:lstStyle/>
            <a:p>
              <a:pPr defTabSz="457200">
                <a:lnSpc>
                  <a:spcPct val="150000"/>
                </a:lnSpc>
              </a:pPr>
              <a:r>
                <a:rPr lang="zh-CN" altLang="en-US" sz="1400">
                  <a:latin typeface="思源黑体 CN Light" panose="020B0300000000000000" pitchFamily="34" charset="-122"/>
                  <a:ea typeface="思源黑体 CN Light" panose="020B0300000000000000" pitchFamily="34" charset="-122"/>
                </a:rPr>
                <a:t>吸毒对后代贻害无穷。或是母婴垂直传播成为爱滋病受</a:t>
              </a:r>
            </a:p>
            <a:p>
              <a:pPr defTabSz="457200">
                <a:lnSpc>
                  <a:spcPct val="150000"/>
                </a:lnSpc>
              </a:pPr>
              <a:r>
                <a:rPr lang="zh-CN" altLang="en-US" sz="1400">
                  <a:latin typeface="思源黑体 CN Light" panose="020B0300000000000000" pitchFamily="34" charset="-122"/>
                  <a:ea typeface="思源黑体 CN Light" panose="020B0300000000000000" pitchFamily="34" charset="-122"/>
                </a:rPr>
                <a:t>害者，或是一出生就染上了毒瘾成为小小的“瘾君子”，有的成为了吸毒父母亲毒瘾发作时发泄的对象。“瘾君子们！你们的后代无辜啊！” </a:t>
              </a:r>
            </a:p>
          </p:txBody>
        </p:sp>
        <p:sp>
          <p:nvSpPr>
            <p:cNvPr id="47" name="TOP-PPT -5-3"/>
            <p:cNvSpPr txBox="1"/>
            <p:nvPr/>
          </p:nvSpPr>
          <p:spPr>
            <a:xfrm>
              <a:off x="6340217" y="1838900"/>
              <a:ext cx="3108582" cy="518160"/>
            </a:xfrm>
            <a:prstGeom prst="rect">
              <a:avLst/>
            </a:prstGeom>
            <a:noFill/>
          </p:spPr>
          <p:txBody>
            <a:bodyPr wrap="square" rtlCol="0">
              <a:spAutoFit/>
            </a:bodyPr>
            <a:lstStyle/>
            <a:p>
              <a:pPr defTabSz="457200"/>
              <a:r>
                <a:rPr kumimoji="1" lang="zh-CN" altLang="en-US" sz="2800">
                  <a:solidFill>
                    <a:schemeClr val="tx1">
                      <a:lumMod val="75000"/>
                      <a:lumOff val="25000"/>
                    </a:schemeClr>
                  </a:solidFill>
                  <a:latin typeface="思源黑体 CN Bold" panose="020B0800000000000000" pitchFamily="34" charset="-122"/>
                  <a:ea typeface="思源黑体 CN Bold" panose="020B0800000000000000" pitchFamily="34" charset="-122"/>
                </a:rPr>
                <a:t>三、吸毒贻害后代</a:t>
              </a: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anim calcmode="lin" valueType="num">
                                      <p:cBhvr>
                                        <p:cTn id="8" dur="500" fill="hold"/>
                                        <p:tgtEl>
                                          <p:spTgt spid="9"/>
                                        </p:tgtEl>
                                        <p:attrNameLst>
                                          <p:attrName>ppt_x</p:attrName>
                                        </p:attrNameLst>
                                      </p:cBhvr>
                                      <p:tavLst>
                                        <p:tav tm="0">
                                          <p:val>
                                            <p:strVal val="#ppt_x"/>
                                          </p:val>
                                        </p:tav>
                                        <p:tav tm="100000">
                                          <p:val>
                                            <p:strVal val="#ppt_x"/>
                                          </p:val>
                                        </p:tav>
                                      </p:tavLst>
                                    </p:anim>
                                    <p:anim calcmode="lin" valueType="num">
                                      <p:cBhvr>
                                        <p:cTn id="9" dur="500" fill="hold"/>
                                        <p:tgtEl>
                                          <p:spTgt spid="9"/>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fade">
                                      <p:cBhvr>
                                        <p:cTn id="13" dur="500"/>
                                        <p:tgtEl>
                                          <p:spTgt spid="30"/>
                                        </p:tgtEl>
                                      </p:cBhvr>
                                    </p:animEffect>
                                    <p:anim calcmode="lin" valueType="num">
                                      <p:cBhvr>
                                        <p:cTn id="14" dur="500" fill="hold"/>
                                        <p:tgtEl>
                                          <p:spTgt spid="30"/>
                                        </p:tgtEl>
                                        <p:attrNameLst>
                                          <p:attrName>ppt_x</p:attrName>
                                        </p:attrNameLst>
                                      </p:cBhvr>
                                      <p:tavLst>
                                        <p:tav tm="0">
                                          <p:val>
                                            <p:strVal val="#ppt_x"/>
                                          </p:val>
                                        </p:tav>
                                        <p:tav tm="100000">
                                          <p:val>
                                            <p:strVal val="#ppt_x"/>
                                          </p:val>
                                        </p:tav>
                                      </p:tavLst>
                                    </p:anim>
                                    <p:anim calcmode="lin" valueType="num">
                                      <p:cBhvr>
                                        <p:cTn id="15" dur="500" fill="hold"/>
                                        <p:tgtEl>
                                          <p:spTgt spid="30"/>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44"/>
                                        </p:tgtEl>
                                        <p:attrNameLst>
                                          <p:attrName>style.visibility</p:attrName>
                                        </p:attrNameLst>
                                      </p:cBhvr>
                                      <p:to>
                                        <p:strVal val="visible"/>
                                      </p:to>
                                    </p:set>
                                    <p:animEffect transition="in" filter="fade">
                                      <p:cBhvr>
                                        <p:cTn id="19" dur="500"/>
                                        <p:tgtEl>
                                          <p:spTgt spid="44"/>
                                        </p:tgtEl>
                                      </p:cBhvr>
                                    </p:animEffect>
                                    <p:anim calcmode="lin" valueType="num">
                                      <p:cBhvr>
                                        <p:cTn id="20" dur="500" fill="hold"/>
                                        <p:tgtEl>
                                          <p:spTgt spid="44"/>
                                        </p:tgtEl>
                                        <p:attrNameLst>
                                          <p:attrName>ppt_x</p:attrName>
                                        </p:attrNameLst>
                                      </p:cBhvr>
                                      <p:tavLst>
                                        <p:tav tm="0">
                                          <p:val>
                                            <p:strVal val="#ppt_x"/>
                                          </p:val>
                                        </p:tav>
                                        <p:tav tm="100000">
                                          <p:val>
                                            <p:strVal val="#ppt_x"/>
                                          </p:val>
                                        </p:tav>
                                      </p:tavLst>
                                    </p:anim>
                                    <p:anim calcmode="lin" valueType="num">
                                      <p:cBhvr>
                                        <p:cTn id="21" dur="500" fill="hold"/>
                                        <p:tgtEl>
                                          <p:spTgt spid="4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TOP-PPT -1"/>
          <p:cNvGrpSpPr/>
          <p:nvPr/>
        </p:nvGrpSpPr>
        <p:grpSpPr>
          <a:xfrm>
            <a:off x="311314" y="213446"/>
            <a:ext cx="3212032" cy="598296"/>
            <a:chOff x="6883194" y="4371896"/>
            <a:chExt cx="3660826" cy="681891"/>
          </a:xfrm>
        </p:grpSpPr>
        <p:sp>
          <p:nvSpPr>
            <p:cNvPr id="11" name="TOP-PPT -1-1"/>
            <p:cNvSpPr/>
            <p:nvPr/>
          </p:nvSpPr>
          <p:spPr>
            <a:xfrm>
              <a:off x="6897553" y="4371896"/>
              <a:ext cx="669686" cy="669686"/>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12" name="TOP-PPT -1-2"/>
            <p:cNvSpPr txBox="1"/>
            <p:nvPr/>
          </p:nvSpPr>
          <p:spPr>
            <a:xfrm>
              <a:off x="6883194" y="4475907"/>
              <a:ext cx="698394" cy="451603"/>
            </a:xfrm>
            <a:prstGeom prst="rect">
              <a:avLst/>
            </a:prstGeom>
            <a:noFill/>
          </p:spPr>
          <p:txBody>
            <a:bodyPr wrap="square" rtlCol="0">
              <a:spAutoFit/>
            </a:bodyPr>
            <a:lstStyle/>
            <a:p>
              <a:pPr algn="ctr"/>
              <a:r>
                <a:rPr lang="en-US" altLang="zh-CN" sz="2000">
                  <a:solidFill>
                    <a:schemeClr val="bg1"/>
                  </a:solidFill>
                  <a:latin typeface="思源黑体 CN Bold" panose="020B0800000000000000" pitchFamily="34" charset="-122"/>
                  <a:ea typeface="思源黑体 CN Bold" panose="020B0800000000000000" pitchFamily="34" charset="-122"/>
                </a:rPr>
                <a:t>03</a:t>
              </a:r>
            </a:p>
          </p:txBody>
        </p:sp>
        <p:grpSp>
          <p:nvGrpSpPr>
            <p:cNvPr id="13" name="组合 12"/>
            <p:cNvGrpSpPr/>
            <p:nvPr/>
          </p:nvGrpSpPr>
          <p:grpSpPr>
            <a:xfrm>
              <a:off x="7879528" y="4374405"/>
              <a:ext cx="2664492" cy="679382"/>
              <a:chOff x="7879528" y="4371507"/>
              <a:chExt cx="2664492" cy="679382"/>
            </a:xfrm>
          </p:grpSpPr>
          <p:sp>
            <p:nvSpPr>
              <p:cNvPr id="14" name="TOP-PPT -1-3"/>
              <p:cNvSpPr txBox="1"/>
              <p:nvPr/>
            </p:nvSpPr>
            <p:spPr>
              <a:xfrm>
                <a:off x="7879528" y="4371507"/>
                <a:ext cx="1751527" cy="451603"/>
              </a:xfrm>
              <a:prstGeom prst="rect">
                <a:avLst/>
              </a:prstGeom>
              <a:noFill/>
            </p:spPr>
            <p:txBody>
              <a:bodyPr wrap="square" rtlCol="0">
                <a:spAutoFit/>
              </a:bodyPr>
              <a:lstStyle/>
              <a:p>
                <a:pPr algn="dist"/>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毒品的危害</a:t>
                </a:r>
              </a:p>
            </p:txBody>
          </p:sp>
          <p:sp>
            <p:nvSpPr>
              <p:cNvPr id="15" name="TOP-PPT -1-4"/>
              <p:cNvSpPr txBox="1"/>
              <p:nvPr/>
            </p:nvSpPr>
            <p:spPr>
              <a:xfrm>
                <a:off x="7896329" y="4805344"/>
                <a:ext cx="2647691" cy="243171"/>
              </a:xfrm>
              <a:prstGeom prst="rect">
                <a:avLst/>
              </a:prstGeom>
              <a:noFill/>
            </p:spPr>
            <p:txBody>
              <a:bodyPr wrap="square" rtlCol="0">
                <a:spAutoFit/>
              </a:bodyPr>
              <a:lstStyle/>
              <a:p>
                <a:pPr algn="dist"/>
                <a:r>
                  <a:rPr lang="en-US" altLang="zh-CN" sz="800" i="1">
                    <a:solidFill>
                      <a:schemeClr val="tx1">
                        <a:lumMod val="50000"/>
                        <a:lumOff val="50000"/>
                      </a:schemeClr>
                    </a:solidFill>
                    <a:latin typeface="思源黑体 CN Light" panose="020B0300000000000000" pitchFamily="34" charset="-122"/>
                    <a:ea typeface="思源黑体 CN Light" panose="020B0300000000000000" pitchFamily="34" charset="-122"/>
                  </a:rPr>
                  <a:t>DANGER OF DRUGS</a:t>
                </a:r>
              </a:p>
            </p:txBody>
          </p:sp>
        </p:grpSp>
      </p:grpSp>
      <p:sp>
        <p:nvSpPr>
          <p:cNvPr id="4" name="TOP-PPT -2"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2" name="TOP-PPT -3"/>
          <p:cNvGrpSpPr/>
          <p:nvPr/>
        </p:nvGrpSpPr>
        <p:grpSpPr>
          <a:xfrm>
            <a:off x="2322889" y="1938652"/>
            <a:ext cx="7919816" cy="2494642"/>
            <a:chOff x="2322889" y="2570119"/>
            <a:chExt cx="7919816" cy="2494642"/>
          </a:xfrm>
        </p:grpSpPr>
        <p:sp>
          <p:nvSpPr>
            <p:cNvPr id="9" name="TOP-PPT -3-1"/>
            <p:cNvSpPr/>
            <p:nvPr/>
          </p:nvSpPr>
          <p:spPr bwMode="auto">
            <a:xfrm>
              <a:off x="2416318" y="3242936"/>
              <a:ext cx="1266235" cy="1266235"/>
            </a:xfrm>
            <a:prstGeom prst="ellipse">
              <a:avLst/>
            </a:prstGeom>
            <a:solidFill>
              <a:srgbClr val="FFFFFF"/>
            </a:solidFill>
            <a:ln w="19050">
              <a:noFill/>
              <a:round/>
            </a:ln>
            <a:effectLst/>
          </p:spPr>
          <p:txBody>
            <a:bodyPr vert="horz" wrap="none" lIns="91440" tIns="45720" rIns="91440" bIns="45720" numCol="1" rtlCol="0" anchor="ctr" anchorCtr="1" compatLnSpc="1"/>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1200" b="1" i="0" u="none" strike="noStrike" kern="0" cap="none" spc="0" normalizeH="0" baseline="0" noProof="0">
                <a:ln>
                  <a:noFill/>
                </a:ln>
                <a:solidFill>
                  <a:srgbClr val="000000">
                    <a:lumMod val="75000"/>
                    <a:lumOff val="25000"/>
                  </a:srgbClr>
                </a:solidFill>
                <a:effectLst/>
                <a:uLnTx/>
                <a:uFillTx/>
                <a:latin typeface="思源黑体 CN Bold" panose="020B0800000000000000" pitchFamily="34" charset="-122"/>
                <a:ea typeface="思源黑体 CN Bold" panose="020B0800000000000000" pitchFamily="34" charset="-122"/>
              </a:endParaRPr>
            </a:p>
          </p:txBody>
        </p:sp>
        <p:sp>
          <p:nvSpPr>
            <p:cNvPr id="16" name="TOP-PPT -3-2"/>
            <p:cNvSpPr/>
            <p:nvPr/>
          </p:nvSpPr>
          <p:spPr bwMode="auto">
            <a:xfrm>
              <a:off x="8883042" y="3242936"/>
              <a:ext cx="1266235" cy="1266235"/>
            </a:xfrm>
            <a:prstGeom prst="ellipse">
              <a:avLst/>
            </a:prstGeom>
            <a:solidFill>
              <a:srgbClr val="FFFFFF"/>
            </a:solidFill>
            <a:ln w="19050">
              <a:noFill/>
              <a:round/>
            </a:ln>
            <a:effectLst/>
          </p:spPr>
          <p:txBody>
            <a:bodyPr vert="horz" wrap="none" lIns="91440" tIns="45720" rIns="91440" bIns="45720" numCol="1" rtlCol="0" anchor="ctr" anchorCtr="1" compatLnSpc="1"/>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1200" b="1" i="0" u="none" strike="noStrike" kern="0" cap="none" spc="0" normalizeH="0" baseline="0" noProof="0">
                <a:ln>
                  <a:noFill/>
                </a:ln>
                <a:solidFill>
                  <a:srgbClr val="000000">
                    <a:lumMod val="75000"/>
                    <a:lumOff val="25000"/>
                  </a:srgbClr>
                </a:solidFill>
                <a:effectLst/>
                <a:uLnTx/>
                <a:uFillTx/>
                <a:latin typeface="思源黑体 CN Bold" panose="020B0800000000000000" pitchFamily="34" charset="-122"/>
                <a:ea typeface="思源黑体 CN Bold" panose="020B0800000000000000" pitchFamily="34" charset="-122"/>
              </a:endParaRPr>
            </a:p>
          </p:txBody>
        </p:sp>
        <p:grpSp>
          <p:nvGrpSpPr>
            <p:cNvPr id="17" name="组合 16"/>
            <p:cNvGrpSpPr/>
            <p:nvPr/>
          </p:nvGrpSpPr>
          <p:grpSpPr>
            <a:xfrm>
              <a:off x="5052656" y="2570119"/>
              <a:ext cx="5190049" cy="2491213"/>
              <a:chOff x="4865859" y="2860404"/>
              <a:chExt cx="5190049" cy="2491213"/>
            </a:xfrm>
          </p:grpSpPr>
          <p:sp>
            <p:nvSpPr>
              <p:cNvPr id="18" name="TOP-PPT -3-3"/>
              <p:cNvSpPr/>
              <p:nvPr/>
            </p:nvSpPr>
            <p:spPr>
              <a:xfrm>
                <a:off x="4865859" y="2860404"/>
                <a:ext cx="2491213" cy="2491213"/>
              </a:xfrm>
              <a:prstGeom prst="arc">
                <a:avLst>
                  <a:gd name="adj1" fmla="val 12611919"/>
                  <a:gd name="adj2" fmla="val 21594316"/>
                </a:avLst>
              </a:prstGeom>
              <a:noFill/>
              <a:ln w="133350" cap="rnd" cmpd="sng" algn="ctr">
                <a:solidFill>
                  <a:srgbClr val="9355A8"/>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思源黑体 CN Bold" panose="020B0800000000000000" pitchFamily="34" charset="-122"/>
                  <a:ea typeface="思源黑体 CN Bold" panose="020B0800000000000000" pitchFamily="34" charset="-122"/>
                  <a:cs typeface="+mn-cs"/>
                </a:endParaRPr>
              </a:p>
            </p:txBody>
          </p:sp>
          <p:sp>
            <p:nvSpPr>
              <p:cNvPr id="19" name="TOP-PPT -3-4"/>
              <p:cNvSpPr/>
              <p:nvPr/>
            </p:nvSpPr>
            <p:spPr>
              <a:xfrm>
                <a:off x="8602816" y="3439792"/>
                <a:ext cx="1453092" cy="1453092"/>
              </a:xfrm>
              <a:prstGeom prst="arc">
                <a:avLst>
                  <a:gd name="adj1" fmla="val 10800000"/>
                  <a:gd name="adj2" fmla="val 648000"/>
                </a:avLst>
              </a:prstGeom>
              <a:noFill/>
              <a:ln w="133350" cap="rnd" cmpd="sng" algn="ctr">
                <a:solidFill>
                  <a:srgbClr val="9355A8"/>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思源黑体 CN Bold" panose="020B0800000000000000" pitchFamily="34" charset="-122"/>
                  <a:ea typeface="思源黑体 CN Bold" panose="020B0800000000000000" pitchFamily="34" charset="-122"/>
                  <a:cs typeface="+mn-cs"/>
                </a:endParaRPr>
              </a:p>
            </p:txBody>
          </p:sp>
          <p:cxnSp>
            <p:nvCxnSpPr>
              <p:cNvPr id="20" name="TOP-PPT -3-5"/>
              <p:cNvCxnSpPr/>
              <p:nvPr/>
            </p:nvCxnSpPr>
            <p:spPr>
              <a:xfrm>
                <a:off x="7336360" y="4166338"/>
                <a:ext cx="1245745" cy="0"/>
              </a:xfrm>
              <a:prstGeom prst="line">
                <a:avLst/>
              </a:prstGeom>
              <a:noFill/>
              <a:ln w="133350" cap="rnd" cmpd="sng" algn="ctr">
                <a:solidFill>
                  <a:srgbClr val="9355A8"/>
                </a:solidFill>
                <a:prstDash val="solid"/>
                <a:miter lim="800000"/>
              </a:ln>
              <a:effectLst/>
            </p:spPr>
          </p:cxnSp>
        </p:grpSp>
        <p:grpSp>
          <p:nvGrpSpPr>
            <p:cNvPr id="21" name="组合 20"/>
            <p:cNvGrpSpPr/>
            <p:nvPr/>
          </p:nvGrpSpPr>
          <p:grpSpPr>
            <a:xfrm>
              <a:off x="2322889" y="2573548"/>
              <a:ext cx="5215508" cy="2491213"/>
              <a:chOff x="2136092" y="2863833"/>
              <a:chExt cx="5215508" cy="2491213"/>
            </a:xfrm>
          </p:grpSpPr>
          <p:sp>
            <p:nvSpPr>
              <p:cNvPr id="22" name="TOP-PPT -3-6"/>
              <p:cNvSpPr/>
              <p:nvPr/>
            </p:nvSpPr>
            <p:spPr>
              <a:xfrm flipH="1">
                <a:off x="2136092" y="3439792"/>
                <a:ext cx="1453092" cy="1453092"/>
              </a:xfrm>
              <a:prstGeom prst="arc">
                <a:avLst>
                  <a:gd name="adj1" fmla="val 10800000"/>
                  <a:gd name="adj2" fmla="val 3888000"/>
                </a:avLst>
              </a:prstGeom>
              <a:noFill/>
              <a:ln w="133350" cap="rnd" cmpd="sng" algn="ctr">
                <a:solidFill>
                  <a:srgbClr val="9355A8"/>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思源黑体 CN Bold" panose="020B0800000000000000" pitchFamily="34" charset="-122"/>
                  <a:ea typeface="思源黑体 CN Bold" panose="020B0800000000000000" pitchFamily="34" charset="-122"/>
                  <a:cs typeface="+mn-cs"/>
                </a:endParaRPr>
              </a:p>
            </p:txBody>
          </p:sp>
          <p:cxnSp>
            <p:nvCxnSpPr>
              <p:cNvPr id="23" name="TOP-PPT -3-7"/>
              <p:cNvCxnSpPr/>
              <p:nvPr/>
            </p:nvCxnSpPr>
            <p:spPr>
              <a:xfrm>
                <a:off x="3599401" y="4166338"/>
                <a:ext cx="1245745" cy="0"/>
              </a:xfrm>
              <a:prstGeom prst="line">
                <a:avLst/>
              </a:prstGeom>
              <a:noFill/>
              <a:ln w="133350" cap="rnd" cmpd="sng" algn="ctr">
                <a:solidFill>
                  <a:srgbClr val="9355A8"/>
                </a:solidFill>
                <a:prstDash val="solid"/>
                <a:miter lim="800000"/>
              </a:ln>
              <a:effectLst/>
            </p:spPr>
          </p:cxnSp>
          <p:sp>
            <p:nvSpPr>
              <p:cNvPr id="24" name="TOP-PPT -3-8"/>
              <p:cNvSpPr/>
              <p:nvPr/>
            </p:nvSpPr>
            <p:spPr>
              <a:xfrm rot="10800000">
                <a:off x="4860387" y="2863833"/>
                <a:ext cx="2491213" cy="2491213"/>
              </a:xfrm>
              <a:prstGeom prst="arc">
                <a:avLst>
                  <a:gd name="adj1" fmla="val 12654381"/>
                  <a:gd name="adj2" fmla="val 21423341"/>
                </a:avLst>
              </a:prstGeom>
              <a:noFill/>
              <a:ln w="133350" cap="rnd" cmpd="sng" algn="ctr">
                <a:solidFill>
                  <a:srgbClr val="9355A8"/>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思源黑体 CN Bold" panose="020B0800000000000000" pitchFamily="34" charset="-122"/>
                  <a:ea typeface="思源黑体 CN Bold" panose="020B0800000000000000" pitchFamily="34" charset="-122"/>
                  <a:cs typeface="+mn-cs"/>
                </a:endParaRPr>
              </a:p>
            </p:txBody>
          </p:sp>
        </p:grpSp>
        <p:sp>
          <p:nvSpPr>
            <p:cNvPr id="25" name="TOP-PPT -3-9"/>
            <p:cNvSpPr/>
            <p:nvPr/>
          </p:nvSpPr>
          <p:spPr bwMode="auto">
            <a:xfrm>
              <a:off x="5115073" y="2636555"/>
              <a:ext cx="2366652" cy="2366652"/>
            </a:xfrm>
            <a:prstGeom prst="ellipse">
              <a:avLst/>
            </a:prstGeom>
            <a:blipFill>
              <a:blip r:embed="rId2" cstate="email">
                <a:extLst>
                  <a:ext uri="{28A0092B-C50C-407E-A947-70E740481C1C}">
                    <a14:useLocalDpi xmlns:a14="http://schemas.microsoft.com/office/drawing/2010/main"/>
                  </a:ext>
                </a:extLst>
              </a:blip>
              <a:stretch>
                <a:fillRect/>
              </a:stretch>
            </a:blipFill>
            <a:ln w="19050">
              <a:noFill/>
              <a:round/>
            </a:ln>
            <a:effectLst/>
          </p:spPr>
          <p:txBody>
            <a:bodyPr vert="horz" wrap="none" lIns="91440" tIns="45720" rIns="91440" bIns="45720" numCol="1" rtlCol="0" anchor="ctr" anchorCtr="1" compatLnSpc="1"/>
            <a:lstStyle/>
            <a:p>
              <a:pPr algn="ctr" defTabSz="457200"/>
              <a:endParaRPr lang="zh-CN" altLang="en-US" sz="1200" b="1">
                <a:solidFill>
                  <a:srgbClr val="000000">
                    <a:lumMod val="75000"/>
                    <a:lumOff val="25000"/>
                  </a:srgbClr>
                </a:solidFill>
                <a:latin typeface="思源黑体 CN Bold" panose="020B0800000000000000" pitchFamily="34" charset="-122"/>
                <a:ea typeface="思源黑体 CN Bold" panose="020B0800000000000000" pitchFamily="34" charset="-122"/>
              </a:endParaRPr>
            </a:p>
          </p:txBody>
        </p:sp>
        <p:sp>
          <p:nvSpPr>
            <p:cNvPr id="26" name="TOP-PPT -3-10"/>
            <p:cNvSpPr txBox="1"/>
            <p:nvPr/>
          </p:nvSpPr>
          <p:spPr>
            <a:xfrm>
              <a:off x="2698728" y="3613024"/>
              <a:ext cx="701416" cy="526060"/>
            </a:xfrm>
            <a:prstGeom prst="rect">
              <a:avLst/>
            </a:prstGeom>
            <a:noFill/>
          </p:spPr>
          <p:txBody>
            <a:bodyPr wrap="none" anchor="ctr" anchorCtr="0">
              <a:prstTxWarp prst="textPlain">
                <a:avLst/>
              </a:prstTxWarp>
              <a:normAutofit fontScale="55000" lnSpcReduction="20000"/>
            </a:bodyPr>
            <a:lstStyle/>
            <a:p>
              <a:pPr defTabSz="457200"/>
              <a:r>
                <a:rPr lang="en-US" altLang="zh-CN" sz="6000">
                  <a:solidFill>
                    <a:srgbClr val="778495">
                      <a:lumMod val="50000"/>
                    </a:srgbClr>
                  </a:solidFill>
                  <a:latin typeface="思源黑体 CN Bold" panose="020B0800000000000000" pitchFamily="34" charset="-122"/>
                  <a:ea typeface="思源黑体 CN Bold" panose="020B0800000000000000" pitchFamily="34" charset="-122"/>
                </a:rPr>
                <a:t>01</a:t>
              </a:r>
            </a:p>
          </p:txBody>
        </p:sp>
        <p:sp>
          <p:nvSpPr>
            <p:cNvPr id="27" name="TOP-PPT -3-11"/>
            <p:cNvSpPr txBox="1"/>
            <p:nvPr/>
          </p:nvSpPr>
          <p:spPr>
            <a:xfrm>
              <a:off x="9182259" y="3613024"/>
              <a:ext cx="701416" cy="526060"/>
            </a:xfrm>
            <a:prstGeom prst="rect">
              <a:avLst/>
            </a:prstGeom>
            <a:noFill/>
          </p:spPr>
          <p:txBody>
            <a:bodyPr wrap="none" anchor="ctr" anchorCtr="0">
              <a:prstTxWarp prst="textPlain">
                <a:avLst/>
              </a:prstTxWarp>
              <a:normAutofit fontScale="55000" lnSpcReduction="20000"/>
            </a:bodyPr>
            <a:lstStyle/>
            <a:p>
              <a:pPr defTabSz="457200"/>
              <a:r>
                <a:rPr lang="en-US" altLang="zh-CN" sz="6000">
                  <a:solidFill>
                    <a:srgbClr val="778495">
                      <a:lumMod val="50000"/>
                    </a:srgbClr>
                  </a:solidFill>
                  <a:latin typeface="思源黑体 CN Bold" panose="020B0800000000000000" pitchFamily="34" charset="-122"/>
                  <a:ea typeface="思源黑体 CN Bold" panose="020B0800000000000000" pitchFamily="34" charset="-122"/>
                </a:rPr>
                <a:t>02</a:t>
              </a:r>
            </a:p>
          </p:txBody>
        </p:sp>
      </p:grpSp>
      <p:grpSp>
        <p:nvGrpSpPr>
          <p:cNvPr id="28" name="TOP-PPT -4"/>
          <p:cNvGrpSpPr/>
          <p:nvPr/>
        </p:nvGrpSpPr>
        <p:grpSpPr>
          <a:xfrm>
            <a:off x="759120" y="4226771"/>
            <a:ext cx="4231391" cy="2415582"/>
            <a:chOff x="2447139" y="2334881"/>
            <a:chExt cx="4574183" cy="2415582"/>
          </a:xfrm>
        </p:grpSpPr>
        <p:sp>
          <p:nvSpPr>
            <p:cNvPr id="29" name="TOP-PPT -4-1"/>
            <p:cNvSpPr txBox="1"/>
            <p:nvPr/>
          </p:nvSpPr>
          <p:spPr>
            <a:xfrm>
              <a:off x="2447139" y="2334882"/>
              <a:ext cx="2859721" cy="457200"/>
            </a:xfrm>
            <a:prstGeom prst="rect">
              <a:avLst/>
            </a:prstGeom>
            <a:noFill/>
          </p:spPr>
          <p:txBody>
            <a:bodyPr wrap="square" rtlCol="0">
              <a:spAutoFit/>
              <a:scene3d>
                <a:camera prst="orthographicFront"/>
                <a:lightRig rig="threePt" dir="t"/>
              </a:scene3d>
              <a:sp3d contourW="12700"/>
            </a:bodyPr>
            <a:lstStyle/>
            <a:p>
              <a:pPr defTabSz="457200"/>
              <a:r>
                <a:rPr lang="zh-CN" altLang="en-US" sz="2400">
                  <a:solidFill>
                    <a:srgbClr val="9355A8"/>
                  </a:solidFill>
                  <a:latin typeface="思源黑体 CN Bold" panose="020B0800000000000000" pitchFamily="34" charset="-122"/>
                  <a:ea typeface="思源黑体 CN Bold" panose="020B0800000000000000" pitchFamily="34" charset="-122"/>
                </a:rPr>
                <a:t>诱发刑事犯罪 </a:t>
              </a:r>
            </a:p>
          </p:txBody>
        </p:sp>
        <p:sp>
          <p:nvSpPr>
            <p:cNvPr id="30" name="TOP-PPT -4-2"/>
            <p:cNvSpPr txBox="1"/>
            <p:nvPr/>
          </p:nvSpPr>
          <p:spPr>
            <a:xfrm>
              <a:off x="2491929" y="2747928"/>
              <a:ext cx="4529393" cy="1737360"/>
            </a:xfrm>
            <a:prstGeom prst="rect">
              <a:avLst/>
            </a:prstGeom>
            <a:noFill/>
          </p:spPr>
          <p:txBody>
            <a:bodyPr wrap="square">
              <a:spAutoFit/>
              <a:scene3d>
                <a:camera prst="orthographicFront"/>
                <a:lightRig rig="threePt" dir="t"/>
              </a:scene3d>
              <a:sp3d contourW="12700"/>
            </a:bodyPr>
            <a:lstStyle/>
            <a:p>
              <a:pPr lvl="0" defTabSz="457200">
                <a:lnSpc>
                  <a:spcPct val="150000"/>
                </a:lnSpc>
                <a:defRPr/>
              </a:pPr>
              <a:r>
                <a:rPr lang="zh-CN" altLang="en-US" sz="1200">
                  <a:solidFill>
                    <a:sysClr val="windowText" lastClr="000000"/>
                  </a:solidFill>
                  <a:latin typeface="思源黑体 CN Light" panose="020B0300000000000000" pitchFamily="34" charset="-122"/>
                  <a:ea typeface="思源黑体 CN Light" panose="020B0300000000000000" pitchFamily="34" charset="-122"/>
                </a:rPr>
                <a:t>吸毒和犯罪是一对孪生兄弟。吸毒者在耗尽个人和家庭钱财后就会铤而走险，走上违法犯罪的道路，进行以贩并吸、贪污、诈骗、盗窃、抢劫、凶杀等犯罪活动。美国政府调查表明吸毒者用于购买海洛因的钱款中20%是抢劫获得的，45%来源于贩毒，17%来自卖淫，12%来自盗窃，即总计约94%的毒资来自刑事犯罪活动。 　　 </a:t>
              </a:r>
            </a:p>
          </p:txBody>
        </p:sp>
      </p:grpSp>
      <p:grpSp>
        <p:nvGrpSpPr>
          <p:cNvPr id="31" name="TOP-PPT -5"/>
          <p:cNvGrpSpPr/>
          <p:nvPr/>
        </p:nvGrpSpPr>
        <p:grpSpPr>
          <a:xfrm>
            <a:off x="7481725" y="4226771"/>
            <a:ext cx="3784539" cy="1290063"/>
            <a:chOff x="2491929" y="2352404"/>
            <a:chExt cx="4529393" cy="1290063"/>
          </a:xfrm>
        </p:grpSpPr>
        <p:sp>
          <p:nvSpPr>
            <p:cNvPr id="32" name="TOP-PPT -5-1"/>
            <p:cNvSpPr txBox="1"/>
            <p:nvPr/>
          </p:nvSpPr>
          <p:spPr>
            <a:xfrm>
              <a:off x="4218275" y="2352404"/>
              <a:ext cx="2803047" cy="457200"/>
            </a:xfrm>
            <a:prstGeom prst="rect">
              <a:avLst/>
            </a:prstGeom>
            <a:noFill/>
          </p:spPr>
          <p:txBody>
            <a:bodyPr wrap="square" rtlCol="0">
              <a:spAutoFit/>
              <a:scene3d>
                <a:camera prst="orthographicFront"/>
                <a:lightRig rig="threePt" dir="t"/>
              </a:scene3d>
              <a:sp3d contourW="12700"/>
            </a:bodyPr>
            <a:lstStyle/>
            <a:p>
              <a:pPr algn="r" defTabSz="457200"/>
              <a:r>
                <a:rPr lang="zh-CN" altLang="en-US" sz="2400">
                  <a:solidFill>
                    <a:schemeClr val="tx1">
                      <a:lumMod val="75000"/>
                      <a:lumOff val="25000"/>
                    </a:schemeClr>
                  </a:solidFill>
                  <a:latin typeface="思源黑体 CN Bold" panose="020B0800000000000000" pitchFamily="34" charset="-122"/>
                  <a:ea typeface="思源黑体 CN Bold" panose="020B0800000000000000" pitchFamily="34" charset="-122"/>
                </a:rPr>
                <a:t>败坏社会风气 </a:t>
              </a:r>
            </a:p>
          </p:txBody>
        </p:sp>
        <p:sp>
          <p:nvSpPr>
            <p:cNvPr id="33" name="TOP-PPT -5-2"/>
            <p:cNvSpPr txBox="1"/>
            <p:nvPr/>
          </p:nvSpPr>
          <p:spPr>
            <a:xfrm>
              <a:off x="2491929" y="2747926"/>
              <a:ext cx="4529393" cy="914400"/>
            </a:xfrm>
            <a:prstGeom prst="rect">
              <a:avLst/>
            </a:prstGeom>
            <a:noFill/>
          </p:spPr>
          <p:txBody>
            <a:bodyPr wrap="square">
              <a:spAutoFit/>
              <a:scene3d>
                <a:camera prst="orthographicFront"/>
                <a:lightRig rig="threePt" dir="t"/>
              </a:scene3d>
              <a:sp3d contourW="12700"/>
            </a:bodyPr>
            <a:lstStyle/>
            <a:p>
              <a:pPr lvl="0" algn="r" defTabSz="457200">
                <a:lnSpc>
                  <a:spcPct val="150000"/>
                </a:lnSpc>
                <a:defRPr/>
              </a:pPr>
              <a:r>
                <a:rPr lang="zh-CN" altLang="en-US" sz="1200">
                  <a:solidFill>
                    <a:sysClr val="windowText" lastClr="000000"/>
                  </a:solidFill>
                  <a:latin typeface="思源黑体 CN Light" panose="020B0300000000000000" pitchFamily="34" charset="-122"/>
                  <a:ea typeface="思源黑体 CN Light" panose="020B0300000000000000" pitchFamily="34" charset="-122"/>
                </a:rPr>
                <a:t> 吸毒败坏社会风气，腐蚀人的灵魂，摧毁民族精神，</a:t>
              </a:r>
            </a:p>
            <a:p>
              <a:pPr lvl="0" algn="r" defTabSz="457200">
                <a:lnSpc>
                  <a:spcPct val="150000"/>
                </a:lnSpc>
                <a:defRPr/>
              </a:pPr>
              <a:r>
                <a:rPr lang="zh-CN" altLang="en-US" sz="1200">
                  <a:solidFill>
                    <a:sysClr val="windowText" lastClr="000000"/>
                  </a:solidFill>
                  <a:latin typeface="思源黑体 CN Light" panose="020B0300000000000000" pitchFamily="34" charset="-122"/>
                  <a:ea typeface="思源黑体 CN Light" panose="020B0300000000000000" pitchFamily="34" charset="-122"/>
                </a:rPr>
                <a:t>这已成为全世界普遍的问题。据调查，我国80%的女吸毒人员靠卖淫维持吸毒消费。</a:t>
              </a:r>
            </a:p>
          </p:txBody>
        </p:sp>
      </p:grpSp>
      <p:sp>
        <p:nvSpPr>
          <p:cNvPr id="34" name="TOP-PPT -6"/>
          <p:cNvSpPr/>
          <p:nvPr/>
        </p:nvSpPr>
        <p:spPr>
          <a:xfrm>
            <a:off x="4582161" y="1006370"/>
            <a:ext cx="3027680" cy="518160"/>
          </a:xfrm>
          <a:prstGeom prst="rect">
            <a:avLst/>
          </a:prstGeom>
        </p:spPr>
        <p:txBody>
          <a:bodyPr wrap="none">
            <a:spAutoFit/>
          </a:bodyPr>
          <a:lstStyle/>
          <a:p>
            <a:pPr algn="ctr"/>
            <a:r>
              <a:rPr lang="zh-CN" altLang="en-US" sz="2800">
                <a:solidFill>
                  <a:srgbClr val="9355A8"/>
                </a:solidFill>
                <a:latin typeface="思源黑体 CN Bold" panose="020B0800000000000000" pitchFamily="34" charset="-122"/>
                <a:ea typeface="思源黑体 CN Bold" panose="020B0800000000000000" pitchFamily="34" charset="-122"/>
              </a:rPr>
              <a:t>四、吸毒危害社会</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2" presetClass="entr" presetSubtype="8"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p:tgtEl>
                                          <p:spTgt spid="28"/>
                                        </p:tgtEl>
                                        <p:attrNameLst>
                                          <p:attrName>ppt_x</p:attrName>
                                        </p:attrNameLst>
                                      </p:cBhvr>
                                      <p:tavLst>
                                        <p:tav tm="0">
                                          <p:val>
                                            <p:strVal val="#ppt_x-#ppt_w*1.125000"/>
                                          </p:val>
                                        </p:tav>
                                        <p:tav tm="100000">
                                          <p:val>
                                            <p:strVal val="#ppt_x"/>
                                          </p:val>
                                        </p:tav>
                                      </p:tavLst>
                                    </p:anim>
                                    <p:animEffect transition="in" filter="wipe(right)">
                                      <p:cBhvr>
                                        <p:cTn id="8" dur="500"/>
                                        <p:tgtEl>
                                          <p:spTgt spid="28"/>
                                        </p:tgtEl>
                                      </p:cBhvr>
                                    </p:animEffect>
                                  </p:childTnLst>
                                </p:cTn>
                              </p:par>
                              <p:par>
                                <p:cTn id="9" presetID="12" presetClass="entr" presetSubtype="2" fill="hold" nodeType="withEffect">
                                  <p:stCondLst>
                                    <p:cond delay="0"/>
                                  </p:stCondLst>
                                  <p:childTnLst>
                                    <p:set>
                                      <p:cBhvr>
                                        <p:cTn id="10" dur="1" fill="hold">
                                          <p:stCondLst>
                                            <p:cond delay="0"/>
                                          </p:stCondLst>
                                        </p:cTn>
                                        <p:tgtEl>
                                          <p:spTgt spid="31"/>
                                        </p:tgtEl>
                                        <p:attrNameLst>
                                          <p:attrName>style.visibility</p:attrName>
                                        </p:attrNameLst>
                                      </p:cBhvr>
                                      <p:to>
                                        <p:strVal val="visible"/>
                                      </p:to>
                                    </p:set>
                                    <p:anim calcmode="lin" valueType="num">
                                      <p:cBhvr additive="base">
                                        <p:cTn id="11" dur="500"/>
                                        <p:tgtEl>
                                          <p:spTgt spid="31"/>
                                        </p:tgtEl>
                                        <p:attrNameLst>
                                          <p:attrName>ppt_x</p:attrName>
                                        </p:attrNameLst>
                                      </p:cBhvr>
                                      <p:tavLst>
                                        <p:tav tm="0">
                                          <p:val>
                                            <p:strVal val="#ppt_x+#ppt_w*1.125000"/>
                                          </p:val>
                                        </p:tav>
                                        <p:tav tm="100000">
                                          <p:val>
                                            <p:strVal val="#ppt_x"/>
                                          </p:val>
                                        </p:tav>
                                      </p:tavLst>
                                    </p:anim>
                                    <p:animEffect transition="in" filter="wipe(left)">
                                      <p:cBhvr>
                                        <p:cTn id="12"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OP-PPT -1"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2" name="TOP-PPT -2"/>
          <p:cNvGrpSpPr/>
          <p:nvPr/>
        </p:nvGrpSpPr>
        <p:grpSpPr>
          <a:xfrm flipH="1">
            <a:off x="-2000250" y="1034412"/>
            <a:ext cx="9680450" cy="10314772"/>
            <a:chOff x="4171950" y="1456687"/>
            <a:chExt cx="9680450" cy="10314772"/>
          </a:xfrm>
        </p:grpSpPr>
        <p:sp>
          <p:nvSpPr>
            <p:cNvPr id="3" name="TOP-PPT -2-1"/>
            <p:cNvSpPr/>
            <p:nvPr/>
          </p:nvSpPr>
          <p:spPr>
            <a:xfrm rot="11944686" flipH="1" flipV="1">
              <a:off x="4934874" y="1456687"/>
              <a:ext cx="8917526" cy="10314772"/>
            </a:xfrm>
            <a:custGeom>
              <a:avLst/>
              <a:gdLst>
                <a:gd name="connsiteX0" fmla="*/ 577870 w 7558764"/>
                <a:gd name="connsiteY0" fmla="*/ 7731727 h 8743112"/>
                <a:gd name="connsiteX1" fmla="*/ 2804291 w 7558764"/>
                <a:gd name="connsiteY1" fmla="*/ 8679651 h 8743112"/>
                <a:gd name="connsiteX2" fmla="*/ 4451857 w 7558764"/>
                <a:gd name="connsiteY2" fmla="*/ 6702573 h 8743112"/>
                <a:gd name="connsiteX3" fmla="*/ 4476932 w 7558764"/>
                <a:gd name="connsiteY3" fmla="*/ 5956666 h 8743112"/>
                <a:gd name="connsiteX4" fmla="*/ 4836818 w 7558764"/>
                <a:gd name="connsiteY4" fmla="*/ 5020396 h 8743112"/>
                <a:gd name="connsiteX5" fmla="*/ 6004418 w 7558764"/>
                <a:gd name="connsiteY5" fmla="*/ 4447192 h 8743112"/>
                <a:gd name="connsiteX6" fmla="*/ 7504710 w 7558764"/>
                <a:gd name="connsiteY6" fmla="*/ 2644936 h 8743112"/>
                <a:gd name="connsiteX7" fmla="*/ 6829437 w 7558764"/>
                <a:gd name="connsiteY7" fmla="*/ 492329 h 8743112"/>
                <a:gd name="connsiteX8" fmla="*/ 5783330 w 7558764"/>
                <a:gd name="connsiteY8" fmla="*/ 32141 h 8743112"/>
                <a:gd name="connsiteX9" fmla="*/ 3797422 w 7558764"/>
                <a:gd name="connsiteY9" fmla="*/ 517052 h 8743112"/>
                <a:gd name="connsiteX10" fmla="*/ 2677854 w 7558764"/>
                <a:gd name="connsiteY10" fmla="*/ 2312950 h 8743112"/>
                <a:gd name="connsiteX11" fmla="*/ 2464536 w 7558764"/>
                <a:gd name="connsiteY11" fmla="*/ 3109716 h 8743112"/>
                <a:gd name="connsiteX12" fmla="*/ 1668477 w 7558764"/>
                <a:gd name="connsiteY12" fmla="*/ 3613697 h 8743112"/>
                <a:gd name="connsiteX13" fmla="*/ 157944 w 7558764"/>
                <a:gd name="connsiteY13" fmla="*/ 5209699 h 8743112"/>
                <a:gd name="connsiteX14" fmla="*/ 377973 w 7558764"/>
                <a:gd name="connsiteY14" fmla="*/ 7332285 h 8743112"/>
                <a:gd name="connsiteX15" fmla="*/ 577870 w 7558764"/>
                <a:gd name="connsiteY15" fmla="*/ 7731727 h 8743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558764" h="8743112">
                  <a:moveTo>
                    <a:pt x="577870" y="7731727"/>
                  </a:moveTo>
                  <a:cubicBezTo>
                    <a:pt x="998856" y="8504475"/>
                    <a:pt x="1946074" y="8907803"/>
                    <a:pt x="2804291" y="8679651"/>
                  </a:cubicBezTo>
                  <a:cubicBezTo>
                    <a:pt x="3662862" y="8451499"/>
                    <a:pt x="4363563" y="7610588"/>
                    <a:pt x="4451857" y="6702573"/>
                  </a:cubicBezTo>
                  <a:cubicBezTo>
                    <a:pt x="4475873" y="6453937"/>
                    <a:pt x="4458567" y="6205302"/>
                    <a:pt x="4476932" y="5956666"/>
                  </a:cubicBezTo>
                  <a:cubicBezTo>
                    <a:pt x="4502008" y="5619030"/>
                    <a:pt x="4602664" y="5267620"/>
                    <a:pt x="4836818" y="5020396"/>
                  </a:cubicBezTo>
                  <a:cubicBezTo>
                    <a:pt x="5143728" y="4696535"/>
                    <a:pt x="5602857" y="4618482"/>
                    <a:pt x="6004418" y="4447192"/>
                  </a:cubicBezTo>
                  <a:cubicBezTo>
                    <a:pt x="6736198" y="4134632"/>
                    <a:pt x="7328828" y="3439582"/>
                    <a:pt x="7504710" y="2644936"/>
                  </a:cubicBezTo>
                  <a:cubicBezTo>
                    <a:pt x="7680592" y="1850290"/>
                    <a:pt x="7419948" y="983597"/>
                    <a:pt x="6829437" y="492329"/>
                  </a:cubicBezTo>
                  <a:cubicBezTo>
                    <a:pt x="6532770" y="245459"/>
                    <a:pt x="6165820" y="94300"/>
                    <a:pt x="5783330" y="32141"/>
                  </a:cubicBezTo>
                  <a:cubicBezTo>
                    <a:pt x="5107705" y="-77696"/>
                    <a:pt x="4376984" y="96419"/>
                    <a:pt x="3797422" y="517052"/>
                  </a:cubicBezTo>
                  <a:cubicBezTo>
                    <a:pt x="3217860" y="937684"/>
                    <a:pt x="2798640" y="1602008"/>
                    <a:pt x="2677854" y="2312950"/>
                  </a:cubicBezTo>
                  <a:cubicBezTo>
                    <a:pt x="2631235" y="2585956"/>
                    <a:pt x="2621699" y="2879798"/>
                    <a:pt x="2464536" y="3109716"/>
                  </a:cubicBezTo>
                  <a:cubicBezTo>
                    <a:pt x="2281944" y="3377423"/>
                    <a:pt x="1955609" y="3480903"/>
                    <a:pt x="1668477" y="3613697"/>
                  </a:cubicBezTo>
                  <a:cubicBezTo>
                    <a:pt x="998149" y="3923079"/>
                    <a:pt x="423532" y="4501229"/>
                    <a:pt x="157944" y="5209699"/>
                  </a:cubicBezTo>
                  <a:cubicBezTo>
                    <a:pt x="-107644" y="5918170"/>
                    <a:pt x="-40894" y="6748485"/>
                    <a:pt x="377973" y="7332285"/>
                  </a:cubicBezTo>
                  <a:cubicBezTo>
                    <a:pt x="441191" y="7419519"/>
                    <a:pt x="525953" y="7636016"/>
                    <a:pt x="577870" y="7731727"/>
                  </a:cubicBezTo>
                  <a:close/>
                </a:path>
              </a:pathLst>
            </a:custGeom>
            <a:solidFill>
              <a:srgbClr val="CCAED6"/>
            </a:solidFill>
            <a:ln w="35303" cap="flat">
              <a:noFill/>
              <a:prstDash val="solid"/>
              <a:miter/>
            </a:ln>
          </p:spPr>
          <p:txBody>
            <a:bodyPr rtlCol="0" anchor="ctr"/>
            <a:lstStyle/>
            <a:p>
              <a:endParaRPr lang="zh-CN" altLang="en-US">
                <a:latin typeface="思源黑体 CN Bold" panose="020B0800000000000000" pitchFamily="34" charset="-122"/>
                <a:ea typeface="思源黑体 CN Bold" panose="020B0800000000000000" pitchFamily="34" charset="-122"/>
              </a:endParaRPr>
            </a:p>
          </p:txBody>
        </p:sp>
        <p:pic>
          <p:nvPicPr>
            <p:cNvPr id="5" name="TOP-PPT -2-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171950" y="1529364"/>
              <a:ext cx="7600950" cy="4966686"/>
            </a:xfrm>
            <a:prstGeom prst="rect">
              <a:avLst/>
            </a:prstGeom>
          </p:spPr>
        </p:pic>
      </p:grpSp>
      <p:grpSp>
        <p:nvGrpSpPr>
          <p:cNvPr id="57" name="TOP-PPT -3"/>
          <p:cNvGrpSpPr/>
          <p:nvPr/>
        </p:nvGrpSpPr>
        <p:grpSpPr>
          <a:xfrm>
            <a:off x="10702934" y="1629782"/>
            <a:ext cx="830306" cy="830302"/>
            <a:chOff x="6966852" y="2251912"/>
            <a:chExt cx="1037503" cy="1037501"/>
          </a:xfrm>
        </p:grpSpPr>
        <p:sp>
          <p:nvSpPr>
            <p:cNvPr id="58" name="TOP-PPT -3-1"/>
            <p:cNvSpPr/>
            <p:nvPr/>
          </p:nvSpPr>
          <p:spPr>
            <a:xfrm>
              <a:off x="6966852" y="2251912"/>
              <a:ext cx="1037503" cy="1037501"/>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黑体 CN Bold" panose="020B0800000000000000" pitchFamily="34" charset="-122"/>
                <a:ea typeface="思源黑体 CN Bold" panose="020B0800000000000000" pitchFamily="34" charset="-122"/>
              </a:endParaRPr>
            </a:p>
          </p:txBody>
        </p:sp>
        <p:sp>
          <p:nvSpPr>
            <p:cNvPr id="59" name="TOP-PPT -3-2"/>
            <p:cNvSpPr txBox="1"/>
            <p:nvPr>
              <p:custDataLst>
                <p:tags r:id="rId2"/>
              </p:custDataLst>
            </p:nvPr>
          </p:nvSpPr>
          <p:spPr>
            <a:xfrm>
              <a:off x="6966852" y="2443769"/>
              <a:ext cx="1037503" cy="647465"/>
            </a:xfrm>
            <a:prstGeom prst="rect">
              <a:avLst/>
            </a:prstGeom>
            <a:noFill/>
          </p:spPr>
          <p:txBody>
            <a:bodyPr wrap="square" rtlCol="0">
              <a:spAutoFit/>
            </a:bodyPr>
            <a:lstStyle/>
            <a:p>
              <a:pPr lvl="0" algn="ctr"/>
              <a:r>
                <a:rPr lang="en-US" altLang="zh-CN" sz="2800">
                  <a:solidFill>
                    <a:schemeClr val="bg1"/>
                  </a:solidFill>
                  <a:latin typeface="思源黑体 CN Bold" panose="020B0800000000000000" pitchFamily="34" charset="-122"/>
                  <a:ea typeface="思源黑体 CN Bold" panose="020B0800000000000000" pitchFamily="34" charset="-122"/>
                </a:rPr>
                <a:t>04</a:t>
              </a:r>
            </a:p>
          </p:txBody>
        </p:sp>
      </p:grpSp>
      <p:grpSp>
        <p:nvGrpSpPr>
          <p:cNvPr id="60" name="TOP-PPT -4"/>
          <p:cNvGrpSpPr/>
          <p:nvPr/>
        </p:nvGrpSpPr>
        <p:grpSpPr>
          <a:xfrm>
            <a:off x="7110193" y="2982776"/>
            <a:ext cx="4526645" cy="1459657"/>
            <a:chOff x="8098206" y="1582148"/>
            <a:chExt cx="2059622" cy="793245"/>
          </a:xfrm>
        </p:grpSpPr>
        <p:sp>
          <p:nvSpPr>
            <p:cNvPr id="61" name="TOP-PPT -4-1"/>
            <p:cNvSpPr txBox="1"/>
            <p:nvPr>
              <p:custDataLst>
                <p:tags r:id="rId1"/>
              </p:custDataLst>
            </p:nvPr>
          </p:nvSpPr>
          <p:spPr>
            <a:xfrm>
              <a:off x="8098206" y="1582148"/>
              <a:ext cx="1967748" cy="546620"/>
            </a:xfrm>
            <a:prstGeom prst="rect">
              <a:avLst/>
            </a:prstGeom>
            <a:noFill/>
          </p:spPr>
          <p:txBody>
            <a:bodyPr wrap="square" rtlCol="0">
              <a:spAutoFit/>
            </a:bodyPr>
            <a:lstStyle/>
            <a:p>
              <a:pPr lvl="0"/>
              <a:r>
                <a:rPr lang="zh-CN" altLang="en-US" sz="6000">
                  <a:solidFill>
                    <a:schemeClr val="tx1">
                      <a:lumMod val="85000"/>
                      <a:lumOff val="15000"/>
                    </a:schemeClr>
                  </a:solidFill>
                  <a:latin typeface="思源黑体 CN Bold" panose="020B0800000000000000" pitchFamily="34" charset="-122"/>
                  <a:ea typeface="思源黑体 CN Bold" panose="020B0800000000000000" pitchFamily="34" charset="-122"/>
                </a:rPr>
                <a:t>对毒品说不</a:t>
              </a:r>
            </a:p>
          </p:txBody>
        </p:sp>
        <p:sp>
          <p:nvSpPr>
            <p:cNvPr id="62" name="TOP-PPT -4-2"/>
            <p:cNvSpPr/>
            <p:nvPr/>
          </p:nvSpPr>
          <p:spPr>
            <a:xfrm>
              <a:off x="8121526" y="2191407"/>
              <a:ext cx="2036301" cy="182207"/>
            </a:xfrm>
            <a:prstGeom prst="rect">
              <a:avLst/>
            </a:prstGeom>
          </p:spPr>
          <p:txBody>
            <a:bodyPr wrap="square">
              <a:spAutoFit/>
            </a:bodyPr>
            <a:lstStyle/>
            <a:p>
              <a:pPr algn="dist"/>
              <a:r>
                <a:rPr lang="en-US" altLang="zh-CN" sz="1600" i="1">
                  <a:solidFill>
                    <a:schemeClr val="tx1">
                      <a:lumMod val="50000"/>
                      <a:lumOff val="50000"/>
                    </a:schemeClr>
                  </a:solidFill>
                  <a:latin typeface="思源黑体 CN Light" panose="020B0300000000000000" pitchFamily="34" charset="-122"/>
                  <a:ea typeface="思源黑体 CN Light" panose="020B0300000000000000" pitchFamily="34" charset="-122"/>
                </a:rPr>
                <a:t>SAY NO TO DRUGS</a:t>
              </a: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fade">
                                      <p:cBhvr>
                                        <p:cTn id="7" dur="500"/>
                                        <p:tgtEl>
                                          <p:spTgt spid="57"/>
                                        </p:tgtEl>
                                      </p:cBhvr>
                                    </p:animEffect>
                                    <p:anim calcmode="lin" valueType="num">
                                      <p:cBhvr>
                                        <p:cTn id="8" dur="500" fill="hold"/>
                                        <p:tgtEl>
                                          <p:spTgt spid="57"/>
                                        </p:tgtEl>
                                        <p:attrNameLst>
                                          <p:attrName>ppt_x</p:attrName>
                                        </p:attrNameLst>
                                      </p:cBhvr>
                                      <p:tavLst>
                                        <p:tav tm="0">
                                          <p:val>
                                            <p:strVal val="#ppt_x"/>
                                          </p:val>
                                        </p:tav>
                                        <p:tav tm="100000">
                                          <p:val>
                                            <p:strVal val="#ppt_x"/>
                                          </p:val>
                                        </p:tav>
                                      </p:tavLst>
                                    </p:anim>
                                    <p:anim calcmode="lin" valueType="num">
                                      <p:cBhvr>
                                        <p:cTn id="9" dur="500" fill="hold"/>
                                        <p:tgtEl>
                                          <p:spTgt spid="57"/>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60"/>
                                        </p:tgtEl>
                                        <p:attrNameLst>
                                          <p:attrName>style.visibility</p:attrName>
                                        </p:attrNameLst>
                                      </p:cBhvr>
                                      <p:to>
                                        <p:strVal val="visible"/>
                                      </p:to>
                                    </p:set>
                                    <p:animEffect transition="in" filter="fade">
                                      <p:cBhvr>
                                        <p:cTn id="13" dur="500"/>
                                        <p:tgtEl>
                                          <p:spTgt spid="60"/>
                                        </p:tgtEl>
                                      </p:cBhvr>
                                    </p:animEffect>
                                    <p:anim calcmode="lin" valueType="num">
                                      <p:cBhvr>
                                        <p:cTn id="14" dur="500" fill="hold"/>
                                        <p:tgtEl>
                                          <p:spTgt spid="60"/>
                                        </p:tgtEl>
                                        <p:attrNameLst>
                                          <p:attrName>ppt_x</p:attrName>
                                        </p:attrNameLst>
                                      </p:cBhvr>
                                      <p:tavLst>
                                        <p:tav tm="0">
                                          <p:val>
                                            <p:strVal val="#ppt_x"/>
                                          </p:val>
                                        </p:tav>
                                        <p:tav tm="100000">
                                          <p:val>
                                            <p:strVal val="#ppt_x"/>
                                          </p:val>
                                        </p:tav>
                                      </p:tavLst>
                                    </p:anim>
                                    <p:anim calcmode="lin" valueType="num">
                                      <p:cBhvr>
                                        <p:cTn id="15" dur="5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TOP-PPT -1"/>
          <p:cNvGrpSpPr/>
          <p:nvPr/>
        </p:nvGrpSpPr>
        <p:grpSpPr>
          <a:xfrm>
            <a:off x="311314" y="213446"/>
            <a:ext cx="3212029" cy="598296"/>
            <a:chOff x="6883194" y="5394393"/>
            <a:chExt cx="3660824" cy="681891"/>
          </a:xfrm>
        </p:grpSpPr>
        <p:sp>
          <p:nvSpPr>
            <p:cNvPr id="11" name="TOP-PPT -1-1"/>
            <p:cNvSpPr/>
            <p:nvPr/>
          </p:nvSpPr>
          <p:spPr>
            <a:xfrm>
              <a:off x="6897553" y="5394393"/>
              <a:ext cx="669686" cy="669686"/>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12" name="TOP-PPT -1-2"/>
            <p:cNvSpPr txBox="1"/>
            <p:nvPr/>
          </p:nvSpPr>
          <p:spPr>
            <a:xfrm>
              <a:off x="6883194" y="5498404"/>
              <a:ext cx="698394" cy="451603"/>
            </a:xfrm>
            <a:prstGeom prst="rect">
              <a:avLst/>
            </a:prstGeom>
            <a:noFill/>
          </p:spPr>
          <p:txBody>
            <a:bodyPr wrap="square" rtlCol="0">
              <a:spAutoFit/>
            </a:bodyPr>
            <a:lstStyle/>
            <a:p>
              <a:pPr algn="ctr"/>
              <a:r>
                <a:rPr lang="en-US" altLang="zh-CN" sz="2000">
                  <a:solidFill>
                    <a:schemeClr val="bg1"/>
                  </a:solidFill>
                  <a:latin typeface="思源黑体 CN Bold" panose="020B0800000000000000" pitchFamily="34" charset="-122"/>
                  <a:ea typeface="思源黑体 CN Bold" panose="020B0800000000000000" pitchFamily="34" charset="-122"/>
                </a:rPr>
                <a:t>04</a:t>
              </a:r>
            </a:p>
          </p:txBody>
        </p:sp>
        <p:grpSp>
          <p:nvGrpSpPr>
            <p:cNvPr id="13" name="组合 12"/>
            <p:cNvGrpSpPr/>
            <p:nvPr/>
          </p:nvGrpSpPr>
          <p:grpSpPr>
            <a:xfrm>
              <a:off x="7879528" y="5396902"/>
              <a:ext cx="2664490" cy="679382"/>
              <a:chOff x="7879528" y="5394004"/>
              <a:chExt cx="2664490" cy="679382"/>
            </a:xfrm>
          </p:grpSpPr>
          <p:sp>
            <p:nvSpPr>
              <p:cNvPr id="14" name="TOP-PPT -1-3"/>
              <p:cNvSpPr txBox="1"/>
              <p:nvPr/>
            </p:nvSpPr>
            <p:spPr>
              <a:xfrm>
                <a:off x="7879528" y="5394004"/>
                <a:ext cx="1751530" cy="451603"/>
              </a:xfrm>
              <a:prstGeom prst="rect">
                <a:avLst/>
              </a:prstGeom>
              <a:noFill/>
            </p:spPr>
            <p:txBody>
              <a:bodyPr wrap="square" rtlCol="0">
                <a:spAutoFit/>
              </a:bodyPr>
              <a:lstStyle/>
              <a:p>
                <a:pPr algn="dist"/>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对毒品说不</a:t>
                </a:r>
              </a:p>
            </p:txBody>
          </p:sp>
          <p:sp>
            <p:nvSpPr>
              <p:cNvPr id="15" name="TOP-PPT -1-4"/>
              <p:cNvSpPr txBox="1"/>
              <p:nvPr/>
            </p:nvSpPr>
            <p:spPr>
              <a:xfrm>
                <a:off x="7896327" y="5827840"/>
                <a:ext cx="2647691" cy="243171"/>
              </a:xfrm>
              <a:prstGeom prst="rect">
                <a:avLst/>
              </a:prstGeom>
              <a:noFill/>
            </p:spPr>
            <p:txBody>
              <a:bodyPr wrap="square" rtlCol="0">
                <a:spAutoFit/>
              </a:bodyPr>
              <a:lstStyle/>
              <a:p>
                <a:pPr algn="dist"/>
                <a:r>
                  <a:rPr lang="en-US" altLang="zh-CN" sz="800" i="1">
                    <a:solidFill>
                      <a:schemeClr val="tx1">
                        <a:lumMod val="50000"/>
                        <a:lumOff val="50000"/>
                      </a:schemeClr>
                    </a:solidFill>
                    <a:latin typeface="思源黑体 CN Light" panose="020B0300000000000000" pitchFamily="34" charset="-122"/>
                    <a:ea typeface="思源黑体 CN Light" panose="020B0300000000000000" pitchFamily="34" charset="-122"/>
                  </a:rPr>
                  <a:t>SAY NO TO DRUGS</a:t>
                </a:r>
              </a:p>
            </p:txBody>
          </p:sp>
        </p:grpSp>
      </p:grpSp>
      <p:sp>
        <p:nvSpPr>
          <p:cNvPr id="4" name="TOP-PPT -2"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16" name="TOP-PPT -3"/>
          <p:cNvGrpSpPr/>
          <p:nvPr/>
        </p:nvGrpSpPr>
        <p:grpSpPr>
          <a:xfrm rot="5003279">
            <a:off x="4747068" y="2285546"/>
            <a:ext cx="3100184" cy="2729128"/>
            <a:chOff x="3352287" y="1196115"/>
            <a:chExt cx="5129093" cy="4515200"/>
          </a:xfrm>
          <a:solidFill>
            <a:srgbClr val="9355A8"/>
          </a:solidFill>
        </p:grpSpPr>
        <p:grpSp>
          <p:nvGrpSpPr>
            <p:cNvPr id="17" name="组合 16"/>
            <p:cNvGrpSpPr/>
            <p:nvPr/>
          </p:nvGrpSpPr>
          <p:grpSpPr>
            <a:xfrm>
              <a:off x="3914140" y="1656614"/>
              <a:ext cx="4045930" cy="3776666"/>
              <a:chOff x="1356184" y="1198174"/>
              <a:chExt cx="3035238" cy="2833237"/>
            </a:xfrm>
            <a:grpFill/>
          </p:grpSpPr>
          <p:grpSp>
            <p:nvGrpSpPr>
              <p:cNvPr id="25" name="组合 24"/>
              <p:cNvGrpSpPr/>
              <p:nvPr/>
            </p:nvGrpSpPr>
            <p:grpSpPr>
              <a:xfrm>
                <a:off x="1356184" y="1198174"/>
                <a:ext cx="3035238" cy="2833237"/>
                <a:chOff x="1356184" y="1198174"/>
                <a:chExt cx="3035238" cy="2833237"/>
              </a:xfrm>
              <a:grpFill/>
            </p:grpSpPr>
            <p:grpSp>
              <p:nvGrpSpPr>
                <p:cNvPr id="27" name="组合 26"/>
                <p:cNvGrpSpPr/>
                <p:nvPr/>
              </p:nvGrpSpPr>
              <p:grpSpPr>
                <a:xfrm>
                  <a:off x="1356184" y="2251948"/>
                  <a:ext cx="2361706" cy="1779463"/>
                  <a:chOff x="1356184" y="2251948"/>
                  <a:chExt cx="2361706" cy="1779463"/>
                </a:xfrm>
                <a:grpFill/>
              </p:grpSpPr>
              <p:sp>
                <p:nvSpPr>
                  <p:cNvPr id="31" name="TOP-PPT -3-1"/>
                  <p:cNvSpPr>
                    <a:spLocks noEditPoints="1"/>
                  </p:cNvSpPr>
                  <p:nvPr/>
                </p:nvSpPr>
                <p:spPr bwMode="auto">
                  <a:xfrm>
                    <a:off x="1356184" y="2251948"/>
                    <a:ext cx="1464389" cy="895164"/>
                  </a:xfrm>
                  <a:custGeom>
                    <a:avLst/>
                    <a:gdLst>
                      <a:gd name="T0" fmla="*/ 1069975 w 674"/>
                      <a:gd name="T1" fmla="*/ 654050 h 412"/>
                      <a:gd name="T2" fmla="*/ 1065213 w 674"/>
                      <a:gd name="T3" fmla="*/ 652463 h 412"/>
                      <a:gd name="T4" fmla="*/ 0 w 674"/>
                      <a:gd name="T5" fmla="*/ 522288 h 412"/>
                      <a:gd name="T6" fmla="*/ 4763 w 674"/>
                      <a:gd name="T7" fmla="*/ 519113 h 412"/>
                      <a:gd name="T8" fmla="*/ 641350 w 674"/>
                      <a:gd name="T9" fmla="*/ 0 h 412"/>
                      <a:gd name="T10" fmla="*/ 1069975 w 674"/>
                      <a:gd name="T11" fmla="*/ 654050 h 412"/>
                      <a:gd name="T12" fmla="*/ 7938 w 674"/>
                      <a:gd name="T13" fmla="*/ 519113 h 412"/>
                      <a:gd name="T14" fmla="*/ 1062038 w 674"/>
                      <a:gd name="T15" fmla="*/ 649288 h 412"/>
                      <a:gd name="T16" fmla="*/ 641350 w 674"/>
                      <a:gd name="T17" fmla="*/ 6350 h 412"/>
                      <a:gd name="T18" fmla="*/ 7938 w 674"/>
                      <a:gd name="T19" fmla="*/ 519113 h 4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74" h="412">
                        <a:moveTo>
                          <a:pt x="674" y="412"/>
                        </a:moveTo>
                        <a:lnTo>
                          <a:pt x="671" y="411"/>
                        </a:lnTo>
                        <a:lnTo>
                          <a:pt x="0" y="329"/>
                        </a:lnTo>
                        <a:lnTo>
                          <a:pt x="3" y="327"/>
                        </a:lnTo>
                        <a:lnTo>
                          <a:pt x="404" y="0"/>
                        </a:lnTo>
                        <a:lnTo>
                          <a:pt x="674" y="412"/>
                        </a:lnTo>
                        <a:close/>
                        <a:moveTo>
                          <a:pt x="5" y="327"/>
                        </a:moveTo>
                        <a:lnTo>
                          <a:pt x="669" y="409"/>
                        </a:lnTo>
                        <a:lnTo>
                          <a:pt x="404" y="4"/>
                        </a:lnTo>
                        <a:lnTo>
                          <a:pt x="5" y="327"/>
                        </a:lnTo>
                        <a:close/>
                      </a:path>
                    </a:pathLst>
                  </a:custGeom>
                  <a:grpFill/>
                  <a:ln w="6350">
                    <a:solidFill>
                      <a:srgbClr val="9355A8"/>
                    </a:solidFill>
                    <a:round/>
                  </a:ln>
                </p:spPr>
                <p:txBody>
                  <a:bodyPr/>
                  <a:lstStyle/>
                  <a:p>
                    <a:endParaRPr lang="zh-CN" altLang="en-US" sz="2800">
                      <a:solidFill>
                        <a:schemeClr val="bg1"/>
                      </a:solidFill>
                      <a:latin typeface="思源黑体 CN Bold" panose="020B0800000000000000" pitchFamily="34" charset="-122"/>
                      <a:ea typeface="思源黑体 CN Bold" panose="020B0800000000000000" pitchFamily="34" charset="-122"/>
                    </a:endParaRPr>
                  </a:p>
                </p:txBody>
              </p:sp>
              <p:sp>
                <p:nvSpPr>
                  <p:cNvPr id="32" name="TOP-PPT -3-2"/>
                  <p:cNvSpPr/>
                  <p:nvPr/>
                </p:nvSpPr>
                <p:spPr bwMode="auto">
                  <a:xfrm>
                    <a:off x="1360529" y="2962429"/>
                    <a:ext cx="827793" cy="929927"/>
                  </a:xfrm>
                  <a:custGeom>
                    <a:avLst/>
                    <a:gdLst>
                      <a:gd name="T0" fmla="*/ 601663 w 381"/>
                      <a:gd name="T1" fmla="*/ 679450 h 428"/>
                      <a:gd name="T2" fmla="*/ 0 w 381"/>
                      <a:gd name="T3" fmla="*/ 3175 h 428"/>
                      <a:gd name="T4" fmla="*/ 1588 w 381"/>
                      <a:gd name="T5" fmla="*/ 0 h 428"/>
                      <a:gd name="T6" fmla="*/ 604838 w 381"/>
                      <a:gd name="T7" fmla="*/ 677863 h 428"/>
                      <a:gd name="T8" fmla="*/ 601663 w 381"/>
                      <a:gd name="T9" fmla="*/ 679450 h 4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81" h="428">
                        <a:moveTo>
                          <a:pt x="379" y="428"/>
                        </a:moveTo>
                        <a:lnTo>
                          <a:pt x="0" y="2"/>
                        </a:lnTo>
                        <a:lnTo>
                          <a:pt x="1" y="0"/>
                        </a:lnTo>
                        <a:lnTo>
                          <a:pt x="381" y="427"/>
                        </a:lnTo>
                        <a:lnTo>
                          <a:pt x="379" y="428"/>
                        </a:lnTo>
                        <a:close/>
                      </a:path>
                    </a:pathLst>
                  </a:custGeom>
                  <a:grpFill/>
                  <a:ln w="6350">
                    <a:solidFill>
                      <a:srgbClr val="9355A8"/>
                    </a:solidFill>
                    <a:round/>
                  </a:ln>
                </p:spPr>
                <p:txBody>
                  <a:bodyPr/>
                  <a:lstStyle/>
                  <a:p>
                    <a:endParaRPr lang="zh-CN" altLang="en-US" sz="2800">
                      <a:solidFill>
                        <a:schemeClr val="bg1"/>
                      </a:solidFill>
                      <a:latin typeface="思源黑体 CN Bold" panose="020B0800000000000000" pitchFamily="34" charset="-122"/>
                      <a:ea typeface="思源黑体 CN Bold" panose="020B0800000000000000" pitchFamily="34" charset="-122"/>
                    </a:endParaRPr>
                  </a:p>
                </p:txBody>
              </p:sp>
              <p:sp>
                <p:nvSpPr>
                  <p:cNvPr id="33" name="TOP-PPT -3-3"/>
                  <p:cNvSpPr>
                    <a:spLocks noEditPoints="1"/>
                  </p:cNvSpPr>
                  <p:nvPr/>
                </p:nvSpPr>
                <p:spPr bwMode="auto">
                  <a:xfrm>
                    <a:off x="2179630" y="3138420"/>
                    <a:ext cx="1538260" cy="892991"/>
                  </a:xfrm>
                  <a:custGeom>
                    <a:avLst/>
                    <a:gdLst>
                      <a:gd name="T0" fmla="*/ 1123950 w 708"/>
                      <a:gd name="T1" fmla="*/ 652463 h 411"/>
                      <a:gd name="T2" fmla="*/ 0 w 708"/>
                      <a:gd name="T3" fmla="*/ 552450 h 411"/>
                      <a:gd name="T4" fmla="*/ 463550 w 708"/>
                      <a:gd name="T5" fmla="*/ 0 h 411"/>
                      <a:gd name="T6" fmla="*/ 465138 w 708"/>
                      <a:gd name="T7" fmla="*/ 1588 h 411"/>
                      <a:gd name="T8" fmla="*/ 1123950 w 708"/>
                      <a:gd name="T9" fmla="*/ 652463 h 411"/>
                      <a:gd name="T10" fmla="*/ 7938 w 708"/>
                      <a:gd name="T11" fmla="*/ 547688 h 411"/>
                      <a:gd name="T12" fmla="*/ 1112838 w 708"/>
                      <a:gd name="T13" fmla="*/ 649288 h 411"/>
                      <a:gd name="T14" fmla="*/ 463550 w 708"/>
                      <a:gd name="T15" fmla="*/ 6350 h 411"/>
                      <a:gd name="T16" fmla="*/ 7938 w 708"/>
                      <a:gd name="T17" fmla="*/ 547688 h 4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08" h="411">
                        <a:moveTo>
                          <a:pt x="708" y="411"/>
                        </a:moveTo>
                        <a:lnTo>
                          <a:pt x="0" y="348"/>
                        </a:lnTo>
                        <a:lnTo>
                          <a:pt x="292" y="0"/>
                        </a:lnTo>
                        <a:lnTo>
                          <a:pt x="293" y="1"/>
                        </a:lnTo>
                        <a:lnTo>
                          <a:pt x="708" y="411"/>
                        </a:lnTo>
                        <a:close/>
                        <a:moveTo>
                          <a:pt x="5" y="345"/>
                        </a:moveTo>
                        <a:lnTo>
                          <a:pt x="701" y="409"/>
                        </a:lnTo>
                        <a:lnTo>
                          <a:pt x="292" y="4"/>
                        </a:lnTo>
                        <a:lnTo>
                          <a:pt x="5" y="345"/>
                        </a:lnTo>
                        <a:close/>
                      </a:path>
                    </a:pathLst>
                  </a:custGeom>
                  <a:grpFill/>
                  <a:ln w="6350">
                    <a:solidFill>
                      <a:srgbClr val="9355A8"/>
                    </a:solidFill>
                    <a:round/>
                  </a:ln>
                </p:spPr>
                <p:txBody>
                  <a:bodyPr/>
                  <a:lstStyle/>
                  <a:p>
                    <a:endParaRPr lang="zh-CN" altLang="en-US" sz="2800">
                      <a:solidFill>
                        <a:schemeClr val="bg1"/>
                      </a:solidFill>
                      <a:latin typeface="思源黑体 CN Bold" panose="020B0800000000000000" pitchFamily="34" charset="-122"/>
                      <a:ea typeface="思源黑体 CN Bold" panose="020B0800000000000000" pitchFamily="34" charset="-122"/>
                    </a:endParaRPr>
                  </a:p>
                </p:txBody>
              </p:sp>
            </p:grpSp>
            <p:grpSp>
              <p:nvGrpSpPr>
                <p:cNvPr id="28" name="组合 27"/>
                <p:cNvGrpSpPr/>
                <p:nvPr/>
              </p:nvGrpSpPr>
              <p:grpSpPr>
                <a:xfrm>
                  <a:off x="2231774" y="1198174"/>
                  <a:ext cx="2159648" cy="1948937"/>
                  <a:chOff x="2231774" y="1198174"/>
                  <a:chExt cx="2159648" cy="1948937"/>
                </a:xfrm>
                <a:grpFill/>
              </p:grpSpPr>
              <p:sp>
                <p:nvSpPr>
                  <p:cNvPr id="29" name="TOP-PPT -3-4"/>
                  <p:cNvSpPr>
                    <a:spLocks noEditPoints="1"/>
                  </p:cNvSpPr>
                  <p:nvPr/>
                </p:nvSpPr>
                <p:spPr bwMode="auto">
                  <a:xfrm>
                    <a:off x="2853162" y="1232938"/>
                    <a:ext cx="1538260" cy="1914173"/>
                  </a:xfrm>
                  <a:custGeom>
                    <a:avLst/>
                    <a:gdLst>
                      <a:gd name="T0" fmla="*/ 0 w 708"/>
                      <a:gd name="T1" fmla="*/ 1398588 h 881"/>
                      <a:gd name="T2" fmla="*/ 176213 w 708"/>
                      <a:gd name="T3" fmla="*/ 0 h 881"/>
                      <a:gd name="T4" fmla="*/ 179388 w 708"/>
                      <a:gd name="T5" fmla="*/ 4763 h 881"/>
                      <a:gd name="T6" fmla="*/ 1123950 w 708"/>
                      <a:gd name="T7" fmla="*/ 1160463 h 881"/>
                      <a:gd name="T8" fmla="*/ 1120775 w 708"/>
                      <a:gd name="T9" fmla="*/ 1162050 h 881"/>
                      <a:gd name="T10" fmla="*/ 0 w 708"/>
                      <a:gd name="T11" fmla="*/ 1398588 h 881"/>
                      <a:gd name="T12" fmla="*/ 179388 w 708"/>
                      <a:gd name="T13" fmla="*/ 11113 h 881"/>
                      <a:gd name="T14" fmla="*/ 4763 w 708"/>
                      <a:gd name="T15" fmla="*/ 1393825 h 881"/>
                      <a:gd name="T16" fmla="*/ 1117600 w 708"/>
                      <a:gd name="T17" fmla="*/ 1157288 h 881"/>
                      <a:gd name="T18" fmla="*/ 179388 w 708"/>
                      <a:gd name="T19" fmla="*/ 11113 h 8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08" h="881">
                        <a:moveTo>
                          <a:pt x="0" y="881"/>
                        </a:moveTo>
                        <a:lnTo>
                          <a:pt x="111" y="0"/>
                        </a:lnTo>
                        <a:lnTo>
                          <a:pt x="113" y="3"/>
                        </a:lnTo>
                        <a:lnTo>
                          <a:pt x="708" y="731"/>
                        </a:lnTo>
                        <a:lnTo>
                          <a:pt x="706" y="732"/>
                        </a:lnTo>
                        <a:lnTo>
                          <a:pt x="0" y="881"/>
                        </a:lnTo>
                        <a:close/>
                        <a:moveTo>
                          <a:pt x="113" y="7"/>
                        </a:moveTo>
                        <a:lnTo>
                          <a:pt x="3" y="878"/>
                        </a:lnTo>
                        <a:lnTo>
                          <a:pt x="704" y="729"/>
                        </a:lnTo>
                        <a:lnTo>
                          <a:pt x="113" y="7"/>
                        </a:lnTo>
                        <a:close/>
                      </a:path>
                    </a:pathLst>
                  </a:custGeom>
                  <a:grpFill/>
                  <a:ln w="6350">
                    <a:solidFill>
                      <a:srgbClr val="9355A8"/>
                    </a:solidFill>
                    <a:round/>
                  </a:ln>
                </p:spPr>
                <p:txBody>
                  <a:bodyPr/>
                  <a:lstStyle/>
                  <a:p>
                    <a:endParaRPr lang="zh-CN" altLang="en-US" sz="2800">
                      <a:solidFill>
                        <a:schemeClr val="bg1"/>
                      </a:solidFill>
                      <a:latin typeface="思源黑体 CN Bold" panose="020B0800000000000000" pitchFamily="34" charset="-122"/>
                      <a:ea typeface="思源黑体 CN Bold" panose="020B0800000000000000" pitchFamily="34" charset="-122"/>
                    </a:endParaRPr>
                  </a:p>
                </p:txBody>
              </p:sp>
              <p:sp>
                <p:nvSpPr>
                  <p:cNvPr id="30" name="TOP-PPT -3-5"/>
                  <p:cNvSpPr/>
                  <p:nvPr/>
                </p:nvSpPr>
                <p:spPr bwMode="auto">
                  <a:xfrm>
                    <a:off x="2231774" y="1198174"/>
                    <a:ext cx="923391" cy="1060291"/>
                  </a:xfrm>
                  <a:custGeom>
                    <a:avLst/>
                    <a:gdLst>
                      <a:gd name="T0" fmla="*/ 3175 w 425"/>
                      <a:gd name="T1" fmla="*/ 774700 h 488"/>
                      <a:gd name="T2" fmla="*/ 0 w 425"/>
                      <a:gd name="T3" fmla="*/ 771525 h 488"/>
                      <a:gd name="T4" fmla="*/ 673100 w 425"/>
                      <a:gd name="T5" fmla="*/ 0 h 488"/>
                      <a:gd name="T6" fmla="*/ 674688 w 425"/>
                      <a:gd name="T7" fmla="*/ 1588 h 488"/>
                      <a:gd name="T8" fmla="*/ 3175 w 425"/>
                      <a:gd name="T9" fmla="*/ 774700 h 4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5" h="488">
                        <a:moveTo>
                          <a:pt x="2" y="488"/>
                        </a:moveTo>
                        <a:lnTo>
                          <a:pt x="0" y="486"/>
                        </a:lnTo>
                        <a:lnTo>
                          <a:pt x="424" y="0"/>
                        </a:lnTo>
                        <a:lnTo>
                          <a:pt x="425" y="1"/>
                        </a:lnTo>
                        <a:lnTo>
                          <a:pt x="2" y="488"/>
                        </a:lnTo>
                        <a:close/>
                      </a:path>
                    </a:pathLst>
                  </a:custGeom>
                  <a:grpFill/>
                  <a:ln w="6350">
                    <a:solidFill>
                      <a:srgbClr val="9355A8"/>
                    </a:solidFill>
                    <a:round/>
                  </a:ln>
                </p:spPr>
                <p:txBody>
                  <a:bodyPr/>
                  <a:lstStyle/>
                  <a:p>
                    <a:endParaRPr lang="zh-CN" altLang="en-US" sz="2800">
                      <a:solidFill>
                        <a:schemeClr val="bg1"/>
                      </a:solidFill>
                      <a:latin typeface="思源黑体 CN Bold" panose="020B0800000000000000" pitchFamily="34" charset="-122"/>
                      <a:ea typeface="思源黑体 CN Bold" panose="020B0800000000000000" pitchFamily="34" charset="-122"/>
                    </a:endParaRPr>
                  </a:p>
                </p:txBody>
              </p:sp>
            </p:grpSp>
          </p:grpSp>
          <p:sp>
            <p:nvSpPr>
              <p:cNvPr id="26" name="TOP-PPT -3-6"/>
              <p:cNvSpPr/>
              <p:nvPr/>
            </p:nvSpPr>
            <p:spPr bwMode="auto">
              <a:xfrm>
                <a:off x="3707027" y="2819029"/>
                <a:ext cx="682223" cy="1210210"/>
              </a:xfrm>
              <a:custGeom>
                <a:avLst/>
                <a:gdLst>
                  <a:gd name="T0" fmla="*/ 3175 w 314"/>
                  <a:gd name="T1" fmla="*/ 884238 h 557"/>
                  <a:gd name="T2" fmla="*/ 0 w 314"/>
                  <a:gd name="T3" fmla="*/ 884238 h 557"/>
                  <a:gd name="T4" fmla="*/ 495300 w 314"/>
                  <a:gd name="T5" fmla="*/ 0 h 557"/>
                  <a:gd name="T6" fmla="*/ 498475 w 314"/>
                  <a:gd name="T7" fmla="*/ 1588 h 557"/>
                  <a:gd name="T8" fmla="*/ 3175 w 314"/>
                  <a:gd name="T9" fmla="*/ 884238 h 5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4" h="557">
                    <a:moveTo>
                      <a:pt x="2" y="557"/>
                    </a:moveTo>
                    <a:lnTo>
                      <a:pt x="0" y="557"/>
                    </a:lnTo>
                    <a:lnTo>
                      <a:pt x="312" y="0"/>
                    </a:lnTo>
                    <a:lnTo>
                      <a:pt x="314" y="1"/>
                    </a:lnTo>
                    <a:lnTo>
                      <a:pt x="2" y="557"/>
                    </a:lnTo>
                    <a:close/>
                  </a:path>
                </a:pathLst>
              </a:custGeom>
              <a:grpFill/>
              <a:ln w="6350">
                <a:solidFill>
                  <a:srgbClr val="9355A8"/>
                </a:solidFill>
                <a:round/>
              </a:ln>
            </p:spPr>
            <p:txBody>
              <a:bodyPr/>
              <a:lstStyle/>
              <a:p>
                <a:endParaRPr lang="zh-CN" altLang="en-US" sz="2800">
                  <a:solidFill>
                    <a:schemeClr val="bg1"/>
                  </a:solidFill>
                  <a:latin typeface="思源黑体 CN Bold" panose="020B0800000000000000" pitchFamily="34" charset="-122"/>
                  <a:ea typeface="思源黑体 CN Bold" panose="020B0800000000000000" pitchFamily="34" charset="-122"/>
                </a:endParaRPr>
              </a:p>
            </p:txBody>
          </p:sp>
        </p:grpSp>
        <p:sp>
          <p:nvSpPr>
            <p:cNvPr id="18" name="TOP-PPT -3-7"/>
            <p:cNvSpPr>
              <a:spLocks noChangeArrowheads="1"/>
            </p:cNvSpPr>
            <p:nvPr/>
          </p:nvSpPr>
          <p:spPr bwMode="auto">
            <a:xfrm>
              <a:off x="5084189" y="3562324"/>
              <a:ext cx="1398845" cy="1393080"/>
            </a:xfrm>
            <a:prstGeom prst="ellipse">
              <a:avLst/>
            </a:prstGeom>
            <a:grpFill/>
            <a:ln w="6350">
              <a:solidFill>
                <a:srgbClr val="9355A8"/>
              </a:solidFill>
            </a:ln>
          </p:spPr>
          <p:txBody>
            <a:bodyPr/>
            <a:lstStyle/>
            <a:p>
              <a:endParaRPr lang="zh-CN" altLang="zh-CN" sz="2800">
                <a:solidFill>
                  <a:schemeClr val="bg1"/>
                </a:solidFill>
                <a:latin typeface="思源黑体 CN Bold" panose="020B0800000000000000" pitchFamily="34" charset="-122"/>
                <a:ea typeface="思源黑体 CN Bold" panose="020B0800000000000000" pitchFamily="34" charset="-122"/>
              </a:endParaRPr>
            </a:p>
          </p:txBody>
        </p:sp>
        <p:sp>
          <p:nvSpPr>
            <p:cNvPr id="19" name="TOP-PPT -3-8"/>
            <p:cNvSpPr>
              <a:spLocks noChangeArrowheads="1"/>
            </p:cNvSpPr>
            <p:nvPr/>
          </p:nvSpPr>
          <p:spPr bwMode="auto">
            <a:xfrm>
              <a:off x="3352287" y="3420409"/>
              <a:ext cx="1033929" cy="1033949"/>
            </a:xfrm>
            <a:prstGeom prst="ellipse">
              <a:avLst/>
            </a:prstGeom>
            <a:grpFill/>
            <a:ln w="6350">
              <a:solidFill>
                <a:srgbClr val="9355A8"/>
              </a:solidFill>
            </a:ln>
          </p:spPr>
          <p:txBody>
            <a:bodyPr/>
            <a:lstStyle/>
            <a:p>
              <a:endParaRPr lang="zh-CN" altLang="zh-CN" sz="2800">
                <a:solidFill>
                  <a:schemeClr val="bg1"/>
                </a:solidFill>
                <a:latin typeface="思源黑体 CN Bold" panose="020B0800000000000000" pitchFamily="34" charset="-122"/>
                <a:ea typeface="思源黑体 CN Bold" panose="020B0800000000000000" pitchFamily="34" charset="-122"/>
              </a:endParaRPr>
            </a:p>
          </p:txBody>
        </p:sp>
        <p:sp>
          <p:nvSpPr>
            <p:cNvPr id="20" name="TOP-PPT -3-9"/>
            <p:cNvSpPr>
              <a:spLocks noChangeArrowheads="1"/>
            </p:cNvSpPr>
            <p:nvPr/>
          </p:nvSpPr>
          <p:spPr bwMode="auto">
            <a:xfrm>
              <a:off x="6642319" y="5085733"/>
              <a:ext cx="625570" cy="625582"/>
            </a:xfrm>
            <a:prstGeom prst="ellipse">
              <a:avLst/>
            </a:prstGeom>
            <a:grpFill/>
            <a:ln w="6350">
              <a:solidFill>
                <a:srgbClr val="9355A8"/>
              </a:solidFill>
            </a:ln>
          </p:spPr>
          <p:txBody>
            <a:bodyPr/>
            <a:lstStyle/>
            <a:p>
              <a:endParaRPr lang="zh-CN" altLang="zh-CN" sz="2800">
                <a:solidFill>
                  <a:schemeClr val="bg1"/>
                </a:solidFill>
                <a:latin typeface="思源黑体 CN Bold" panose="020B0800000000000000" pitchFamily="34" charset="-122"/>
                <a:ea typeface="思源黑体 CN Bold" panose="020B0800000000000000" pitchFamily="34" charset="-122"/>
              </a:endParaRPr>
            </a:p>
          </p:txBody>
        </p:sp>
        <p:sp>
          <p:nvSpPr>
            <p:cNvPr id="21" name="TOP-PPT -3-10"/>
            <p:cNvSpPr>
              <a:spLocks noChangeArrowheads="1"/>
            </p:cNvSpPr>
            <p:nvPr/>
          </p:nvSpPr>
          <p:spPr bwMode="auto">
            <a:xfrm>
              <a:off x="5599703" y="1196115"/>
              <a:ext cx="1227971" cy="1225100"/>
            </a:xfrm>
            <a:prstGeom prst="ellipse">
              <a:avLst/>
            </a:prstGeom>
            <a:grpFill/>
            <a:ln w="6350">
              <a:solidFill>
                <a:srgbClr val="9355A8"/>
              </a:solidFill>
            </a:ln>
          </p:spPr>
          <p:txBody>
            <a:bodyPr/>
            <a:lstStyle/>
            <a:p>
              <a:endParaRPr lang="zh-CN" altLang="zh-CN" sz="2800">
                <a:solidFill>
                  <a:schemeClr val="bg1"/>
                </a:solidFill>
                <a:latin typeface="思源黑体 CN Bold" panose="020B0800000000000000" pitchFamily="34" charset="-122"/>
                <a:ea typeface="思源黑体 CN Bold" panose="020B0800000000000000" pitchFamily="34" charset="-122"/>
              </a:endParaRPr>
            </a:p>
          </p:txBody>
        </p:sp>
        <p:sp>
          <p:nvSpPr>
            <p:cNvPr id="22" name="TOP-PPT -3-11"/>
            <p:cNvSpPr>
              <a:spLocks noChangeArrowheads="1"/>
            </p:cNvSpPr>
            <p:nvPr/>
          </p:nvSpPr>
          <p:spPr bwMode="auto">
            <a:xfrm>
              <a:off x="4846702" y="5074149"/>
              <a:ext cx="344644" cy="347545"/>
            </a:xfrm>
            <a:prstGeom prst="ellipse">
              <a:avLst/>
            </a:prstGeom>
            <a:grpFill/>
            <a:ln w="6350">
              <a:solidFill>
                <a:srgbClr val="9355A8"/>
              </a:solidFill>
            </a:ln>
          </p:spPr>
          <p:txBody>
            <a:bodyPr/>
            <a:lstStyle/>
            <a:p>
              <a:endParaRPr lang="zh-CN" altLang="zh-CN" sz="2800">
                <a:solidFill>
                  <a:schemeClr val="bg1"/>
                </a:solidFill>
                <a:latin typeface="思源黑体 CN Bold" panose="020B0800000000000000" pitchFamily="34" charset="-122"/>
                <a:ea typeface="思源黑体 CN Bold" panose="020B0800000000000000" pitchFamily="34" charset="-122"/>
              </a:endParaRPr>
            </a:p>
          </p:txBody>
        </p:sp>
        <p:sp>
          <p:nvSpPr>
            <p:cNvPr id="23" name="TOP-PPT -3-12"/>
            <p:cNvSpPr>
              <a:spLocks noChangeArrowheads="1"/>
            </p:cNvSpPr>
            <p:nvPr/>
          </p:nvSpPr>
          <p:spPr bwMode="auto">
            <a:xfrm>
              <a:off x="7256304" y="3185817"/>
              <a:ext cx="1225076" cy="1222203"/>
            </a:xfrm>
            <a:prstGeom prst="ellipse">
              <a:avLst/>
            </a:prstGeom>
            <a:grpFill/>
            <a:ln w="6350">
              <a:solidFill>
                <a:srgbClr val="9355A8"/>
              </a:solidFill>
            </a:ln>
          </p:spPr>
          <p:txBody>
            <a:bodyPr/>
            <a:lstStyle/>
            <a:p>
              <a:endParaRPr lang="zh-CN" altLang="zh-CN" sz="2800">
                <a:solidFill>
                  <a:schemeClr val="bg1"/>
                </a:solidFill>
                <a:latin typeface="思源黑体 CN Bold" panose="020B0800000000000000" pitchFamily="34" charset="-122"/>
                <a:ea typeface="思源黑体 CN Bold" panose="020B0800000000000000" pitchFamily="34" charset="-122"/>
              </a:endParaRPr>
            </a:p>
          </p:txBody>
        </p:sp>
        <p:sp>
          <p:nvSpPr>
            <p:cNvPr id="24" name="TOP-PPT -3-13"/>
            <p:cNvSpPr>
              <a:spLocks noChangeArrowheads="1"/>
            </p:cNvSpPr>
            <p:nvPr/>
          </p:nvSpPr>
          <p:spPr bwMode="auto">
            <a:xfrm>
              <a:off x="4806156" y="2789033"/>
              <a:ext cx="556062" cy="556074"/>
            </a:xfrm>
            <a:prstGeom prst="ellipse">
              <a:avLst/>
            </a:prstGeom>
            <a:grpFill/>
            <a:ln w="6350">
              <a:solidFill>
                <a:srgbClr val="9355A8"/>
              </a:solidFill>
            </a:ln>
          </p:spPr>
          <p:txBody>
            <a:bodyPr/>
            <a:lstStyle/>
            <a:p>
              <a:endParaRPr lang="zh-CN" altLang="zh-CN" sz="2800">
                <a:solidFill>
                  <a:schemeClr val="bg1"/>
                </a:solidFill>
                <a:latin typeface="思源黑体 CN Bold" panose="020B0800000000000000" pitchFamily="34" charset="-122"/>
                <a:ea typeface="思源黑体 CN Bold" panose="020B0800000000000000" pitchFamily="34" charset="-122"/>
              </a:endParaRPr>
            </a:p>
          </p:txBody>
        </p:sp>
      </p:grpSp>
      <p:grpSp>
        <p:nvGrpSpPr>
          <p:cNvPr id="34" name="TOP-PPT -4"/>
          <p:cNvGrpSpPr/>
          <p:nvPr/>
        </p:nvGrpSpPr>
        <p:grpSpPr>
          <a:xfrm flipH="1">
            <a:off x="7850512" y="4267463"/>
            <a:ext cx="3255637" cy="1240400"/>
            <a:chOff x="536505" y="1816268"/>
            <a:chExt cx="3255637" cy="1240400"/>
          </a:xfrm>
        </p:grpSpPr>
        <p:sp>
          <p:nvSpPr>
            <p:cNvPr id="35" name="TOP-PPT -4-1"/>
            <p:cNvSpPr txBox="1"/>
            <p:nvPr/>
          </p:nvSpPr>
          <p:spPr>
            <a:xfrm>
              <a:off x="1624675" y="1816268"/>
              <a:ext cx="2167467" cy="396240"/>
            </a:xfrm>
            <a:prstGeom prst="rect">
              <a:avLst/>
            </a:prstGeom>
            <a:noFill/>
          </p:spPr>
          <p:txBody>
            <a:bodyPr wrap="square" rtlCol="0">
              <a:spAutoFit/>
            </a:bodyPr>
            <a:lstStyle>
              <a:defPPr>
                <a:defRPr lang="zh-CN"/>
              </a:defPPr>
              <a:lvl1pPr>
                <a:lnSpc>
                  <a:spcPct val="120000"/>
                </a:lnSpc>
                <a:defRPr sz="2800" b="1" spc="200">
                  <a:solidFill>
                    <a:srgbClr val="000000"/>
                  </a:solidFill>
                  <a:latin typeface="微软雅黑" panose="020B0503020204020204" charset="-122"/>
                  <a:ea typeface="微软雅黑" panose="020B0503020204020204" charset="-122"/>
                </a:defRPr>
              </a:lvl1pPr>
            </a:lstStyle>
            <a:p>
              <a:pPr>
                <a:lnSpc>
                  <a:spcPct val="100000"/>
                </a:lnSpc>
              </a:pPr>
              <a:r>
                <a:rPr lang="en-US" altLang="zh-CN" sz="2000" b="0" spc="0">
                  <a:solidFill>
                    <a:srgbClr val="9355A8"/>
                  </a:solidFill>
                  <a:latin typeface="思源黑体 CN Bold" panose="020B0800000000000000" pitchFamily="34" charset="-122"/>
                  <a:ea typeface="思源黑体 CN Bold" panose="020B0800000000000000" pitchFamily="34" charset="-122"/>
                </a:rPr>
                <a:t>04</a:t>
              </a:r>
            </a:p>
          </p:txBody>
        </p:sp>
        <p:sp>
          <p:nvSpPr>
            <p:cNvPr id="36" name="TOP-PPT -4-2"/>
            <p:cNvSpPr/>
            <p:nvPr/>
          </p:nvSpPr>
          <p:spPr>
            <a:xfrm>
              <a:off x="536506" y="2176490"/>
              <a:ext cx="3216880" cy="914400"/>
            </a:xfrm>
            <a:prstGeom prst="rect">
              <a:avLst/>
            </a:prstGeom>
          </p:spPr>
          <p:txBody>
            <a:bodyPr wrap="square">
              <a:spAutoFit/>
            </a:bodyPr>
            <a:lstStyle/>
            <a:p>
              <a:pPr lvl="0">
                <a:lnSpc>
                  <a:spcPct val="150000"/>
                </a:lnSpc>
              </a:pPr>
              <a:r>
                <a:rPr lang="zh-CN" altLang="en-US">
                  <a:latin typeface="思源黑体 CN Light" panose="020B0300000000000000" pitchFamily="34" charset="-122"/>
                  <a:ea typeface="思源黑体 CN Light" panose="020B0300000000000000" pitchFamily="34" charset="-122"/>
                </a:rPr>
                <a:t>警惕性差，随意结交网友、社会朋友的青少年。</a:t>
              </a:r>
            </a:p>
          </p:txBody>
        </p:sp>
      </p:grpSp>
      <p:grpSp>
        <p:nvGrpSpPr>
          <p:cNvPr id="37" name="TOP-PPT -5"/>
          <p:cNvGrpSpPr/>
          <p:nvPr/>
        </p:nvGrpSpPr>
        <p:grpSpPr>
          <a:xfrm flipH="1">
            <a:off x="7850512" y="2126038"/>
            <a:ext cx="3255637" cy="1240400"/>
            <a:chOff x="536505" y="1816268"/>
            <a:chExt cx="3255637" cy="1240400"/>
          </a:xfrm>
        </p:grpSpPr>
        <p:sp>
          <p:nvSpPr>
            <p:cNvPr id="38" name="TOP-PPT -5-1"/>
            <p:cNvSpPr txBox="1"/>
            <p:nvPr/>
          </p:nvSpPr>
          <p:spPr>
            <a:xfrm>
              <a:off x="1624675" y="1816268"/>
              <a:ext cx="2167467" cy="396240"/>
            </a:xfrm>
            <a:prstGeom prst="rect">
              <a:avLst/>
            </a:prstGeom>
            <a:noFill/>
          </p:spPr>
          <p:txBody>
            <a:bodyPr wrap="square" rtlCol="0">
              <a:spAutoFit/>
            </a:bodyPr>
            <a:lstStyle>
              <a:defPPr>
                <a:defRPr lang="zh-CN"/>
              </a:defPPr>
              <a:lvl1pPr>
                <a:lnSpc>
                  <a:spcPct val="120000"/>
                </a:lnSpc>
                <a:defRPr sz="2800" b="1" spc="200">
                  <a:solidFill>
                    <a:srgbClr val="000000"/>
                  </a:solidFill>
                  <a:latin typeface="微软雅黑" panose="020B0503020204020204" charset="-122"/>
                  <a:ea typeface="微软雅黑" panose="020B0503020204020204" charset="-122"/>
                </a:defRPr>
              </a:lvl1pPr>
            </a:lstStyle>
            <a:p>
              <a:pPr>
                <a:lnSpc>
                  <a:spcPct val="100000"/>
                </a:lnSpc>
              </a:pPr>
              <a:r>
                <a:rPr lang="en-US" altLang="zh-CN" sz="2000" b="0" spc="0">
                  <a:solidFill>
                    <a:srgbClr val="404040"/>
                  </a:solidFill>
                  <a:latin typeface="思源黑体 CN Bold" panose="020B0800000000000000" pitchFamily="34" charset="-122"/>
                  <a:ea typeface="思源黑体 CN Bold" panose="020B0800000000000000" pitchFamily="34" charset="-122"/>
                </a:rPr>
                <a:t>02</a:t>
              </a:r>
            </a:p>
          </p:txBody>
        </p:sp>
        <p:sp>
          <p:nvSpPr>
            <p:cNvPr id="39" name="TOP-PPT -5-2"/>
            <p:cNvSpPr/>
            <p:nvPr/>
          </p:nvSpPr>
          <p:spPr>
            <a:xfrm>
              <a:off x="536504" y="2176491"/>
              <a:ext cx="3254981" cy="914400"/>
            </a:xfrm>
            <a:prstGeom prst="rect">
              <a:avLst/>
            </a:prstGeom>
          </p:spPr>
          <p:txBody>
            <a:bodyPr wrap="square">
              <a:spAutoFit/>
            </a:bodyPr>
            <a:lstStyle/>
            <a:p>
              <a:pPr lvl="0">
                <a:lnSpc>
                  <a:spcPct val="150000"/>
                </a:lnSpc>
              </a:pPr>
              <a:r>
                <a:rPr lang="zh-CN" altLang="en-US">
                  <a:solidFill>
                    <a:prstClr val="black">
                      <a:lumMod val="85000"/>
                      <a:lumOff val="15000"/>
                    </a:prstClr>
                  </a:solidFill>
                  <a:latin typeface="思源黑体 CN Light" panose="020B0300000000000000" pitchFamily="34" charset="-122"/>
                  <a:ea typeface="思源黑体 CN Light" panose="020B0300000000000000" pitchFamily="34" charset="-122"/>
                </a:rPr>
                <a:t>出入网吧、ktv、酒吧等不合时宜的场所；</a:t>
              </a:r>
            </a:p>
          </p:txBody>
        </p:sp>
      </p:grpSp>
      <p:grpSp>
        <p:nvGrpSpPr>
          <p:cNvPr id="40" name="TOP-PPT -6"/>
          <p:cNvGrpSpPr/>
          <p:nvPr/>
        </p:nvGrpSpPr>
        <p:grpSpPr>
          <a:xfrm>
            <a:off x="973936" y="4267463"/>
            <a:ext cx="3420240" cy="1240400"/>
            <a:chOff x="371902" y="1816268"/>
            <a:chExt cx="3420240" cy="1240400"/>
          </a:xfrm>
        </p:grpSpPr>
        <p:sp>
          <p:nvSpPr>
            <p:cNvPr id="41" name="TOP-PPT -6-1"/>
            <p:cNvSpPr txBox="1"/>
            <p:nvPr/>
          </p:nvSpPr>
          <p:spPr>
            <a:xfrm>
              <a:off x="1624674" y="1816268"/>
              <a:ext cx="2167467" cy="396240"/>
            </a:xfrm>
            <a:prstGeom prst="rect">
              <a:avLst/>
            </a:prstGeom>
            <a:noFill/>
          </p:spPr>
          <p:txBody>
            <a:bodyPr wrap="square" rtlCol="0">
              <a:spAutoFit/>
            </a:bodyPr>
            <a:lstStyle>
              <a:defPPr>
                <a:defRPr lang="zh-CN"/>
              </a:defPPr>
              <a:lvl1pPr>
                <a:lnSpc>
                  <a:spcPct val="120000"/>
                </a:lnSpc>
                <a:defRPr sz="2800" b="1" spc="200">
                  <a:solidFill>
                    <a:srgbClr val="000000"/>
                  </a:solidFill>
                  <a:latin typeface="微软雅黑" panose="020B0503020204020204" charset="-122"/>
                  <a:ea typeface="微软雅黑" panose="020B0503020204020204" charset="-122"/>
                </a:defRPr>
              </a:lvl1pPr>
            </a:lstStyle>
            <a:p>
              <a:pPr algn="r">
                <a:lnSpc>
                  <a:spcPct val="100000"/>
                </a:lnSpc>
              </a:pPr>
              <a:r>
                <a:rPr lang="en-US" altLang="zh-CN" sz="2000" b="0" spc="0">
                  <a:solidFill>
                    <a:srgbClr val="404040"/>
                  </a:solidFill>
                  <a:latin typeface="思源黑体 CN Bold" panose="020B0800000000000000" pitchFamily="34" charset="-122"/>
                  <a:ea typeface="思源黑体 CN Bold" panose="020B0800000000000000" pitchFamily="34" charset="-122"/>
                </a:rPr>
                <a:t>03</a:t>
              </a:r>
            </a:p>
          </p:txBody>
        </p:sp>
        <p:sp>
          <p:nvSpPr>
            <p:cNvPr id="42" name="TOP-PPT -6-2"/>
            <p:cNvSpPr/>
            <p:nvPr/>
          </p:nvSpPr>
          <p:spPr>
            <a:xfrm>
              <a:off x="371902" y="2176490"/>
              <a:ext cx="3381483" cy="914400"/>
            </a:xfrm>
            <a:prstGeom prst="rect">
              <a:avLst/>
            </a:prstGeom>
          </p:spPr>
          <p:txBody>
            <a:bodyPr wrap="square">
              <a:spAutoFit/>
            </a:bodyPr>
            <a:lstStyle/>
            <a:p>
              <a:pPr lvl="0" algn="r">
                <a:lnSpc>
                  <a:spcPct val="150000"/>
                </a:lnSpc>
              </a:pPr>
              <a:r>
                <a:rPr lang="zh-CN" altLang="en-US">
                  <a:solidFill>
                    <a:prstClr val="black">
                      <a:lumMod val="85000"/>
                      <a:lumOff val="15000"/>
                    </a:prstClr>
                  </a:solidFill>
                  <a:latin typeface="思源黑体 CN Light" panose="020B0300000000000000" pitchFamily="34" charset="-122"/>
                  <a:ea typeface="思源黑体 CN Light" panose="020B0300000000000000" pitchFamily="34" charset="-122"/>
                </a:rPr>
                <a:t>易产生挫败感、不能够够承担压力的青少年；</a:t>
              </a:r>
            </a:p>
          </p:txBody>
        </p:sp>
      </p:grpSp>
      <p:grpSp>
        <p:nvGrpSpPr>
          <p:cNvPr id="43" name="TOP-PPT -7"/>
          <p:cNvGrpSpPr/>
          <p:nvPr/>
        </p:nvGrpSpPr>
        <p:grpSpPr>
          <a:xfrm>
            <a:off x="1200243" y="2126038"/>
            <a:ext cx="3193933" cy="824902"/>
            <a:chOff x="598209" y="1816268"/>
            <a:chExt cx="3193933" cy="824902"/>
          </a:xfrm>
        </p:grpSpPr>
        <p:sp>
          <p:nvSpPr>
            <p:cNvPr id="44" name="TOP-PPT -7-1"/>
            <p:cNvSpPr txBox="1"/>
            <p:nvPr/>
          </p:nvSpPr>
          <p:spPr>
            <a:xfrm>
              <a:off x="1624675" y="1816268"/>
              <a:ext cx="2167467" cy="396240"/>
            </a:xfrm>
            <a:prstGeom prst="rect">
              <a:avLst/>
            </a:prstGeom>
            <a:noFill/>
          </p:spPr>
          <p:txBody>
            <a:bodyPr wrap="square" rtlCol="0">
              <a:spAutoFit/>
            </a:bodyPr>
            <a:lstStyle>
              <a:defPPr>
                <a:defRPr lang="zh-CN"/>
              </a:defPPr>
              <a:lvl1pPr>
                <a:lnSpc>
                  <a:spcPct val="120000"/>
                </a:lnSpc>
                <a:defRPr sz="2800" b="1" spc="200">
                  <a:solidFill>
                    <a:srgbClr val="000000"/>
                  </a:solidFill>
                  <a:latin typeface="微软雅黑" panose="020B0503020204020204" charset="-122"/>
                  <a:ea typeface="微软雅黑" panose="020B0503020204020204" charset="-122"/>
                </a:defRPr>
              </a:lvl1pPr>
            </a:lstStyle>
            <a:p>
              <a:pPr algn="r">
                <a:lnSpc>
                  <a:spcPct val="100000"/>
                </a:lnSpc>
              </a:pPr>
              <a:r>
                <a:rPr lang="en-US" altLang="zh-CN" sz="2000" b="0" spc="0">
                  <a:solidFill>
                    <a:srgbClr val="9355A8"/>
                  </a:solidFill>
                  <a:latin typeface="思源黑体 CN Bold" panose="020B0800000000000000" pitchFamily="34" charset="-122"/>
                  <a:ea typeface="思源黑体 CN Bold" panose="020B0800000000000000" pitchFamily="34" charset="-122"/>
                </a:rPr>
                <a:t>01</a:t>
              </a:r>
            </a:p>
          </p:txBody>
        </p:sp>
        <p:sp>
          <p:nvSpPr>
            <p:cNvPr id="45" name="TOP-PPT -7-2"/>
            <p:cNvSpPr/>
            <p:nvPr/>
          </p:nvSpPr>
          <p:spPr>
            <a:xfrm>
              <a:off x="598209" y="2176491"/>
              <a:ext cx="3155176" cy="502920"/>
            </a:xfrm>
            <a:prstGeom prst="rect">
              <a:avLst/>
            </a:prstGeom>
          </p:spPr>
          <p:txBody>
            <a:bodyPr wrap="square">
              <a:spAutoFit/>
            </a:bodyPr>
            <a:lstStyle/>
            <a:p>
              <a:pPr lvl="0" algn="r">
                <a:lnSpc>
                  <a:spcPct val="150000"/>
                </a:lnSpc>
              </a:pPr>
              <a:r>
                <a:rPr lang="zh-CN" altLang="en-US">
                  <a:solidFill>
                    <a:prstClr val="black">
                      <a:lumMod val="85000"/>
                      <a:lumOff val="15000"/>
                    </a:prstClr>
                  </a:solidFill>
                  <a:latin typeface="思源黑体 CN Light" panose="020B0300000000000000" pitchFamily="34" charset="-122"/>
                  <a:ea typeface="思源黑体 CN Light" panose="020B0300000000000000" pitchFamily="34" charset="-122"/>
                </a:rPr>
                <a:t>与社会无业、不良人士接触者；</a:t>
              </a:r>
            </a:p>
          </p:txBody>
        </p:sp>
      </p:grpSp>
      <p:sp>
        <p:nvSpPr>
          <p:cNvPr id="46" name="TOP-PPT -8"/>
          <p:cNvSpPr/>
          <p:nvPr/>
        </p:nvSpPr>
        <p:spPr>
          <a:xfrm>
            <a:off x="3870962" y="1110665"/>
            <a:ext cx="4450080" cy="518160"/>
          </a:xfrm>
          <a:prstGeom prst="rect">
            <a:avLst/>
          </a:prstGeom>
        </p:spPr>
        <p:txBody>
          <a:bodyPr wrap="none">
            <a:spAutoFit/>
          </a:bodyPr>
          <a:lstStyle/>
          <a:p>
            <a:pPr algn="ctr"/>
            <a:r>
              <a:rPr lang="zh-CN" altLang="en-US" sz="2800">
                <a:solidFill>
                  <a:srgbClr val="9355A8"/>
                </a:solidFill>
                <a:latin typeface="思源黑体 CN Bold" panose="020B0800000000000000" pitchFamily="34" charset="-122"/>
                <a:ea typeface="思源黑体 CN Bold" panose="020B0800000000000000" pitchFamily="34" charset="-122"/>
              </a:rPr>
              <a:t>哪类青少年易沾染上毒品？</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anim calcmode="lin" valueType="num">
                                      <p:cBhvr>
                                        <p:cTn id="8" dur="500" fill="hold"/>
                                        <p:tgtEl>
                                          <p:spTgt spid="34"/>
                                        </p:tgtEl>
                                        <p:attrNameLst>
                                          <p:attrName>ppt_x</p:attrName>
                                        </p:attrNameLst>
                                      </p:cBhvr>
                                      <p:tavLst>
                                        <p:tav tm="0">
                                          <p:val>
                                            <p:strVal val="#ppt_x"/>
                                          </p:val>
                                        </p:tav>
                                        <p:tav tm="100000">
                                          <p:val>
                                            <p:strVal val="#ppt_x"/>
                                          </p:val>
                                        </p:tav>
                                      </p:tavLst>
                                    </p:anim>
                                    <p:anim calcmode="lin" valueType="num">
                                      <p:cBhvr>
                                        <p:cTn id="9" dur="500" fill="hold"/>
                                        <p:tgtEl>
                                          <p:spTgt spid="3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37"/>
                                        </p:tgtEl>
                                        <p:attrNameLst>
                                          <p:attrName>style.visibility</p:attrName>
                                        </p:attrNameLst>
                                      </p:cBhvr>
                                      <p:to>
                                        <p:strVal val="visible"/>
                                      </p:to>
                                    </p:set>
                                    <p:animEffect transition="in" filter="fade">
                                      <p:cBhvr>
                                        <p:cTn id="13" dur="500"/>
                                        <p:tgtEl>
                                          <p:spTgt spid="37"/>
                                        </p:tgtEl>
                                      </p:cBhvr>
                                    </p:animEffect>
                                    <p:anim calcmode="lin" valueType="num">
                                      <p:cBhvr>
                                        <p:cTn id="14" dur="500" fill="hold"/>
                                        <p:tgtEl>
                                          <p:spTgt spid="37"/>
                                        </p:tgtEl>
                                        <p:attrNameLst>
                                          <p:attrName>ppt_x</p:attrName>
                                        </p:attrNameLst>
                                      </p:cBhvr>
                                      <p:tavLst>
                                        <p:tav tm="0">
                                          <p:val>
                                            <p:strVal val="#ppt_x"/>
                                          </p:val>
                                        </p:tav>
                                        <p:tav tm="100000">
                                          <p:val>
                                            <p:strVal val="#ppt_x"/>
                                          </p:val>
                                        </p:tav>
                                      </p:tavLst>
                                    </p:anim>
                                    <p:anim calcmode="lin" valueType="num">
                                      <p:cBhvr>
                                        <p:cTn id="15" dur="500" fill="hold"/>
                                        <p:tgtEl>
                                          <p:spTgt spid="37"/>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40"/>
                                        </p:tgtEl>
                                        <p:attrNameLst>
                                          <p:attrName>style.visibility</p:attrName>
                                        </p:attrNameLst>
                                      </p:cBhvr>
                                      <p:to>
                                        <p:strVal val="visible"/>
                                      </p:to>
                                    </p:set>
                                    <p:animEffect transition="in" filter="fade">
                                      <p:cBhvr>
                                        <p:cTn id="19" dur="500"/>
                                        <p:tgtEl>
                                          <p:spTgt spid="40"/>
                                        </p:tgtEl>
                                      </p:cBhvr>
                                    </p:animEffect>
                                    <p:anim calcmode="lin" valueType="num">
                                      <p:cBhvr>
                                        <p:cTn id="20" dur="500" fill="hold"/>
                                        <p:tgtEl>
                                          <p:spTgt spid="40"/>
                                        </p:tgtEl>
                                        <p:attrNameLst>
                                          <p:attrName>ppt_x</p:attrName>
                                        </p:attrNameLst>
                                      </p:cBhvr>
                                      <p:tavLst>
                                        <p:tav tm="0">
                                          <p:val>
                                            <p:strVal val="#ppt_x"/>
                                          </p:val>
                                        </p:tav>
                                        <p:tav tm="100000">
                                          <p:val>
                                            <p:strVal val="#ppt_x"/>
                                          </p:val>
                                        </p:tav>
                                      </p:tavLst>
                                    </p:anim>
                                    <p:anim calcmode="lin" valueType="num">
                                      <p:cBhvr>
                                        <p:cTn id="21" dur="500" fill="hold"/>
                                        <p:tgtEl>
                                          <p:spTgt spid="40"/>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500"/>
                            </p:stCondLst>
                            <p:childTnLst>
                              <p:par>
                                <p:cTn id="23" presetID="42" presetClass="entr" presetSubtype="0" fill="hold" nodeType="afterEffect">
                                  <p:stCondLst>
                                    <p:cond delay="0"/>
                                  </p:stCondLst>
                                  <p:childTnLst>
                                    <p:set>
                                      <p:cBhvr>
                                        <p:cTn id="24" dur="1" fill="hold">
                                          <p:stCondLst>
                                            <p:cond delay="0"/>
                                          </p:stCondLst>
                                        </p:cTn>
                                        <p:tgtEl>
                                          <p:spTgt spid="43"/>
                                        </p:tgtEl>
                                        <p:attrNameLst>
                                          <p:attrName>style.visibility</p:attrName>
                                        </p:attrNameLst>
                                      </p:cBhvr>
                                      <p:to>
                                        <p:strVal val="visible"/>
                                      </p:to>
                                    </p:set>
                                    <p:animEffect transition="in" filter="fade">
                                      <p:cBhvr>
                                        <p:cTn id="25" dur="500"/>
                                        <p:tgtEl>
                                          <p:spTgt spid="43"/>
                                        </p:tgtEl>
                                      </p:cBhvr>
                                    </p:animEffect>
                                    <p:anim calcmode="lin" valueType="num">
                                      <p:cBhvr>
                                        <p:cTn id="26" dur="500" fill="hold"/>
                                        <p:tgtEl>
                                          <p:spTgt spid="43"/>
                                        </p:tgtEl>
                                        <p:attrNameLst>
                                          <p:attrName>ppt_x</p:attrName>
                                        </p:attrNameLst>
                                      </p:cBhvr>
                                      <p:tavLst>
                                        <p:tav tm="0">
                                          <p:val>
                                            <p:strVal val="#ppt_x"/>
                                          </p:val>
                                        </p:tav>
                                        <p:tav tm="100000">
                                          <p:val>
                                            <p:strVal val="#ppt_x"/>
                                          </p:val>
                                        </p:tav>
                                      </p:tavLst>
                                    </p:anim>
                                    <p:anim calcmode="lin" valueType="num">
                                      <p:cBhvr>
                                        <p:cTn id="27" dur="500" fill="hold"/>
                                        <p:tgtEl>
                                          <p:spTgt spid="43"/>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2000"/>
                            </p:stCondLst>
                            <p:childTnLst>
                              <p:par>
                                <p:cTn id="29" presetID="42" presetClass="entr" presetSubtype="0"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500"/>
                                        <p:tgtEl>
                                          <p:spTgt spid="16"/>
                                        </p:tgtEl>
                                      </p:cBhvr>
                                    </p:animEffect>
                                    <p:anim calcmode="lin" valueType="num">
                                      <p:cBhvr>
                                        <p:cTn id="32" dur="500" fill="hold"/>
                                        <p:tgtEl>
                                          <p:spTgt spid="16"/>
                                        </p:tgtEl>
                                        <p:attrNameLst>
                                          <p:attrName>ppt_x</p:attrName>
                                        </p:attrNameLst>
                                      </p:cBhvr>
                                      <p:tavLst>
                                        <p:tav tm="0">
                                          <p:val>
                                            <p:strVal val="#ppt_x"/>
                                          </p:val>
                                        </p:tav>
                                        <p:tav tm="100000">
                                          <p:val>
                                            <p:strVal val="#ppt_x"/>
                                          </p:val>
                                        </p:tav>
                                      </p:tavLst>
                                    </p:anim>
                                    <p:anim calcmode="lin" valueType="num">
                                      <p:cBhvr>
                                        <p:cTn id="33" dur="5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TOP-PPT -1"/>
          <p:cNvGrpSpPr/>
          <p:nvPr/>
        </p:nvGrpSpPr>
        <p:grpSpPr>
          <a:xfrm>
            <a:off x="311314" y="213446"/>
            <a:ext cx="3212029" cy="598296"/>
            <a:chOff x="6883194" y="5394393"/>
            <a:chExt cx="3660824" cy="681891"/>
          </a:xfrm>
        </p:grpSpPr>
        <p:sp>
          <p:nvSpPr>
            <p:cNvPr id="11" name="TOP-PPT -1-1"/>
            <p:cNvSpPr/>
            <p:nvPr/>
          </p:nvSpPr>
          <p:spPr>
            <a:xfrm>
              <a:off x="6897553" y="5394393"/>
              <a:ext cx="669686" cy="669686"/>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12" name="TOP-PPT -1-2"/>
            <p:cNvSpPr txBox="1"/>
            <p:nvPr/>
          </p:nvSpPr>
          <p:spPr>
            <a:xfrm>
              <a:off x="6883194" y="5498404"/>
              <a:ext cx="698394" cy="451603"/>
            </a:xfrm>
            <a:prstGeom prst="rect">
              <a:avLst/>
            </a:prstGeom>
            <a:noFill/>
          </p:spPr>
          <p:txBody>
            <a:bodyPr wrap="square" rtlCol="0">
              <a:spAutoFit/>
            </a:bodyPr>
            <a:lstStyle/>
            <a:p>
              <a:pPr algn="ctr"/>
              <a:r>
                <a:rPr lang="en-US" altLang="zh-CN" sz="2000">
                  <a:solidFill>
                    <a:schemeClr val="bg1"/>
                  </a:solidFill>
                  <a:latin typeface="思源黑体 CN Bold" panose="020B0800000000000000" pitchFamily="34" charset="-122"/>
                  <a:ea typeface="思源黑体 CN Bold" panose="020B0800000000000000" pitchFamily="34" charset="-122"/>
                </a:rPr>
                <a:t>04</a:t>
              </a:r>
            </a:p>
          </p:txBody>
        </p:sp>
        <p:grpSp>
          <p:nvGrpSpPr>
            <p:cNvPr id="13" name="组合 12"/>
            <p:cNvGrpSpPr/>
            <p:nvPr/>
          </p:nvGrpSpPr>
          <p:grpSpPr>
            <a:xfrm>
              <a:off x="7879528" y="5396902"/>
              <a:ext cx="2664490" cy="679382"/>
              <a:chOff x="7879528" y="5394004"/>
              <a:chExt cx="2664490" cy="679382"/>
            </a:xfrm>
          </p:grpSpPr>
          <p:sp>
            <p:nvSpPr>
              <p:cNvPr id="14" name="TOP-PPT -1-3"/>
              <p:cNvSpPr txBox="1"/>
              <p:nvPr/>
            </p:nvSpPr>
            <p:spPr>
              <a:xfrm>
                <a:off x="7879528" y="5394004"/>
                <a:ext cx="1751530" cy="451603"/>
              </a:xfrm>
              <a:prstGeom prst="rect">
                <a:avLst/>
              </a:prstGeom>
              <a:noFill/>
            </p:spPr>
            <p:txBody>
              <a:bodyPr wrap="square" rtlCol="0">
                <a:spAutoFit/>
              </a:bodyPr>
              <a:lstStyle/>
              <a:p>
                <a:pPr algn="dist"/>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讨论交流</a:t>
                </a:r>
              </a:p>
            </p:txBody>
          </p:sp>
          <p:sp>
            <p:nvSpPr>
              <p:cNvPr id="15" name="TOP-PPT -1-4"/>
              <p:cNvSpPr txBox="1"/>
              <p:nvPr/>
            </p:nvSpPr>
            <p:spPr>
              <a:xfrm>
                <a:off x="7896327" y="5827840"/>
                <a:ext cx="2647691" cy="243171"/>
              </a:xfrm>
              <a:prstGeom prst="rect">
                <a:avLst/>
              </a:prstGeom>
              <a:noFill/>
            </p:spPr>
            <p:txBody>
              <a:bodyPr wrap="square" rtlCol="0">
                <a:spAutoFit/>
              </a:bodyPr>
              <a:lstStyle/>
              <a:p>
                <a:pPr algn="dist"/>
                <a:r>
                  <a:rPr lang="en-US" altLang="zh-CN" sz="800" i="1">
                    <a:solidFill>
                      <a:schemeClr val="tx1">
                        <a:lumMod val="50000"/>
                        <a:lumOff val="50000"/>
                      </a:schemeClr>
                    </a:solidFill>
                    <a:latin typeface="思源黑体 CN Light" panose="020B0300000000000000" pitchFamily="34" charset="-122"/>
                    <a:ea typeface="思源黑体 CN Light" panose="020B0300000000000000" pitchFamily="34" charset="-122"/>
                  </a:rPr>
                  <a:t>SAY NO TO DRUGS</a:t>
                </a:r>
              </a:p>
            </p:txBody>
          </p:sp>
        </p:grpSp>
      </p:grpSp>
      <p:sp>
        <p:nvSpPr>
          <p:cNvPr id="4" name="TOP-PPT -2"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9" name="TOP-PPT -3"/>
          <p:cNvGrpSpPr/>
          <p:nvPr/>
        </p:nvGrpSpPr>
        <p:grpSpPr>
          <a:xfrm>
            <a:off x="-435429" y="3429000"/>
            <a:ext cx="13062858" cy="4840954"/>
            <a:chOff x="-435429" y="3429000"/>
            <a:chExt cx="13062858" cy="4840954"/>
          </a:xfrm>
        </p:grpSpPr>
        <p:sp>
          <p:nvSpPr>
            <p:cNvPr id="16" name="TOP-PPT -3-1"/>
            <p:cNvSpPr/>
            <p:nvPr/>
          </p:nvSpPr>
          <p:spPr>
            <a:xfrm>
              <a:off x="-435429" y="5442598"/>
              <a:ext cx="13062858" cy="2827356"/>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Bold" panose="020B0800000000000000" pitchFamily="34" charset="-122"/>
                <a:ea typeface="思源黑体 CN Bold" panose="020B0800000000000000" pitchFamily="34" charset="-122"/>
              </a:endParaRPr>
            </a:p>
          </p:txBody>
        </p:sp>
        <p:grpSp>
          <p:nvGrpSpPr>
            <p:cNvPr id="17" name="组合 16"/>
            <p:cNvGrpSpPr/>
            <p:nvPr/>
          </p:nvGrpSpPr>
          <p:grpSpPr>
            <a:xfrm>
              <a:off x="3660231" y="3429000"/>
              <a:ext cx="4871539" cy="3222352"/>
              <a:chOff x="1654" y="4410"/>
              <a:chExt cx="15892" cy="10512"/>
            </a:xfrm>
          </p:grpSpPr>
          <p:pic>
            <p:nvPicPr>
              <p:cNvPr id="18" name="TOP-PPT -3-2"/>
              <p:cNvPicPr>
                <a:picLocks noChangeAspect="1"/>
              </p:cNvPicPr>
              <p:nvPr userDrawn="1"/>
            </p:nvPicPr>
            <p:blipFill>
              <a:blip r:embed="rId2"/>
              <a:stretch>
                <a:fillRect/>
              </a:stretch>
            </p:blipFill>
            <p:spPr>
              <a:xfrm>
                <a:off x="1654" y="4410"/>
                <a:ext cx="15892" cy="10512"/>
              </a:xfrm>
              <a:prstGeom prst="rect">
                <a:avLst/>
              </a:prstGeom>
            </p:spPr>
          </p:pic>
          <p:pic>
            <p:nvPicPr>
              <p:cNvPr id="19" name="TOP-PPT -3-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3761" y="5638"/>
                <a:ext cx="11676" cy="7551"/>
              </a:xfrm>
              <a:prstGeom prst="roundRect">
                <a:avLst>
                  <a:gd name="adj" fmla="val 4051"/>
                </a:avLst>
              </a:prstGeom>
            </p:spPr>
          </p:pic>
        </p:grpSp>
      </p:grpSp>
      <p:grpSp>
        <p:nvGrpSpPr>
          <p:cNvPr id="20" name="TOP-PPT -4"/>
          <p:cNvGrpSpPr/>
          <p:nvPr/>
        </p:nvGrpSpPr>
        <p:grpSpPr>
          <a:xfrm>
            <a:off x="1237615" y="1261749"/>
            <a:ext cx="9716770" cy="2017378"/>
            <a:chOff x="1237615" y="1423821"/>
            <a:chExt cx="9716770" cy="2017378"/>
          </a:xfrm>
        </p:grpSpPr>
        <p:sp>
          <p:nvSpPr>
            <p:cNvPr id="21" name="TOP-PPT -4-1"/>
            <p:cNvSpPr txBox="1"/>
            <p:nvPr/>
          </p:nvSpPr>
          <p:spPr>
            <a:xfrm>
              <a:off x="1237615" y="2182072"/>
              <a:ext cx="9716770" cy="1280160"/>
            </a:xfrm>
            <a:prstGeom prst="rect">
              <a:avLst/>
            </a:prstGeom>
            <a:noFill/>
          </p:spPr>
          <p:txBody>
            <a:bodyPr wrap="square" lIns="0" tIns="0" rIns="0" bIns="0" rtlCol="0">
              <a:spAutoFit/>
            </a:bodyPr>
            <a:lstStyle/>
            <a:p>
              <a:pPr algn="ctr">
                <a:lnSpc>
                  <a:spcPct val="150000"/>
                </a:lnSpc>
              </a:pPr>
              <a:r>
                <a:rPr lang="zh-CN" altLang="en-US" sz="1400">
                  <a:solidFill>
                    <a:schemeClr val="tx1">
                      <a:lumMod val="75000"/>
                      <a:lumOff val="25000"/>
                    </a:schemeClr>
                  </a:solidFill>
                  <a:latin typeface="思源黑体 CN Light" panose="020B0300000000000000" pitchFamily="34" charset="-122"/>
                  <a:ea typeface="思源黑体 CN Light" panose="020B0300000000000000" pitchFamily="34" charset="-122"/>
                  <a:sym typeface="+mn-ea"/>
                </a:rPr>
                <a:t>阿明今年13岁，与父母刚搬来西乡，他生性害羞，加上搬家后很少与从前的朋友来往，所以希望可以尽快结识到新朋友。</a:t>
              </a:r>
            </a:p>
            <a:p>
              <a:pPr algn="ctr">
                <a:lnSpc>
                  <a:spcPct val="150000"/>
                </a:lnSpc>
              </a:pPr>
              <a:r>
                <a:rPr lang="zh-CN" altLang="en-US" sz="1400">
                  <a:solidFill>
                    <a:schemeClr val="tx1">
                      <a:lumMod val="75000"/>
                      <a:lumOff val="25000"/>
                    </a:schemeClr>
                  </a:solidFill>
                  <a:latin typeface="思源黑体 CN Light" panose="020B0300000000000000" pitchFamily="34" charset="-122"/>
                  <a:ea typeface="思源黑体 CN Light" panose="020B0300000000000000" pitchFamily="34" charset="-122"/>
                  <a:sym typeface="+mn-ea"/>
                </a:rPr>
                <a:t>        一天晚上，阿明踢足球回家，途中遇见一位同班同学，这位同学邀请阿明去参加派对，并强调届时不会有成年人在场，包括他的父母。派对上，有人走近阿明，向他展示手上一支含有大麻的香烟，问他：“想试试吗？”</a:t>
              </a:r>
            </a:p>
            <a:p>
              <a:pPr algn="ctr">
                <a:lnSpc>
                  <a:spcPct val="150000"/>
                </a:lnSpc>
              </a:pPr>
              <a:r>
                <a:rPr lang="zh-CN" altLang="en-US" sz="1400">
                  <a:solidFill>
                    <a:schemeClr val="tx1">
                      <a:lumMod val="75000"/>
                      <a:lumOff val="25000"/>
                    </a:schemeClr>
                  </a:solidFill>
                  <a:latin typeface="思源黑体 CN Light" panose="020B0300000000000000" pitchFamily="34" charset="-122"/>
                  <a:ea typeface="思源黑体 CN Light" panose="020B0300000000000000" pitchFamily="34" charset="-122"/>
                  <a:sym typeface="+mn-ea"/>
                </a:rPr>
                <a:t>试想想假如你是阿明，你会有什么感觉和想法？你会接受还是拒绝，后果又会如何？</a:t>
              </a:r>
            </a:p>
          </p:txBody>
        </p:sp>
        <p:sp>
          <p:nvSpPr>
            <p:cNvPr id="22" name="TOP-PPT -4-2"/>
            <p:cNvSpPr/>
            <p:nvPr/>
          </p:nvSpPr>
          <p:spPr>
            <a:xfrm>
              <a:off x="3000376" y="1423821"/>
              <a:ext cx="6191250" cy="457200"/>
            </a:xfrm>
            <a:prstGeom prst="rect">
              <a:avLst/>
            </a:prstGeom>
          </p:spPr>
          <p:txBody>
            <a:bodyPr wrap="square">
              <a:spAutoFit/>
            </a:bodyPr>
            <a:lstStyle/>
            <a:p>
              <a:pPr lvl="0" algn="ctr" defTabSz="457200"/>
              <a:r>
                <a:rPr kumimoji="1" lang="zh-CN" altLang="en-US" sz="2400">
                  <a:solidFill>
                    <a:srgbClr val="9355A8"/>
                  </a:solidFill>
                  <a:latin typeface="思源黑体 CN Bold" panose="020B0800000000000000" pitchFamily="34" charset="-122"/>
                  <a:ea typeface="思源黑体 CN Bold" panose="020B0800000000000000" pitchFamily="34" charset="-122"/>
                </a:rPr>
                <a:t>阿明的故事：向毒品说“NO”！</a:t>
              </a:r>
            </a:p>
          </p:txBody>
        </p:sp>
        <p:cxnSp>
          <p:nvCxnSpPr>
            <p:cNvPr id="23" name="TOP-PPT -4-3"/>
            <p:cNvCxnSpPr/>
            <p:nvPr/>
          </p:nvCxnSpPr>
          <p:spPr>
            <a:xfrm>
              <a:off x="4500936" y="2059396"/>
              <a:ext cx="3190128" cy="0"/>
            </a:xfrm>
            <a:prstGeom prst="line">
              <a:avLst/>
            </a:prstGeom>
            <a:noFill/>
            <a:ln w="12700" cap="flat" cmpd="sng" algn="ctr">
              <a:solidFill>
                <a:schemeClr val="tx1">
                  <a:lumMod val="95000"/>
                  <a:lumOff val="5000"/>
                </a:schemeClr>
              </a:solidFill>
              <a:prstDash val="solid"/>
              <a:miter lim="800000"/>
            </a:ln>
            <a:effectLst/>
          </p:spPr>
        </p:cxn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anim calcmode="lin" valueType="num">
                                      <p:cBhvr>
                                        <p:cTn id="8" dur="500" fill="hold"/>
                                        <p:tgtEl>
                                          <p:spTgt spid="20"/>
                                        </p:tgtEl>
                                        <p:attrNameLst>
                                          <p:attrName>ppt_x</p:attrName>
                                        </p:attrNameLst>
                                      </p:cBhvr>
                                      <p:tavLst>
                                        <p:tav tm="0">
                                          <p:val>
                                            <p:strVal val="#ppt_x"/>
                                          </p:val>
                                        </p:tav>
                                        <p:tav tm="100000">
                                          <p:val>
                                            <p:strVal val="#ppt_x"/>
                                          </p:val>
                                        </p:tav>
                                      </p:tavLst>
                                    </p:anim>
                                    <p:anim calcmode="lin" valueType="num">
                                      <p:cBhvr>
                                        <p:cTn id="9" dur="500" fill="hold"/>
                                        <p:tgtEl>
                                          <p:spTgt spid="20"/>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anim calcmode="lin" valueType="num">
                                      <p:cBhvr>
                                        <p:cTn id="14" dur="500" fill="hold"/>
                                        <p:tgtEl>
                                          <p:spTgt spid="9"/>
                                        </p:tgtEl>
                                        <p:attrNameLst>
                                          <p:attrName>ppt_x</p:attrName>
                                        </p:attrNameLst>
                                      </p:cBhvr>
                                      <p:tavLst>
                                        <p:tav tm="0">
                                          <p:val>
                                            <p:strVal val="#ppt_x"/>
                                          </p:val>
                                        </p:tav>
                                        <p:tav tm="100000">
                                          <p:val>
                                            <p:strVal val="#ppt_x"/>
                                          </p:val>
                                        </p:tav>
                                      </p:tavLst>
                                    </p:anim>
                                    <p:anim calcmode="lin" valueType="num">
                                      <p:cBhvr>
                                        <p:cTn id="15" dur="5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OP-PPT -1"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2" name="TOP-PPT -2"/>
          <p:cNvGrpSpPr/>
          <p:nvPr/>
        </p:nvGrpSpPr>
        <p:grpSpPr>
          <a:xfrm flipH="1">
            <a:off x="-2000250" y="1034412"/>
            <a:ext cx="9680450" cy="10314772"/>
            <a:chOff x="4171950" y="1456687"/>
            <a:chExt cx="9680450" cy="10314772"/>
          </a:xfrm>
        </p:grpSpPr>
        <p:sp>
          <p:nvSpPr>
            <p:cNvPr id="3" name="TOP-PPT -2-1"/>
            <p:cNvSpPr/>
            <p:nvPr/>
          </p:nvSpPr>
          <p:spPr>
            <a:xfrm rot="11944686" flipH="1" flipV="1">
              <a:off x="4934874" y="1456687"/>
              <a:ext cx="8917526" cy="10314772"/>
            </a:xfrm>
            <a:custGeom>
              <a:avLst/>
              <a:gdLst>
                <a:gd name="connsiteX0" fmla="*/ 577870 w 7558764"/>
                <a:gd name="connsiteY0" fmla="*/ 7731727 h 8743112"/>
                <a:gd name="connsiteX1" fmla="*/ 2804291 w 7558764"/>
                <a:gd name="connsiteY1" fmla="*/ 8679651 h 8743112"/>
                <a:gd name="connsiteX2" fmla="*/ 4451857 w 7558764"/>
                <a:gd name="connsiteY2" fmla="*/ 6702573 h 8743112"/>
                <a:gd name="connsiteX3" fmla="*/ 4476932 w 7558764"/>
                <a:gd name="connsiteY3" fmla="*/ 5956666 h 8743112"/>
                <a:gd name="connsiteX4" fmla="*/ 4836818 w 7558764"/>
                <a:gd name="connsiteY4" fmla="*/ 5020396 h 8743112"/>
                <a:gd name="connsiteX5" fmla="*/ 6004418 w 7558764"/>
                <a:gd name="connsiteY5" fmla="*/ 4447192 h 8743112"/>
                <a:gd name="connsiteX6" fmla="*/ 7504710 w 7558764"/>
                <a:gd name="connsiteY6" fmla="*/ 2644936 h 8743112"/>
                <a:gd name="connsiteX7" fmla="*/ 6829437 w 7558764"/>
                <a:gd name="connsiteY7" fmla="*/ 492329 h 8743112"/>
                <a:gd name="connsiteX8" fmla="*/ 5783330 w 7558764"/>
                <a:gd name="connsiteY8" fmla="*/ 32141 h 8743112"/>
                <a:gd name="connsiteX9" fmla="*/ 3797422 w 7558764"/>
                <a:gd name="connsiteY9" fmla="*/ 517052 h 8743112"/>
                <a:gd name="connsiteX10" fmla="*/ 2677854 w 7558764"/>
                <a:gd name="connsiteY10" fmla="*/ 2312950 h 8743112"/>
                <a:gd name="connsiteX11" fmla="*/ 2464536 w 7558764"/>
                <a:gd name="connsiteY11" fmla="*/ 3109716 h 8743112"/>
                <a:gd name="connsiteX12" fmla="*/ 1668477 w 7558764"/>
                <a:gd name="connsiteY12" fmla="*/ 3613697 h 8743112"/>
                <a:gd name="connsiteX13" fmla="*/ 157944 w 7558764"/>
                <a:gd name="connsiteY13" fmla="*/ 5209699 h 8743112"/>
                <a:gd name="connsiteX14" fmla="*/ 377973 w 7558764"/>
                <a:gd name="connsiteY14" fmla="*/ 7332285 h 8743112"/>
                <a:gd name="connsiteX15" fmla="*/ 577870 w 7558764"/>
                <a:gd name="connsiteY15" fmla="*/ 7731727 h 8743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558764" h="8743112">
                  <a:moveTo>
                    <a:pt x="577870" y="7731727"/>
                  </a:moveTo>
                  <a:cubicBezTo>
                    <a:pt x="998856" y="8504475"/>
                    <a:pt x="1946074" y="8907803"/>
                    <a:pt x="2804291" y="8679651"/>
                  </a:cubicBezTo>
                  <a:cubicBezTo>
                    <a:pt x="3662862" y="8451499"/>
                    <a:pt x="4363563" y="7610588"/>
                    <a:pt x="4451857" y="6702573"/>
                  </a:cubicBezTo>
                  <a:cubicBezTo>
                    <a:pt x="4475873" y="6453937"/>
                    <a:pt x="4458567" y="6205302"/>
                    <a:pt x="4476932" y="5956666"/>
                  </a:cubicBezTo>
                  <a:cubicBezTo>
                    <a:pt x="4502008" y="5619030"/>
                    <a:pt x="4602664" y="5267620"/>
                    <a:pt x="4836818" y="5020396"/>
                  </a:cubicBezTo>
                  <a:cubicBezTo>
                    <a:pt x="5143728" y="4696535"/>
                    <a:pt x="5602857" y="4618482"/>
                    <a:pt x="6004418" y="4447192"/>
                  </a:cubicBezTo>
                  <a:cubicBezTo>
                    <a:pt x="6736198" y="4134632"/>
                    <a:pt x="7328828" y="3439582"/>
                    <a:pt x="7504710" y="2644936"/>
                  </a:cubicBezTo>
                  <a:cubicBezTo>
                    <a:pt x="7680592" y="1850290"/>
                    <a:pt x="7419948" y="983597"/>
                    <a:pt x="6829437" y="492329"/>
                  </a:cubicBezTo>
                  <a:cubicBezTo>
                    <a:pt x="6532770" y="245459"/>
                    <a:pt x="6165820" y="94300"/>
                    <a:pt x="5783330" y="32141"/>
                  </a:cubicBezTo>
                  <a:cubicBezTo>
                    <a:pt x="5107705" y="-77696"/>
                    <a:pt x="4376984" y="96419"/>
                    <a:pt x="3797422" y="517052"/>
                  </a:cubicBezTo>
                  <a:cubicBezTo>
                    <a:pt x="3217860" y="937684"/>
                    <a:pt x="2798640" y="1602008"/>
                    <a:pt x="2677854" y="2312950"/>
                  </a:cubicBezTo>
                  <a:cubicBezTo>
                    <a:pt x="2631235" y="2585956"/>
                    <a:pt x="2621699" y="2879798"/>
                    <a:pt x="2464536" y="3109716"/>
                  </a:cubicBezTo>
                  <a:cubicBezTo>
                    <a:pt x="2281944" y="3377423"/>
                    <a:pt x="1955609" y="3480903"/>
                    <a:pt x="1668477" y="3613697"/>
                  </a:cubicBezTo>
                  <a:cubicBezTo>
                    <a:pt x="998149" y="3923079"/>
                    <a:pt x="423532" y="4501229"/>
                    <a:pt x="157944" y="5209699"/>
                  </a:cubicBezTo>
                  <a:cubicBezTo>
                    <a:pt x="-107644" y="5918170"/>
                    <a:pt x="-40894" y="6748485"/>
                    <a:pt x="377973" y="7332285"/>
                  </a:cubicBezTo>
                  <a:cubicBezTo>
                    <a:pt x="441191" y="7419519"/>
                    <a:pt x="525953" y="7636016"/>
                    <a:pt x="577870" y="7731727"/>
                  </a:cubicBezTo>
                  <a:close/>
                </a:path>
              </a:pathLst>
            </a:custGeom>
            <a:solidFill>
              <a:srgbClr val="CCAED6"/>
            </a:solidFill>
            <a:ln w="35303" cap="flat">
              <a:noFill/>
              <a:prstDash val="solid"/>
              <a:miter/>
            </a:ln>
          </p:spPr>
          <p:txBody>
            <a:bodyPr rtlCol="0" anchor="ctr"/>
            <a:lstStyle/>
            <a:p>
              <a:endParaRPr lang="zh-CN" altLang="en-US">
                <a:latin typeface="思源黑体 CN Bold" panose="020B0800000000000000" pitchFamily="34" charset="-122"/>
                <a:ea typeface="思源黑体 CN Bold" panose="020B0800000000000000" pitchFamily="34" charset="-122"/>
              </a:endParaRPr>
            </a:p>
          </p:txBody>
        </p:sp>
        <p:pic>
          <p:nvPicPr>
            <p:cNvPr id="5" name="TOP-PPT -2-2"/>
            <p:cNvPicPr>
              <a:picLocks noChangeAspect="1"/>
            </p:cNvPicPr>
            <p:nvPr/>
          </p:nvPicPr>
          <p:blipFill>
            <a:blip r:embed="rId2" cstate="email">
              <a:extLst>
                <a:ext uri="{28A0092B-C50C-407E-A947-70E740481C1C}">
                  <a14:useLocalDpi xmlns:a14="http://schemas.microsoft.com/office/drawing/2010/main"/>
                </a:ex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3"/>
                </a:ext>
              </a:extLst>
            </a:blip>
            <a:stretch>
              <a:fillRect/>
            </a:stretch>
          </p:blipFill>
          <p:spPr>
            <a:xfrm>
              <a:off x="4171950" y="1529364"/>
              <a:ext cx="7600950" cy="4966686"/>
            </a:xfrm>
            <a:prstGeom prst="rect">
              <a:avLst/>
            </a:prstGeom>
          </p:spPr>
        </p:pic>
      </p:grpSp>
      <p:grpSp>
        <p:nvGrpSpPr>
          <p:cNvPr id="29" name="TOP-PPT -3"/>
          <p:cNvGrpSpPr/>
          <p:nvPr/>
        </p:nvGrpSpPr>
        <p:grpSpPr>
          <a:xfrm>
            <a:off x="7990307" y="2061910"/>
            <a:ext cx="3210217" cy="598296"/>
            <a:chOff x="6883194" y="2326900"/>
            <a:chExt cx="3658758" cy="681891"/>
          </a:xfrm>
        </p:grpSpPr>
        <p:sp>
          <p:nvSpPr>
            <p:cNvPr id="30" name="TOP-PPT -3-1"/>
            <p:cNvSpPr/>
            <p:nvPr/>
          </p:nvSpPr>
          <p:spPr>
            <a:xfrm>
              <a:off x="6897553" y="2326900"/>
              <a:ext cx="669686" cy="669686"/>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31" name="TOP-PPT -3-2"/>
            <p:cNvSpPr txBox="1"/>
            <p:nvPr/>
          </p:nvSpPr>
          <p:spPr>
            <a:xfrm>
              <a:off x="6883195" y="2430911"/>
              <a:ext cx="698394" cy="451603"/>
            </a:xfrm>
            <a:prstGeom prst="rect">
              <a:avLst/>
            </a:prstGeom>
            <a:noFill/>
          </p:spPr>
          <p:txBody>
            <a:bodyPr wrap="square" rtlCol="0">
              <a:spAutoFit/>
            </a:bodyPr>
            <a:lstStyle/>
            <a:p>
              <a:pPr algn="ctr"/>
              <a:r>
                <a:rPr lang="en-US" altLang="zh-CN" sz="2000">
                  <a:solidFill>
                    <a:schemeClr val="bg1"/>
                  </a:solidFill>
                  <a:latin typeface="思源黑体 CN Bold" panose="020B0800000000000000" pitchFamily="34" charset="-122"/>
                  <a:ea typeface="思源黑体 CN Bold" panose="020B0800000000000000" pitchFamily="34" charset="-122"/>
                </a:rPr>
                <a:t>01</a:t>
              </a:r>
            </a:p>
          </p:txBody>
        </p:sp>
        <p:grpSp>
          <p:nvGrpSpPr>
            <p:cNvPr id="32" name="组合 31"/>
            <p:cNvGrpSpPr/>
            <p:nvPr/>
          </p:nvGrpSpPr>
          <p:grpSpPr>
            <a:xfrm>
              <a:off x="7879529" y="2329409"/>
              <a:ext cx="2662423" cy="679382"/>
              <a:chOff x="7879529" y="2326511"/>
              <a:chExt cx="2662423" cy="679382"/>
            </a:xfrm>
          </p:grpSpPr>
          <p:sp>
            <p:nvSpPr>
              <p:cNvPr id="33" name="TOP-PPT -3-3"/>
              <p:cNvSpPr txBox="1"/>
              <p:nvPr/>
            </p:nvSpPr>
            <p:spPr>
              <a:xfrm>
                <a:off x="7879528" y="2326511"/>
                <a:ext cx="1751527" cy="451603"/>
              </a:xfrm>
              <a:prstGeom prst="rect">
                <a:avLst/>
              </a:prstGeom>
              <a:noFill/>
            </p:spPr>
            <p:txBody>
              <a:bodyPr wrap="square" rtlCol="0">
                <a:spAutoFit/>
              </a:bodyPr>
              <a:lstStyle/>
              <a:p>
                <a:pPr algn="dist"/>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什么是毒品</a:t>
                </a:r>
              </a:p>
            </p:txBody>
          </p:sp>
          <p:sp>
            <p:nvSpPr>
              <p:cNvPr id="34" name="TOP-PPT -3-4"/>
              <p:cNvSpPr txBox="1"/>
              <p:nvPr/>
            </p:nvSpPr>
            <p:spPr>
              <a:xfrm>
                <a:off x="7896329" y="2760347"/>
                <a:ext cx="2645623" cy="243171"/>
              </a:xfrm>
              <a:prstGeom prst="rect">
                <a:avLst/>
              </a:prstGeom>
              <a:noFill/>
            </p:spPr>
            <p:txBody>
              <a:bodyPr wrap="square" rtlCol="0">
                <a:spAutoFit/>
              </a:bodyPr>
              <a:lstStyle/>
              <a:p>
                <a:pPr algn="dist"/>
                <a:r>
                  <a:rPr lang="en-US" altLang="zh-CN" sz="800" i="1">
                    <a:solidFill>
                      <a:schemeClr val="tx1">
                        <a:lumMod val="50000"/>
                        <a:lumOff val="50000"/>
                      </a:schemeClr>
                    </a:solidFill>
                    <a:latin typeface="思源黑体 CN Light" panose="020B0300000000000000" pitchFamily="34" charset="-122"/>
                    <a:ea typeface="思源黑体 CN Light" panose="020B0300000000000000" pitchFamily="34" charset="-122"/>
                  </a:rPr>
                  <a:t>WHAT ARE DRUGS</a:t>
                </a:r>
              </a:p>
            </p:txBody>
          </p:sp>
        </p:grpSp>
      </p:grpSp>
      <p:grpSp>
        <p:nvGrpSpPr>
          <p:cNvPr id="35" name="TOP-PPT -4"/>
          <p:cNvGrpSpPr/>
          <p:nvPr/>
        </p:nvGrpSpPr>
        <p:grpSpPr>
          <a:xfrm>
            <a:off x="7990307" y="3084408"/>
            <a:ext cx="3210217" cy="598296"/>
            <a:chOff x="6883194" y="3349398"/>
            <a:chExt cx="3658758" cy="681891"/>
          </a:xfrm>
        </p:grpSpPr>
        <p:sp>
          <p:nvSpPr>
            <p:cNvPr id="36" name="TOP-PPT -4-1"/>
            <p:cNvSpPr/>
            <p:nvPr/>
          </p:nvSpPr>
          <p:spPr>
            <a:xfrm>
              <a:off x="6897553" y="3349398"/>
              <a:ext cx="669686" cy="669686"/>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37" name="TOP-PPT -4-2"/>
            <p:cNvSpPr txBox="1"/>
            <p:nvPr/>
          </p:nvSpPr>
          <p:spPr>
            <a:xfrm>
              <a:off x="6883195" y="3453409"/>
              <a:ext cx="698394" cy="451603"/>
            </a:xfrm>
            <a:prstGeom prst="rect">
              <a:avLst/>
            </a:prstGeom>
            <a:noFill/>
          </p:spPr>
          <p:txBody>
            <a:bodyPr wrap="square" rtlCol="0">
              <a:spAutoFit/>
            </a:bodyPr>
            <a:lstStyle/>
            <a:p>
              <a:pPr algn="ctr"/>
              <a:r>
                <a:rPr lang="en-US" altLang="zh-CN" sz="2000">
                  <a:solidFill>
                    <a:schemeClr val="bg1"/>
                  </a:solidFill>
                  <a:latin typeface="思源黑体 CN Bold" panose="020B0800000000000000" pitchFamily="34" charset="-122"/>
                  <a:ea typeface="思源黑体 CN Bold" panose="020B0800000000000000" pitchFamily="34" charset="-122"/>
                </a:rPr>
                <a:t>02</a:t>
              </a:r>
            </a:p>
          </p:txBody>
        </p:sp>
        <p:grpSp>
          <p:nvGrpSpPr>
            <p:cNvPr id="38" name="组合 37"/>
            <p:cNvGrpSpPr/>
            <p:nvPr/>
          </p:nvGrpSpPr>
          <p:grpSpPr>
            <a:xfrm>
              <a:off x="7879529" y="3351907"/>
              <a:ext cx="2662423" cy="679382"/>
              <a:chOff x="7879529" y="3349009"/>
              <a:chExt cx="2662423" cy="679382"/>
            </a:xfrm>
          </p:grpSpPr>
          <p:sp>
            <p:nvSpPr>
              <p:cNvPr id="39" name="TOP-PPT -4-3"/>
              <p:cNvSpPr txBox="1"/>
              <p:nvPr/>
            </p:nvSpPr>
            <p:spPr>
              <a:xfrm>
                <a:off x="7879528" y="3349009"/>
                <a:ext cx="1751527" cy="451603"/>
              </a:xfrm>
              <a:prstGeom prst="rect">
                <a:avLst/>
              </a:prstGeom>
              <a:noFill/>
            </p:spPr>
            <p:txBody>
              <a:bodyPr wrap="square" rtlCol="0">
                <a:spAutoFit/>
              </a:bodyPr>
              <a:lstStyle/>
              <a:p>
                <a:pPr algn="dist"/>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什么叫吸毒</a:t>
                </a:r>
              </a:p>
            </p:txBody>
          </p:sp>
          <p:sp>
            <p:nvSpPr>
              <p:cNvPr id="40" name="TOP-PPT -4-4"/>
              <p:cNvSpPr txBox="1"/>
              <p:nvPr/>
            </p:nvSpPr>
            <p:spPr>
              <a:xfrm>
                <a:off x="7896329" y="3782845"/>
                <a:ext cx="2645623" cy="243171"/>
              </a:xfrm>
              <a:prstGeom prst="rect">
                <a:avLst/>
              </a:prstGeom>
              <a:noFill/>
            </p:spPr>
            <p:txBody>
              <a:bodyPr wrap="square" rtlCol="0">
                <a:spAutoFit/>
              </a:bodyPr>
              <a:lstStyle/>
              <a:p>
                <a:pPr algn="dist"/>
                <a:r>
                  <a:rPr lang="en-US" altLang="zh-CN" sz="800" i="1">
                    <a:solidFill>
                      <a:schemeClr val="tx1">
                        <a:lumMod val="50000"/>
                        <a:lumOff val="50000"/>
                      </a:schemeClr>
                    </a:solidFill>
                    <a:latin typeface="思源黑体 CN Light" panose="020B0300000000000000" pitchFamily="34" charset="-122"/>
                    <a:ea typeface="思源黑体 CN Light" panose="020B0300000000000000" pitchFamily="34" charset="-122"/>
                  </a:rPr>
                  <a:t>WHAT IS DRUG USE</a:t>
                </a:r>
              </a:p>
            </p:txBody>
          </p:sp>
        </p:grpSp>
      </p:grpSp>
      <p:grpSp>
        <p:nvGrpSpPr>
          <p:cNvPr id="41" name="TOP-PPT -5"/>
          <p:cNvGrpSpPr/>
          <p:nvPr/>
        </p:nvGrpSpPr>
        <p:grpSpPr>
          <a:xfrm>
            <a:off x="7990307" y="4106907"/>
            <a:ext cx="3212032" cy="598296"/>
            <a:chOff x="6883194" y="4371896"/>
            <a:chExt cx="3660826" cy="681891"/>
          </a:xfrm>
        </p:grpSpPr>
        <p:sp>
          <p:nvSpPr>
            <p:cNvPr id="42" name="TOP-PPT -5-1"/>
            <p:cNvSpPr/>
            <p:nvPr/>
          </p:nvSpPr>
          <p:spPr>
            <a:xfrm>
              <a:off x="6897553" y="4371896"/>
              <a:ext cx="669686" cy="669686"/>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43" name="TOP-PPT -5-2"/>
            <p:cNvSpPr txBox="1"/>
            <p:nvPr/>
          </p:nvSpPr>
          <p:spPr>
            <a:xfrm>
              <a:off x="6883195" y="4475907"/>
              <a:ext cx="698394" cy="451603"/>
            </a:xfrm>
            <a:prstGeom prst="rect">
              <a:avLst/>
            </a:prstGeom>
            <a:noFill/>
          </p:spPr>
          <p:txBody>
            <a:bodyPr wrap="square" rtlCol="0">
              <a:spAutoFit/>
            </a:bodyPr>
            <a:lstStyle/>
            <a:p>
              <a:pPr algn="ctr"/>
              <a:r>
                <a:rPr lang="en-US" altLang="zh-CN" sz="2000">
                  <a:solidFill>
                    <a:schemeClr val="bg1"/>
                  </a:solidFill>
                  <a:latin typeface="思源黑体 CN Bold" panose="020B0800000000000000" pitchFamily="34" charset="-122"/>
                  <a:ea typeface="思源黑体 CN Bold" panose="020B0800000000000000" pitchFamily="34" charset="-122"/>
                </a:rPr>
                <a:t>03</a:t>
              </a:r>
            </a:p>
          </p:txBody>
        </p:sp>
        <p:grpSp>
          <p:nvGrpSpPr>
            <p:cNvPr id="44" name="组合 43"/>
            <p:cNvGrpSpPr/>
            <p:nvPr/>
          </p:nvGrpSpPr>
          <p:grpSpPr>
            <a:xfrm>
              <a:off x="7879528" y="4374405"/>
              <a:ext cx="2664492" cy="679382"/>
              <a:chOff x="7879528" y="4371507"/>
              <a:chExt cx="2664492" cy="679382"/>
            </a:xfrm>
          </p:grpSpPr>
          <p:sp>
            <p:nvSpPr>
              <p:cNvPr id="45" name="TOP-PPT -5-3"/>
              <p:cNvSpPr txBox="1"/>
              <p:nvPr/>
            </p:nvSpPr>
            <p:spPr>
              <a:xfrm>
                <a:off x="7879530" y="4371507"/>
                <a:ext cx="1751527" cy="451603"/>
              </a:xfrm>
              <a:prstGeom prst="rect">
                <a:avLst/>
              </a:prstGeom>
              <a:noFill/>
            </p:spPr>
            <p:txBody>
              <a:bodyPr wrap="square" rtlCol="0">
                <a:spAutoFit/>
              </a:bodyPr>
              <a:lstStyle/>
              <a:p>
                <a:pPr algn="dist"/>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毒品的危害</a:t>
                </a:r>
              </a:p>
            </p:txBody>
          </p:sp>
          <p:sp>
            <p:nvSpPr>
              <p:cNvPr id="46" name="TOP-PPT -5-4"/>
              <p:cNvSpPr txBox="1"/>
              <p:nvPr/>
            </p:nvSpPr>
            <p:spPr>
              <a:xfrm>
                <a:off x="7896328" y="4805343"/>
                <a:ext cx="2647691" cy="243171"/>
              </a:xfrm>
              <a:prstGeom prst="rect">
                <a:avLst/>
              </a:prstGeom>
              <a:noFill/>
            </p:spPr>
            <p:txBody>
              <a:bodyPr wrap="square" rtlCol="0">
                <a:spAutoFit/>
              </a:bodyPr>
              <a:lstStyle/>
              <a:p>
                <a:pPr algn="dist"/>
                <a:r>
                  <a:rPr lang="en-US" altLang="zh-CN" sz="800" i="1">
                    <a:solidFill>
                      <a:schemeClr val="tx1">
                        <a:lumMod val="50000"/>
                        <a:lumOff val="50000"/>
                      </a:schemeClr>
                    </a:solidFill>
                    <a:latin typeface="思源黑体 CN Light" panose="020B0300000000000000" pitchFamily="34" charset="-122"/>
                    <a:ea typeface="思源黑体 CN Light" panose="020B0300000000000000" pitchFamily="34" charset="-122"/>
                  </a:rPr>
                  <a:t>DANGER OF DRUGS</a:t>
                </a:r>
              </a:p>
            </p:txBody>
          </p:sp>
        </p:grpSp>
      </p:grpSp>
      <p:grpSp>
        <p:nvGrpSpPr>
          <p:cNvPr id="47" name="TOP-PPT -6"/>
          <p:cNvGrpSpPr/>
          <p:nvPr/>
        </p:nvGrpSpPr>
        <p:grpSpPr>
          <a:xfrm>
            <a:off x="7990307" y="5129404"/>
            <a:ext cx="3212029" cy="598296"/>
            <a:chOff x="6883194" y="5394393"/>
            <a:chExt cx="3660824" cy="681891"/>
          </a:xfrm>
        </p:grpSpPr>
        <p:sp>
          <p:nvSpPr>
            <p:cNvPr id="48" name="TOP-PPT -6-1"/>
            <p:cNvSpPr/>
            <p:nvPr/>
          </p:nvSpPr>
          <p:spPr>
            <a:xfrm>
              <a:off x="6897553" y="5394393"/>
              <a:ext cx="669686" cy="669686"/>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49" name="TOP-PPT -6-2"/>
            <p:cNvSpPr txBox="1"/>
            <p:nvPr/>
          </p:nvSpPr>
          <p:spPr>
            <a:xfrm>
              <a:off x="6883194" y="5498404"/>
              <a:ext cx="698394" cy="451603"/>
            </a:xfrm>
            <a:prstGeom prst="rect">
              <a:avLst/>
            </a:prstGeom>
            <a:noFill/>
          </p:spPr>
          <p:txBody>
            <a:bodyPr wrap="square" rtlCol="0">
              <a:spAutoFit/>
            </a:bodyPr>
            <a:lstStyle/>
            <a:p>
              <a:pPr algn="ctr"/>
              <a:r>
                <a:rPr lang="en-US" altLang="zh-CN" sz="2000">
                  <a:solidFill>
                    <a:schemeClr val="bg1"/>
                  </a:solidFill>
                  <a:latin typeface="思源黑体 CN Bold" panose="020B0800000000000000" pitchFamily="34" charset="-122"/>
                  <a:ea typeface="思源黑体 CN Bold" panose="020B0800000000000000" pitchFamily="34" charset="-122"/>
                </a:rPr>
                <a:t>04</a:t>
              </a:r>
            </a:p>
          </p:txBody>
        </p:sp>
        <p:grpSp>
          <p:nvGrpSpPr>
            <p:cNvPr id="50" name="组合 49"/>
            <p:cNvGrpSpPr/>
            <p:nvPr/>
          </p:nvGrpSpPr>
          <p:grpSpPr>
            <a:xfrm>
              <a:off x="7879528" y="5396902"/>
              <a:ext cx="2664490" cy="679382"/>
              <a:chOff x="7879528" y="5394004"/>
              <a:chExt cx="2664490" cy="679382"/>
            </a:xfrm>
          </p:grpSpPr>
          <p:sp>
            <p:nvSpPr>
              <p:cNvPr id="51" name="TOP-PPT -6-3"/>
              <p:cNvSpPr txBox="1"/>
              <p:nvPr/>
            </p:nvSpPr>
            <p:spPr>
              <a:xfrm>
                <a:off x="7879528" y="5394004"/>
                <a:ext cx="1751530" cy="451603"/>
              </a:xfrm>
              <a:prstGeom prst="rect">
                <a:avLst/>
              </a:prstGeom>
              <a:noFill/>
            </p:spPr>
            <p:txBody>
              <a:bodyPr wrap="square" rtlCol="0">
                <a:spAutoFit/>
              </a:bodyPr>
              <a:lstStyle/>
              <a:p>
                <a:pPr algn="dist"/>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对毒品说不</a:t>
                </a:r>
              </a:p>
            </p:txBody>
          </p:sp>
          <p:sp>
            <p:nvSpPr>
              <p:cNvPr id="52" name="TOP-PPT -6-4"/>
              <p:cNvSpPr txBox="1"/>
              <p:nvPr/>
            </p:nvSpPr>
            <p:spPr>
              <a:xfrm>
                <a:off x="7896328" y="5827840"/>
                <a:ext cx="2647691" cy="243171"/>
              </a:xfrm>
              <a:prstGeom prst="rect">
                <a:avLst/>
              </a:prstGeom>
              <a:noFill/>
            </p:spPr>
            <p:txBody>
              <a:bodyPr wrap="square" rtlCol="0">
                <a:spAutoFit/>
              </a:bodyPr>
              <a:lstStyle/>
              <a:p>
                <a:pPr algn="dist"/>
                <a:r>
                  <a:rPr lang="en-US" altLang="zh-CN" sz="800" i="1">
                    <a:solidFill>
                      <a:schemeClr val="tx1">
                        <a:lumMod val="50000"/>
                        <a:lumOff val="50000"/>
                      </a:schemeClr>
                    </a:solidFill>
                    <a:latin typeface="思源黑体 CN Light" panose="020B0300000000000000" pitchFamily="34" charset="-122"/>
                    <a:ea typeface="思源黑体 CN Light" panose="020B0300000000000000" pitchFamily="34" charset="-122"/>
                  </a:rPr>
                  <a:t>SAY NO TO DRUGS</a:t>
                </a:r>
              </a:p>
            </p:txBody>
          </p:sp>
        </p:grpSp>
      </p:grpSp>
      <p:grpSp>
        <p:nvGrpSpPr>
          <p:cNvPr id="56" name="TOP-PPT -7"/>
          <p:cNvGrpSpPr/>
          <p:nvPr/>
        </p:nvGrpSpPr>
        <p:grpSpPr>
          <a:xfrm>
            <a:off x="7853874" y="774987"/>
            <a:ext cx="5445239" cy="959764"/>
            <a:chOff x="6746761" y="1005495"/>
            <a:chExt cx="5445239" cy="959764"/>
          </a:xfrm>
        </p:grpSpPr>
        <p:sp>
          <p:nvSpPr>
            <p:cNvPr id="53" name="TOP-PPT -7-1"/>
            <p:cNvSpPr txBox="1"/>
            <p:nvPr/>
          </p:nvSpPr>
          <p:spPr>
            <a:xfrm>
              <a:off x="6746763" y="1005495"/>
              <a:ext cx="1597139" cy="822960"/>
            </a:xfrm>
            <a:prstGeom prst="rect">
              <a:avLst/>
            </a:prstGeom>
            <a:noFill/>
          </p:spPr>
          <p:txBody>
            <a:bodyPr wrap="square" rtlCol="0">
              <a:spAutoFit/>
            </a:bodyPr>
            <a:lstStyle/>
            <a:p>
              <a:pPr algn="dist"/>
              <a:r>
                <a:rPr lang="zh-CN" altLang="en-US" sz="4800" b="1" spc="300">
                  <a:solidFill>
                    <a:srgbClr val="9355A8"/>
                  </a:solidFill>
                  <a:latin typeface="思源黑体 CN Bold" panose="020B0800000000000000" pitchFamily="34" charset="-122"/>
                  <a:ea typeface="思源黑体 CN Bold" panose="020B0800000000000000" pitchFamily="34" charset="-122"/>
                </a:rPr>
                <a:t>目录</a:t>
              </a:r>
            </a:p>
          </p:txBody>
        </p:sp>
        <p:sp>
          <p:nvSpPr>
            <p:cNvPr id="54" name="TOP-PPT -7-2"/>
            <p:cNvSpPr txBox="1"/>
            <p:nvPr/>
          </p:nvSpPr>
          <p:spPr>
            <a:xfrm>
              <a:off x="8351174" y="1350275"/>
              <a:ext cx="1820322" cy="438912"/>
            </a:xfrm>
            <a:prstGeom prst="rect">
              <a:avLst/>
            </a:prstGeom>
            <a:noFill/>
          </p:spPr>
          <p:txBody>
            <a:bodyPr wrap="square" rtlCol="0">
              <a:spAutoFit/>
              <a:scene3d>
                <a:camera prst="orthographicFront"/>
                <a:lightRig rig="threePt" dir="t"/>
              </a:scene3d>
              <a:sp3d contourW="12700"/>
            </a:bodyPr>
            <a:lstStyle/>
            <a:p>
              <a:pPr algn="dist">
                <a:lnSpc>
                  <a:spcPct val="114000"/>
                </a:lnSpc>
                <a:defRPr/>
              </a:pPr>
              <a:r>
                <a:rPr lang="en-US" altLang="zh-CN" sz="2000">
                  <a:solidFill>
                    <a:schemeClr val="tx1">
                      <a:lumMod val="75000"/>
                      <a:lumOff val="25000"/>
                    </a:schemeClr>
                  </a:solidFill>
                  <a:latin typeface="思源黑体 CN Light" panose="020B0300000000000000" pitchFamily="34" charset="-122"/>
                  <a:ea typeface="思源黑体 CN Light" panose="020B0300000000000000" pitchFamily="34" charset="-122"/>
                </a:rPr>
                <a:t>CONTENTS</a:t>
              </a:r>
            </a:p>
          </p:txBody>
        </p:sp>
        <p:cxnSp>
          <p:nvCxnSpPr>
            <p:cNvPr id="55" name="TOP-PPT -7-3"/>
            <p:cNvCxnSpPr/>
            <p:nvPr/>
          </p:nvCxnSpPr>
          <p:spPr>
            <a:xfrm>
              <a:off x="6940154" y="1965259"/>
              <a:ext cx="5251846"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6" name="文本框 5"/>
          <p:cNvSpPr txBox="1"/>
          <p:nvPr/>
        </p:nvSpPr>
        <p:spPr>
          <a:xfrm>
            <a:off x="4762123" y="353085"/>
            <a:ext cx="1484768"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500"/>
                                        <p:tgtEl>
                                          <p:spTgt spid="56"/>
                                        </p:tgtEl>
                                      </p:cBhvr>
                                    </p:animEffect>
                                    <p:anim calcmode="lin" valueType="num">
                                      <p:cBhvr>
                                        <p:cTn id="8" dur="500" fill="hold"/>
                                        <p:tgtEl>
                                          <p:spTgt spid="56"/>
                                        </p:tgtEl>
                                        <p:attrNameLst>
                                          <p:attrName>ppt_x</p:attrName>
                                        </p:attrNameLst>
                                      </p:cBhvr>
                                      <p:tavLst>
                                        <p:tav tm="0">
                                          <p:val>
                                            <p:strVal val="#ppt_x"/>
                                          </p:val>
                                        </p:tav>
                                        <p:tav tm="100000">
                                          <p:val>
                                            <p:strVal val="#ppt_x"/>
                                          </p:val>
                                        </p:tav>
                                      </p:tavLst>
                                    </p:anim>
                                    <p:anim calcmode="lin" valueType="num">
                                      <p:cBhvr>
                                        <p:cTn id="9" dur="500" fill="hold"/>
                                        <p:tgtEl>
                                          <p:spTgt spid="56"/>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500"/>
                                        <p:tgtEl>
                                          <p:spTgt spid="29"/>
                                        </p:tgtEl>
                                      </p:cBhvr>
                                    </p:animEffect>
                                    <p:anim calcmode="lin" valueType="num">
                                      <p:cBhvr>
                                        <p:cTn id="14" dur="500" fill="hold"/>
                                        <p:tgtEl>
                                          <p:spTgt spid="29"/>
                                        </p:tgtEl>
                                        <p:attrNameLst>
                                          <p:attrName>ppt_x</p:attrName>
                                        </p:attrNameLst>
                                      </p:cBhvr>
                                      <p:tavLst>
                                        <p:tav tm="0">
                                          <p:val>
                                            <p:strVal val="#ppt_x"/>
                                          </p:val>
                                        </p:tav>
                                        <p:tav tm="100000">
                                          <p:val>
                                            <p:strVal val="#ppt_x"/>
                                          </p:val>
                                        </p:tav>
                                      </p:tavLst>
                                    </p:anim>
                                    <p:anim calcmode="lin" valueType="num">
                                      <p:cBhvr>
                                        <p:cTn id="15" dur="500" fill="hold"/>
                                        <p:tgtEl>
                                          <p:spTgt spid="29"/>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35"/>
                                        </p:tgtEl>
                                        <p:attrNameLst>
                                          <p:attrName>style.visibility</p:attrName>
                                        </p:attrNameLst>
                                      </p:cBhvr>
                                      <p:to>
                                        <p:strVal val="visible"/>
                                      </p:to>
                                    </p:set>
                                    <p:animEffect transition="in" filter="fade">
                                      <p:cBhvr>
                                        <p:cTn id="19" dur="500"/>
                                        <p:tgtEl>
                                          <p:spTgt spid="35"/>
                                        </p:tgtEl>
                                      </p:cBhvr>
                                    </p:animEffect>
                                    <p:anim calcmode="lin" valueType="num">
                                      <p:cBhvr>
                                        <p:cTn id="20" dur="500" fill="hold"/>
                                        <p:tgtEl>
                                          <p:spTgt spid="35"/>
                                        </p:tgtEl>
                                        <p:attrNameLst>
                                          <p:attrName>ppt_x</p:attrName>
                                        </p:attrNameLst>
                                      </p:cBhvr>
                                      <p:tavLst>
                                        <p:tav tm="0">
                                          <p:val>
                                            <p:strVal val="#ppt_x"/>
                                          </p:val>
                                        </p:tav>
                                        <p:tav tm="100000">
                                          <p:val>
                                            <p:strVal val="#ppt_x"/>
                                          </p:val>
                                        </p:tav>
                                      </p:tavLst>
                                    </p:anim>
                                    <p:anim calcmode="lin" valueType="num">
                                      <p:cBhvr>
                                        <p:cTn id="21" dur="500" fill="hold"/>
                                        <p:tgtEl>
                                          <p:spTgt spid="35"/>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500"/>
                            </p:stCondLst>
                            <p:childTnLst>
                              <p:par>
                                <p:cTn id="23" presetID="42" presetClass="entr" presetSubtype="0" fill="hold" nodeType="afterEffect">
                                  <p:stCondLst>
                                    <p:cond delay="0"/>
                                  </p:stCondLst>
                                  <p:childTnLst>
                                    <p:set>
                                      <p:cBhvr>
                                        <p:cTn id="24" dur="1" fill="hold">
                                          <p:stCondLst>
                                            <p:cond delay="0"/>
                                          </p:stCondLst>
                                        </p:cTn>
                                        <p:tgtEl>
                                          <p:spTgt spid="41"/>
                                        </p:tgtEl>
                                        <p:attrNameLst>
                                          <p:attrName>style.visibility</p:attrName>
                                        </p:attrNameLst>
                                      </p:cBhvr>
                                      <p:to>
                                        <p:strVal val="visible"/>
                                      </p:to>
                                    </p:set>
                                    <p:animEffect transition="in" filter="fade">
                                      <p:cBhvr>
                                        <p:cTn id="25" dur="500"/>
                                        <p:tgtEl>
                                          <p:spTgt spid="41"/>
                                        </p:tgtEl>
                                      </p:cBhvr>
                                    </p:animEffect>
                                    <p:anim calcmode="lin" valueType="num">
                                      <p:cBhvr>
                                        <p:cTn id="26" dur="500" fill="hold"/>
                                        <p:tgtEl>
                                          <p:spTgt spid="41"/>
                                        </p:tgtEl>
                                        <p:attrNameLst>
                                          <p:attrName>ppt_x</p:attrName>
                                        </p:attrNameLst>
                                      </p:cBhvr>
                                      <p:tavLst>
                                        <p:tav tm="0">
                                          <p:val>
                                            <p:strVal val="#ppt_x"/>
                                          </p:val>
                                        </p:tav>
                                        <p:tav tm="100000">
                                          <p:val>
                                            <p:strVal val="#ppt_x"/>
                                          </p:val>
                                        </p:tav>
                                      </p:tavLst>
                                    </p:anim>
                                    <p:anim calcmode="lin" valueType="num">
                                      <p:cBhvr>
                                        <p:cTn id="27" dur="500" fill="hold"/>
                                        <p:tgtEl>
                                          <p:spTgt spid="41"/>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2000"/>
                            </p:stCondLst>
                            <p:childTnLst>
                              <p:par>
                                <p:cTn id="29" presetID="42" presetClass="entr" presetSubtype="0" fill="hold" nodeType="afterEffect">
                                  <p:stCondLst>
                                    <p:cond delay="0"/>
                                  </p:stCondLst>
                                  <p:childTnLst>
                                    <p:set>
                                      <p:cBhvr>
                                        <p:cTn id="30" dur="1" fill="hold">
                                          <p:stCondLst>
                                            <p:cond delay="0"/>
                                          </p:stCondLst>
                                        </p:cTn>
                                        <p:tgtEl>
                                          <p:spTgt spid="47"/>
                                        </p:tgtEl>
                                        <p:attrNameLst>
                                          <p:attrName>style.visibility</p:attrName>
                                        </p:attrNameLst>
                                      </p:cBhvr>
                                      <p:to>
                                        <p:strVal val="visible"/>
                                      </p:to>
                                    </p:set>
                                    <p:animEffect transition="in" filter="fade">
                                      <p:cBhvr>
                                        <p:cTn id="31" dur="500"/>
                                        <p:tgtEl>
                                          <p:spTgt spid="47"/>
                                        </p:tgtEl>
                                      </p:cBhvr>
                                    </p:animEffect>
                                    <p:anim calcmode="lin" valueType="num">
                                      <p:cBhvr>
                                        <p:cTn id="32" dur="500" fill="hold"/>
                                        <p:tgtEl>
                                          <p:spTgt spid="47"/>
                                        </p:tgtEl>
                                        <p:attrNameLst>
                                          <p:attrName>ppt_x</p:attrName>
                                        </p:attrNameLst>
                                      </p:cBhvr>
                                      <p:tavLst>
                                        <p:tav tm="0">
                                          <p:val>
                                            <p:strVal val="#ppt_x"/>
                                          </p:val>
                                        </p:tav>
                                        <p:tav tm="100000">
                                          <p:val>
                                            <p:strVal val="#ppt_x"/>
                                          </p:val>
                                        </p:tav>
                                      </p:tavLst>
                                    </p:anim>
                                    <p:anim calcmode="lin" valueType="num">
                                      <p:cBhvr>
                                        <p:cTn id="33" dur="5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TOP-PPT -1"/>
          <p:cNvGrpSpPr/>
          <p:nvPr/>
        </p:nvGrpSpPr>
        <p:grpSpPr>
          <a:xfrm>
            <a:off x="311314" y="213446"/>
            <a:ext cx="3212029" cy="598296"/>
            <a:chOff x="6883194" y="5394393"/>
            <a:chExt cx="3660824" cy="681891"/>
          </a:xfrm>
        </p:grpSpPr>
        <p:sp>
          <p:nvSpPr>
            <p:cNvPr id="11" name="TOP-PPT -1-1"/>
            <p:cNvSpPr/>
            <p:nvPr/>
          </p:nvSpPr>
          <p:spPr>
            <a:xfrm>
              <a:off x="6897553" y="5394393"/>
              <a:ext cx="669686" cy="669686"/>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12" name="TOP-PPT -1-2"/>
            <p:cNvSpPr txBox="1"/>
            <p:nvPr/>
          </p:nvSpPr>
          <p:spPr>
            <a:xfrm>
              <a:off x="6883194" y="5498404"/>
              <a:ext cx="698394" cy="451603"/>
            </a:xfrm>
            <a:prstGeom prst="rect">
              <a:avLst/>
            </a:prstGeom>
            <a:noFill/>
          </p:spPr>
          <p:txBody>
            <a:bodyPr wrap="square" rtlCol="0">
              <a:spAutoFit/>
            </a:bodyPr>
            <a:lstStyle/>
            <a:p>
              <a:pPr algn="ctr"/>
              <a:r>
                <a:rPr lang="en-US" altLang="zh-CN" sz="2000">
                  <a:solidFill>
                    <a:schemeClr val="bg1"/>
                  </a:solidFill>
                  <a:latin typeface="思源黑体 CN Bold" panose="020B0800000000000000" pitchFamily="34" charset="-122"/>
                  <a:ea typeface="思源黑体 CN Bold" panose="020B0800000000000000" pitchFamily="34" charset="-122"/>
                </a:rPr>
                <a:t>04</a:t>
              </a:r>
            </a:p>
          </p:txBody>
        </p:sp>
        <p:grpSp>
          <p:nvGrpSpPr>
            <p:cNvPr id="13" name="组合 12"/>
            <p:cNvGrpSpPr/>
            <p:nvPr/>
          </p:nvGrpSpPr>
          <p:grpSpPr>
            <a:xfrm>
              <a:off x="7879528" y="5396902"/>
              <a:ext cx="2664490" cy="679382"/>
              <a:chOff x="7879528" y="5394004"/>
              <a:chExt cx="2664490" cy="679382"/>
            </a:xfrm>
          </p:grpSpPr>
          <p:sp>
            <p:nvSpPr>
              <p:cNvPr id="14" name="TOP-PPT -1-3"/>
              <p:cNvSpPr txBox="1"/>
              <p:nvPr/>
            </p:nvSpPr>
            <p:spPr>
              <a:xfrm>
                <a:off x="7879528" y="5394004"/>
                <a:ext cx="1751530" cy="451603"/>
              </a:xfrm>
              <a:prstGeom prst="rect">
                <a:avLst/>
              </a:prstGeom>
              <a:noFill/>
            </p:spPr>
            <p:txBody>
              <a:bodyPr wrap="square" rtlCol="0">
                <a:spAutoFit/>
              </a:bodyPr>
              <a:lstStyle/>
              <a:p>
                <a:pPr algn="dist"/>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对毒品说不</a:t>
                </a:r>
              </a:p>
            </p:txBody>
          </p:sp>
          <p:sp>
            <p:nvSpPr>
              <p:cNvPr id="15" name="TOP-PPT -1-4"/>
              <p:cNvSpPr txBox="1"/>
              <p:nvPr/>
            </p:nvSpPr>
            <p:spPr>
              <a:xfrm>
                <a:off x="7896327" y="5827840"/>
                <a:ext cx="2647691" cy="243171"/>
              </a:xfrm>
              <a:prstGeom prst="rect">
                <a:avLst/>
              </a:prstGeom>
              <a:noFill/>
            </p:spPr>
            <p:txBody>
              <a:bodyPr wrap="square" rtlCol="0">
                <a:spAutoFit/>
              </a:bodyPr>
              <a:lstStyle/>
              <a:p>
                <a:pPr algn="dist"/>
                <a:r>
                  <a:rPr lang="en-US" altLang="zh-CN" sz="800" i="1">
                    <a:solidFill>
                      <a:schemeClr val="tx1">
                        <a:lumMod val="50000"/>
                        <a:lumOff val="50000"/>
                      </a:schemeClr>
                    </a:solidFill>
                    <a:latin typeface="思源黑体 CN Light" panose="020B0300000000000000" pitchFamily="34" charset="-122"/>
                    <a:ea typeface="思源黑体 CN Light" panose="020B0300000000000000" pitchFamily="34" charset="-122"/>
                  </a:rPr>
                  <a:t>SAY NO TO DRUGS</a:t>
                </a:r>
              </a:p>
            </p:txBody>
          </p:sp>
        </p:grpSp>
      </p:grpSp>
      <p:sp>
        <p:nvSpPr>
          <p:cNvPr id="4" name="TOP-PPT -2"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9" name="TOP-PPT -3"/>
          <p:cNvGrpSpPr/>
          <p:nvPr/>
        </p:nvGrpSpPr>
        <p:grpSpPr>
          <a:xfrm>
            <a:off x="4908007" y="2250018"/>
            <a:ext cx="2960349" cy="3200044"/>
            <a:chOff x="4908007" y="2011893"/>
            <a:chExt cx="2960349" cy="3200044"/>
          </a:xfrm>
        </p:grpSpPr>
        <p:sp>
          <p:nvSpPr>
            <p:cNvPr id="16" name="TOP-PPT -3-1"/>
            <p:cNvSpPr/>
            <p:nvPr/>
          </p:nvSpPr>
          <p:spPr>
            <a:xfrm>
              <a:off x="4908007" y="2011893"/>
              <a:ext cx="2629441" cy="3135694"/>
            </a:xfrm>
            <a:custGeom>
              <a:avLst/>
              <a:gdLst>
                <a:gd name="connsiteX0" fmla="*/ 0 w 2393950"/>
                <a:gd name="connsiteY0" fmla="*/ 1196975 h 2393950"/>
                <a:gd name="connsiteX1" fmla="*/ 1196975 w 2393950"/>
                <a:gd name="connsiteY1" fmla="*/ 0 h 2393950"/>
                <a:gd name="connsiteX2" fmla="*/ 2393950 w 2393950"/>
                <a:gd name="connsiteY2" fmla="*/ 1196975 h 2393950"/>
                <a:gd name="connsiteX3" fmla="*/ 1196975 w 2393950"/>
                <a:gd name="connsiteY3" fmla="*/ 2393950 h 2393950"/>
                <a:gd name="connsiteX4" fmla="*/ 0 w 2393950"/>
                <a:gd name="connsiteY4" fmla="*/ 1196975 h 2393950"/>
                <a:gd name="connsiteX0-1" fmla="*/ 0 w 2393950"/>
                <a:gd name="connsiteY0-2" fmla="*/ 1196975 h 2393950"/>
                <a:gd name="connsiteX1-3" fmla="*/ 1196975 w 2393950"/>
                <a:gd name="connsiteY1-4" fmla="*/ 0 h 2393950"/>
                <a:gd name="connsiteX2-5" fmla="*/ 2393950 w 2393950"/>
                <a:gd name="connsiteY2-6" fmla="*/ 1196975 h 2393950"/>
                <a:gd name="connsiteX3-7" fmla="*/ 1196975 w 2393950"/>
                <a:gd name="connsiteY3-8" fmla="*/ 2393950 h 2393950"/>
                <a:gd name="connsiteX4-9" fmla="*/ 91440 w 2393950"/>
                <a:gd name="connsiteY4-10" fmla="*/ 1288415 h 2393950"/>
                <a:gd name="connsiteX0-11" fmla="*/ 1115735 w 2312710"/>
                <a:gd name="connsiteY0-12" fmla="*/ 0 h 2393950"/>
                <a:gd name="connsiteX1-13" fmla="*/ 2312710 w 2312710"/>
                <a:gd name="connsiteY1-14" fmla="*/ 1196975 h 2393950"/>
                <a:gd name="connsiteX2-15" fmla="*/ 1115735 w 2312710"/>
                <a:gd name="connsiteY2-16" fmla="*/ 2393950 h 2393950"/>
                <a:gd name="connsiteX3-17" fmla="*/ 10200 w 2312710"/>
                <a:gd name="connsiteY3-18" fmla="*/ 1288415 h 2393950"/>
                <a:gd name="connsiteX0-19" fmla="*/ 1105535 w 2302510"/>
                <a:gd name="connsiteY0-20" fmla="*/ 0 h 2423798"/>
                <a:gd name="connsiteX1-21" fmla="*/ 2302510 w 2302510"/>
                <a:gd name="connsiteY1-22" fmla="*/ 1196975 h 2423798"/>
                <a:gd name="connsiteX2-23" fmla="*/ 1105535 w 2302510"/>
                <a:gd name="connsiteY2-24" fmla="*/ 2393950 h 2423798"/>
                <a:gd name="connsiteX3-25" fmla="*/ 226060 w 2302510"/>
                <a:gd name="connsiteY3-26" fmla="*/ 1997075 h 2423798"/>
                <a:gd name="connsiteX4-27" fmla="*/ 0 w 2302510"/>
                <a:gd name="connsiteY4-28" fmla="*/ 1288415 h 2423798"/>
                <a:gd name="connsiteX0-29" fmla="*/ 1222997 w 2419972"/>
                <a:gd name="connsiteY0-30" fmla="*/ 0 h 2407324"/>
                <a:gd name="connsiteX1-31" fmla="*/ 2419972 w 2419972"/>
                <a:gd name="connsiteY1-32" fmla="*/ 1196975 h 2407324"/>
                <a:gd name="connsiteX2-33" fmla="*/ 1222997 w 2419972"/>
                <a:gd name="connsiteY2-34" fmla="*/ 2393950 h 2407324"/>
                <a:gd name="connsiteX3-35" fmla="*/ 64122 w 2419972"/>
                <a:gd name="connsiteY3-36" fmla="*/ 1806575 h 2407324"/>
                <a:gd name="connsiteX4-37" fmla="*/ 117462 w 2419972"/>
                <a:gd name="connsiteY4-38" fmla="*/ 1288415 h 2407324"/>
                <a:gd name="connsiteX0-39" fmla="*/ 1215702 w 2412677"/>
                <a:gd name="connsiteY0-40" fmla="*/ 0 h 2407324"/>
                <a:gd name="connsiteX1-41" fmla="*/ 2412677 w 2412677"/>
                <a:gd name="connsiteY1-42" fmla="*/ 1196975 h 2407324"/>
                <a:gd name="connsiteX2-43" fmla="*/ 1215702 w 2412677"/>
                <a:gd name="connsiteY2-44" fmla="*/ 2393950 h 2407324"/>
                <a:gd name="connsiteX3-45" fmla="*/ 56827 w 2412677"/>
                <a:gd name="connsiteY3-46" fmla="*/ 1806575 h 2407324"/>
                <a:gd name="connsiteX4-47" fmla="*/ 160967 w 2412677"/>
                <a:gd name="connsiteY4-48" fmla="*/ 869315 h 2407324"/>
                <a:gd name="connsiteX0-49" fmla="*/ 1295175 w 2492150"/>
                <a:gd name="connsiteY0-50" fmla="*/ 0 h 2398364"/>
                <a:gd name="connsiteX1-51" fmla="*/ 2492150 w 2492150"/>
                <a:gd name="connsiteY1-52" fmla="*/ 1196975 h 2398364"/>
                <a:gd name="connsiteX2-53" fmla="*/ 1295175 w 2492150"/>
                <a:gd name="connsiteY2-54" fmla="*/ 2393950 h 2398364"/>
                <a:gd name="connsiteX3-55" fmla="*/ 47400 w 2492150"/>
                <a:gd name="connsiteY3-56" fmla="*/ 1590675 h 2398364"/>
                <a:gd name="connsiteX4-57" fmla="*/ 240440 w 2492150"/>
                <a:gd name="connsiteY4-58" fmla="*/ 869315 h 2398364"/>
                <a:gd name="connsiteX0-59" fmla="*/ 1295175 w 2492150"/>
                <a:gd name="connsiteY0-60" fmla="*/ 0 h 2399999"/>
                <a:gd name="connsiteX1-61" fmla="*/ 2492150 w 2492150"/>
                <a:gd name="connsiteY1-62" fmla="*/ 1196975 h 2399999"/>
                <a:gd name="connsiteX2-63" fmla="*/ 1295175 w 2492150"/>
                <a:gd name="connsiteY2-64" fmla="*/ 2393950 h 2399999"/>
                <a:gd name="connsiteX3-65" fmla="*/ 47400 w 2492150"/>
                <a:gd name="connsiteY3-66" fmla="*/ 1590675 h 2399999"/>
                <a:gd name="connsiteX4-67" fmla="*/ 240440 w 2492150"/>
                <a:gd name="connsiteY4-68" fmla="*/ 869315 h 2399999"/>
                <a:gd name="connsiteX0-69" fmla="*/ 1389227 w 2586202"/>
                <a:gd name="connsiteY0-70" fmla="*/ 0 h 2404201"/>
                <a:gd name="connsiteX1-71" fmla="*/ 2586202 w 2586202"/>
                <a:gd name="connsiteY1-72" fmla="*/ 1196975 h 2404201"/>
                <a:gd name="connsiteX2-73" fmla="*/ 1389227 w 2586202"/>
                <a:gd name="connsiteY2-74" fmla="*/ 2393950 h 2404201"/>
                <a:gd name="connsiteX3-75" fmla="*/ 39852 w 2586202"/>
                <a:gd name="connsiteY3-76" fmla="*/ 1679575 h 2404201"/>
                <a:gd name="connsiteX4-77" fmla="*/ 334492 w 2586202"/>
                <a:gd name="connsiteY4-78" fmla="*/ 869315 h 2404201"/>
                <a:gd name="connsiteX0-79" fmla="*/ 1355133 w 2552108"/>
                <a:gd name="connsiteY0-80" fmla="*/ 0 h 2404201"/>
                <a:gd name="connsiteX1-81" fmla="*/ 2552108 w 2552108"/>
                <a:gd name="connsiteY1-82" fmla="*/ 1196975 h 2404201"/>
                <a:gd name="connsiteX2-83" fmla="*/ 1355133 w 2552108"/>
                <a:gd name="connsiteY2-84" fmla="*/ 2393950 h 2404201"/>
                <a:gd name="connsiteX3-85" fmla="*/ 5758 w 2552108"/>
                <a:gd name="connsiteY3-86" fmla="*/ 1679575 h 2404201"/>
                <a:gd name="connsiteX4-87" fmla="*/ 300398 w 2552108"/>
                <a:gd name="connsiteY4-88" fmla="*/ 869315 h 2404201"/>
                <a:gd name="connsiteX0-89" fmla="*/ 1358154 w 2555129"/>
                <a:gd name="connsiteY0-90" fmla="*/ 0 h 2404201"/>
                <a:gd name="connsiteX1-91" fmla="*/ 2555129 w 2555129"/>
                <a:gd name="connsiteY1-92" fmla="*/ 1196975 h 2404201"/>
                <a:gd name="connsiteX2-93" fmla="*/ 1358154 w 2555129"/>
                <a:gd name="connsiteY2-94" fmla="*/ 2393950 h 2404201"/>
                <a:gd name="connsiteX3-95" fmla="*/ 8779 w 2555129"/>
                <a:gd name="connsiteY3-96" fmla="*/ 1679575 h 2404201"/>
                <a:gd name="connsiteX4-97" fmla="*/ 303419 w 2555129"/>
                <a:gd name="connsiteY4-98" fmla="*/ 869315 h 2404201"/>
                <a:gd name="connsiteX0-99" fmla="*/ 1354768 w 2551743"/>
                <a:gd name="connsiteY0-100" fmla="*/ 0 h 2404201"/>
                <a:gd name="connsiteX1-101" fmla="*/ 2551743 w 2551743"/>
                <a:gd name="connsiteY1-102" fmla="*/ 1196975 h 2404201"/>
                <a:gd name="connsiteX2-103" fmla="*/ 1354768 w 2551743"/>
                <a:gd name="connsiteY2-104" fmla="*/ 2393950 h 2404201"/>
                <a:gd name="connsiteX3-105" fmla="*/ 5393 w 2551743"/>
                <a:gd name="connsiteY3-106" fmla="*/ 1679575 h 2404201"/>
                <a:gd name="connsiteX4-107" fmla="*/ 477833 w 2551743"/>
                <a:gd name="connsiteY4-108" fmla="*/ 805815 h 2404201"/>
                <a:gd name="connsiteX0-109" fmla="*/ 1267162 w 2464137"/>
                <a:gd name="connsiteY0-110" fmla="*/ 0 h 2417909"/>
                <a:gd name="connsiteX1-111" fmla="*/ 2464137 w 2464137"/>
                <a:gd name="connsiteY1-112" fmla="*/ 1196975 h 2417909"/>
                <a:gd name="connsiteX2-113" fmla="*/ 1267162 w 2464137"/>
                <a:gd name="connsiteY2-114" fmla="*/ 2393950 h 2417909"/>
                <a:gd name="connsiteX3-115" fmla="*/ 6687 w 2464137"/>
                <a:gd name="connsiteY3-116" fmla="*/ 1844675 h 2417909"/>
                <a:gd name="connsiteX4-117" fmla="*/ 390227 w 2464137"/>
                <a:gd name="connsiteY4-118" fmla="*/ 805815 h 2417909"/>
                <a:gd name="connsiteX0-119" fmla="*/ 1304011 w 2500986"/>
                <a:gd name="connsiteY0-120" fmla="*/ 0 h 2417909"/>
                <a:gd name="connsiteX1-121" fmla="*/ 2500986 w 2500986"/>
                <a:gd name="connsiteY1-122" fmla="*/ 1196975 h 2417909"/>
                <a:gd name="connsiteX2-123" fmla="*/ 1304011 w 2500986"/>
                <a:gd name="connsiteY2-124" fmla="*/ 2393950 h 2417909"/>
                <a:gd name="connsiteX3-125" fmla="*/ 43536 w 2500986"/>
                <a:gd name="connsiteY3-126" fmla="*/ 1844675 h 2417909"/>
                <a:gd name="connsiteX4-127" fmla="*/ 427076 w 2500986"/>
                <a:gd name="connsiteY4-128" fmla="*/ 805815 h 2417909"/>
                <a:gd name="connsiteX0-129" fmla="*/ 1304011 w 2500986"/>
                <a:gd name="connsiteY0-130" fmla="*/ 0 h 2420301"/>
                <a:gd name="connsiteX1-131" fmla="*/ 2500986 w 2500986"/>
                <a:gd name="connsiteY1-132" fmla="*/ 1196975 h 2420301"/>
                <a:gd name="connsiteX2-133" fmla="*/ 1304011 w 2500986"/>
                <a:gd name="connsiteY2-134" fmla="*/ 2393950 h 2420301"/>
                <a:gd name="connsiteX3-135" fmla="*/ 43536 w 2500986"/>
                <a:gd name="connsiteY3-136" fmla="*/ 1844675 h 2420301"/>
                <a:gd name="connsiteX4-137" fmla="*/ 427076 w 2500986"/>
                <a:gd name="connsiteY4-138" fmla="*/ 805815 h 2420301"/>
                <a:gd name="connsiteX0-139" fmla="*/ 1304011 w 2500986"/>
                <a:gd name="connsiteY0-140" fmla="*/ 0 h 2328425"/>
                <a:gd name="connsiteX1-141" fmla="*/ 2500986 w 2500986"/>
                <a:gd name="connsiteY1-142" fmla="*/ 1196975 h 2328425"/>
                <a:gd name="connsiteX2-143" fmla="*/ 1367511 w 2500986"/>
                <a:gd name="connsiteY2-144" fmla="*/ 2292350 h 2328425"/>
                <a:gd name="connsiteX3-145" fmla="*/ 43536 w 2500986"/>
                <a:gd name="connsiteY3-146" fmla="*/ 1844675 h 2328425"/>
                <a:gd name="connsiteX4-147" fmla="*/ 427076 w 2500986"/>
                <a:gd name="connsiteY4-148" fmla="*/ 805815 h 2328425"/>
                <a:gd name="connsiteX0-149" fmla="*/ 1257264 w 2454239"/>
                <a:gd name="connsiteY0-150" fmla="*/ 0 h 2349433"/>
                <a:gd name="connsiteX1-151" fmla="*/ 2454239 w 2454239"/>
                <a:gd name="connsiteY1-152" fmla="*/ 1196975 h 2349433"/>
                <a:gd name="connsiteX2-153" fmla="*/ 1320764 w 2454239"/>
                <a:gd name="connsiteY2-154" fmla="*/ 2292350 h 2349433"/>
                <a:gd name="connsiteX3-155" fmla="*/ 47589 w 2454239"/>
                <a:gd name="connsiteY3-156" fmla="*/ 1933575 h 2349433"/>
                <a:gd name="connsiteX4-157" fmla="*/ 380329 w 2454239"/>
                <a:gd name="connsiteY4-158" fmla="*/ 805815 h 2349433"/>
                <a:gd name="connsiteX0-159" fmla="*/ 1257264 w 2454239"/>
                <a:gd name="connsiteY0-160" fmla="*/ 0 h 2434400"/>
                <a:gd name="connsiteX1-161" fmla="*/ 2454239 w 2454239"/>
                <a:gd name="connsiteY1-162" fmla="*/ 1196975 h 2434400"/>
                <a:gd name="connsiteX2-163" fmla="*/ 1358864 w 2454239"/>
                <a:gd name="connsiteY2-164" fmla="*/ 2393950 h 2434400"/>
                <a:gd name="connsiteX3-165" fmla="*/ 47589 w 2454239"/>
                <a:gd name="connsiteY3-166" fmla="*/ 1933575 h 2434400"/>
                <a:gd name="connsiteX4-167" fmla="*/ 380329 w 2454239"/>
                <a:gd name="connsiteY4-168" fmla="*/ 805815 h 2434400"/>
                <a:gd name="connsiteX0-169" fmla="*/ 1257264 w 2454239"/>
                <a:gd name="connsiteY0-170" fmla="*/ 0 h 2424341"/>
                <a:gd name="connsiteX1-171" fmla="*/ 2454239 w 2454239"/>
                <a:gd name="connsiteY1-172" fmla="*/ 1196975 h 2424341"/>
                <a:gd name="connsiteX2-173" fmla="*/ 1358864 w 2454239"/>
                <a:gd name="connsiteY2-174" fmla="*/ 2393950 h 2424341"/>
                <a:gd name="connsiteX3-175" fmla="*/ 47589 w 2454239"/>
                <a:gd name="connsiteY3-176" fmla="*/ 1933575 h 2424341"/>
                <a:gd name="connsiteX4-177" fmla="*/ 380329 w 2454239"/>
                <a:gd name="connsiteY4-178" fmla="*/ 805815 h 2424341"/>
                <a:gd name="connsiteX0-179" fmla="*/ 1142964 w 2454239"/>
                <a:gd name="connsiteY0-180" fmla="*/ 0 h 2716441"/>
                <a:gd name="connsiteX1-181" fmla="*/ 2454239 w 2454239"/>
                <a:gd name="connsiteY1-182" fmla="*/ 1489075 h 2716441"/>
                <a:gd name="connsiteX2-183" fmla="*/ 1358864 w 2454239"/>
                <a:gd name="connsiteY2-184" fmla="*/ 2686050 h 2716441"/>
                <a:gd name="connsiteX3-185" fmla="*/ 47589 w 2454239"/>
                <a:gd name="connsiteY3-186" fmla="*/ 2225675 h 2716441"/>
                <a:gd name="connsiteX4-187" fmla="*/ 380329 w 2454239"/>
                <a:gd name="connsiteY4-188" fmla="*/ 1097915 h 2716441"/>
                <a:gd name="connsiteX0-189" fmla="*/ 1142964 w 2454239"/>
                <a:gd name="connsiteY0-190" fmla="*/ 0 h 2716441"/>
                <a:gd name="connsiteX1-191" fmla="*/ 2454239 w 2454239"/>
                <a:gd name="connsiteY1-192" fmla="*/ 1489075 h 2716441"/>
                <a:gd name="connsiteX2-193" fmla="*/ 1358864 w 2454239"/>
                <a:gd name="connsiteY2-194" fmla="*/ 2686050 h 2716441"/>
                <a:gd name="connsiteX3-195" fmla="*/ 47589 w 2454239"/>
                <a:gd name="connsiteY3-196" fmla="*/ 2225675 h 2716441"/>
                <a:gd name="connsiteX4-197" fmla="*/ 380329 w 2454239"/>
                <a:gd name="connsiteY4-198" fmla="*/ 1097915 h 2716441"/>
                <a:gd name="connsiteX0-199" fmla="*/ 838164 w 2454239"/>
                <a:gd name="connsiteY0-200" fmla="*/ 0 h 2881541"/>
                <a:gd name="connsiteX1-201" fmla="*/ 2454239 w 2454239"/>
                <a:gd name="connsiteY1-202" fmla="*/ 1654175 h 2881541"/>
                <a:gd name="connsiteX2-203" fmla="*/ 1358864 w 2454239"/>
                <a:gd name="connsiteY2-204" fmla="*/ 2851150 h 2881541"/>
                <a:gd name="connsiteX3-205" fmla="*/ 47589 w 2454239"/>
                <a:gd name="connsiteY3-206" fmla="*/ 2390775 h 2881541"/>
                <a:gd name="connsiteX4-207" fmla="*/ 380329 w 2454239"/>
                <a:gd name="connsiteY4-208" fmla="*/ 1263015 h 2881541"/>
                <a:gd name="connsiteX0-209" fmla="*/ 838164 w 2454239"/>
                <a:gd name="connsiteY0-210" fmla="*/ 0 h 3034800"/>
                <a:gd name="connsiteX1-211" fmla="*/ 2454239 w 2454239"/>
                <a:gd name="connsiteY1-212" fmla="*/ 1654175 h 3034800"/>
                <a:gd name="connsiteX2-213" fmla="*/ 1765264 w 2454239"/>
                <a:gd name="connsiteY2-214" fmla="*/ 3016250 h 3034800"/>
                <a:gd name="connsiteX3-215" fmla="*/ 47589 w 2454239"/>
                <a:gd name="connsiteY3-216" fmla="*/ 2390775 h 3034800"/>
                <a:gd name="connsiteX4-217" fmla="*/ 380329 w 2454239"/>
                <a:gd name="connsiteY4-218" fmla="*/ 1263015 h 3034800"/>
                <a:gd name="connsiteX0-219" fmla="*/ 838164 w 2822539"/>
                <a:gd name="connsiteY0-220" fmla="*/ 0 h 3031763"/>
                <a:gd name="connsiteX1-221" fmla="*/ 2822539 w 2822539"/>
                <a:gd name="connsiteY1-222" fmla="*/ 1870075 h 3031763"/>
                <a:gd name="connsiteX2-223" fmla="*/ 1765264 w 2822539"/>
                <a:gd name="connsiteY2-224" fmla="*/ 3016250 h 3031763"/>
                <a:gd name="connsiteX3-225" fmla="*/ 47589 w 2822539"/>
                <a:gd name="connsiteY3-226" fmla="*/ 2390775 h 3031763"/>
                <a:gd name="connsiteX4-227" fmla="*/ 380329 w 2822539"/>
                <a:gd name="connsiteY4-228" fmla="*/ 1263015 h 3031763"/>
                <a:gd name="connsiteX0-229" fmla="*/ 714589 w 2698964"/>
                <a:gd name="connsiteY0-230" fmla="*/ 0 h 3036745"/>
                <a:gd name="connsiteX1-231" fmla="*/ 2698964 w 2698964"/>
                <a:gd name="connsiteY1-232" fmla="*/ 1870075 h 3036745"/>
                <a:gd name="connsiteX2-233" fmla="*/ 1641689 w 2698964"/>
                <a:gd name="connsiteY2-234" fmla="*/ 3016250 h 3036745"/>
                <a:gd name="connsiteX3-235" fmla="*/ 63714 w 2698964"/>
                <a:gd name="connsiteY3-236" fmla="*/ 2441575 h 3036745"/>
                <a:gd name="connsiteX4-237" fmla="*/ 256754 w 2698964"/>
                <a:gd name="connsiteY4-238" fmla="*/ 1263015 h 3036745"/>
                <a:gd name="connsiteX0-239" fmla="*/ 838163 w 2822538"/>
                <a:gd name="connsiteY0-240" fmla="*/ 0 h 3036745"/>
                <a:gd name="connsiteX1-241" fmla="*/ 2822538 w 2822538"/>
                <a:gd name="connsiteY1-242" fmla="*/ 1870075 h 3036745"/>
                <a:gd name="connsiteX2-243" fmla="*/ 1765263 w 2822538"/>
                <a:gd name="connsiteY2-244" fmla="*/ 3016250 h 3036745"/>
                <a:gd name="connsiteX3-245" fmla="*/ 47588 w 2822538"/>
                <a:gd name="connsiteY3-246" fmla="*/ 2441575 h 3036745"/>
                <a:gd name="connsiteX4-247" fmla="*/ 380328 w 2822538"/>
                <a:gd name="connsiteY4-248" fmla="*/ 1263015 h 3036745"/>
                <a:gd name="connsiteX0-249" fmla="*/ 847579 w 2831954"/>
                <a:gd name="connsiteY0-250" fmla="*/ 0 h 3036745"/>
                <a:gd name="connsiteX1-251" fmla="*/ 2831954 w 2831954"/>
                <a:gd name="connsiteY1-252" fmla="*/ 1870075 h 3036745"/>
                <a:gd name="connsiteX2-253" fmla="*/ 1774679 w 2831954"/>
                <a:gd name="connsiteY2-254" fmla="*/ 3016250 h 3036745"/>
                <a:gd name="connsiteX3-255" fmla="*/ 57004 w 2831954"/>
                <a:gd name="connsiteY3-256" fmla="*/ 2441575 h 3036745"/>
                <a:gd name="connsiteX4-257" fmla="*/ 389744 w 2831954"/>
                <a:gd name="connsiteY4-258" fmla="*/ 1263015 h 3036745"/>
                <a:gd name="connsiteX0-259" fmla="*/ 847579 w 2831954"/>
                <a:gd name="connsiteY0-260" fmla="*/ 0 h 3047394"/>
                <a:gd name="connsiteX1-261" fmla="*/ 2831954 w 2831954"/>
                <a:gd name="connsiteY1-262" fmla="*/ 1870075 h 3047394"/>
                <a:gd name="connsiteX2-263" fmla="*/ 1774679 w 2831954"/>
                <a:gd name="connsiteY2-264" fmla="*/ 3016250 h 3047394"/>
                <a:gd name="connsiteX3-265" fmla="*/ 57004 w 2831954"/>
                <a:gd name="connsiteY3-266" fmla="*/ 2441575 h 3047394"/>
                <a:gd name="connsiteX4-267" fmla="*/ 389744 w 2831954"/>
                <a:gd name="connsiteY4-268" fmla="*/ 1263015 h 3047394"/>
                <a:gd name="connsiteX0-269" fmla="*/ 847579 w 2831954"/>
                <a:gd name="connsiteY0-270" fmla="*/ 0 h 3052329"/>
                <a:gd name="connsiteX1-271" fmla="*/ 2831954 w 2831954"/>
                <a:gd name="connsiteY1-272" fmla="*/ 1870075 h 3052329"/>
                <a:gd name="connsiteX2-273" fmla="*/ 1774679 w 2831954"/>
                <a:gd name="connsiteY2-274" fmla="*/ 3016250 h 3052329"/>
                <a:gd name="connsiteX3-275" fmla="*/ 57004 w 2831954"/>
                <a:gd name="connsiteY3-276" fmla="*/ 2441575 h 3052329"/>
                <a:gd name="connsiteX4-277" fmla="*/ 389744 w 2831954"/>
                <a:gd name="connsiteY4-278" fmla="*/ 1263015 h 3052329"/>
                <a:gd name="connsiteX0-279" fmla="*/ 860310 w 2844685"/>
                <a:gd name="connsiteY0-280" fmla="*/ 0 h 3052329"/>
                <a:gd name="connsiteX1-281" fmla="*/ 2844685 w 2844685"/>
                <a:gd name="connsiteY1-282" fmla="*/ 1870075 h 3052329"/>
                <a:gd name="connsiteX2-283" fmla="*/ 1787410 w 2844685"/>
                <a:gd name="connsiteY2-284" fmla="*/ 3016250 h 3052329"/>
                <a:gd name="connsiteX3-285" fmla="*/ 69735 w 2844685"/>
                <a:gd name="connsiteY3-286" fmla="*/ 2441575 h 3052329"/>
                <a:gd name="connsiteX4-287" fmla="*/ 402475 w 2844685"/>
                <a:gd name="connsiteY4-288" fmla="*/ 1263015 h 3052329"/>
                <a:gd name="connsiteX0-289" fmla="*/ 860310 w 2844685"/>
                <a:gd name="connsiteY0-290" fmla="*/ 0 h 3048933"/>
                <a:gd name="connsiteX1-291" fmla="*/ 2844685 w 2844685"/>
                <a:gd name="connsiteY1-292" fmla="*/ 1870075 h 3048933"/>
                <a:gd name="connsiteX2-293" fmla="*/ 1787410 w 2844685"/>
                <a:gd name="connsiteY2-294" fmla="*/ 3016250 h 3048933"/>
                <a:gd name="connsiteX3-295" fmla="*/ 69735 w 2844685"/>
                <a:gd name="connsiteY3-296" fmla="*/ 2441575 h 3048933"/>
                <a:gd name="connsiteX4-297" fmla="*/ 402475 w 2844685"/>
                <a:gd name="connsiteY4-298" fmla="*/ 1263015 h 3048933"/>
                <a:gd name="connsiteX0-299" fmla="*/ 837537 w 2821912"/>
                <a:gd name="connsiteY0-300" fmla="*/ 0 h 3048933"/>
                <a:gd name="connsiteX1-301" fmla="*/ 2821912 w 2821912"/>
                <a:gd name="connsiteY1-302" fmla="*/ 1870075 h 3048933"/>
                <a:gd name="connsiteX2-303" fmla="*/ 1764637 w 2821912"/>
                <a:gd name="connsiteY2-304" fmla="*/ 3016250 h 3048933"/>
                <a:gd name="connsiteX3-305" fmla="*/ 46962 w 2821912"/>
                <a:gd name="connsiteY3-306" fmla="*/ 2441575 h 3048933"/>
                <a:gd name="connsiteX4-307" fmla="*/ 692122 w 2821912"/>
                <a:gd name="connsiteY4-308" fmla="*/ 1415415 h 3048933"/>
                <a:gd name="connsiteX0-309" fmla="*/ 843530 w 2827905"/>
                <a:gd name="connsiteY0-310" fmla="*/ 0 h 3048933"/>
                <a:gd name="connsiteX1-311" fmla="*/ 2827905 w 2827905"/>
                <a:gd name="connsiteY1-312" fmla="*/ 1870075 h 3048933"/>
                <a:gd name="connsiteX2-313" fmla="*/ 1770630 w 2827905"/>
                <a:gd name="connsiteY2-314" fmla="*/ 3016250 h 3048933"/>
                <a:gd name="connsiteX3-315" fmla="*/ 52955 w 2827905"/>
                <a:gd name="connsiteY3-316" fmla="*/ 2441575 h 3048933"/>
                <a:gd name="connsiteX4-317" fmla="*/ 698115 w 2827905"/>
                <a:gd name="connsiteY4-318" fmla="*/ 1415415 h 3048933"/>
                <a:gd name="connsiteX0-319" fmla="*/ 800804 w 2785179"/>
                <a:gd name="connsiteY0-320" fmla="*/ 0 h 3047524"/>
                <a:gd name="connsiteX1-321" fmla="*/ 2785179 w 2785179"/>
                <a:gd name="connsiteY1-322" fmla="*/ 1870075 h 3047524"/>
                <a:gd name="connsiteX2-323" fmla="*/ 1727904 w 2785179"/>
                <a:gd name="connsiteY2-324" fmla="*/ 3016250 h 3047524"/>
                <a:gd name="connsiteX3-325" fmla="*/ 55949 w 2785179"/>
                <a:gd name="connsiteY3-326" fmla="*/ 2433955 h 3047524"/>
                <a:gd name="connsiteX4-327" fmla="*/ 655389 w 2785179"/>
                <a:gd name="connsiteY4-328" fmla="*/ 1415415 h 3047524"/>
                <a:gd name="connsiteX0-329" fmla="*/ 944315 w 2928690"/>
                <a:gd name="connsiteY0-330" fmla="*/ 0 h 3030224"/>
                <a:gd name="connsiteX1-331" fmla="*/ 2928690 w 2928690"/>
                <a:gd name="connsiteY1-332" fmla="*/ 1870075 h 3030224"/>
                <a:gd name="connsiteX2-333" fmla="*/ 1871415 w 2928690"/>
                <a:gd name="connsiteY2-334" fmla="*/ 3016250 h 3030224"/>
                <a:gd name="connsiteX3-335" fmla="*/ 47060 w 2928690"/>
                <a:gd name="connsiteY3-336" fmla="*/ 2304415 h 3030224"/>
                <a:gd name="connsiteX4-337" fmla="*/ 798900 w 2928690"/>
                <a:gd name="connsiteY4-338" fmla="*/ 1415415 h 3030224"/>
                <a:gd name="connsiteX0-339" fmla="*/ 897255 w 2881630"/>
                <a:gd name="connsiteY0-340" fmla="*/ 0 h 3030224"/>
                <a:gd name="connsiteX1-341" fmla="*/ 2881630 w 2881630"/>
                <a:gd name="connsiteY1-342" fmla="*/ 1870075 h 3030224"/>
                <a:gd name="connsiteX2-343" fmla="*/ 1824355 w 2881630"/>
                <a:gd name="connsiteY2-344" fmla="*/ 3016250 h 3030224"/>
                <a:gd name="connsiteX3-345" fmla="*/ 0 w 2881630"/>
                <a:gd name="connsiteY3-346" fmla="*/ 2304415 h 3030224"/>
                <a:gd name="connsiteX4-347" fmla="*/ 751840 w 2881630"/>
                <a:gd name="connsiteY4-348" fmla="*/ 1415415 h 3030224"/>
                <a:gd name="connsiteX0-349" fmla="*/ 898552 w 2882927"/>
                <a:gd name="connsiteY0-350" fmla="*/ 0 h 3025319"/>
                <a:gd name="connsiteX1-351" fmla="*/ 2882927 w 2882927"/>
                <a:gd name="connsiteY1-352" fmla="*/ 1870075 h 3025319"/>
                <a:gd name="connsiteX2-353" fmla="*/ 1825652 w 2882927"/>
                <a:gd name="connsiteY2-354" fmla="*/ 3016250 h 3025319"/>
                <a:gd name="connsiteX3-355" fmla="*/ 1297 w 2882927"/>
                <a:gd name="connsiteY3-356" fmla="*/ 2304415 h 3025319"/>
                <a:gd name="connsiteX4-357" fmla="*/ 753137 w 2882927"/>
                <a:gd name="connsiteY4-358" fmla="*/ 1415415 h 3025319"/>
                <a:gd name="connsiteX0-359" fmla="*/ 746280 w 2730655"/>
                <a:gd name="connsiteY0-360" fmla="*/ 0 h 3025319"/>
                <a:gd name="connsiteX1-361" fmla="*/ 2730655 w 2730655"/>
                <a:gd name="connsiteY1-362" fmla="*/ 1870075 h 3025319"/>
                <a:gd name="connsiteX2-363" fmla="*/ 1673380 w 2730655"/>
                <a:gd name="connsiteY2-364" fmla="*/ 3016250 h 3025319"/>
                <a:gd name="connsiteX3-365" fmla="*/ 1425 w 2730655"/>
                <a:gd name="connsiteY3-366" fmla="*/ 2304415 h 3025319"/>
                <a:gd name="connsiteX4-367" fmla="*/ 600865 w 2730655"/>
                <a:gd name="connsiteY4-368" fmla="*/ 1415415 h 3025319"/>
                <a:gd name="connsiteX0-369" fmla="*/ 746280 w 2730655"/>
                <a:gd name="connsiteY0-370" fmla="*/ 0 h 3025319"/>
                <a:gd name="connsiteX1-371" fmla="*/ 2730655 w 2730655"/>
                <a:gd name="connsiteY1-372" fmla="*/ 1870075 h 3025319"/>
                <a:gd name="connsiteX2-373" fmla="*/ 1673380 w 2730655"/>
                <a:gd name="connsiteY2-374" fmla="*/ 3016250 h 3025319"/>
                <a:gd name="connsiteX3-375" fmla="*/ 1425 w 2730655"/>
                <a:gd name="connsiteY3-376" fmla="*/ 2304415 h 3025319"/>
                <a:gd name="connsiteX4-377" fmla="*/ 600865 w 2730655"/>
                <a:gd name="connsiteY4-378" fmla="*/ 1415415 h 3025319"/>
                <a:gd name="connsiteX0-379" fmla="*/ 747237 w 2731612"/>
                <a:gd name="connsiteY0-380" fmla="*/ 0 h 3024754"/>
                <a:gd name="connsiteX1-381" fmla="*/ 2731612 w 2731612"/>
                <a:gd name="connsiteY1-382" fmla="*/ 1870075 h 3024754"/>
                <a:gd name="connsiteX2-383" fmla="*/ 1674337 w 2731612"/>
                <a:gd name="connsiteY2-384" fmla="*/ 3016250 h 3024754"/>
                <a:gd name="connsiteX3-385" fmla="*/ 2382 w 2731612"/>
                <a:gd name="connsiteY3-386" fmla="*/ 2304415 h 3024754"/>
                <a:gd name="connsiteX4-387" fmla="*/ 601822 w 2731612"/>
                <a:gd name="connsiteY4-388" fmla="*/ 1415415 h 3024754"/>
                <a:gd name="connsiteX0-389" fmla="*/ 747237 w 2731612"/>
                <a:gd name="connsiteY0-390" fmla="*/ 0 h 3024754"/>
                <a:gd name="connsiteX1-391" fmla="*/ 2731612 w 2731612"/>
                <a:gd name="connsiteY1-392" fmla="*/ 1870075 h 3024754"/>
                <a:gd name="connsiteX2-393" fmla="*/ 1674337 w 2731612"/>
                <a:gd name="connsiteY2-394" fmla="*/ 3016250 h 3024754"/>
                <a:gd name="connsiteX3-395" fmla="*/ 2382 w 2731612"/>
                <a:gd name="connsiteY3-396" fmla="*/ 2304415 h 3024754"/>
                <a:gd name="connsiteX4-397" fmla="*/ 601822 w 2731612"/>
                <a:gd name="connsiteY4-398" fmla="*/ 1415415 h 3024754"/>
                <a:gd name="connsiteX0-399" fmla="*/ 744855 w 2729230"/>
                <a:gd name="connsiteY0-400" fmla="*/ 0 h 3025319"/>
                <a:gd name="connsiteX1-401" fmla="*/ 2729230 w 2729230"/>
                <a:gd name="connsiteY1-402" fmla="*/ 1870075 h 3025319"/>
                <a:gd name="connsiteX2-403" fmla="*/ 1671955 w 2729230"/>
                <a:gd name="connsiteY2-404" fmla="*/ 3016250 h 3025319"/>
                <a:gd name="connsiteX3-405" fmla="*/ 0 w 2729230"/>
                <a:gd name="connsiteY3-406" fmla="*/ 2304415 h 3025319"/>
                <a:gd name="connsiteX4-407" fmla="*/ 599440 w 2729230"/>
                <a:gd name="connsiteY4-408" fmla="*/ 1415415 h 3025319"/>
                <a:gd name="connsiteX0-409" fmla="*/ 750549 w 2734924"/>
                <a:gd name="connsiteY0-410" fmla="*/ 0 h 3025319"/>
                <a:gd name="connsiteX1-411" fmla="*/ 2734924 w 2734924"/>
                <a:gd name="connsiteY1-412" fmla="*/ 1870075 h 3025319"/>
                <a:gd name="connsiteX2-413" fmla="*/ 1677649 w 2734924"/>
                <a:gd name="connsiteY2-414" fmla="*/ 3016250 h 3025319"/>
                <a:gd name="connsiteX3-415" fmla="*/ 5694 w 2734924"/>
                <a:gd name="connsiteY3-416" fmla="*/ 2304415 h 3025319"/>
                <a:gd name="connsiteX4-417" fmla="*/ 605134 w 2734924"/>
                <a:gd name="connsiteY4-418" fmla="*/ 1415415 h 3025319"/>
                <a:gd name="connsiteX0-419" fmla="*/ 645482 w 2629857"/>
                <a:gd name="connsiteY0-420" fmla="*/ 0 h 3033031"/>
                <a:gd name="connsiteX1-421" fmla="*/ 2629857 w 2629857"/>
                <a:gd name="connsiteY1-422" fmla="*/ 1870075 h 3033031"/>
                <a:gd name="connsiteX2-423" fmla="*/ 1572582 w 2629857"/>
                <a:gd name="connsiteY2-424" fmla="*/ 3016250 h 3033031"/>
                <a:gd name="connsiteX3-425" fmla="*/ 7307 w 2629857"/>
                <a:gd name="connsiteY3-426" fmla="*/ 2411095 h 3033031"/>
                <a:gd name="connsiteX4-427" fmla="*/ 500067 w 2629857"/>
                <a:gd name="connsiteY4-428" fmla="*/ 1415415 h 3033031"/>
                <a:gd name="connsiteX0-429" fmla="*/ 647128 w 2631503"/>
                <a:gd name="connsiteY0-430" fmla="*/ 0 h 3033031"/>
                <a:gd name="connsiteX1-431" fmla="*/ 2631503 w 2631503"/>
                <a:gd name="connsiteY1-432" fmla="*/ 1870075 h 3033031"/>
                <a:gd name="connsiteX2-433" fmla="*/ 1574228 w 2631503"/>
                <a:gd name="connsiteY2-434" fmla="*/ 3016250 h 3033031"/>
                <a:gd name="connsiteX3-435" fmla="*/ 8953 w 2631503"/>
                <a:gd name="connsiteY3-436" fmla="*/ 2411095 h 3033031"/>
                <a:gd name="connsiteX4-437" fmla="*/ 501713 w 2631503"/>
                <a:gd name="connsiteY4-438" fmla="*/ 1415415 h 3033031"/>
                <a:gd name="connsiteX0-439" fmla="*/ 646636 w 2631011"/>
                <a:gd name="connsiteY0-440" fmla="*/ 0 h 3033031"/>
                <a:gd name="connsiteX1-441" fmla="*/ 2631011 w 2631011"/>
                <a:gd name="connsiteY1-442" fmla="*/ 1870075 h 3033031"/>
                <a:gd name="connsiteX2-443" fmla="*/ 1573736 w 2631011"/>
                <a:gd name="connsiteY2-444" fmla="*/ 3016250 h 3033031"/>
                <a:gd name="connsiteX3-445" fmla="*/ 8461 w 2631011"/>
                <a:gd name="connsiteY3-446" fmla="*/ 2411095 h 3033031"/>
                <a:gd name="connsiteX4-447" fmla="*/ 524081 w 2631011"/>
                <a:gd name="connsiteY4-448" fmla="*/ 1583055 h 3033031"/>
                <a:gd name="connsiteX0-449" fmla="*/ 645066 w 2629441"/>
                <a:gd name="connsiteY0-450" fmla="*/ 0 h 3033031"/>
                <a:gd name="connsiteX1-451" fmla="*/ 2629441 w 2629441"/>
                <a:gd name="connsiteY1-452" fmla="*/ 1870075 h 3033031"/>
                <a:gd name="connsiteX2-453" fmla="*/ 1572166 w 2629441"/>
                <a:gd name="connsiteY2-454" fmla="*/ 3016250 h 3033031"/>
                <a:gd name="connsiteX3-455" fmla="*/ 6891 w 2629441"/>
                <a:gd name="connsiteY3-456" fmla="*/ 2411095 h 3033031"/>
                <a:gd name="connsiteX4-457" fmla="*/ 522511 w 2629441"/>
                <a:gd name="connsiteY4-458" fmla="*/ 1583055 h 3033031"/>
                <a:gd name="connsiteX0-459" fmla="*/ 645066 w 2629441"/>
                <a:gd name="connsiteY0-460" fmla="*/ 0 h 3033031"/>
                <a:gd name="connsiteX1-461" fmla="*/ 2629441 w 2629441"/>
                <a:gd name="connsiteY1-462" fmla="*/ 1870075 h 3033031"/>
                <a:gd name="connsiteX2-463" fmla="*/ 1572166 w 2629441"/>
                <a:gd name="connsiteY2-464" fmla="*/ 3016250 h 3033031"/>
                <a:gd name="connsiteX3-465" fmla="*/ 6891 w 2629441"/>
                <a:gd name="connsiteY3-466" fmla="*/ 2411095 h 3033031"/>
                <a:gd name="connsiteX4-467" fmla="*/ 522511 w 2629441"/>
                <a:gd name="connsiteY4-468" fmla="*/ 1583055 h 3033031"/>
                <a:gd name="connsiteX0-469" fmla="*/ 645066 w 2629441"/>
                <a:gd name="connsiteY0-470" fmla="*/ 0 h 3023178"/>
                <a:gd name="connsiteX1-471" fmla="*/ 2629441 w 2629441"/>
                <a:gd name="connsiteY1-472" fmla="*/ 1870075 h 3023178"/>
                <a:gd name="connsiteX2-473" fmla="*/ 1572166 w 2629441"/>
                <a:gd name="connsiteY2-474" fmla="*/ 3016250 h 3023178"/>
                <a:gd name="connsiteX3-475" fmla="*/ 6891 w 2629441"/>
                <a:gd name="connsiteY3-476" fmla="*/ 2411095 h 3023178"/>
                <a:gd name="connsiteX4-477" fmla="*/ 522511 w 2629441"/>
                <a:gd name="connsiteY4-478" fmla="*/ 1583055 h 3023178"/>
                <a:gd name="connsiteX0-479" fmla="*/ 645066 w 2629441"/>
                <a:gd name="connsiteY0-480" fmla="*/ 0 h 3075488"/>
                <a:gd name="connsiteX1-481" fmla="*/ 2629441 w 2629441"/>
                <a:gd name="connsiteY1-482" fmla="*/ 1870075 h 3075488"/>
                <a:gd name="connsiteX2-483" fmla="*/ 1587406 w 2629441"/>
                <a:gd name="connsiteY2-484" fmla="*/ 3069590 h 3075488"/>
                <a:gd name="connsiteX3-485" fmla="*/ 6891 w 2629441"/>
                <a:gd name="connsiteY3-486" fmla="*/ 2411095 h 3075488"/>
                <a:gd name="connsiteX4-487" fmla="*/ 522511 w 2629441"/>
                <a:gd name="connsiteY4-488" fmla="*/ 1583055 h 3075488"/>
                <a:gd name="connsiteX0-489" fmla="*/ 645066 w 2629441"/>
                <a:gd name="connsiteY0-490" fmla="*/ 0 h 3095178"/>
                <a:gd name="connsiteX1-491" fmla="*/ 2629441 w 2629441"/>
                <a:gd name="connsiteY1-492" fmla="*/ 1870075 h 3095178"/>
                <a:gd name="connsiteX2-493" fmla="*/ 1587406 w 2629441"/>
                <a:gd name="connsiteY2-494" fmla="*/ 3069590 h 3095178"/>
                <a:gd name="connsiteX3-495" fmla="*/ 6891 w 2629441"/>
                <a:gd name="connsiteY3-496" fmla="*/ 2411095 h 3095178"/>
                <a:gd name="connsiteX4-497" fmla="*/ 522511 w 2629441"/>
                <a:gd name="connsiteY4-498" fmla="*/ 1583055 h 3095178"/>
                <a:gd name="connsiteX0-499" fmla="*/ 645066 w 2629441"/>
                <a:gd name="connsiteY0-500" fmla="*/ 0 h 3116932"/>
                <a:gd name="connsiteX1-501" fmla="*/ 2629441 w 2629441"/>
                <a:gd name="connsiteY1-502" fmla="*/ 1870075 h 3116932"/>
                <a:gd name="connsiteX2-503" fmla="*/ 1473106 w 2629441"/>
                <a:gd name="connsiteY2-504" fmla="*/ 3092450 h 3116932"/>
                <a:gd name="connsiteX3-505" fmla="*/ 6891 w 2629441"/>
                <a:gd name="connsiteY3-506" fmla="*/ 2411095 h 3116932"/>
                <a:gd name="connsiteX4-507" fmla="*/ 522511 w 2629441"/>
                <a:gd name="connsiteY4-508" fmla="*/ 1583055 h 3116932"/>
                <a:gd name="connsiteX0-509" fmla="*/ 645066 w 2629441"/>
                <a:gd name="connsiteY0-510" fmla="*/ 0 h 3106436"/>
                <a:gd name="connsiteX1-511" fmla="*/ 2629441 w 2629441"/>
                <a:gd name="connsiteY1-512" fmla="*/ 1870075 h 3106436"/>
                <a:gd name="connsiteX2-513" fmla="*/ 1473106 w 2629441"/>
                <a:gd name="connsiteY2-514" fmla="*/ 3092450 h 3106436"/>
                <a:gd name="connsiteX3-515" fmla="*/ 6891 w 2629441"/>
                <a:gd name="connsiteY3-516" fmla="*/ 2411095 h 3106436"/>
                <a:gd name="connsiteX4-517" fmla="*/ 522511 w 2629441"/>
                <a:gd name="connsiteY4-518" fmla="*/ 1583055 h 3106436"/>
                <a:gd name="connsiteX0-519" fmla="*/ 645066 w 2629441"/>
                <a:gd name="connsiteY0-520" fmla="*/ 0 h 3129551"/>
                <a:gd name="connsiteX1-521" fmla="*/ 2629441 w 2629441"/>
                <a:gd name="connsiteY1-522" fmla="*/ 1870075 h 3129551"/>
                <a:gd name="connsiteX2-523" fmla="*/ 1296894 w 2629441"/>
                <a:gd name="connsiteY2-524" fmla="*/ 3116263 h 3129551"/>
                <a:gd name="connsiteX3-525" fmla="*/ 6891 w 2629441"/>
                <a:gd name="connsiteY3-526" fmla="*/ 2411095 h 3129551"/>
                <a:gd name="connsiteX4-527" fmla="*/ 522511 w 2629441"/>
                <a:gd name="connsiteY4-528" fmla="*/ 1583055 h 3129551"/>
                <a:gd name="connsiteX0-529" fmla="*/ 645066 w 2629441"/>
                <a:gd name="connsiteY0-530" fmla="*/ 0 h 3135694"/>
                <a:gd name="connsiteX1-531" fmla="*/ 2629441 w 2629441"/>
                <a:gd name="connsiteY1-532" fmla="*/ 1870075 h 3135694"/>
                <a:gd name="connsiteX2-533" fmla="*/ 1296894 w 2629441"/>
                <a:gd name="connsiteY2-534" fmla="*/ 3116263 h 3135694"/>
                <a:gd name="connsiteX3-535" fmla="*/ 6891 w 2629441"/>
                <a:gd name="connsiteY3-536" fmla="*/ 2411095 h 3135694"/>
                <a:gd name="connsiteX4-537" fmla="*/ 522511 w 2629441"/>
                <a:gd name="connsiteY4-538" fmla="*/ 1583055 h 313569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629441" h="3135694">
                  <a:moveTo>
                    <a:pt x="645066" y="0"/>
                  </a:moveTo>
                  <a:cubicBezTo>
                    <a:pt x="1356937" y="381000"/>
                    <a:pt x="2629441" y="1209004"/>
                    <a:pt x="2629441" y="1870075"/>
                  </a:cubicBezTo>
                  <a:cubicBezTo>
                    <a:pt x="2629441" y="2531146"/>
                    <a:pt x="1945441" y="3002280"/>
                    <a:pt x="1296894" y="3116263"/>
                  </a:cubicBezTo>
                  <a:cubicBezTo>
                    <a:pt x="648347" y="3230246"/>
                    <a:pt x="101929" y="2822999"/>
                    <a:pt x="6891" y="2411095"/>
                  </a:cubicBezTo>
                  <a:cubicBezTo>
                    <a:pt x="-53223" y="2072216"/>
                    <a:pt x="293488" y="1706245"/>
                    <a:pt x="522511" y="1583055"/>
                  </a:cubicBezTo>
                </a:path>
              </a:pathLst>
            </a:custGeom>
            <a:noFill/>
            <a:ln w="15875">
              <a:solidFill>
                <a:schemeClr val="bg1">
                  <a:lumMod val="50000"/>
                </a:schemeClr>
              </a:solidFill>
              <a:prstDash val="dash"/>
              <a:headEnd type="stealth" w="lg" len="lg"/>
              <a:tailEnd type="none" w="lg" len="lg"/>
            </a:ln>
          </p:spPr>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思源黑体 CN Bold" panose="020B0800000000000000" pitchFamily="34" charset="-122"/>
                <a:ea typeface="思源黑体 CN Bold" panose="020B0800000000000000" pitchFamily="34" charset="-122"/>
              </a:endParaRPr>
            </a:p>
          </p:txBody>
        </p:sp>
        <p:sp>
          <p:nvSpPr>
            <p:cNvPr id="17" name="TOP-PPT -3-2"/>
            <p:cNvSpPr/>
            <p:nvPr/>
          </p:nvSpPr>
          <p:spPr>
            <a:xfrm>
              <a:off x="6937614" y="3970867"/>
              <a:ext cx="930742" cy="930742"/>
            </a:xfrm>
            <a:prstGeom prst="ellipse">
              <a:avLst/>
            </a:prstGeom>
            <a:solidFill>
              <a:schemeClr val="tx1">
                <a:lumMod val="75000"/>
                <a:lumOff val="25000"/>
              </a:schemeClr>
            </a:solidFill>
            <a:ln>
              <a:noFill/>
            </a:ln>
          </p:spPr>
          <p:txBody>
            <a:bodyPr rot="0" spcFirstLastPara="0" vertOverflow="overflow" horzOverflow="overflow" vert="horz" wrap="square" lIns="91440" tIns="45720" rIns="91440" bIns="45720" numCol="1" spcCol="0" rtlCol="0" fromWordArt="0" anchor="ctr" anchorCtr="0" forceAA="0" compatLnSpc="1">
              <a:noAutofit/>
            </a:bodyPr>
            <a:lstStyle/>
            <a:p>
              <a:pPr algn="just">
                <a:lnSpc>
                  <a:spcPct val="120000"/>
                </a:lnSpc>
              </a:pPr>
              <a:endParaRPr lang="zh-CN" altLang="en-US">
                <a:latin typeface="思源黑体 CN Bold" panose="020B0800000000000000" pitchFamily="34" charset="-122"/>
                <a:ea typeface="思源黑体 CN Bold" panose="020B0800000000000000" pitchFamily="34" charset="-122"/>
              </a:endParaRPr>
            </a:p>
          </p:txBody>
        </p:sp>
        <p:sp>
          <p:nvSpPr>
            <p:cNvPr id="18" name="TOP-PPT -3-3"/>
            <p:cNvSpPr/>
            <p:nvPr/>
          </p:nvSpPr>
          <p:spPr bwMode="auto">
            <a:xfrm>
              <a:off x="7194728" y="4106542"/>
              <a:ext cx="416515" cy="659392"/>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3"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bg1"/>
            </a:solidFill>
            <a:ln>
              <a:noFill/>
            </a:ln>
          </p:spPr>
          <p:txBody>
            <a:bodyPr anchor="ctr">
              <a:scene3d>
                <a:camera prst="orthographicFront"/>
                <a:lightRig rig="threePt" dir="t"/>
              </a:scene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latin typeface="思源黑体 CN Bold" panose="020B0800000000000000" pitchFamily="34" charset="-122"/>
              </a:endParaRPr>
            </a:p>
          </p:txBody>
        </p:sp>
        <p:sp>
          <p:nvSpPr>
            <p:cNvPr id="19" name="TOP-PPT -3-4"/>
            <p:cNvSpPr/>
            <p:nvPr/>
          </p:nvSpPr>
          <p:spPr>
            <a:xfrm>
              <a:off x="5251803" y="3426264"/>
              <a:ext cx="393700" cy="393700"/>
            </a:xfrm>
            <a:prstGeom prst="ellipse">
              <a:avLst/>
            </a:prstGeom>
            <a:solidFill>
              <a:schemeClr val="tx1">
                <a:lumMod val="50000"/>
                <a:lumOff val="50000"/>
              </a:schemeClr>
            </a:solidFill>
            <a:ln>
              <a:noFill/>
            </a:ln>
          </p:spPr>
          <p:txBody>
            <a:bodyPr rot="0" spcFirstLastPara="0" vertOverflow="overflow" horzOverflow="overflow" vert="horz" wrap="square" lIns="91440" tIns="45720" rIns="91440" bIns="45720" numCol="1" spcCol="0" rtlCol="0" fromWordArt="0" anchor="ctr" anchorCtr="0" forceAA="0" compatLnSpc="1">
              <a:noAutofit/>
            </a:bodyPr>
            <a:lstStyle/>
            <a:p>
              <a:pPr algn="just">
                <a:lnSpc>
                  <a:spcPct val="120000"/>
                </a:lnSpc>
              </a:pPr>
              <a:endParaRPr lang="zh-CN" altLang="en-US">
                <a:latin typeface="思源黑体 CN Bold" panose="020B0800000000000000" pitchFamily="34" charset="-122"/>
                <a:ea typeface="思源黑体 CN Bold" panose="020B0800000000000000" pitchFamily="34" charset="-122"/>
              </a:endParaRPr>
            </a:p>
          </p:txBody>
        </p:sp>
        <p:sp>
          <p:nvSpPr>
            <p:cNvPr id="20" name="TOP-PPT -3-5"/>
            <p:cNvSpPr/>
            <p:nvPr/>
          </p:nvSpPr>
          <p:spPr bwMode="auto">
            <a:xfrm>
              <a:off x="5315511" y="3502177"/>
              <a:ext cx="266285" cy="241875"/>
            </a:xfrm>
            <a:custGeom>
              <a:avLst/>
              <a:gdLst>
                <a:gd name="T0" fmla="*/ 1905000 w 2301875"/>
                <a:gd name="T1" fmla="*/ 1125992 h 2090738"/>
                <a:gd name="T2" fmla="*/ 748124 w 2301875"/>
                <a:gd name="T3" fmla="*/ 979328 h 2090738"/>
                <a:gd name="T4" fmla="*/ 705549 w 2301875"/>
                <a:gd name="T5" fmla="*/ 1045945 h 2090738"/>
                <a:gd name="T6" fmla="*/ 646680 w 2301875"/>
                <a:gd name="T7" fmla="*/ 1080176 h 2090738"/>
                <a:gd name="T8" fmla="*/ 589913 w 2301875"/>
                <a:gd name="T9" fmla="*/ 1077017 h 2090738"/>
                <a:gd name="T10" fmla="*/ 523423 w 2301875"/>
                <a:gd name="T11" fmla="*/ 1023828 h 2090738"/>
                <a:gd name="T12" fmla="*/ 483214 w 2301875"/>
                <a:gd name="T13" fmla="*/ 928772 h 2090738"/>
                <a:gd name="T14" fmla="*/ 481375 w 2301875"/>
                <a:gd name="T15" fmla="*/ 811862 h 2090738"/>
                <a:gd name="T16" fmla="*/ 518430 w 2301875"/>
                <a:gd name="T17" fmla="*/ 713910 h 2090738"/>
                <a:gd name="T18" fmla="*/ 582818 w 2301875"/>
                <a:gd name="T19" fmla="*/ 655981 h 2090738"/>
                <a:gd name="T20" fmla="*/ 640898 w 2301875"/>
                <a:gd name="T21" fmla="*/ 648872 h 2090738"/>
                <a:gd name="T22" fmla="*/ 700555 w 2301875"/>
                <a:gd name="T23" fmla="*/ 680206 h 2090738"/>
                <a:gd name="T24" fmla="*/ 745232 w 2301875"/>
                <a:gd name="T25" fmla="*/ 744191 h 2090738"/>
                <a:gd name="T26" fmla="*/ 1479516 w 2301875"/>
                <a:gd name="T27" fmla="*/ 609638 h 2090738"/>
                <a:gd name="T28" fmla="*/ 757270 w 2301875"/>
                <a:gd name="T29" fmla="*/ 19191 h 2090738"/>
                <a:gd name="T30" fmla="*/ 892066 w 2301875"/>
                <a:gd name="T31" fmla="*/ 82023 h 2090738"/>
                <a:gd name="T32" fmla="*/ 1010307 w 2301875"/>
                <a:gd name="T33" fmla="*/ 182975 h 2090738"/>
                <a:gd name="T34" fmla="*/ 1108579 w 2301875"/>
                <a:gd name="T35" fmla="*/ 317314 h 2090738"/>
                <a:gd name="T36" fmla="*/ 1182939 w 2301875"/>
                <a:gd name="T37" fmla="*/ 479784 h 2090738"/>
                <a:gd name="T38" fmla="*/ 1024759 w 2301875"/>
                <a:gd name="T39" fmla="*/ 648037 h 2090738"/>
                <a:gd name="T40" fmla="*/ 931217 w 2301875"/>
                <a:gd name="T41" fmla="*/ 409853 h 2090738"/>
                <a:gd name="T42" fmla="*/ 850025 w 2301875"/>
                <a:gd name="T43" fmla="*/ 303906 h 2090738"/>
                <a:gd name="T44" fmla="*/ 770146 w 2301875"/>
                <a:gd name="T45" fmla="*/ 240286 h 2090738"/>
                <a:gd name="T46" fmla="*/ 682385 w 2301875"/>
                <a:gd name="T47" fmla="*/ 204269 h 2090738"/>
                <a:gd name="T48" fmla="*/ 580434 w 2301875"/>
                <a:gd name="T49" fmla="*/ 200851 h 2090738"/>
                <a:gd name="T50" fmla="*/ 469024 w 2301875"/>
                <a:gd name="T51" fmla="*/ 244755 h 2090738"/>
                <a:gd name="T52" fmla="*/ 370226 w 2301875"/>
                <a:gd name="T53" fmla="*/ 332299 h 2090738"/>
                <a:gd name="T54" fmla="*/ 289560 w 2301875"/>
                <a:gd name="T55" fmla="*/ 455860 h 2090738"/>
                <a:gd name="T56" fmla="*/ 231228 w 2301875"/>
                <a:gd name="T57" fmla="*/ 608339 h 2090738"/>
                <a:gd name="T58" fmla="*/ 200748 w 2301875"/>
                <a:gd name="T59" fmla="*/ 781324 h 2090738"/>
                <a:gd name="T60" fmla="*/ 202324 w 2301875"/>
                <a:gd name="T61" fmla="*/ 965351 h 2090738"/>
                <a:gd name="T62" fmla="*/ 235694 w 2301875"/>
                <a:gd name="T63" fmla="*/ 1137021 h 2090738"/>
                <a:gd name="T64" fmla="*/ 296129 w 2301875"/>
                <a:gd name="T65" fmla="*/ 1287134 h 2090738"/>
                <a:gd name="T66" fmla="*/ 378635 w 2301875"/>
                <a:gd name="T67" fmla="*/ 1407540 h 2090738"/>
                <a:gd name="T68" fmla="*/ 478484 w 2301875"/>
                <a:gd name="T69" fmla="*/ 1491667 h 2090738"/>
                <a:gd name="T70" fmla="*/ 591207 w 2301875"/>
                <a:gd name="T71" fmla="*/ 1530575 h 2090738"/>
                <a:gd name="T72" fmla="*/ 690530 w 2301875"/>
                <a:gd name="T73" fmla="*/ 1524003 h 2090738"/>
                <a:gd name="T74" fmla="*/ 777766 w 2301875"/>
                <a:gd name="T75" fmla="*/ 1485620 h 2090738"/>
                <a:gd name="T76" fmla="*/ 857119 w 2301875"/>
                <a:gd name="T77" fmla="*/ 1419370 h 2090738"/>
                <a:gd name="T78" fmla="*/ 942252 w 2301875"/>
                <a:gd name="T79" fmla="*/ 1301594 h 2090738"/>
                <a:gd name="T80" fmla="*/ 1227083 w 2301875"/>
                <a:gd name="T81" fmla="*/ 1082339 h 2090738"/>
                <a:gd name="T82" fmla="*/ 1177159 w 2301875"/>
                <a:gd name="T83" fmla="*/ 1266365 h 2090738"/>
                <a:gd name="T84" fmla="*/ 1100433 w 2301875"/>
                <a:gd name="T85" fmla="*/ 1426469 h 2090738"/>
                <a:gd name="T86" fmla="*/ 1000322 w 2301875"/>
                <a:gd name="T87" fmla="*/ 1558179 h 2090738"/>
                <a:gd name="T88" fmla="*/ 880241 w 2301875"/>
                <a:gd name="T89" fmla="*/ 1655976 h 2090738"/>
                <a:gd name="T90" fmla="*/ 744132 w 2301875"/>
                <a:gd name="T91" fmla="*/ 1714602 h 2090738"/>
                <a:gd name="T92" fmla="*/ 590681 w 2301875"/>
                <a:gd name="T93" fmla="*/ 1729061 h 2090738"/>
                <a:gd name="T94" fmla="*/ 421465 w 2301875"/>
                <a:gd name="T95" fmla="*/ 1685420 h 2090738"/>
                <a:gd name="T96" fmla="*/ 272480 w 2301875"/>
                <a:gd name="T97" fmla="*/ 1584468 h 2090738"/>
                <a:gd name="T98" fmla="*/ 150035 w 2301875"/>
                <a:gd name="T99" fmla="*/ 1434093 h 2090738"/>
                <a:gd name="T100" fmla="*/ 60434 w 2301875"/>
                <a:gd name="T101" fmla="*/ 1243494 h 2090738"/>
                <a:gd name="T102" fmla="*/ 9459 w 2301875"/>
                <a:gd name="T103" fmla="*/ 1020296 h 2090738"/>
                <a:gd name="T104" fmla="*/ 3153 w 2301875"/>
                <a:gd name="T105" fmla="*/ 775540 h 2090738"/>
                <a:gd name="T106" fmla="*/ 42567 w 2301875"/>
                <a:gd name="T107" fmla="*/ 544981 h 2090738"/>
                <a:gd name="T108" fmla="*/ 122182 w 2301875"/>
                <a:gd name="T109" fmla="*/ 344393 h 2090738"/>
                <a:gd name="T110" fmla="*/ 236220 w 2301875"/>
                <a:gd name="T111" fmla="*/ 182449 h 2090738"/>
                <a:gd name="T112" fmla="*/ 378372 w 2301875"/>
                <a:gd name="T113" fmla="*/ 67038 h 2090738"/>
                <a:gd name="T114" fmla="*/ 542859 w 2301875"/>
                <a:gd name="T115" fmla="*/ 6835 h 209073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301875" h="2090738">
                  <a:moveTo>
                    <a:pt x="1992037" y="1047013"/>
                  </a:moveTo>
                  <a:lnTo>
                    <a:pt x="1990668" y="1048385"/>
                  </a:lnTo>
                  <a:lnTo>
                    <a:pt x="1990772" y="1048489"/>
                  </a:lnTo>
                  <a:lnTo>
                    <a:pt x="1992037" y="1047013"/>
                  </a:lnTo>
                  <a:close/>
                  <a:moveTo>
                    <a:pt x="1787748" y="736600"/>
                  </a:moveTo>
                  <a:lnTo>
                    <a:pt x="2301875" y="736600"/>
                  </a:lnTo>
                  <a:lnTo>
                    <a:pt x="1995749" y="1043295"/>
                  </a:lnTo>
                  <a:lnTo>
                    <a:pt x="1995488" y="1043556"/>
                  </a:lnTo>
                  <a:lnTo>
                    <a:pt x="1995488" y="1053214"/>
                  </a:lnTo>
                  <a:lnTo>
                    <a:pt x="1995749" y="1053475"/>
                  </a:lnTo>
                  <a:lnTo>
                    <a:pt x="2301875" y="1360488"/>
                  </a:lnTo>
                  <a:lnTo>
                    <a:pt x="1787748" y="1360488"/>
                  </a:lnTo>
                  <a:lnTo>
                    <a:pt x="1735668" y="1308312"/>
                  </a:lnTo>
                  <a:lnTo>
                    <a:pt x="1543545" y="1117423"/>
                  </a:lnTo>
                  <a:lnTo>
                    <a:pt x="923671" y="1117423"/>
                  </a:lnTo>
                  <a:lnTo>
                    <a:pt x="921766" y="1127286"/>
                  </a:lnTo>
                  <a:lnTo>
                    <a:pt x="919225" y="1137148"/>
                  </a:lnTo>
                  <a:lnTo>
                    <a:pt x="917002" y="1146693"/>
                  </a:lnTo>
                  <a:lnTo>
                    <a:pt x="914144" y="1156237"/>
                  </a:lnTo>
                  <a:lnTo>
                    <a:pt x="910969" y="1165463"/>
                  </a:lnTo>
                  <a:lnTo>
                    <a:pt x="907793" y="1174372"/>
                  </a:lnTo>
                  <a:lnTo>
                    <a:pt x="903983" y="1183280"/>
                  </a:lnTo>
                  <a:lnTo>
                    <a:pt x="900489" y="1192188"/>
                  </a:lnTo>
                  <a:lnTo>
                    <a:pt x="896679" y="1200142"/>
                  </a:lnTo>
                  <a:lnTo>
                    <a:pt x="892233" y="1208413"/>
                  </a:lnTo>
                  <a:lnTo>
                    <a:pt x="888105" y="1216367"/>
                  </a:lnTo>
                  <a:lnTo>
                    <a:pt x="883341" y="1224003"/>
                  </a:lnTo>
                  <a:lnTo>
                    <a:pt x="878578" y="1231320"/>
                  </a:lnTo>
                  <a:lnTo>
                    <a:pt x="873814" y="1238319"/>
                  </a:lnTo>
                  <a:lnTo>
                    <a:pt x="868734" y="1245319"/>
                  </a:lnTo>
                  <a:lnTo>
                    <a:pt x="863653" y="1251682"/>
                  </a:lnTo>
                  <a:lnTo>
                    <a:pt x="857937" y="1257726"/>
                  </a:lnTo>
                  <a:lnTo>
                    <a:pt x="852538" y="1263771"/>
                  </a:lnTo>
                  <a:lnTo>
                    <a:pt x="846504" y="1269180"/>
                  </a:lnTo>
                  <a:lnTo>
                    <a:pt x="840788" y="1274588"/>
                  </a:lnTo>
                  <a:lnTo>
                    <a:pt x="834437" y="1279360"/>
                  </a:lnTo>
                  <a:lnTo>
                    <a:pt x="828404" y="1284133"/>
                  </a:lnTo>
                  <a:lnTo>
                    <a:pt x="821735" y="1288269"/>
                  </a:lnTo>
                  <a:lnTo>
                    <a:pt x="815701" y="1291768"/>
                  </a:lnTo>
                  <a:lnTo>
                    <a:pt x="809033" y="1295586"/>
                  </a:lnTo>
                  <a:lnTo>
                    <a:pt x="802364" y="1298449"/>
                  </a:lnTo>
                  <a:lnTo>
                    <a:pt x="795378" y="1300995"/>
                  </a:lnTo>
                  <a:lnTo>
                    <a:pt x="788391" y="1303222"/>
                  </a:lnTo>
                  <a:lnTo>
                    <a:pt x="781405" y="1305130"/>
                  </a:lnTo>
                  <a:lnTo>
                    <a:pt x="774419" y="1306721"/>
                  </a:lnTo>
                  <a:lnTo>
                    <a:pt x="766797" y="1307676"/>
                  </a:lnTo>
                  <a:lnTo>
                    <a:pt x="759493" y="1308312"/>
                  </a:lnTo>
                  <a:lnTo>
                    <a:pt x="756635" y="1308948"/>
                  </a:lnTo>
                  <a:lnTo>
                    <a:pt x="753777" y="1308948"/>
                  </a:lnTo>
                  <a:lnTo>
                    <a:pt x="750284" y="1308948"/>
                  </a:lnTo>
                  <a:lnTo>
                    <a:pt x="747426" y="1308312"/>
                  </a:lnTo>
                  <a:lnTo>
                    <a:pt x="738535" y="1307676"/>
                  </a:lnTo>
                  <a:lnTo>
                    <a:pt x="729643" y="1306403"/>
                  </a:lnTo>
                  <a:lnTo>
                    <a:pt x="721069" y="1304176"/>
                  </a:lnTo>
                  <a:lnTo>
                    <a:pt x="712812" y="1301313"/>
                  </a:lnTo>
                  <a:lnTo>
                    <a:pt x="704238" y="1298131"/>
                  </a:lnTo>
                  <a:lnTo>
                    <a:pt x="695982" y="1294313"/>
                  </a:lnTo>
                  <a:lnTo>
                    <a:pt x="688360" y="1289859"/>
                  </a:lnTo>
                  <a:lnTo>
                    <a:pt x="680739" y="1285087"/>
                  </a:lnTo>
                  <a:lnTo>
                    <a:pt x="672800" y="1279997"/>
                  </a:lnTo>
                  <a:lnTo>
                    <a:pt x="665496" y="1273634"/>
                  </a:lnTo>
                  <a:lnTo>
                    <a:pt x="658510" y="1267589"/>
                  </a:lnTo>
                  <a:lnTo>
                    <a:pt x="651523" y="1260590"/>
                  </a:lnTo>
                  <a:lnTo>
                    <a:pt x="644855" y="1252954"/>
                  </a:lnTo>
                  <a:lnTo>
                    <a:pt x="638186" y="1245319"/>
                  </a:lnTo>
                  <a:lnTo>
                    <a:pt x="632470" y="1237047"/>
                  </a:lnTo>
                  <a:lnTo>
                    <a:pt x="626436" y="1228775"/>
                  </a:lnTo>
                  <a:lnTo>
                    <a:pt x="620403" y="1219549"/>
                  </a:lnTo>
                  <a:lnTo>
                    <a:pt x="615322" y="1209686"/>
                  </a:lnTo>
                  <a:lnTo>
                    <a:pt x="610241" y="1200142"/>
                  </a:lnTo>
                  <a:lnTo>
                    <a:pt x="605478" y="1189961"/>
                  </a:lnTo>
                  <a:lnTo>
                    <a:pt x="601032" y="1179462"/>
                  </a:lnTo>
                  <a:lnTo>
                    <a:pt x="596903" y="1168327"/>
                  </a:lnTo>
                  <a:lnTo>
                    <a:pt x="593093" y="1157192"/>
                  </a:lnTo>
                  <a:lnTo>
                    <a:pt x="589917" y="1145738"/>
                  </a:lnTo>
                  <a:lnTo>
                    <a:pt x="586742" y="1133967"/>
                  </a:lnTo>
                  <a:lnTo>
                    <a:pt x="583884" y="1122195"/>
                  </a:lnTo>
                  <a:lnTo>
                    <a:pt x="581661" y="1110106"/>
                  </a:lnTo>
                  <a:lnTo>
                    <a:pt x="580073" y="1097380"/>
                  </a:lnTo>
                  <a:lnTo>
                    <a:pt x="578485" y="1084972"/>
                  </a:lnTo>
                  <a:lnTo>
                    <a:pt x="577532" y="1071928"/>
                  </a:lnTo>
                  <a:lnTo>
                    <a:pt x="576580" y="1058566"/>
                  </a:lnTo>
                  <a:lnTo>
                    <a:pt x="576262" y="1045840"/>
                  </a:lnTo>
                  <a:lnTo>
                    <a:pt x="576580" y="1032478"/>
                  </a:lnTo>
                  <a:lnTo>
                    <a:pt x="577532" y="1019115"/>
                  </a:lnTo>
                  <a:lnTo>
                    <a:pt x="578485" y="1006071"/>
                  </a:lnTo>
                  <a:lnTo>
                    <a:pt x="580073" y="993664"/>
                  </a:lnTo>
                  <a:lnTo>
                    <a:pt x="581661" y="980938"/>
                  </a:lnTo>
                  <a:lnTo>
                    <a:pt x="583884" y="968848"/>
                  </a:lnTo>
                  <a:lnTo>
                    <a:pt x="586742" y="956758"/>
                  </a:lnTo>
                  <a:lnTo>
                    <a:pt x="589917" y="945305"/>
                  </a:lnTo>
                  <a:lnTo>
                    <a:pt x="593093" y="933852"/>
                  </a:lnTo>
                  <a:lnTo>
                    <a:pt x="596903" y="922398"/>
                  </a:lnTo>
                  <a:lnTo>
                    <a:pt x="601032" y="911581"/>
                  </a:lnTo>
                  <a:lnTo>
                    <a:pt x="605478" y="901401"/>
                  </a:lnTo>
                  <a:lnTo>
                    <a:pt x="610241" y="890902"/>
                  </a:lnTo>
                  <a:lnTo>
                    <a:pt x="615322" y="881039"/>
                  </a:lnTo>
                  <a:lnTo>
                    <a:pt x="620403" y="871813"/>
                  </a:lnTo>
                  <a:lnTo>
                    <a:pt x="626436" y="862587"/>
                  </a:lnTo>
                  <a:lnTo>
                    <a:pt x="632470" y="853997"/>
                  </a:lnTo>
                  <a:lnTo>
                    <a:pt x="638186" y="845407"/>
                  </a:lnTo>
                  <a:lnTo>
                    <a:pt x="644855" y="837771"/>
                  </a:lnTo>
                  <a:lnTo>
                    <a:pt x="651523" y="830454"/>
                  </a:lnTo>
                  <a:lnTo>
                    <a:pt x="658510" y="823773"/>
                  </a:lnTo>
                  <a:lnTo>
                    <a:pt x="665496" y="817092"/>
                  </a:lnTo>
                  <a:lnTo>
                    <a:pt x="672800" y="811047"/>
                  </a:lnTo>
                  <a:lnTo>
                    <a:pt x="680739" y="805956"/>
                  </a:lnTo>
                  <a:lnTo>
                    <a:pt x="688360" y="800866"/>
                  </a:lnTo>
                  <a:lnTo>
                    <a:pt x="695982" y="796730"/>
                  </a:lnTo>
                  <a:lnTo>
                    <a:pt x="704238" y="792594"/>
                  </a:lnTo>
                  <a:lnTo>
                    <a:pt x="712812" y="789731"/>
                  </a:lnTo>
                  <a:lnTo>
                    <a:pt x="721069" y="786867"/>
                  </a:lnTo>
                  <a:lnTo>
                    <a:pt x="729643" y="784959"/>
                  </a:lnTo>
                  <a:lnTo>
                    <a:pt x="738535" y="783368"/>
                  </a:lnTo>
                  <a:lnTo>
                    <a:pt x="747426" y="782732"/>
                  </a:lnTo>
                  <a:lnTo>
                    <a:pt x="750284" y="782413"/>
                  </a:lnTo>
                  <a:lnTo>
                    <a:pt x="753777" y="782413"/>
                  </a:lnTo>
                  <a:lnTo>
                    <a:pt x="756635" y="782413"/>
                  </a:lnTo>
                  <a:lnTo>
                    <a:pt x="759493" y="782732"/>
                  </a:lnTo>
                  <a:lnTo>
                    <a:pt x="766797" y="783368"/>
                  </a:lnTo>
                  <a:lnTo>
                    <a:pt x="774419" y="784004"/>
                  </a:lnTo>
                  <a:lnTo>
                    <a:pt x="781405" y="785595"/>
                  </a:lnTo>
                  <a:lnTo>
                    <a:pt x="788391" y="787504"/>
                  </a:lnTo>
                  <a:lnTo>
                    <a:pt x="795378" y="790049"/>
                  </a:lnTo>
                  <a:lnTo>
                    <a:pt x="802364" y="792594"/>
                  </a:lnTo>
                  <a:lnTo>
                    <a:pt x="809033" y="795457"/>
                  </a:lnTo>
                  <a:lnTo>
                    <a:pt x="815701" y="799275"/>
                  </a:lnTo>
                  <a:lnTo>
                    <a:pt x="821735" y="803093"/>
                  </a:lnTo>
                  <a:lnTo>
                    <a:pt x="828404" y="806911"/>
                  </a:lnTo>
                  <a:lnTo>
                    <a:pt x="834437" y="811365"/>
                  </a:lnTo>
                  <a:lnTo>
                    <a:pt x="840788" y="816773"/>
                  </a:lnTo>
                  <a:lnTo>
                    <a:pt x="846504" y="821864"/>
                  </a:lnTo>
                  <a:lnTo>
                    <a:pt x="852538" y="827272"/>
                  </a:lnTo>
                  <a:lnTo>
                    <a:pt x="857937" y="833317"/>
                  </a:lnTo>
                  <a:lnTo>
                    <a:pt x="863653" y="839680"/>
                  </a:lnTo>
                  <a:lnTo>
                    <a:pt x="868734" y="845725"/>
                  </a:lnTo>
                  <a:lnTo>
                    <a:pt x="873814" y="852724"/>
                  </a:lnTo>
                  <a:lnTo>
                    <a:pt x="878578" y="860042"/>
                  </a:lnTo>
                  <a:lnTo>
                    <a:pt x="883341" y="867359"/>
                  </a:lnTo>
                  <a:lnTo>
                    <a:pt x="888105" y="874676"/>
                  </a:lnTo>
                  <a:lnTo>
                    <a:pt x="892233" y="882948"/>
                  </a:lnTo>
                  <a:lnTo>
                    <a:pt x="896679" y="890902"/>
                  </a:lnTo>
                  <a:lnTo>
                    <a:pt x="900489" y="899174"/>
                  </a:lnTo>
                  <a:lnTo>
                    <a:pt x="903983" y="908082"/>
                  </a:lnTo>
                  <a:lnTo>
                    <a:pt x="907793" y="916354"/>
                  </a:lnTo>
                  <a:lnTo>
                    <a:pt x="910969" y="925580"/>
                  </a:lnTo>
                  <a:lnTo>
                    <a:pt x="914144" y="934806"/>
                  </a:lnTo>
                  <a:lnTo>
                    <a:pt x="917002" y="944351"/>
                  </a:lnTo>
                  <a:lnTo>
                    <a:pt x="919225" y="954213"/>
                  </a:lnTo>
                  <a:lnTo>
                    <a:pt x="921766" y="963758"/>
                  </a:lnTo>
                  <a:lnTo>
                    <a:pt x="923671" y="973938"/>
                  </a:lnTo>
                  <a:lnTo>
                    <a:pt x="1549579" y="973938"/>
                  </a:lnTo>
                  <a:lnTo>
                    <a:pt x="1741384" y="782732"/>
                  </a:lnTo>
                  <a:lnTo>
                    <a:pt x="1787748" y="736600"/>
                  </a:lnTo>
                  <a:close/>
                  <a:moveTo>
                    <a:pt x="753428" y="0"/>
                  </a:moveTo>
                  <a:lnTo>
                    <a:pt x="769938" y="318"/>
                  </a:lnTo>
                  <a:lnTo>
                    <a:pt x="786448" y="1270"/>
                  </a:lnTo>
                  <a:lnTo>
                    <a:pt x="802958" y="2223"/>
                  </a:lnTo>
                  <a:lnTo>
                    <a:pt x="819150" y="3812"/>
                  </a:lnTo>
                  <a:lnTo>
                    <a:pt x="835660" y="6035"/>
                  </a:lnTo>
                  <a:lnTo>
                    <a:pt x="851853" y="8576"/>
                  </a:lnTo>
                  <a:lnTo>
                    <a:pt x="867728" y="11435"/>
                  </a:lnTo>
                  <a:lnTo>
                    <a:pt x="883603" y="15247"/>
                  </a:lnTo>
                  <a:lnTo>
                    <a:pt x="899160" y="19059"/>
                  </a:lnTo>
                  <a:lnTo>
                    <a:pt x="915035" y="23188"/>
                  </a:lnTo>
                  <a:lnTo>
                    <a:pt x="930593" y="28270"/>
                  </a:lnTo>
                  <a:lnTo>
                    <a:pt x="945833" y="33353"/>
                  </a:lnTo>
                  <a:lnTo>
                    <a:pt x="961390" y="38753"/>
                  </a:lnTo>
                  <a:lnTo>
                    <a:pt x="976313" y="45105"/>
                  </a:lnTo>
                  <a:lnTo>
                    <a:pt x="991235" y="51458"/>
                  </a:lnTo>
                  <a:lnTo>
                    <a:pt x="1006158" y="58447"/>
                  </a:lnTo>
                  <a:lnTo>
                    <a:pt x="1020763" y="65752"/>
                  </a:lnTo>
                  <a:lnTo>
                    <a:pt x="1035368" y="73376"/>
                  </a:lnTo>
                  <a:lnTo>
                    <a:pt x="1049655" y="81635"/>
                  </a:lnTo>
                  <a:lnTo>
                    <a:pt x="1063625" y="90211"/>
                  </a:lnTo>
                  <a:lnTo>
                    <a:pt x="1077913" y="99105"/>
                  </a:lnTo>
                  <a:lnTo>
                    <a:pt x="1091883" y="108317"/>
                  </a:lnTo>
                  <a:lnTo>
                    <a:pt x="1105535" y="117846"/>
                  </a:lnTo>
                  <a:lnTo>
                    <a:pt x="1119188" y="127693"/>
                  </a:lnTo>
                  <a:lnTo>
                    <a:pt x="1132205" y="138175"/>
                  </a:lnTo>
                  <a:lnTo>
                    <a:pt x="1145540" y="148975"/>
                  </a:lnTo>
                  <a:lnTo>
                    <a:pt x="1158558" y="160093"/>
                  </a:lnTo>
                  <a:lnTo>
                    <a:pt x="1171575" y="171528"/>
                  </a:lnTo>
                  <a:lnTo>
                    <a:pt x="1183958" y="183281"/>
                  </a:lnTo>
                  <a:lnTo>
                    <a:pt x="1196340" y="195669"/>
                  </a:lnTo>
                  <a:lnTo>
                    <a:pt x="1208723" y="208057"/>
                  </a:lnTo>
                  <a:lnTo>
                    <a:pt x="1220788" y="221081"/>
                  </a:lnTo>
                  <a:lnTo>
                    <a:pt x="1232535" y="234104"/>
                  </a:lnTo>
                  <a:lnTo>
                    <a:pt x="1244283" y="247763"/>
                  </a:lnTo>
                  <a:lnTo>
                    <a:pt x="1255713" y="261422"/>
                  </a:lnTo>
                  <a:lnTo>
                    <a:pt x="1266825" y="275716"/>
                  </a:lnTo>
                  <a:lnTo>
                    <a:pt x="1277938" y="290010"/>
                  </a:lnTo>
                  <a:lnTo>
                    <a:pt x="1288733" y="304939"/>
                  </a:lnTo>
                  <a:lnTo>
                    <a:pt x="1299210" y="319868"/>
                  </a:lnTo>
                  <a:lnTo>
                    <a:pt x="1309688" y="335433"/>
                  </a:lnTo>
                  <a:lnTo>
                    <a:pt x="1320165" y="350997"/>
                  </a:lnTo>
                  <a:lnTo>
                    <a:pt x="1329690" y="367197"/>
                  </a:lnTo>
                  <a:lnTo>
                    <a:pt x="1339533" y="383397"/>
                  </a:lnTo>
                  <a:lnTo>
                    <a:pt x="1348740" y="399597"/>
                  </a:lnTo>
                  <a:lnTo>
                    <a:pt x="1357948" y="416750"/>
                  </a:lnTo>
                  <a:lnTo>
                    <a:pt x="1366838" y="433585"/>
                  </a:lnTo>
                  <a:lnTo>
                    <a:pt x="1375728" y="451055"/>
                  </a:lnTo>
                  <a:lnTo>
                    <a:pt x="1384300" y="468526"/>
                  </a:lnTo>
                  <a:lnTo>
                    <a:pt x="1392238" y="486632"/>
                  </a:lnTo>
                  <a:lnTo>
                    <a:pt x="1400493" y="504737"/>
                  </a:lnTo>
                  <a:lnTo>
                    <a:pt x="1407795" y="523161"/>
                  </a:lnTo>
                  <a:lnTo>
                    <a:pt x="1415415" y="541584"/>
                  </a:lnTo>
                  <a:lnTo>
                    <a:pt x="1422400" y="560325"/>
                  </a:lnTo>
                  <a:lnTo>
                    <a:pt x="1429385" y="579702"/>
                  </a:lnTo>
                  <a:lnTo>
                    <a:pt x="1435735" y="599078"/>
                  </a:lnTo>
                  <a:lnTo>
                    <a:pt x="1442403" y="618772"/>
                  </a:lnTo>
                  <a:lnTo>
                    <a:pt x="1448435" y="638466"/>
                  </a:lnTo>
                  <a:lnTo>
                    <a:pt x="1454150" y="658477"/>
                  </a:lnTo>
                  <a:lnTo>
                    <a:pt x="1459230" y="678807"/>
                  </a:lnTo>
                  <a:lnTo>
                    <a:pt x="1464945" y="699136"/>
                  </a:lnTo>
                  <a:lnTo>
                    <a:pt x="1469708" y="719783"/>
                  </a:lnTo>
                  <a:lnTo>
                    <a:pt x="1474153" y="740430"/>
                  </a:lnTo>
                  <a:lnTo>
                    <a:pt x="1478598" y="761395"/>
                  </a:lnTo>
                  <a:lnTo>
                    <a:pt x="1482725" y="782995"/>
                  </a:lnTo>
                  <a:lnTo>
                    <a:pt x="1238250" y="782995"/>
                  </a:lnTo>
                  <a:lnTo>
                    <a:pt x="1231265" y="753771"/>
                  </a:lnTo>
                  <a:lnTo>
                    <a:pt x="1223328" y="725501"/>
                  </a:lnTo>
                  <a:lnTo>
                    <a:pt x="1215073" y="697230"/>
                  </a:lnTo>
                  <a:lnTo>
                    <a:pt x="1206183" y="669595"/>
                  </a:lnTo>
                  <a:lnTo>
                    <a:pt x="1196023" y="642595"/>
                  </a:lnTo>
                  <a:lnTo>
                    <a:pt x="1185863" y="616548"/>
                  </a:lnTo>
                  <a:lnTo>
                    <a:pt x="1175068" y="590819"/>
                  </a:lnTo>
                  <a:lnTo>
                    <a:pt x="1163320" y="566043"/>
                  </a:lnTo>
                  <a:lnTo>
                    <a:pt x="1151255" y="541584"/>
                  </a:lnTo>
                  <a:lnTo>
                    <a:pt x="1138555" y="518079"/>
                  </a:lnTo>
                  <a:lnTo>
                    <a:pt x="1125220" y="495208"/>
                  </a:lnTo>
                  <a:lnTo>
                    <a:pt x="1111568" y="472973"/>
                  </a:lnTo>
                  <a:lnTo>
                    <a:pt x="1097280" y="452008"/>
                  </a:lnTo>
                  <a:lnTo>
                    <a:pt x="1089978" y="441526"/>
                  </a:lnTo>
                  <a:lnTo>
                    <a:pt x="1082675" y="431679"/>
                  </a:lnTo>
                  <a:lnTo>
                    <a:pt x="1075055" y="421832"/>
                  </a:lnTo>
                  <a:lnTo>
                    <a:pt x="1067435" y="412303"/>
                  </a:lnTo>
                  <a:lnTo>
                    <a:pt x="1059815" y="402456"/>
                  </a:lnTo>
                  <a:lnTo>
                    <a:pt x="1051560" y="393244"/>
                  </a:lnTo>
                  <a:lnTo>
                    <a:pt x="1043940" y="384350"/>
                  </a:lnTo>
                  <a:lnTo>
                    <a:pt x="1035685" y="375774"/>
                  </a:lnTo>
                  <a:lnTo>
                    <a:pt x="1027113" y="367197"/>
                  </a:lnTo>
                  <a:lnTo>
                    <a:pt x="1019175" y="358938"/>
                  </a:lnTo>
                  <a:lnTo>
                    <a:pt x="1010603" y="350997"/>
                  </a:lnTo>
                  <a:lnTo>
                    <a:pt x="1002030" y="343056"/>
                  </a:lnTo>
                  <a:lnTo>
                    <a:pt x="993775" y="335750"/>
                  </a:lnTo>
                  <a:lnTo>
                    <a:pt x="984885" y="328445"/>
                  </a:lnTo>
                  <a:lnTo>
                    <a:pt x="975995" y="321456"/>
                  </a:lnTo>
                  <a:lnTo>
                    <a:pt x="967105" y="314786"/>
                  </a:lnTo>
                  <a:lnTo>
                    <a:pt x="958215" y="308115"/>
                  </a:lnTo>
                  <a:lnTo>
                    <a:pt x="949008" y="301762"/>
                  </a:lnTo>
                  <a:lnTo>
                    <a:pt x="939800" y="296045"/>
                  </a:lnTo>
                  <a:lnTo>
                    <a:pt x="930593" y="290327"/>
                  </a:lnTo>
                  <a:lnTo>
                    <a:pt x="921385" y="284927"/>
                  </a:lnTo>
                  <a:lnTo>
                    <a:pt x="912178" y="279845"/>
                  </a:lnTo>
                  <a:lnTo>
                    <a:pt x="902653" y="275080"/>
                  </a:lnTo>
                  <a:lnTo>
                    <a:pt x="893128" y="270633"/>
                  </a:lnTo>
                  <a:lnTo>
                    <a:pt x="883603" y="266186"/>
                  </a:lnTo>
                  <a:lnTo>
                    <a:pt x="873760" y="262057"/>
                  </a:lnTo>
                  <a:lnTo>
                    <a:pt x="863918" y="258245"/>
                  </a:lnTo>
                  <a:lnTo>
                    <a:pt x="854393" y="255069"/>
                  </a:lnTo>
                  <a:lnTo>
                    <a:pt x="844233" y="252210"/>
                  </a:lnTo>
                  <a:lnTo>
                    <a:pt x="834390" y="249033"/>
                  </a:lnTo>
                  <a:lnTo>
                    <a:pt x="824548" y="246810"/>
                  </a:lnTo>
                  <a:lnTo>
                    <a:pt x="814388" y="244586"/>
                  </a:lnTo>
                  <a:lnTo>
                    <a:pt x="804545" y="242680"/>
                  </a:lnTo>
                  <a:lnTo>
                    <a:pt x="794385" y="241410"/>
                  </a:lnTo>
                  <a:lnTo>
                    <a:pt x="783908" y="240139"/>
                  </a:lnTo>
                  <a:lnTo>
                    <a:pt x="774065" y="239504"/>
                  </a:lnTo>
                  <a:lnTo>
                    <a:pt x="763588" y="238869"/>
                  </a:lnTo>
                  <a:lnTo>
                    <a:pt x="753428" y="238869"/>
                  </a:lnTo>
                  <a:lnTo>
                    <a:pt x="740093" y="239186"/>
                  </a:lnTo>
                  <a:lnTo>
                    <a:pt x="727075" y="239822"/>
                  </a:lnTo>
                  <a:lnTo>
                    <a:pt x="714375" y="241092"/>
                  </a:lnTo>
                  <a:lnTo>
                    <a:pt x="701358" y="242680"/>
                  </a:lnTo>
                  <a:lnTo>
                    <a:pt x="688658" y="245539"/>
                  </a:lnTo>
                  <a:lnTo>
                    <a:pt x="675958" y="248398"/>
                  </a:lnTo>
                  <a:lnTo>
                    <a:pt x="663258" y="251575"/>
                  </a:lnTo>
                  <a:lnTo>
                    <a:pt x="650875" y="255386"/>
                  </a:lnTo>
                  <a:lnTo>
                    <a:pt x="638493" y="259833"/>
                  </a:lnTo>
                  <a:lnTo>
                    <a:pt x="626428" y="264598"/>
                  </a:lnTo>
                  <a:lnTo>
                    <a:pt x="614363" y="269680"/>
                  </a:lnTo>
                  <a:lnTo>
                    <a:pt x="602298" y="275716"/>
                  </a:lnTo>
                  <a:lnTo>
                    <a:pt x="589915" y="282068"/>
                  </a:lnTo>
                  <a:lnTo>
                    <a:pt x="578168" y="288421"/>
                  </a:lnTo>
                  <a:lnTo>
                    <a:pt x="566737" y="295727"/>
                  </a:lnTo>
                  <a:lnTo>
                    <a:pt x="554990" y="303351"/>
                  </a:lnTo>
                  <a:lnTo>
                    <a:pt x="543560" y="310974"/>
                  </a:lnTo>
                  <a:lnTo>
                    <a:pt x="532447" y="319551"/>
                  </a:lnTo>
                  <a:lnTo>
                    <a:pt x="521017" y="328445"/>
                  </a:lnTo>
                  <a:lnTo>
                    <a:pt x="510222" y="337656"/>
                  </a:lnTo>
                  <a:lnTo>
                    <a:pt x="499427" y="347186"/>
                  </a:lnTo>
                  <a:lnTo>
                    <a:pt x="488632" y="357668"/>
                  </a:lnTo>
                  <a:lnTo>
                    <a:pt x="477837" y="367833"/>
                  </a:lnTo>
                  <a:lnTo>
                    <a:pt x="467677" y="378632"/>
                  </a:lnTo>
                  <a:lnTo>
                    <a:pt x="457517" y="390068"/>
                  </a:lnTo>
                  <a:lnTo>
                    <a:pt x="447357" y="401503"/>
                  </a:lnTo>
                  <a:lnTo>
                    <a:pt x="437832" y="413256"/>
                  </a:lnTo>
                  <a:lnTo>
                    <a:pt x="427672" y="425326"/>
                  </a:lnTo>
                  <a:lnTo>
                    <a:pt x="418465" y="438350"/>
                  </a:lnTo>
                  <a:lnTo>
                    <a:pt x="409257" y="451373"/>
                  </a:lnTo>
                  <a:lnTo>
                    <a:pt x="400050" y="464397"/>
                  </a:lnTo>
                  <a:lnTo>
                    <a:pt x="391160" y="478055"/>
                  </a:lnTo>
                  <a:lnTo>
                    <a:pt x="382270" y="491714"/>
                  </a:lnTo>
                  <a:lnTo>
                    <a:pt x="374015" y="506326"/>
                  </a:lnTo>
                  <a:lnTo>
                    <a:pt x="365760" y="520937"/>
                  </a:lnTo>
                  <a:lnTo>
                    <a:pt x="357822" y="535867"/>
                  </a:lnTo>
                  <a:lnTo>
                    <a:pt x="349885" y="550796"/>
                  </a:lnTo>
                  <a:lnTo>
                    <a:pt x="342265" y="566361"/>
                  </a:lnTo>
                  <a:lnTo>
                    <a:pt x="334962" y="581925"/>
                  </a:lnTo>
                  <a:lnTo>
                    <a:pt x="327977" y="598125"/>
                  </a:lnTo>
                  <a:lnTo>
                    <a:pt x="320675" y="614325"/>
                  </a:lnTo>
                  <a:lnTo>
                    <a:pt x="314325" y="630842"/>
                  </a:lnTo>
                  <a:lnTo>
                    <a:pt x="307657" y="647678"/>
                  </a:lnTo>
                  <a:lnTo>
                    <a:pt x="301625" y="664513"/>
                  </a:lnTo>
                  <a:lnTo>
                    <a:pt x="295592" y="681983"/>
                  </a:lnTo>
                  <a:lnTo>
                    <a:pt x="290195" y="699136"/>
                  </a:lnTo>
                  <a:lnTo>
                    <a:pt x="284797" y="716924"/>
                  </a:lnTo>
                  <a:lnTo>
                    <a:pt x="279400" y="735030"/>
                  </a:lnTo>
                  <a:lnTo>
                    <a:pt x="274637" y="753136"/>
                  </a:lnTo>
                  <a:lnTo>
                    <a:pt x="270192" y="771559"/>
                  </a:lnTo>
                  <a:lnTo>
                    <a:pt x="265747" y="789983"/>
                  </a:lnTo>
                  <a:lnTo>
                    <a:pt x="261937" y="808724"/>
                  </a:lnTo>
                  <a:lnTo>
                    <a:pt x="258127" y="827465"/>
                  </a:lnTo>
                  <a:lnTo>
                    <a:pt x="254952" y="846841"/>
                  </a:lnTo>
                  <a:lnTo>
                    <a:pt x="251777" y="865900"/>
                  </a:lnTo>
                  <a:lnTo>
                    <a:pt x="248920" y="885276"/>
                  </a:lnTo>
                  <a:lnTo>
                    <a:pt x="246697" y="904653"/>
                  </a:lnTo>
                  <a:lnTo>
                    <a:pt x="244475" y="924664"/>
                  </a:lnTo>
                  <a:lnTo>
                    <a:pt x="242570" y="944040"/>
                  </a:lnTo>
                  <a:lnTo>
                    <a:pt x="241300" y="964370"/>
                  </a:lnTo>
                  <a:lnTo>
                    <a:pt x="240030" y="984381"/>
                  </a:lnTo>
                  <a:lnTo>
                    <a:pt x="239077" y="1004711"/>
                  </a:lnTo>
                  <a:lnTo>
                    <a:pt x="238442" y="1025040"/>
                  </a:lnTo>
                  <a:lnTo>
                    <a:pt x="238125" y="1045687"/>
                  </a:lnTo>
                  <a:lnTo>
                    <a:pt x="238442" y="1066016"/>
                  </a:lnTo>
                  <a:lnTo>
                    <a:pt x="239077" y="1086028"/>
                  </a:lnTo>
                  <a:lnTo>
                    <a:pt x="240030" y="1106357"/>
                  </a:lnTo>
                  <a:lnTo>
                    <a:pt x="241300" y="1126369"/>
                  </a:lnTo>
                  <a:lnTo>
                    <a:pt x="242570" y="1146698"/>
                  </a:lnTo>
                  <a:lnTo>
                    <a:pt x="244475" y="1166392"/>
                  </a:lnTo>
                  <a:lnTo>
                    <a:pt x="246697" y="1186086"/>
                  </a:lnTo>
                  <a:lnTo>
                    <a:pt x="248920" y="1205780"/>
                  </a:lnTo>
                  <a:lnTo>
                    <a:pt x="251777" y="1224838"/>
                  </a:lnTo>
                  <a:lnTo>
                    <a:pt x="254952" y="1244215"/>
                  </a:lnTo>
                  <a:lnTo>
                    <a:pt x="258127" y="1263274"/>
                  </a:lnTo>
                  <a:lnTo>
                    <a:pt x="261937" y="1282015"/>
                  </a:lnTo>
                  <a:lnTo>
                    <a:pt x="265747" y="1300756"/>
                  </a:lnTo>
                  <a:lnTo>
                    <a:pt x="270192" y="1319179"/>
                  </a:lnTo>
                  <a:lnTo>
                    <a:pt x="274637" y="1337920"/>
                  </a:lnTo>
                  <a:lnTo>
                    <a:pt x="279400" y="1355708"/>
                  </a:lnTo>
                  <a:lnTo>
                    <a:pt x="284797" y="1373814"/>
                  </a:lnTo>
                  <a:lnTo>
                    <a:pt x="290195" y="1391602"/>
                  </a:lnTo>
                  <a:lnTo>
                    <a:pt x="295592" y="1409072"/>
                  </a:lnTo>
                  <a:lnTo>
                    <a:pt x="301625" y="1426225"/>
                  </a:lnTo>
                  <a:lnTo>
                    <a:pt x="307657" y="1443378"/>
                  </a:lnTo>
                  <a:lnTo>
                    <a:pt x="314325" y="1459896"/>
                  </a:lnTo>
                  <a:lnTo>
                    <a:pt x="320675" y="1476413"/>
                  </a:lnTo>
                  <a:lnTo>
                    <a:pt x="327977" y="1492613"/>
                  </a:lnTo>
                  <a:lnTo>
                    <a:pt x="334962" y="1508495"/>
                  </a:lnTo>
                  <a:lnTo>
                    <a:pt x="342265" y="1524378"/>
                  </a:lnTo>
                  <a:lnTo>
                    <a:pt x="349885" y="1539942"/>
                  </a:lnTo>
                  <a:lnTo>
                    <a:pt x="357822" y="1555189"/>
                  </a:lnTo>
                  <a:lnTo>
                    <a:pt x="365760" y="1569801"/>
                  </a:lnTo>
                  <a:lnTo>
                    <a:pt x="374015" y="1584730"/>
                  </a:lnTo>
                  <a:lnTo>
                    <a:pt x="382270" y="1598706"/>
                  </a:lnTo>
                  <a:lnTo>
                    <a:pt x="391160" y="1612683"/>
                  </a:lnTo>
                  <a:lnTo>
                    <a:pt x="400050" y="1626342"/>
                  </a:lnTo>
                  <a:lnTo>
                    <a:pt x="409257" y="1639683"/>
                  </a:lnTo>
                  <a:lnTo>
                    <a:pt x="418465" y="1652388"/>
                  </a:lnTo>
                  <a:lnTo>
                    <a:pt x="427672" y="1665094"/>
                  </a:lnTo>
                  <a:lnTo>
                    <a:pt x="437832" y="1677482"/>
                  </a:lnTo>
                  <a:lnTo>
                    <a:pt x="447357" y="1689235"/>
                  </a:lnTo>
                  <a:lnTo>
                    <a:pt x="457517" y="1700670"/>
                  </a:lnTo>
                  <a:lnTo>
                    <a:pt x="467677" y="1712106"/>
                  </a:lnTo>
                  <a:lnTo>
                    <a:pt x="477837" y="1722906"/>
                  </a:lnTo>
                  <a:lnTo>
                    <a:pt x="488632" y="1733388"/>
                  </a:lnTo>
                  <a:lnTo>
                    <a:pt x="499427" y="1743235"/>
                  </a:lnTo>
                  <a:lnTo>
                    <a:pt x="510222" y="1752764"/>
                  </a:lnTo>
                  <a:lnTo>
                    <a:pt x="521017" y="1762293"/>
                  </a:lnTo>
                  <a:lnTo>
                    <a:pt x="532447" y="1770870"/>
                  </a:lnTo>
                  <a:lnTo>
                    <a:pt x="543560" y="1779446"/>
                  </a:lnTo>
                  <a:lnTo>
                    <a:pt x="554990" y="1787387"/>
                  </a:lnTo>
                  <a:lnTo>
                    <a:pt x="566737" y="1795011"/>
                  </a:lnTo>
                  <a:lnTo>
                    <a:pt x="578168" y="1802317"/>
                  </a:lnTo>
                  <a:lnTo>
                    <a:pt x="589915" y="1808987"/>
                  </a:lnTo>
                  <a:lnTo>
                    <a:pt x="602298" y="1815023"/>
                  </a:lnTo>
                  <a:lnTo>
                    <a:pt x="614363" y="1820740"/>
                  </a:lnTo>
                  <a:lnTo>
                    <a:pt x="626428" y="1826140"/>
                  </a:lnTo>
                  <a:lnTo>
                    <a:pt x="638493" y="1830905"/>
                  </a:lnTo>
                  <a:lnTo>
                    <a:pt x="650875" y="1835352"/>
                  </a:lnTo>
                  <a:lnTo>
                    <a:pt x="663258" y="1839164"/>
                  </a:lnTo>
                  <a:lnTo>
                    <a:pt x="675958" y="1842340"/>
                  </a:lnTo>
                  <a:lnTo>
                    <a:pt x="688658" y="1845516"/>
                  </a:lnTo>
                  <a:lnTo>
                    <a:pt x="701358" y="1847740"/>
                  </a:lnTo>
                  <a:lnTo>
                    <a:pt x="714375" y="1849328"/>
                  </a:lnTo>
                  <a:lnTo>
                    <a:pt x="727075" y="1850916"/>
                  </a:lnTo>
                  <a:lnTo>
                    <a:pt x="740093" y="1851552"/>
                  </a:lnTo>
                  <a:lnTo>
                    <a:pt x="753428" y="1852187"/>
                  </a:lnTo>
                  <a:lnTo>
                    <a:pt x="763588" y="1851552"/>
                  </a:lnTo>
                  <a:lnTo>
                    <a:pt x="774065" y="1851234"/>
                  </a:lnTo>
                  <a:lnTo>
                    <a:pt x="783908" y="1850599"/>
                  </a:lnTo>
                  <a:lnTo>
                    <a:pt x="794385" y="1849328"/>
                  </a:lnTo>
                  <a:lnTo>
                    <a:pt x="804545" y="1848058"/>
                  </a:lnTo>
                  <a:lnTo>
                    <a:pt x="814388" y="1846152"/>
                  </a:lnTo>
                  <a:lnTo>
                    <a:pt x="824548" y="1843928"/>
                  </a:lnTo>
                  <a:lnTo>
                    <a:pt x="834390" y="1841387"/>
                  </a:lnTo>
                  <a:lnTo>
                    <a:pt x="844233" y="1838846"/>
                  </a:lnTo>
                  <a:lnTo>
                    <a:pt x="854393" y="1835669"/>
                  </a:lnTo>
                  <a:lnTo>
                    <a:pt x="863918" y="1832175"/>
                  </a:lnTo>
                  <a:lnTo>
                    <a:pt x="873760" y="1828364"/>
                  </a:lnTo>
                  <a:lnTo>
                    <a:pt x="883603" y="1824869"/>
                  </a:lnTo>
                  <a:lnTo>
                    <a:pt x="893128" y="1820422"/>
                  </a:lnTo>
                  <a:lnTo>
                    <a:pt x="902653" y="1815975"/>
                  </a:lnTo>
                  <a:lnTo>
                    <a:pt x="912178" y="1811211"/>
                  </a:lnTo>
                  <a:lnTo>
                    <a:pt x="921385" y="1805811"/>
                  </a:lnTo>
                  <a:lnTo>
                    <a:pt x="930593" y="1800411"/>
                  </a:lnTo>
                  <a:lnTo>
                    <a:pt x="939800" y="1795011"/>
                  </a:lnTo>
                  <a:lnTo>
                    <a:pt x="949008" y="1788976"/>
                  </a:lnTo>
                  <a:lnTo>
                    <a:pt x="958215" y="1782623"/>
                  </a:lnTo>
                  <a:lnTo>
                    <a:pt x="967105" y="1775952"/>
                  </a:lnTo>
                  <a:lnTo>
                    <a:pt x="975995" y="1769282"/>
                  </a:lnTo>
                  <a:lnTo>
                    <a:pt x="984885" y="1762293"/>
                  </a:lnTo>
                  <a:lnTo>
                    <a:pt x="993775" y="1754988"/>
                  </a:lnTo>
                  <a:lnTo>
                    <a:pt x="1002030" y="1747682"/>
                  </a:lnTo>
                  <a:lnTo>
                    <a:pt x="1010603" y="1740058"/>
                  </a:lnTo>
                  <a:lnTo>
                    <a:pt x="1019175" y="1731800"/>
                  </a:lnTo>
                  <a:lnTo>
                    <a:pt x="1027113" y="1723223"/>
                  </a:lnTo>
                  <a:lnTo>
                    <a:pt x="1035685" y="1714964"/>
                  </a:lnTo>
                  <a:lnTo>
                    <a:pt x="1043940" y="1706388"/>
                  </a:lnTo>
                  <a:lnTo>
                    <a:pt x="1051560" y="1697176"/>
                  </a:lnTo>
                  <a:lnTo>
                    <a:pt x="1059815" y="1687965"/>
                  </a:lnTo>
                  <a:lnTo>
                    <a:pt x="1067435" y="1678753"/>
                  </a:lnTo>
                  <a:lnTo>
                    <a:pt x="1075055" y="1669224"/>
                  </a:lnTo>
                  <a:lnTo>
                    <a:pt x="1082675" y="1659059"/>
                  </a:lnTo>
                  <a:lnTo>
                    <a:pt x="1089978" y="1649212"/>
                  </a:lnTo>
                  <a:lnTo>
                    <a:pt x="1097280" y="1638730"/>
                  </a:lnTo>
                  <a:lnTo>
                    <a:pt x="1111568" y="1617447"/>
                  </a:lnTo>
                  <a:lnTo>
                    <a:pt x="1125220" y="1595530"/>
                  </a:lnTo>
                  <a:lnTo>
                    <a:pt x="1138555" y="1572660"/>
                  </a:lnTo>
                  <a:lnTo>
                    <a:pt x="1151255" y="1549154"/>
                  </a:lnTo>
                  <a:lnTo>
                    <a:pt x="1163320" y="1524695"/>
                  </a:lnTo>
                  <a:lnTo>
                    <a:pt x="1175068" y="1499601"/>
                  </a:lnTo>
                  <a:lnTo>
                    <a:pt x="1185863" y="1474190"/>
                  </a:lnTo>
                  <a:lnTo>
                    <a:pt x="1196023" y="1448143"/>
                  </a:lnTo>
                  <a:lnTo>
                    <a:pt x="1206183" y="1421143"/>
                  </a:lnTo>
                  <a:lnTo>
                    <a:pt x="1215073" y="1393508"/>
                  </a:lnTo>
                  <a:lnTo>
                    <a:pt x="1223328" y="1365555"/>
                  </a:lnTo>
                  <a:lnTo>
                    <a:pt x="1231265" y="1336967"/>
                  </a:lnTo>
                  <a:lnTo>
                    <a:pt x="1238250" y="1307744"/>
                  </a:lnTo>
                  <a:lnTo>
                    <a:pt x="1482725" y="1307744"/>
                  </a:lnTo>
                  <a:lnTo>
                    <a:pt x="1478598" y="1329026"/>
                  </a:lnTo>
                  <a:lnTo>
                    <a:pt x="1474153" y="1349991"/>
                  </a:lnTo>
                  <a:lnTo>
                    <a:pt x="1469708" y="1370955"/>
                  </a:lnTo>
                  <a:lnTo>
                    <a:pt x="1464945" y="1391602"/>
                  </a:lnTo>
                  <a:lnTo>
                    <a:pt x="1459230" y="1411931"/>
                  </a:lnTo>
                  <a:lnTo>
                    <a:pt x="1454150" y="1432261"/>
                  </a:lnTo>
                  <a:lnTo>
                    <a:pt x="1448435" y="1452272"/>
                  </a:lnTo>
                  <a:lnTo>
                    <a:pt x="1442403" y="1471966"/>
                  </a:lnTo>
                  <a:lnTo>
                    <a:pt x="1435735" y="1491660"/>
                  </a:lnTo>
                  <a:lnTo>
                    <a:pt x="1429385" y="1510719"/>
                  </a:lnTo>
                  <a:lnTo>
                    <a:pt x="1422400" y="1530095"/>
                  </a:lnTo>
                  <a:lnTo>
                    <a:pt x="1415415" y="1548836"/>
                  </a:lnTo>
                  <a:lnTo>
                    <a:pt x="1407795" y="1567577"/>
                  </a:lnTo>
                  <a:lnTo>
                    <a:pt x="1400493" y="1586001"/>
                  </a:lnTo>
                  <a:lnTo>
                    <a:pt x="1392238" y="1604106"/>
                  </a:lnTo>
                  <a:lnTo>
                    <a:pt x="1384300" y="1622212"/>
                  </a:lnTo>
                  <a:lnTo>
                    <a:pt x="1375728" y="1639683"/>
                  </a:lnTo>
                  <a:lnTo>
                    <a:pt x="1366838" y="1656835"/>
                  </a:lnTo>
                  <a:lnTo>
                    <a:pt x="1357948" y="1674306"/>
                  </a:lnTo>
                  <a:lnTo>
                    <a:pt x="1348740" y="1690823"/>
                  </a:lnTo>
                  <a:lnTo>
                    <a:pt x="1339533" y="1707341"/>
                  </a:lnTo>
                  <a:lnTo>
                    <a:pt x="1329690" y="1723541"/>
                  </a:lnTo>
                  <a:lnTo>
                    <a:pt x="1320165" y="1740058"/>
                  </a:lnTo>
                  <a:lnTo>
                    <a:pt x="1309688" y="1755305"/>
                  </a:lnTo>
                  <a:lnTo>
                    <a:pt x="1299210" y="1770870"/>
                  </a:lnTo>
                  <a:lnTo>
                    <a:pt x="1288733" y="1786117"/>
                  </a:lnTo>
                  <a:lnTo>
                    <a:pt x="1277938" y="1800728"/>
                  </a:lnTo>
                  <a:lnTo>
                    <a:pt x="1266825" y="1815023"/>
                  </a:lnTo>
                  <a:lnTo>
                    <a:pt x="1255713" y="1829317"/>
                  </a:lnTo>
                  <a:lnTo>
                    <a:pt x="1244283" y="1843293"/>
                  </a:lnTo>
                  <a:lnTo>
                    <a:pt x="1232535" y="1856634"/>
                  </a:lnTo>
                  <a:lnTo>
                    <a:pt x="1220788" y="1869657"/>
                  </a:lnTo>
                  <a:lnTo>
                    <a:pt x="1208723" y="1882681"/>
                  </a:lnTo>
                  <a:lnTo>
                    <a:pt x="1196340" y="1895069"/>
                  </a:lnTo>
                  <a:lnTo>
                    <a:pt x="1183958" y="1907457"/>
                  </a:lnTo>
                  <a:lnTo>
                    <a:pt x="1171575" y="1919210"/>
                  </a:lnTo>
                  <a:lnTo>
                    <a:pt x="1158558" y="1930645"/>
                  </a:lnTo>
                  <a:lnTo>
                    <a:pt x="1145540" y="1941763"/>
                  </a:lnTo>
                  <a:lnTo>
                    <a:pt x="1132205" y="1952245"/>
                  </a:lnTo>
                  <a:lnTo>
                    <a:pt x="1119188" y="1962727"/>
                  </a:lnTo>
                  <a:lnTo>
                    <a:pt x="1105535" y="1973210"/>
                  </a:lnTo>
                  <a:lnTo>
                    <a:pt x="1091883" y="1982739"/>
                  </a:lnTo>
                  <a:lnTo>
                    <a:pt x="1077913" y="1991951"/>
                  </a:lnTo>
                  <a:lnTo>
                    <a:pt x="1063625" y="2000845"/>
                  </a:lnTo>
                  <a:lnTo>
                    <a:pt x="1049655" y="2009103"/>
                  </a:lnTo>
                  <a:lnTo>
                    <a:pt x="1035368" y="2017362"/>
                  </a:lnTo>
                  <a:lnTo>
                    <a:pt x="1020763" y="2024986"/>
                  </a:lnTo>
                  <a:lnTo>
                    <a:pt x="1006158" y="2032609"/>
                  </a:lnTo>
                  <a:lnTo>
                    <a:pt x="991235" y="2038962"/>
                  </a:lnTo>
                  <a:lnTo>
                    <a:pt x="976313" y="2045633"/>
                  </a:lnTo>
                  <a:lnTo>
                    <a:pt x="961390" y="2051668"/>
                  </a:lnTo>
                  <a:lnTo>
                    <a:pt x="945833" y="2057385"/>
                  </a:lnTo>
                  <a:lnTo>
                    <a:pt x="930593" y="2062785"/>
                  </a:lnTo>
                  <a:lnTo>
                    <a:pt x="915035" y="2067550"/>
                  </a:lnTo>
                  <a:lnTo>
                    <a:pt x="899160" y="2071680"/>
                  </a:lnTo>
                  <a:lnTo>
                    <a:pt x="883603" y="2075491"/>
                  </a:lnTo>
                  <a:lnTo>
                    <a:pt x="867728" y="2079303"/>
                  </a:lnTo>
                  <a:lnTo>
                    <a:pt x="851853" y="2082162"/>
                  </a:lnTo>
                  <a:lnTo>
                    <a:pt x="835660" y="2084703"/>
                  </a:lnTo>
                  <a:lnTo>
                    <a:pt x="819150" y="2086609"/>
                  </a:lnTo>
                  <a:lnTo>
                    <a:pt x="802958" y="2088515"/>
                  </a:lnTo>
                  <a:lnTo>
                    <a:pt x="786448" y="2089785"/>
                  </a:lnTo>
                  <a:lnTo>
                    <a:pt x="769938" y="2090421"/>
                  </a:lnTo>
                  <a:lnTo>
                    <a:pt x="753428" y="2090738"/>
                  </a:lnTo>
                  <a:lnTo>
                    <a:pt x="733425" y="2090421"/>
                  </a:lnTo>
                  <a:lnTo>
                    <a:pt x="713740" y="2089150"/>
                  </a:lnTo>
                  <a:lnTo>
                    <a:pt x="694373" y="2087879"/>
                  </a:lnTo>
                  <a:lnTo>
                    <a:pt x="675005" y="2085338"/>
                  </a:lnTo>
                  <a:lnTo>
                    <a:pt x="655955" y="2082162"/>
                  </a:lnTo>
                  <a:lnTo>
                    <a:pt x="637223" y="2078985"/>
                  </a:lnTo>
                  <a:lnTo>
                    <a:pt x="618490" y="2074538"/>
                  </a:lnTo>
                  <a:lnTo>
                    <a:pt x="599440" y="2069774"/>
                  </a:lnTo>
                  <a:lnTo>
                    <a:pt x="581025" y="2064056"/>
                  </a:lnTo>
                  <a:lnTo>
                    <a:pt x="562610" y="2058338"/>
                  </a:lnTo>
                  <a:lnTo>
                    <a:pt x="544512" y="2051668"/>
                  </a:lnTo>
                  <a:lnTo>
                    <a:pt x="527050" y="2044362"/>
                  </a:lnTo>
                  <a:lnTo>
                    <a:pt x="509270" y="2036421"/>
                  </a:lnTo>
                  <a:lnTo>
                    <a:pt x="491490" y="2028162"/>
                  </a:lnTo>
                  <a:lnTo>
                    <a:pt x="474662" y="2019268"/>
                  </a:lnTo>
                  <a:lnTo>
                    <a:pt x="457200" y="2009421"/>
                  </a:lnTo>
                  <a:lnTo>
                    <a:pt x="440690" y="1999574"/>
                  </a:lnTo>
                  <a:lnTo>
                    <a:pt x="423545" y="1988774"/>
                  </a:lnTo>
                  <a:lnTo>
                    <a:pt x="407352" y="1977974"/>
                  </a:lnTo>
                  <a:lnTo>
                    <a:pt x="391160" y="1966539"/>
                  </a:lnTo>
                  <a:lnTo>
                    <a:pt x="375285" y="1954151"/>
                  </a:lnTo>
                  <a:lnTo>
                    <a:pt x="360045" y="1941445"/>
                  </a:lnTo>
                  <a:lnTo>
                    <a:pt x="344487" y="1928104"/>
                  </a:lnTo>
                  <a:lnTo>
                    <a:pt x="329247" y="1914445"/>
                  </a:lnTo>
                  <a:lnTo>
                    <a:pt x="314642" y="1900469"/>
                  </a:lnTo>
                  <a:lnTo>
                    <a:pt x="299720" y="1885540"/>
                  </a:lnTo>
                  <a:lnTo>
                    <a:pt x="285432" y="1870610"/>
                  </a:lnTo>
                  <a:lnTo>
                    <a:pt x="271462" y="1854728"/>
                  </a:lnTo>
                  <a:lnTo>
                    <a:pt x="257810" y="1838846"/>
                  </a:lnTo>
                  <a:lnTo>
                    <a:pt x="244157" y="1822011"/>
                  </a:lnTo>
                  <a:lnTo>
                    <a:pt x="230822" y="1805176"/>
                  </a:lnTo>
                  <a:lnTo>
                    <a:pt x="218440" y="1787705"/>
                  </a:lnTo>
                  <a:lnTo>
                    <a:pt x="205740" y="1770235"/>
                  </a:lnTo>
                  <a:lnTo>
                    <a:pt x="193357" y="1751811"/>
                  </a:lnTo>
                  <a:lnTo>
                    <a:pt x="181292" y="1732753"/>
                  </a:lnTo>
                  <a:lnTo>
                    <a:pt x="169862" y="1714011"/>
                  </a:lnTo>
                  <a:lnTo>
                    <a:pt x="158432" y="1694635"/>
                  </a:lnTo>
                  <a:lnTo>
                    <a:pt x="147637" y="1674624"/>
                  </a:lnTo>
                  <a:lnTo>
                    <a:pt x="137160" y="1654294"/>
                  </a:lnTo>
                  <a:lnTo>
                    <a:pt x="127000" y="1633647"/>
                  </a:lnTo>
                  <a:lnTo>
                    <a:pt x="116840" y="1612683"/>
                  </a:lnTo>
                  <a:lnTo>
                    <a:pt x="107315" y="1591083"/>
                  </a:lnTo>
                  <a:lnTo>
                    <a:pt x="98425" y="1569483"/>
                  </a:lnTo>
                  <a:lnTo>
                    <a:pt x="89535" y="1547566"/>
                  </a:lnTo>
                  <a:lnTo>
                    <a:pt x="81280" y="1525330"/>
                  </a:lnTo>
                  <a:lnTo>
                    <a:pt x="73025" y="1502460"/>
                  </a:lnTo>
                  <a:lnTo>
                    <a:pt x="65405" y="1479590"/>
                  </a:lnTo>
                  <a:lnTo>
                    <a:pt x="58420" y="1455766"/>
                  </a:lnTo>
                  <a:lnTo>
                    <a:pt x="51435" y="1432261"/>
                  </a:lnTo>
                  <a:lnTo>
                    <a:pt x="45085" y="1408120"/>
                  </a:lnTo>
                  <a:lnTo>
                    <a:pt x="38735" y="1383979"/>
                  </a:lnTo>
                  <a:lnTo>
                    <a:pt x="33337" y="1359520"/>
                  </a:lnTo>
                  <a:lnTo>
                    <a:pt x="27940" y="1334744"/>
                  </a:lnTo>
                  <a:lnTo>
                    <a:pt x="23177" y="1309650"/>
                  </a:lnTo>
                  <a:lnTo>
                    <a:pt x="18732" y="1284238"/>
                  </a:lnTo>
                  <a:lnTo>
                    <a:pt x="14922" y="1258509"/>
                  </a:lnTo>
                  <a:lnTo>
                    <a:pt x="11430" y="1232780"/>
                  </a:lnTo>
                  <a:lnTo>
                    <a:pt x="8572" y="1206733"/>
                  </a:lnTo>
                  <a:lnTo>
                    <a:pt x="6032" y="1180368"/>
                  </a:lnTo>
                  <a:lnTo>
                    <a:pt x="3810" y="1153686"/>
                  </a:lnTo>
                  <a:lnTo>
                    <a:pt x="1905" y="1127004"/>
                  </a:lnTo>
                  <a:lnTo>
                    <a:pt x="635" y="1099686"/>
                  </a:lnTo>
                  <a:lnTo>
                    <a:pt x="0" y="1073004"/>
                  </a:lnTo>
                  <a:lnTo>
                    <a:pt x="0" y="1045687"/>
                  </a:lnTo>
                  <a:lnTo>
                    <a:pt x="0" y="1018052"/>
                  </a:lnTo>
                  <a:lnTo>
                    <a:pt x="635" y="991052"/>
                  </a:lnTo>
                  <a:lnTo>
                    <a:pt x="1905" y="963734"/>
                  </a:lnTo>
                  <a:lnTo>
                    <a:pt x="3810" y="937052"/>
                  </a:lnTo>
                  <a:lnTo>
                    <a:pt x="6032" y="910688"/>
                  </a:lnTo>
                  <a:lnTo>
                    <a:pt x="8572" y="884006"/>
                  </a:lnTo>
                  <a:lnTo>
                    <a:pt x="11430" y="858276"/>
                  </a:lnTo>
                  <a:lnTo>
                    <a:pt x="14922" y="832230"/>
                  </a:lnTo>
                  <a:lnTo>
                    <a:pt x="18732" y="806500"/>
                  </a:lnTo>
                  <a:lnTo>
                    <a:pt x="23177" y="781089"/>
                  </a:lnTo>
                  <a:lnTo>
                    <a:pt x="27940" y="755995"/>
                  </a:lnTo>
                  <a:lnTo>
                    <a:pt x="33337" y="731218"/>
                  </a:lnTo>
                  <a:lnTo>
                    <a:pt x="38735" y="706442"/>
                  </a:lnTo>
                  <a:lnTo>
                    <a:pt x="45085" y="682618"/>
                  </a:lnTo>
                  <a:lnTo>
                    <a:pt x="51435" y="658477"/>
                  </a:lnTo>
                  <a:lnTo>
                    <a:pt x="58420" y="634654"/>
                  </a:lnTo>
                  <a:lnTo>
                    <a:pt x="65405" y="611466"/>
                  </a:lnTo>
                  <a:lnTo>
                    <a:pt x="73025" y="588596"/>
                  </a:lnTo>
                  <a:lnTo>
                    <a:pt x="81280" y="565725"/>
                  </a:lnTo>
                  <a:lnTo>
                    <a:pt x="89535" y="543172"/>
                  </a:lnTo>
                  <a:lnTo>
                    <a:pt x="98425" y="520937"/>
                  </a:lnTo>
                  <a:lnTo>
                    <a:pt x="107315" y="499655"/>
                  </a:lnTo>
                  <a:lnTo>
                    <a:pt x="116840" y="478055"/>
                  </a:lnTo>
                  <a:lnTo>
                    <a:pt x="127000" y="457091"/>
                  </a:lnTo>
                  <a:lnTo>
                    <a:pt x="137160" y="436444"/>
                  </a:lnTo>
                  <a:lnTo>
                    <a:pt x="147637" y="416115"/>
                  </a:lnTo>
                  <a:lnTo>
                    <a:pt x="158432" y="396421"/>
                  </a:lnTo>
                  <a:lnTo>
                    <a:pt x="169862" y="376727"/>
                  </a:lnTo>
                  <a:lnTo>
                    <a:pt x="181292" y="357668"/>
                  </a:lnTo>
                  <a:lnTo>
                    <a:pt x="193357" y="339244"/>
                  </a:lnTo>
                  <a:lnTo>
                    <a:pt x="205740" y="320821"/>
                  </a:lnTo>
                  <a:lnTo>
                    <a:pt x="218440" y="303033"/>
                  </a:lnTo>
                  <a:lnTo>
                    <a:pt x="230822" y="285563"/>
                  </a:lnTo>
                  <a:lnTo>
                    <a:pt x="244157" y="268727"/>
                  </a:lnTo>
                  <a:lnTo>
                    <a:pt x="257810" y="252210"/>
                  </a:lnTo>
                  <a:lnTo>
                    <a:pt x="271462" y="235692"/>
                  </a:lnTo>
                  <a:lnTo>
                    <a:pt x="285432" y="220445"/>
                  </a:lnTo>
                  <a:lnTo>
                    <a:pt x="299720" y="205198"/>
                  </a:lnTo>
                  <a:lnTo>
                    <a:pt x="314642" y="190587"/>
                  </a:lnTo>
                  <a:lnTo>
                    <a:pt x="329247" y="176293"/>
                  </a:lnTo>
                  <a:lnTo>
                    <a:pt x="344487" y="162316"/>
                  </a:lnTo>
                  <a:lnTo>
                    <a:pt x="360045" y="149611"/>
                  </a:lnTo>
                  <a:lnTo>
                    <a:pt x="375285" y="136587"/>
                  </a:lnTo>
                  <a:lnTo>
                    <a:pt x="391160" y="124517"/>
                  </a:lnTo>
                  <a:lnTo>
                    <a:pt x="407352" y="113081"/>
                  </a:lnTo>
                  <a:lnTo>
                    <a:pt x="423545" y="101646"/>
                  </a:lnTo>
                  <a:lnTo>
                    <a:pt x="440690" y="91164"/>
                  </a:lnTo>
                  <a:lnTo>
                    <a:pt x="457200" y="80999"/>
                  </a:lnTo>
                  <a:lnTo>
                    <a:pt x="474662" y="71788"/>
                  </a:lnTo>
                  <a:lnTo>
                    <a:pt x="491490" y="62576"/>
                  </a:lnTo>
                  <a:lnTo>
                    <a:pt x="509270" y="54317"/>
                  </a:lnTo>
                  <a:lnTo>
                    <a:pt x="527050" y="46058"/>
                  </a:lnTo>
                  <a:lnTo>
                    <a:pt x="544512" y="39070"/>
                  </a:lnTo>
                  <a:lnTo>
                    <a:pt x="562610" y="32400"/>
                  </a:lnTo>
                  <a:lnTo>
                    <a:pt x="581025" y="26364"/>
                  </a:lnTo>
                  <a:lnTo>
                    <a:pt x="599440" y="20964"/>
                  </a:lnTo>
                  <a:lnTo>
                    <a:pt x="618490" y="16200"/>
                  </a:lnTo>
                  <a:lnTo>
                    <a:pt x="637223" y="11753"/>
                  </a:lnTo>
                  <a:lnTo>
                    <a:pt x="655955" y="8259"/>
                  </a:lnTo>
                  <a:lnTo>
                    <a:pt x="675005" y="5400"/>
                  </a:lnTo>
                  <a:lnTo>
                    <a:pt x="694373" y="3176"/>
                  </a:lnTo>
                  <a:lnTo>
                    <a:pt x="713740" y="1588"/>
                  </a:lnTo>
                  <a:lnTo>
                    <a:pt x="733425" y="318"/>
                  </a:lnTo>
                  <a:lnTo>
                    <a:pt x="753428" y="0"/>
                  </a:lnTo>
                  <a:close/>
                </a:path>
              </a:pathLst>
            </a:custGeom>
            <a:solidFill>
              <a:schemeClr val="bg1"/>
            </a:solidFill>
            <a:ln>
              <a:noFill/>
            </a:ln>
          </p:spPr>
          <p:txBody>
            <a:bodyPr anchor="ctr">
              <a:scene3d>
                <a:camera prst="orthographicFront"/>
                <a:lightRig rig="threePt" dir="t"/>
              </a:scene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latin typeface="思源黑体 CN Bold" panose="020B0800000000000000" pitchFamily="34" charset="-122"/>
              </a:endParaRPr>
            </a:p>
          </p:txBody>
        </p:sp>
        <p:sp>
          <p:nvSpPr>
            <p:cNvPr id="21" name="TOP-PPT -3-6"/>
            <p:cNvSpPr/>
            <p:nvPr/>
          </p:nvSpPr>
          <p:spPr>
            <a:xfrm>
              <a:off x="5955480" y="2048820"/>
              <a:ext cx="1093839" cy="1093839"/>
            </a:xfrm>
            <a:prstGeom prst="ellipse">
              <a:avLst/>
            </a:prstGeom>
            <a:solidFill>
              <a:srgbClr val="9355A8"/>
            </a:solidFill>
            <a:ln>
              <a:noFill/>
            </a:ln>
          </p:spPr>
          <p:txBody>
            <a:bodyPr rot="0" spcFirstLastPara="0" vertOverflow="overflow" horzOverflow="overflow" vert="horz" wrap="square" lIns="91440" tIns="45720" rIns="91440" bIns="45720" numCol="1" spcCol="0" rtlCol="0" fromWordArt="0" anchor="ctr" anchorCtr="0" forceAA="0" compatLnSpc="1">
              <a:noAutofit/>
            </a:bodyPr>
            <a:lstStyle/>
            <a:p>
              <a:pPr algn="just">
                <a:lnSpc>
                  <a:spcPct val="120000"/>
                </a:lnSpc>
              </a:pPr>
              <a:endParaRPr lang="zh-CN" altLang="en-US">
                <a:latin typeface="思源黑体 CN Bold" panose="020B0800000000000000" pitchFamily="34" charset="-122"/>
                <a:ea typeface="思源黑体 CN Bold" panose="020B0800000000000000" pitchFamily="34" charset="-122"/>
              </a:endParaRPr>
            </a:p>
          </p:txBody>
        </p:sp>
        <p:sp>
          <p:nvSpPr>
            <p:cNvPr id="22" name="TOP-PPT -3-7"/>
            <p:cNvSpPr/>
            <p:nvPr/>
          </p:nvSpPr>
          <p:spPr bwMode="auto">
            <a:xfrm>
              <a:off x="6157231" y="2249349"/>
              <a:ext cx="690336" cy="692781"/>
            </a:xfrm>
            <a:custGeom>
              <a:avLst/>
              <a:gdLst>
                <a:gd name="T0" fmla="*/ 696608 w 3289"/>
                <a:gd name="T1" fmla="*/ 1738183 h 3299"/>
                <a:gd name="T2" fmla="*/ 814437 w 3289"/>
                <a:gd name="T3" fmla="*/ 1470770 h 3299"/>
                <a:gd name="T4" fmla="*/ 1376852 w 3289"/>
                <a:gd name="T5" fmla="*/ 1105670 h 3299"/>
                <a:gd name="T6" fmla="*/ 1338666 w 3289"/>
                <a:gd name="T7" fmla="*/ 1499694 h 3299"/>
                <a:gd name="T8" fmla="*/ 696608 w 3289"/>
                <a:gd name="T9" fmla="*/ 1738183 h 3299"/>
                <a:gd name="T10" fmla="*/ 312028 w 3289"/>
                <a:gd name="T11" fmla="*/ 1141689 h 3299"/>
                <a:gd name="T12" fmla="*/ 733703 w 3289"/>
                <a:gd name="T13" fmla="*/ 481343 h 3299"/>
                <a:gd name="T14" fmla="*/ 946995 w 3289"/>
                <a:gd name="T15" fmla="*/ 309435 h 3299"/>
                <a:gd name="T16" fmla="*/ 1489225 w 3289"/>
                <a:gd name="T17" fmla="*/ 852446 h 3299"/>
                <a:gd name="T18" fmla="*/ 1317392 w 3289"/>
                <a:gd name="T19" fmla="*/ 1065831 h 3299"/>
                <a:gd name="T20" fmla="*/ 657878 w 3289"/>
                <a:gd name="T21" fmla="*/ 1488234 h 3299"/>
                <a:gd name="T22" fmla="*/ 312028 w 3289"/>
                <a:gd name="T23" fmla="*/ 1141689 h 3299"/>
                <a:gd name="T24" fmla="*/ 1130284 w 3289"/>
                <a:gd name="T25" fmla="*/ 668532 h 3299"/>
                <a:gd name="T26" fmla="*/ 909355 w 3289"/>
                <a:gd name="T27" fmla="*/ 668532 h 3299"/>
                <a:gd name="T28" fmla="*/ 909355 w 3289"/>
                <a:gd name="T29" fmla="*/ 889557 h 3299"/>
                <a:gd name="T30" fmla="*/ 1130284 w 3289"/>
                <a:gd name="T31" fmla="*/ 889557 h 3299"/>
                <a:gd name="T32" fmla="*/ 1130284 w 3289"/>
                <a:gd name="T33" fmla="*/ 668532 h 3299"/>
                <a:gd name="T34" fmla="*/ 1600508 w 3289"/>
                <a:gd name="T35" fmla="*/ 150624 h 3299"/>
                <a:gd name="T36" fmla="*/ 1751067 w 3289"/>
                <a:gd name="T37" fmla="*/ 0 h 3299"/>
                <a:gd name="T38" fmla="*/ 1794162 w 3289"/>
                <a:gd name="T39" fmla="*/ 43113 h 3299"/>
                <a:gd name="T40" fmla="*/ 1647421 w 3289"/>
                <a:gd name="T41" fmla="*/ 189918 h 3299"/>
                <a:gd name="T42" fmla="*/ 1520865 w 3289"/>
                <a:gd name="T43" fmla="*/ 801692 h 3299"/>
                <a:gd name="T44" fmla="*/ 997726 w 3289"/>
                <a:gd name="T45" fmla="*/ 278328 h 3299"/>
                <a:gd name="T46" fmla="*/ 1600508 w 3289"/>
                <a:gd name="T47" fmla="*/ 150624 h 3299"/>
                <a:gd name="T48" fmla="*/ 62187 w 3289"/>
                <a:gd name="T49" fmla="*/ 1102941 h 3299"/>
                <a:gd name="T50" fmla="*/ 300027 w 3289"/>
                <a:gd name="T51" fmla="*/ 461150 h 3299"/>
                <a:gd name="T52" fmla="*/ 694426 w 3289"/>
                <a:gd name="T53" fmla="*/ 422403 h 3299"/>
                <a:gd name="T54" fmla="*/ 328939 w 3289"/>
                <a:gd name="T55" fmla="*/ 985061 h 3299"/>
                <a:gd name="T56" fmla="*/ 62187 w 3289"/>
                <a:gd name="T57" fmla="*/ 1102941 h 3299"/>
                <a:gd name="T58" fmla="*/ 429857 w 3289"/>
                <a:gd name="T59" fmla="*/ 1515521 h 3299"/>
                <a:gd name="T60" fmla="*/ 429857 w 3289"/>
                <a:gd name="T61" fmla="*/ 1443483 h 3299"/>
                <a:gd name="T62" fmla="*/ 271115 w 3289"/>
                <a:gd name="T63" fmla="*/ 1525344 h 3299"/>
                <a:gd name="T64" fmla="*/ 345849 w 3289"/>
                <a:gd name="T65" fmla="*/ 1359439 h 3299"/>
                <a:gd name="T66" fmla="*/ 252023 w 3289"/>
                <a:gd name="T67" fmla="*/ 1390546 h 3299"/>
                <a:gd name="T68" fmla="*/ 319665 w 3289"/>
                <a:gd name="T69" fmla="*/ 1231736 h 3299"/>
                <a:gd name="T70" fmla="*/ 566778 w 3289"/>
                <a:gd name="T71" fmla="*/ 1479502 h 3299"/>
                <a:gd name="T72" fmla="*/ 429857 w 3289"/>
                <a:gd name="T73" fmla="*/ 1515521 h 329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289" h="3299">
                  <a:moveTo>
                    <a:pt x="1277" y="3185"/>
                  </a:moveTo>
                  <a:cubicBezTo>
                    <a:pt x="1277" y="3185"/>
                    <a:pt x="1462" y="3052"/>
                    <a:pt x="1493" y="2695"/>
                  </a:cubicBezTo>
                  <a:cubicBezTo>
                    <a:pt x="2097" y="2409"/>
                    <a:pt x="2524" y="2026"/>
                    <a:pt x="2524" y="2026"/>
                  </a:cubicBezTo>
                  <a:cubicBezTo>
                    <a:pt x="2524" y="2026"/>
                    <a:pt x="2775" y="2427"/>
                    <a:pt x="2454" y="2748"/>
                  </a:cubicBezTo>
                  <a:cubicBezTo>
                    <a:pt x="1903" y="3299"/>
                    <a:pt x="1277" y="3185"/>
                    <a:pt x="1277" y="3185"/>
                  </a:cubicBezTo>
                  <a:close/>
                  <a:moveTo>
                    <a:pt x="572" y="2092"/>
                  </a:moveTo>
                  <a:cubicBezTo>
                    <a:pt x="572" y="2092"/>
                    <a:pt x="1054" y="1173"/>
                    <a:pt x="1345" y="882"/>
                  </a:cubicBezTo>
                  <a:cubicBezTo>
                    <a:pt x="1476" y="752"/>
                    <a:pt x="1607" y="650"/>
                    <a:pt x="1736" y="567"/>
                  </a:cubicBezTo>
                  <a:cubicBezTo>
                    <a:pt x="2730" y="1562"/>
                    <a:pt x="2730" y="1562"/>
                    <a:pt x="2730" y="1562"/>
                  </a:cubicBezTo>
                  <a:cubicBezTo>
                    <a:pt x="2648" y="1691"/>
                    <a:pt x="2546" y="1823"/>
                    <a:pt x="2415" y="1953"/>
                  </a:cubicBezTo>
                  <a:cubicBezTo>
                    <a:pt x="2129" y="2239"/>
                    <a:pt x="1206" y="2727"/>
                    <a:pt x="1206" y="2727"/>
                  </a:cubicBezTo>
                  <a:lnTo>
                    <a:pt x="572" y="2092"/>
                  </a:lnTo>
                  <a:close/>
                  <a:moveTo>
                    <a:pt x="2072" y="1225"/>
                  </a:moveTo>
                  <a:cubicBezTo>
                    <a:pt x="1961" y="1113"/>
                    <a:pt x="1779" y="1113"/>
                    <a:pt x="1667" y="1225"/>
                  </a:cubicBezTo>
                  <a:cubicBezTo>
                    <a:pt x="1555" y="1337"/>
                    <a:pt x="1555" y="1518"/>
                    <a:pt x="1667" y="1630"/>
                  </a:cubicBezTo>
                  <a:cubicBezTo>
                    <a:pt x="1779" y="1742"/>
                    <a:pt x="1961" y="1742"/>
                    <a:pt x="2072" y="1630"/>
                  </a:cubicBezTo>
                  <a:cubicBezTo>
                    <a:pt x="2184" y="1518"/>
                    <a:pt x="2184" y="1337"/>
                    <a:pt x="2072" y="1225"/>
                  </a:cubicBezTo>
                  <a:close/>
                  <a:moveTo>
                    <a:pt x="2934" y="276"/>
                  </a:moveTo>
                  <a:cubicBezTo>
                    <a:pt x="3210" y="0"/>
                    <a:pt x="3210" y="0"/>
                    <a:pt x="3210" y="0"/>
                  </a:cubicBezTo>
                  <a:cubicBezTo>
                    <a:pt x="3289" y="79"/>
                    <a:pt x="3289" y="79"/>
                    <a:pt x="3289" y="79"/>
                  </a:cubicBezTo>
                  <a:cubicBezTo>
                    <a:pt x="3020" y="348"/>
                    <a:pt x="3020" y="348"/>
                    <a:pt x="3020" y="348"/>
                  </a:cubicBezTo>
                  <a:cubicBezTo>
                    <a:pt x="3044" y="503"/>
                    <a:pt x="3080" y="956"/>
                    <a:pt x="2788" y="1469"/>
                  </a:cubicBezTo>
                  <a:cubicBezTo>
                    <a:pt x="1829" y="510"/>
                    <a:pt x="1829" y="510"/>
                    <a:pt x="1829" y="510"/>
                  </a:cubicBezTo>
                  <a:cubicBezTo>
                    <a:pt x="2326" y="225"/>
                    <a:pt x="2765" y="251"/>
                    <a:pt x="2934" y="276"/>
                  </a:cubicBezTo>
                  <a:close/>
                  <a:moveTo>
                    <a:pt x="114" y="2021"/>
                  </a:moveTo>
                  <a:cubicBezTo>
                    <a:pt x="114" y="2021"/>
                    <a:pt x="0" y="1396"/>
                    <a:pt x="550" y="845"/>
                  </a:cubicBezTo>
                  <a:cubicBezTo>
                    <a:pt x="872" y="523"/>
                    <a:pt x="1273" y="774"/>
                    <a:pt x="1273" y="774"/>
                  </a:cubicBezTo>
                  <a:cubicBezTo>
                    <a:pt x="1273" y="774"/>
                    <a:pt x="890" y="1202"/>
                    <a:pt x="603" y="1805"/>
                  </a:cubicBezTo>
                  <a:cubicBezTo>
                    <a:pt x="246" y="1836"/>
                    <a:pt x="114" y="2021"/>
                    <a:pt x="114" y="2021"/>
                  </a:cubicBezTo>
                  <a:close/>
                  <a:moveTo>
                    <a:pt x="788" y="2777"/>
                  </a:moveTo>
                  <a:cubicBezTo>
                    <a:pt x="788" y="2645"/>
                    <a:pt x="788" y="2645"/>
                    <a:pt x="788" y="2645"/>
                  </a:cubicBezTo>
                  <a:cubicBezTo>
                    <a:pt x="497" y="2795"/>
                    <a:pt x="497" y="2795"/>
                    <a:pt x="497" y="2795"/>
                  </a:cubicBezTo>
                  <a:cubicBezTo>
                    <a:pt x="634" y="2491"/>
                    <a:pt x="634" y="2491"/>
                    <a:pt x="634" y="2491"/>
                  </a:cubicBezTo>
                  <a:cubicBezTo>
                    <a:pt x="462" y="2548"/>
                    <a:pt x="462" y="2548"/>
                    <a:pt x="462" y="2548"/>
                  </a:cubicBezTo>
                  <a:cubicBezTo>
                    <a:pt x="586" y="2257"/>
                    <a:pt x="586" y="2257"/>
                    <a:pt x="586" y="2257"/>
                  </a:cubicBezTo>
                  <a:cubicBezTo>
                    <a:pt x="1039" y="2711"/>
                    <a:pt x="1039" y="2711"/>
                    <a:pt x="1039" y="2711"/>
                  </a:cubicBezTo>
                  <a:lnTo>
                    <a:pt x="788" y="2777"/>
                  </a:lnTo>
                  <a:close/>
                </a:path>
              </a:pathLst>
            </a:custGeom>
            <a:solidFill>
              <a:schemeClr val="bg1"/>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en-US">
                <a:latin typeface="思源黑体 CN Bold" panose="020B0800000000000000" pitchFamily="34" charset="-122"/>
              </a:endParaRPr>
            </a:p>
          </p:txBody>
        </p:sp>
        <p:sp>
          <p:nvSpPr>
            <p:cNvPr id="23" name="TOP-PPT -3-8"/>
            <p:cNvSpPr/>
            <p:nvPr/>
          </p:nvSpPr>
          <p:spPr>
            <a:xfrm>
              <a:off x="4921956" y="4552243"/>
              <a:ext cx="659694" cy="659694"/>
            </a:xfrm>
            <a:prstGeom prst="ellipse">
              <a:avLst/>
            </a:prstGeom>
            <a:solidFill>
              <a:schemeClr val="tx1">
                <a:lumMod val="75000"/>
                <a:lumOff val="25000"/>
              </a:schemeClr>
            </a:solidFill>
            <a:ln>
              <a:noFill/>
            </a:ln>
          </p:spPr>
          <p:txBody>
            <a:bodyPr rot="0" spcFirstLastPara="0" vertOverflow="overflow" horzOverflow="overflow" vert="horz" wrap="square" lIns="91440" tIns="45720" rIns="91440" bIns="45720" numCol="1" spcCol="0" rtlCol="0" fromWordArt="0" anchor="ctr" anchorCtr="0" forceAA="0" compatLnSpc="1">
              <a:noAutofit/>
            </a:bodyPr>
            <a:lstStyle/>
            <a:p>
              <a:pPr algn="just">
                <a:lnSpc>
                  <a:spcPct val="120000"/>
                </a:lnSpc>
              </a:pPr>
              <a:endParaRPr lang="zh-CN" altLang="en-US">
                <a:latin typeface="思源黑体 CN Bold" panose="020B0800000000000000" pitchFamily="34" charset="-122"/>
                <a:ea typeface="思源黑体 CN Bold" panose="020B0800000000000000" pitchFamily="34" charset="-122"/>
              </a:endParaRPr>
            </a:p>
          </p:txBody>
        </p:sp>
        <p:sp>
          <p:nvSpPr>
            <p:cNvPr id="24" name="TOP-PPT -3-9"/>
            <p:cNvSpPr/>
            <p:nvPr/>
          </p:nvSpPr>
          <p:spPr bwMode="auto">
            <a:xfrm>
              <a:off x="5061878" y="4662767"/>
              <a:ext cx="379851" cy="438647"/>
            </a:xfrm>
            <a:custGeom>
              <a:avLst/>
              <a:gdLst>
                <a:gd name="T0" fmla="*/ 722049 w 6597698"/>
                <a:gd name="T1" fmla="*/ 874343 h 7617115"/>
                <a:gd name="T2" fmla="*/ 750323 w 6597698"/>
                <a:gd name="T3" fmla="*/ 885440 h 7617115"/>
                <a:gd name="T4" fmla="*/ 758665 w 6597698"/>
                <a:gd name="T5" fmla="*/ 959007 h 7617115"/>
                <a:gd name="T6" fmla="*/ 703528 w 6597698"/>
                <a:gd name="T7" fmla="*/ 976176 h 7617115"/>
                <a:gd name="T8" fmla="*/ 694514 w 6597698"/>
                <a:gd name="T9" fmla="*/ 971594 h 7617115"/>
                <a:gd name="T10" fmla="*/ 699028 w 6597698"/>
                <a:gd name="T11" fmla="*/ 976062 h 7617115"/>
                <a:gd name="T12" fmla="*/ 699648 w 6597698"/>
                <a:gd name="T13" fmla="*/ 1081054 h 7617115"/>
                <a:gd name="T14" fmla="*/ 147042 w 6597698"/>
                <a:gd name="T15" fmla="*/ 1769133 h 7617115"/>
                <a:gd name="T16" fmla="*/ 30787 w 6597698"/>
                <a:gd name="T17" fmla="*/ 1782165 h 7617115"/>
                <a:gd name="T18" fmla="*/ 18275 w 6597698"/>
                <a:gd name="T19" fmla="*/ 1665921 h 7617115"/>
                <a:gd name="T20" fmla="*/ 570880 w 6597698"/>
                <a:gd name="T21" fmla="*/ 977321 h 7617115"/>
                <a:gd name="T22" fmla="*/ 672989 w 6597698"/>
                <a:gd name="T23" fmla="*/ 955142 h 7617115"/>
                <a:gd name="T24" fmla="*/ 676204 w 6597698"/>
                <a:gd name="T25" fmla="*/ 957221 h 7617115"/>
                <a:gd name="T26" fmla="*/ 671902 w 6597698"/>
                <a:gd name="T27" fmla="*/ 950789 h 7617115"/>
                <a:gd name="T28" fmla="*/ 677328 w 6597698"/>
                <a:gd name="T29" fmla="*/ 893266 h 7617115"/>
                <a:gd name="T30" fmla="*/ 722049 w 6597698"/>
                <a:gd name="T31" fmla="*/ 874343 h 7617115"/>
                <a:gd name="T32" fmla="*/ 1267033 w 6597698"/>
                <a:gd name="T33" fmla="*/ 241665 h 7617115"/>
                <a:gd name="T34" fmla="*/ 1317603 w 6597698"/>
                <a:gd name="T35" fmla="*/ 700993 h 7617115"/>
                <a:gd name="T36" fmla="*/ 1057709 w 6597698"/>
                <a:gd name="T37" fmla="*/ 100974 h 7617115"/>
                <a:gd name="T38" fmla="*/ 754500 w 6597698"/>
                <a:gd name="T39" fmla="*/ 248946 h 7617115"/>
                <a:gd name="T40" fmla="*/ 814969 w 6597698"/>
                <a:gd name="T41" fmla="*/ 804684 h 7617115"/>
                <a:gd name="T42" fmla="*/ 1371177 w 6597698"/>
                <a:gd name="T43" fmla="*/ 743688 h 7617115"/>
                <a:gd name="T44" fmla="*/ 1310187 w 6597698"/>
                <a:gd name="T45" fmla="*/ 187951 h 7617115"/>
                <a:gd name="T46" fmla="*/ 1057709 w 6597698"/>
                <a:gd name="T47" fmla="*/ 100974 h 7617115"/>
                <a:gd name="T48" fmla="*/ 1056412 w 6597698"/>
                <a:gd name="T49" fmla="*/ 45 h 7617115"/>
                <a:gd name="T50" fmla="*/ 1373958 w 6597698"/>
                <a:gd name="T51" fmla="*/ 109301 h 7617115"/>
                <a:gd name="T52" fmla="*/ 1450081 w 6597698"/>
                <a:gd name="T53" fmla="*/ 807305 h 7617115"/>
                <a:gd name="T54" fmla="*/ 751940 w 6597698"/>
                <a:gd name="T55" fmla="*/ 883413 h 7617115"/>
                <a:gd name="T56" fmla="*/ 675817 w 6597698"/>
                <a:gd name="T57" fmla="*/ 185931 h 7617115"/>
                <a:gd name="T58" fmla="*/ 1056412 w 6597698"/>
                <a:gd name="T59" fmla="*/ 45 h 761711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6597697" h="7617115">
                  <a:moveTo>
                    <a:pt x="3054842" y="3699168"/>
                  </a:moveTo>
                  <a:cubicBezTo>
                    <a:pt x="3097120" y="3702556"/>
                    <a:pt x="3138894" y="3717974"/>
                    <a:pt x="3174464" y="3746118"/>
                  </a:cubicBezTo>
                  <a:cubicBezTo>
                    <a:pt x="3269318" y="3823378"/>
                    <a:pt x="3284759" y="3960238"/>
                    <a:pt x="3209759" y="4057364"/>
                  </a:cubicBezTo>
                  <a:cubicBezTo>
                    <a:pt x="3151854" y="4126897"/>
                    <a:pt x="3059206" y="4152972"/>
                    <a:pt x="2976485" y="4130002"/>
                  </a:cubicBezTo>
                  <a:lnTo>
                    <a:pt x="2938349" y="4110616"/>
                  </a:lnTo>
                  <a:lnTo>
                    <a:pt x="2957445" y="4129522"/>
                  </a:lnTo>
                  <a:cubicBezTo>
                    <a:pt x="3060906" y="4255074"/>
                    <a:pt x="3066214" y="4440569"/>
                    <a:pt x="2960068" y="4573720"/>
                  </a:cubicBezTo>
                  <a:cubicBezTo>
                    <a:pt x="2960068" y="4573720"/>
                    <a:pt x="2960068" y="4573720"/>
                    <a:pt x="622107" y="7484843"/>
                  </a:cubicBezTo>
                  <a:cubicBezTo>
                    <a:pt x="500798" y="7637016"/>
                    <a:pt x="280235" y="7661275"/>
                    <a:pt x="130253" y="7539978"/>
                  </a:cubicBezTo>
                  <a:cubicBezTo>
                    <a:pt x="-19729" y="7418681"/>
                    <a:pt x="-43991" y="7198142"/>
                    <a:pt x="77318" y="7048175"/>
                  </a:cubicBezTo>
                  <a:cubicBezTo>
                    <a:pt x="77318" y="7048175"/>
                    <a:pt x="77318" y="7048175"/>
                    <a:pt x="2415279" y="4134846"/>
                  </a:cubicBezTo>
                  <a:cubicBezTo>
                    <a:pt x="2521424" y="4001695"/>
                    <a:pt x="2701872" y="3966478"/>
                    <a:pt x="2847280" y="4041013"/>
                  </a:cubicBezTo>
                  <a:lnTo>
                    <a:pt x="2860883" y="4049808"/>
                  </a:lnTo>
                  <a:lnTo>
                    <a:pt x="2842684" y="4022597"/>
                  </a:lnTo>
                  <a:cubicBezTo>
                    <a:pt x="2801944" y="3946441"/>
                    <a:pt x="2807734" y="3850419"/>
                    <a:pt x="2865639" y="3779229"/>
                  </a:cubicBezTo>
                  <a:cubicBezTo>
                    <a:pt x="2912514" y="3721285"/>
                    <a:pt x="2984378" y="3693520"/>
                    <a:pt x="3054842" y="3699168"/>
                  </a:cubicBezTo>
                  <a:close/>
                  <a:moveTo>
                    <a:pt x="5360563" y="1022434"/>
                  </a:moveTo>
                  <a:cubicBezTo>
                    <a:pt x="5956099" y="1501097"/>
                    <a:pt x="6050943" y="2370189"/>
                    <a:pt x="5574515" y="2965760"/>
                  </a:cubicBezTo>
                  <a:lnTo>
                    <a:pt x="5360563" y="1022434"/>
                  </a:lnTo>
                  <a:close/>
                  <a:moveTo>
                    <a:pt x="4474955" y="427200"/>
                  </a:moveTo>
                  <a:cubicBezTo>
                    <a:pt x="3992919" y="433757"/>
                    <a:pt x="3517164" y="647541"/>
                    <a:pt x="3192137" y="1053241"/>
                  </a:cubicBezTo>
                  <a:cubicBezTo>
                    <a:pt x="2612105" y="1772280"/>
                    <a:pt x="2728993" y="2826575"/>
                    <a:pt x="3447968" y="3404453"/>
                  </a:cubicBezTo>
                  <a:cubicBezTo>
                    <a:pt x="4169147" y="3984537"/>
                    <a:pt x="5223349" y="3867638"/>
                    <a:pt x="5801174" y="3146394"/>
                  </a:cubicBezTo>
                  <a:cubicBezTo>
                    <a:pt x="6381205" y="2427354"/>
                    <a:pt x="6264317" y="1373059"/>
                    <a:pt x="5543138" y="795181"/>
                  </a:cubicBezTo>
                  <a:cubicBezTo>
                    <a:pt x="5228587" y="542359"/>
                    <a:pt x="4849871" y="422100"/>
                    <a:pt x="4474955" y="427200"/>
                  </a:cubicBezTo>
                  <a:close/>
                  <a:moveTo>
                    <a:pt x="4469466" y="190"/>
                  </a:moveTo>
                  <a:cubicBezTo>
                    <a:pt x="4940266" y="-6142"/>
                    <a:pt x="5416292" y="144984"/>
                    <a:pt x="5812939" y="462432"/>
                  </a:cubicBezTo>
                  <a:cubicBezTo>
                    <a:pt x="6717357" y="1188029"/>
                    <a:pt x="6860740" y="2511305"/>
                    <a:pt x="6135000" y="3415545"/>
                  </a:cubicBezTo>
                  <a:cubicBezTo>
                    <a:pt x="5409261" y="4319783"/>
                    <a:pt x="4085723" y="4463138"/>
                    <a:pt x="3181306" y="3737542"/>
                  </a:cubicBezTo>
                  <a:cubicBezTo>
                    <a:pt x="2276888" y="3011945"/>
                    <a:pt x="2133505" y="1690874"/>
                    <a:pt x="2859245" y="786635"/>
                  </a:cubicBezTo>
                  <a:cubicBezTo>
                    <a:pt x="3267474" y="276760"/>
                    <a:pt x="3864151" y="8331"/>
                    <a:pt x="4469466" y="190"/>
                  </a:cubicBezTo>
                  <a:close/>
                </a:path>
              </a:pathLst>
            </a:custGeom>
            <a:solidFill>
              <a:schemeClr val="bg1"/>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en-US">
                <a:latin typeface="思源黑体 CN Bold" panose="020B0800000000000000" pitchFamily="34" charset="-122"/>
              </a:endParaRPr>
            </a:p>
          </p:txBody>
        </p:sp>
      </p:grpSp>
      <p:grpSp>
        <p:nvGrpSpPr>
          <p:cNvPr id="25" name="TOP-PPT -4"/>
          <p:cNvGrpSpPr/>
          <p:nvPr/>
        </p:nvGrpSpPr>
        <p:grpSpPr>
          <a:xfrm flipH="1">
            <a:off x="1381125" y="4790368"/>
            <a:ext cx="3195974" cy="766565"/>
            <a:chOff x="7664525" y="1688525"/>
            <a:chExt cx="3195974" cy="766565"/>
          </a:xfrm>
        </p:grpSpPr>
        <p:sp>
          <p:nvSpPr>
            <p:cNvPr id="26" name="TOP-PPT -4-1"/>
            <p:cNvSpPr txBox="1"/>
            <p:nvPr/>
          </p:nvSpPr>
          <p:spPr>
            <a:xfrm>
              <a:off x="7678440" y="2031960"/>
              <a:ext cx="3182059" cy="448056"/>
            </a:xfrm>
            <a:prstGeom prst="rect">
              <a:avLst/>
            </a:prstGeom>
            <a:noFill/>
          </p:spPr>
          <p:txBody>
            <a:bodyPr wrap="square" rtlCol="0">
              <a:spAutoFit/>
            </a:bodyPr>
            <a:lstStyle/>
            <a:p>
              <a:pPr algn="r" defTabSz="457200">
                <a:lnSpc>
                  <a:spcPct val="130000"/>
                </a:lnSpc>
              </a:pPr>
              <a:r>
                <a:rPr lang="zh-CN" altLang="en-US">
                  <a:latin typeface="思源黑体 CN Light" panose="020B0300000000000000" pitchFamily="34" charset="-122"/>
                  <a:ea typeface="思源黑体 CN Light" panose="020B0300000000000000" pitchFamily="34" charset="-122"/>
                </a:rPr>
                <a:t>知道吸毒极易成瘾，难以戒断；</a:t>
              </a:r>
            </a:p>
          </p:txBody>
        </p:sp>
        <p:sp>
          <p:nvSpPr>
            <p:cNvPr id="27" name="TOP-PPT -4-2"/>
            <p:cNvSpPr txBox="1"/>
            <p:nvPr/>
          </p:nvSpPr>
          <p:spPr>
            <a:xfrm>
              <a:off x="7664525" y="1688525"/>
              <a:ext cx="2245150" cy="396240"/>
            </a:xfrm>
            <a:prstGeom prst="rect">
              <a:avLst/>
            </a:prstGeom>
            <a:noFill/>
          </p:spPr>
          <p:txBody>
            <a:bodyPr wrap="square" rtlCol="0">
              <a:spAutoFit/>
            </a:bodyPr>
            <a:lstStyle/>
            <a:p>
              <a:pPr algn="r" defTabSz="457200"/>
              <a:r>
                <a:rPr kumimoji="1" lang="en-US" altLang="zh-CN" sz="2000">
                  <a:solidFill>
                    <a:schemeClr val="tx1">
                      <a:lumMod val="75000"/>
                      <a:lumOff val="25000"/>
                    </a:schemeClr>
                  </a:solidFill>
                  <a:latin typeface="思源黑体 CN Bold" panose="020B0800000000000000" pitchFamily="34" charset="-122"/>
                  <a:ea typeface="思源黑体 CN Bold" panose="020B0800000000000000" pitchFamily="34" charset="-122"/>
                </a:rPr>
                <a:t>02</a:t>
              </a:r>
            </a:p>
          </p:txBody>
        </p:sp>
      </p:grpSp>
      <p:grpSp>
        <p:nvGrpSpPr>
          <p:cNvPr id="28" name="TOP-PPT -5"/>
          <p:cNvGrpSpPr/>
          <p:nvPr/>
        </p:nvGrpSpPr>
        <p:grpSpPr>
          <a:xfrm flipH="1">
            <a:off x="2080805" y="2944026"/>
            <a:ext cx="3060625" cy="766565"/>
            <a:chOff x="7664525" y="1688525"/>
            <a:chExt cx="3060625" cy="766565"/>
          </a:xfrm>
        </p:grpSpPr>
        <p:sp>
          <p:nvSpPr>
            <p:cNvPr id="29" name="TOP-PPT -5-1"/>
            <p:cNvSpPr txBox="1"/>
            <p:nvPr/>
          </p:nvSpPr>
          <p:spPr>
            <a:xfrm>
              <a:off x="7678441" y="2031961"/>
              <a:ext cx="3046710" cy="448056"/>
            </a:xfrm>
            <a:prstGeom prst="rect">
              <a:avLst/>
            </a:prstGeom>
            <a:noFill/>
          </p:spPr>
          <p:txBody>
            <a:bodyPr wrap="square" rtlCol="0">
              <a:spAutoFit/>
            </a:bodyPr>
            <a:lstStyle/>
            <a:p>
              <a:pPr algn="r" defTabSz="457200">
                <a:lnSpc>
                  <a:spcPct val="130000"/>
                </a:lnSpc>
              </a:pPr>
              <a:r>
                <a:rPr lang="zh-CN" altLang="en-US">
                  <a:latin typeface="思源黑体 CN Light" panose="020B0300000000000000" pitchFamily="34" charset="-122"/>
                  <a:ea typeface="思源黑体 CN Light" panose="020B0300000000000000" pitchFamily="34" charset="-122"/>
                </a:rPr>
                <a:t>知道什么是毒品；</a:t>
              </a:r>
            </a:p>
          </p:txBody>
        </p:sp>
        <p:sp>
          <p:nvSpPr>
            <p:cNvPr id="30" name="TOP-PPT -5-2"/>
            <p:cNvSpPr txBox="1"/>
            <p:nvPr/>
          </p:nvSpPr>
          <p:spPr>
            <a:xfrm>
              <a:off x="7664526" y="1688525"/>
              <a:ext cx="2245150" cy="396240"/>
            </a:xfrm>
            <a:prstGeom prst="rect">
              <a:avLst/>
            </a:prstGeom>
            <a:noFill/>
          </p:spPr>
          <p:txBody>
            <a:bodyPr wrap="square" rtlCol="0">
              <a:spAutoFit/>
            </a:bodyPr>
            <a:lstStyle/>
            <a:p>
              <a:pPr algn="r" defTabSz="457200"/>
              <a:r>
                <a:rPr kumimoji="1" lang="en-US" altLang="zh-CN" sz="2000">
                  <a:solidFill>
                    <a:schemeClr val="tx1">
                      <a:lumMod val="75000"/>
                      <a:lumOff val="25000"/>
                    </a:schemeClr>
                  </a:solidFill>
                  <a:latin typeface="思源黑体 CN Bold" panose="020B0800000000000000" pitchFamily="34" charset="-122"/>
                  <a:ea typeface="思源黑体 CN Bold" panose="020B0800000000000000" pitchFamily="34" charset="-122"/>
                </a:rPr>
                <a:t>01</a:t>
              </a:r>
            </a:p>
          </p:txBody>
        </p:sp>
      </p:grpSp>
      <p:grpSp>
        <p:nvGrpSpPr>
          <p:cNvPr id="31" name="TOP-PPT -6"/>
          <p:cNvGrpSpPr/>
          <p:nvPr/>
        </p:nvGrpSpPr>
        <p:grpSpPr>
          <a:xfrm>
            <a:off x="8036742" y="4892069"/>
            <a:ext cx="3060625" cy="766565"/>
            <a:chOff x="7664525" y="1688525"/>
            <a:chExt cx="3060625" cy="766565"/>
          </a:xfrm>
        </p:grpSpPr>
        <p:sp>
          <p:nvSpPr>
            <p:cNvPr id="32" name="TOP-PPT -6-1"/>
            <p:cNvSpPr txBox="1"/>
            <p:nvPr/>
          </p:nvSpPr>
          <p:spPr>
            <a:xfrm>
              <a:off x="7678440" y="2031961"/>
              <a:ext cx="3046710" cy="448056"/>
            </a:xfrm>
            <a:prstGeom prst="rect">
              <a:avLst/>
            </a:prstGeom>
            <a:noFill/>
          </p:spPr>
          <p:txBody>
            <a:bodyPr wrap="square" rtlCol="0">
              <a:spAutoFit/>
            </a:bodyPr>
            <a:lstStyle/>
            <a:p>
              <a:pPr defTabSz="457200">
                <a:lnSpc>
                  <a:spcPct val="130000"/>
                </a:lnSpc>
              </a:pPr>
              <a:r>
                <a:rPr lang="zh-CN" altLang="en-US">
                  <a:latin typeface="思源黑体 CN Light" panose="020B0300000000000000" pitchFamily="34" charset="-122"/>
                  <a:ea typeface="思源黑体 CN Light" panose="020B0300000000000000" pitchFamily="34" charset="-122"/>
                </a:rPr>
                <a:t>知道毒品的危害；</a:t>
              </a:r>
            </a:p>
          </p:txBody>
        </p:sp>
        <p:sp>
          <p:nvSpPr>
            <p:cNvPr id="33" name="TOP-PPT -6-2"/>
            <p:cNvSpPr txBox="1"/>
            <p:nvPr/>
          </p:nvSpPr>
          <p:spPr>
            <a:xfrm>
              <a:off x="7664524" y="1688526"/>
              <a:ext cx="2245150" cy="396240"/>
            </a:xfrm>
            <a:prstGeom prst="rect">
              <a:avLst/>
            </a:prstGeom>
            <a:noFill/>
          </p:spPr>
          <p:txBody>
            <a:bodyPr wrap="square" rtlCol="0">
              <a:spAutoFit/>
            </a:bodyPr>
            <a:lstStyle/>
            <a:p>
              <a:pPr defTabSz="457200"/>
              <a:r>
                <a:rPr kumimoji="1" lang="en-US" altLang="zh-CN" sz="2000">
                  <a:solidFill>
                    <a:schemeClr val="tx1">
                      <a:lumMod val="75000"/>
                      <a:lumOff val="25000"/>
                    </a:schemeClr>
                  </a:solidFill>
                  <a:latin typeface="思源黑体 CN Bold" panose="020B0800000000000000" pitchFamily="34" charset="-122"/>
                  <a:ea typeface="思源黑体 CN Bold" panose="020B0800000000000000" pitchFamily="34" charset="-122"/>
                </a:rPr>
                <a:t>03</a:t>
              </a:r>
            </a:p>
          </p:txBody>
        </p:sp>
      </p:grpSp>
      <p:grpSp>
        <p:nvGrpSpPr>
          <p:cNvPr id="34" name="TOP-PPT -7"/>
          <p:cNvGrpSpPr/>
          <p:nvPr/>
        </p:nvGrpSpPr>
        <p:grpSpPr>
          <a:xfrm>
            <a:off x="7304025" y="2051529"/>
            <a:ext cx="3060625" cy="1486762"/>
            <a:chOff x="7664525" y="1688525"/>
            <a:chExt cx="3060625" cy="1486762"/>
          </a:xfrm>
        </p:grpSpPr>
        <p:sp>
          <p:nvSpPr>
            <p:cNvPr id="35" name="TOP-PPT -7-1"/>
            <p:cNvSpPr txBox="1"/>
            <p:nvPr/>
          </p:nvSpPr>
          <p:spPr>
            <a:xfrm>
              <a:off x="7678440" y="2031961"/>
              <a:ext cx="3046710" cy="1161288"/>
            </a:xfrm>
            <a:prstGeom prst="rect">
              <a:avLst/>
            </a:prstGeom>
            <a:noFill/>
          </p:spPr>
          <p:txBody>
            <a:bodyPr wrap="square" rtlCol="0">
              <a:spAutoFit/>
            </a:bodyPr>
            <a:lstStyle/>
            <a:p>
              <a:pPr defTabSz="457200">
                <a:lnSpc>
                  <a:spcPct val="130000"/>
                </a:lnSpc>
              </a:pPr>
              <a:r>
                <a:rPr lang="zh-CN" altLang="en-US">
                  <a:latin typeface="思源黑体 CN Light" panose="020B0300000000000000" pitchFamily="34" charset="-122"/>
                  <a:ea typeface="思源黑体 CN Light" panose="020B0300000000000000" pitchFamily="34" charset="-122"/>
                </a:rPr>
                <a:t>知道毒品违法犯罪要受到法律制裁。</a:t>
              </a:r>
              <a:br>
                <a:rPr lang="zh-CN" altLang="en-US">
                  <a:latin typeface="思源黑体 CN Light" panose="020B0300000000000000" pitchFamily="34" charset="-122"/>
                  <a:ea typeface="思源黑体 CN Light" panose="020B0300000000000000" pitchFamily="34" charset="-122"/>
                </a:rPr>
              </a:br>
              <a:endParaRPr lang="zh-CN" altLang="en-US">
                <a:latin typeface="思源黑体 CN Light" panose="020B0300000000000000" pitchFamily="34" charset="-122"/>
                <a:ea typeface="思源黑体 CN Light" panose="020B0300000000000000" pitchFamily="34" charset="-122"/>
              </a:endParaRPr>
            </a:p>
          </p:txBody>
        </p:sp>
        <p:sp>
          <p:nvSpPr>
            <p:cNvPr id="36" name="TOP-PPT -7-2"/>
            <p:cNvSpPr txBox="1"/>
            <p:nvPr/>
          </p:nvSpPr>
          <p:spPr>
            <a:xfrm>
              <a:off x="7664524" y="1688525"/>
              <a:ext cx="2245150" cy="396240"/>
            </a:xfrm>
            <a:prstGeom prst="rect">
              <a:avLst/>
            </a:prstGeom>
            <a:noFill/>
          </p:spPr>
          <p:txBody>
            <a:bodyPr wrap="square" rtlCol="0">
              <a:spAutoFit/>
            </a:bodyPr>
            <a:lstStyle/>
            <a:p>
              <a:pPr defTabSz="457200"/>
              <a:r>
                <a:rPr kumimoji="1" lang="en-US" altLang="zh-CN" sz="2000">
                  <a:solidFill>
                    <a:srgbClr val="9355A8"/>
                  </a:solidFill>
                  <a:latin typeface="思源黑体 CN Bold" panose="020B0800000000000000" pitchFamily="34" charset="-122"/>
                  <a:ea typeface="思源黑体 CN Bold" panose="020B0800000000000000" pitchFamily="34" charset="-122"/>
                </a:rPr>
                <a:t>04</a:t>
              </a:r>
            </a:p>
          </p:txBody>
        </p:sp>
      </p:grpSp>
      <p:sp>
        <p:nvSpPr>
          <p:cNvPr id="37" name="TOP-PPT -8"/>
          <p:cNvSpPr/>
          <p:nvPr/>
        </p:nvSpPr>
        <p:spPr>
          <a:xfrm>
            <a:off x="4582161" y="1006370"/>
            <a:ext cx="3027680" cy="518160"/>
          </a:xfrm>
          <a:prstGeom prst="rect">
            <a:avLst/>
          </a:prstGeom>
        </p:spPr>
        <p:txBody>
          <a:bodyPr wrap="none">
            <a:spAutoFit/>
          </a:bodyPr>
          <a:lstStyle/>
          <a:p>
            <a:pPr algn="ctr"/>
            <a:r>
              <a:rPr lang="zh-CN" altLang="en-US" sz="2800">
                <a:solidFill>
                  <a:srgbClr val="9355A8"/>
                </a:solidFill>
                <a:latin typeface="思源黑体 CN Bold" panose="020B0800000000000000" pitchFamily="34" charset="-122"/>
                <a:ea typeface="思源黑体 CN Bold" panose="020B0800000000000000" pitchFamily="34" charset="-122"/>
              </a:rPr>
              <a:t>牢记“四知道”：</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anim calcmode="lin" valueType="num">
                                      <p:cBhvr>
                                        <p:cTn id="8" dur="500" fill="hold"/>
                                        <p:tgtEl>
                                          <p:spTgt spid="9"/>
                                        </p:tgtEl>
                                        <p:attrNameLst>
                                          <p:attrName>ppt_x</p:attrName>
                                        </p:attrNameLst>
                                      </p:cBhvr>
                                      <p:tavLst>
                                        <p:tav tm="0">
                                          <p:val>
                                            <p:strVal val="#ppt_x"/>
                                          </p:val>
                                        </p:tav>
                                        <p:tav tm="100000">
                                          <p:val>
                                            <p:strVal val="#ppt_x"/>
                                          </p:val>
                                        </p:tav>
                                      </p:tavLst>
                                    </p:anim>
                                    <p:anim calcmode="lin" valueType="num">
                                      <p:cBhvr>
                                        <p:cTn id="9" dur="500" fill="hold"/>
                                        <p:tgtEl>
                                          <p:spTgt spid="9"/>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fade">
                                      <p:cBhvr>
                                        <p:cTn id="13" dur="500"/>
                                        <p:tgtEl>
                                          <p:spTgt spid="34"/>
                                        </p:tgtEl>
                                      </p:cBhvr>
                                    </p:animEffect>
                                    <p:anim calcmode="lin" valueType="num">
                                      <p:cBhvr>
                                        <p:cTn id="14" dur="500" fill="hold"/>
                                        <p:tgtEl>
                                          <p:spTgt spid="34"/>
                                        </p:tgtEl>
                                        <p:attrNameLst>
                                          <p:attrName>ppt_x</p:attrName>
                                        </p:attrNameLst>
                                      </p:cBhvr>
                                      <p:tavLst>
                                        <p:tav tm="0">
                                          <p:val>
                                            <p:strVal val="#ppt_x"/>
                                          </p:val>
                                        </p:tav>
                                        <p:tav tm="100000">
                                          <p:val>
                                            <p:strVal val="#ppt_x"/>
                                          </p:val>
                                        </p:tav>
                                      </p:tavLst>
                                    </p:anim>
                                    <p:anim calcmode="lin" valueType="num">
                                      <p:cBhvr>
                                        <p:cTn id="15" dur="500" fill="hold"/>
                                        <p:tgtEl>
                                          <p:spTgt spid="34"/>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fade">
                                      <p:cBhvr>
                                        <p:cTn id="19" dur="500"/>
                                        <p:tgtEl>
                                          <p:spTgt spid="31"/>
                                        </p:tgtEl>
                                      </p:cBhvr>
                                    </p:animEffect>
                                    <p:anim calcmode="lin" valueType="num">
                                      <p:cBhvr>
                                        <p:cTn id="20" dur="500" fill="hold"/>
                                        <p:tgtEl>
                                          <p:spTgt spid="31"/>
                                        </p:tgtEl>
                                        <p:attrNameLst>
                                          <p:attrName>ppt_x</p:attrName>
                                        </p:attrNameLst>
                                      </p:cBhvr>
                                      <p:tavLst>
                                        <p:tav tm="0">
                                          <p:val>
                                            <p:strVal val="#ppt_x"/>
                                          </p:val>
                                        </p:tav>
                                        <p:tav tm="100000">
                                          <p:val>
                                            <p:strVal val="#ppt_x"/>
                                          </p:val>
                                        </p:tav>
                                      </p:tavLst>
                                    </p:anim>
                                    <p:anim calcmode="lin" valueType="num">
                                      <p:cBhvr>
                                        <p:cTn id="21" dur="500" fill="hold"/>
                                        <p:tgtEl>
                                          <p:spTgt spid="31"/>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500"/>
                            </p:stCondLst>
                            <p:childTnLst>
                              <p:par>
                                <p:cTn id="23" presetID="42" presetClass="entr" presetSubtype="0" fill="hold" nodeType="after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fade">
                                      <p:cBhvr>
                                        <p:cTn id="25" dur="500"/>
                                        <p:tgtEl>
                                          <p:spTgt spid="25"/>
                                        </p:tgtEl>
                                      </p:cBhvr>
                                    </p:animEffect>
                                    <p:anim calcmode="lin" valueType="num">
                                      <p:cBhvr>
                                        <p:cTn id="26" dur="500" fill="hold"/>
                                        <p:tgtEl>
                                          <p:spTgt spid="25"/>
                                        </p:tgtEl>
                                        <p:attrNameLst>
                                          <p:attrName>ppt_x</p:attrName>
                                        </p:attrNameLst>
                                      </p:cBhvr>
                                      <p:tavLst>
                                        <p:tav tm="0">
                                          <p:val>
                                            <p:strVal val="#ppt_x"/>
                                          </p:val>
                                        </p:tav>
                                        <p:tav tm="100000">
                                          <p:val>
                                            <p:strVal val="#ppt_x"/>
                                          </p:val>
                                        </p:tav>
                                      </p:tavLst>
                                    </p:anim>
                                    <p:anim calcmode="lin" valueType="num">
                                      <p:cBhvr>
                                        <p:cTn id="27" dur="500" fill="hold"/>
                                        <p:tgtEl>
                                          <p:spTgt spid="25"/>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2000"/>
                            </p:stCondLst>
                            <p:childTnLst>
                              <p:par>
                                <p:cTn id="29" presetID="42" presetClass="entr" presetSubtype="0" fill="hold"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fade">
                                      <p:cBhvr>
                                        <p:cTn id="31" dur="500"/>
                                        <p:tgtEl>
                                          <p:spTgt spid="28"/>
                                        </p:tgtEl>
                                      </p:cBhvr>
                                    </p:animEffect>
                                    <p:anim calcmode="lin" valueType="num">
                                      <p:cBhvr>
                                        <p:cTn id="32" dur="500" fill="hold"/>
                                        <p:tgtEl>
                                          <p:spTgt spid="28"/>
                                        </p:tgtEl>
                                        <p:attrNameLst>
                                          <p:attrName>ppt_x</p:attrName>
                                        </p:attrNameLst>
                                      </p:cBhvr>
                                      <p:tavLst>
                                        <p:tav tm="0">
                                          <p:val>
                                            <p:strVal val="#ppt_x"/>
                                          </p:val>
                                        </p:tav>
                                        <p:tav tm="100000">
                                          <p:val>
                                            <p:strVal val="#ppt_x"/>
                                          </p:val>
                                        </p:tav>
                                      </p:tavLst>
                                    </p:anim>
                                    <p:anim calcmode="lin" valueType="num">
                                      <p:cBhvr>
                                        <p:cTn id="33" dur="5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TOP-PPT -1"/>
          <p:cNvGrpSpPr/>
          <p:nvPr/>
        </p:nvGrpSpPr>
        <p:grpSpPr>
          <a:xfrm>
            <a:off x="311314" y="213446"/>
            <a:ext cx="3212029" cy="598296"/>
            <a:chOff x="6883194" y="5394393"/>
            <a:chExt cx="3660824" cy="681891"/>
          </a:xfrm>
        </p:grpSpPr>
        <p:sp>
          <p:nvSpPr>
            <p:cNvPr id="11" name="TOP-PPT -1-1"/>
            <p:cNvSpPr/>
            <p:nvPr/>
          </p:nvSpPr>
          <p:spPr>
            <a:xfrm>
              <a:off x="6897553" y="5394393"/>
              <a:ext cx="669686" cy="669686"/>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12" name="TOP-PPT -1-2"/>
            <p:cNvSpPr txBox="1"/>
            <p:nvPr/>
          </p:nvSpPr>
          <p:spPr>
            <a:xfrm>
              <a:off x="6883194" y="5498404"/>
              <a:ext cx="698394" cy="451603"/>
            </a:xfrm>
            <a:prstGeom prst="rect">
              <a:avLst/>
            </a:prstGeom>
            <a:noFill/>
          </p:spPr>
          <p:txBody>
            <a:bodyPr wrap="square" rtlCol="0">
              <a:spAutoFit/>
            </a:bodyPr>
            <a:lstStyle/>
            <a:p>
              <a:pPr algn="ctr"/>
              <a:r>
                <a:rPr lang="en-US" altLang="zh-CN" sz="2000">
                  <a:solidFill>
                    <a:schemeClr val="bg1"/>
                  </a:solidFill>
                  <a:latin typeface="思源黑体 CN Bold" panose="020B0800000000000000" pitchFamily="34" charset="-122"/>
                  <a:ea typeface="思源黑体 CN Bold" panose="020B0800000000000000" pitchFamily="34" charset="-122"/>
                </a:rPr>
                <a:t>04</a:t>
              </a:r>
            </a:p>
          </p:txBody>
        </p:sp>
        <p:grpSp>
          <p:nvGrpSpPr>
            <p:cNvPr id="13" name="组合 12"/>
            <p:cNvGrpSpPr/>
            <p:nvPr/>
          </p:nvGrpSpPr>
          <p:grpSpPr>
            <a:xfrm>
              <a:off x="7879528" y="5396902"/>
              <a:ext cx="2664490" cy="679382"/>
              <a:chOff x="7879528" y="5394004"/>
              <a:chExt cx="2664490" cy="679382"/>
            </a:xfrm>
          </p:grpSpPr>
          <p:sp>
            <p:nvSpPr>
              <p:cNvPr id="14" name="TOP-PPT -1-3"/>
              <p:cNvSpPr txBox="1"/>
              <p:nvPr/>
            </p:nvSpPr>
            <p:spPr>
              <a:xfrm>
                <a:off x="7879528" y="5394004"/>
                <a:ext cx="1751530" cy="451603"/>
              </a:xfrm>
              <a:prstGeom prst="rect">
                <a:avLst/>
              </a:prstGeom>
              <a:noFill/>
            </p:spPr>
            <p:txBody>
              <a:bodyPr wrap="square" rtlCol="0">
                <a:spAutoFit/>
              </a:bodyPr>
              <a:lstStyle/>
              <a:p>
                <a:pPr algn="dist"/>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对毒品说不</a:t>
                </a:r>
              </a:p>
            </p:txBody>
          </p:sp>
          <p:sp>
            <p:nvSpPr>
              <p:cNvPr id="15" name="TOP-PPT -1-4"/>
              <p:cNvSpPr txBox="1"/>
              <p:nvPr/>
            </p:nvSpPr>
            <p:spPr>
              <a:xfrm>
                <a:off x="7896327" y="5827840"/>
                <a:ext cx="2647691" cy="243171"/>
              </a:xfrm>
              <a:prstGeom prst="rect">
                <a:avLst/>
              </a:prstGeom>
              <a:noFill/>
            </p:spPr>
            <p:txBody>
              <a:bodyPr wrap="square" rtlCol="0">
                <a:spAutoFit/>
              </a:bodyPr>
              <a:lstStyle/>
              <a:p>
                <a:pPr algn="dist"/>
                <a:r>
                  <a:rPr lang="en-US" altLang="zh-CN" sz="800" i="1">
                    <a:solidFill>
                      <a:schemeClr val="tx1">
                        <a:lumMod val="50000"/>
                        <a:lumOff val="50000"/>
                      </a:schemeClr>
                    </a:solidFill>
                    <a:latin typeface="思源黑体 CN Light" panose="020B0300000000000000" pitchFamily="34" charset="-122"/>
                    <a:ea typeface="思源黑体 CN Light" panose="020B0300000000000000" pitchFamily="34" charset="-122"/>
                  </a:rPr>
                  <a:t>SAY NO TO DRUGS</a:t>
                </a:r>
              </a:p>
            </p:txBody>
          </p:sp>
        </p:grpSp>
      </p:grpSp>
      <p:sp>
        <p:nvSpPr>
          <p:cNvPr id="4" name="TOP-PPT -2"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sp>
        <p:nvSpPr>
          <p:cNvPr id="16" name="TOP-PPT -3"/>
          <p:cNvSpPr/>
          <p:nvPr/>
        </p:nvSpPr>
        <p:spPr>
          <a:xfrm>
            <a:off x="4582161" y="1006370"/>
            <a:ext cx="3027680" cy="518160"/>
          </a:xfrm>
          <a:prstGeom prst="rect">
            <a:avLst/>
          </a:prstGeom>
        </p:spPr>
        <p:txBody>
          <a:bodyPr wrap="none">
            <a:spAutoFit/>
          </a:bodyPr>
          <a:lstStyle/>
          <a:p>
            <a:pPr algn="ctr"/>
            <a:r>
              <a:rPr lang="zh-CN" altLang="en-US" sz="2800">
                <a:solidFill>
                  <a:srgbClr val="9355A8"/>
                </a:solidFill>
                <a:latin typeface="思源黑体 CN Bold" panose="020B0800000000000000" pitchFamily="34" charset="-122"/>
                <a:ea typeface="思源黑体 CN Bold" panose="020B0800000000000000" pitchFamily="34" charset="-122"/>
              </a:rPr>
              <a:t>防毒常用的措施：</a:t>
            </a:r>
          </a:p>
        </p:txBody>
      </p:sp>
      <p:sp>
        <p:nvSpPr>
          <p:cNvPr id="17" name="TOP-PPT -4"/>
          <p:cNvSpPr/>
          <p:nvPr/>
        </p:nvSpPr>
        <p:spPr>
          <a:xfrm>
            <a:off x="0" y="2944992"/>
            <a:ext cx="12192000" cy="2114730"/>
          </a:xfrm>
          <a:custGeom>
            <a:avLst/>
            <a:gdLst>
              <a:gd name="connsiteX0" fmla="*/ 0 w 11544300"/>
              <a:gd name="connsiteY0" fmla="*/ 133350 h 2114730"/>
              <a:gd name="connsiteX1" fmla="*/ 1962150 w 11544300"/>
              <a:gd name="connsiteY1" fmla="*/ 2076450 h 2114730"/>
              <a:gd name="connsiteX2" fmla="*/ 3905250 w 11544300"/>
              <a:gd name="connsiteY2" fmla="*/ 628650 h 2114730"/>
              <a:gd name="connsiteX3" fmla="*/ 5734050 w 11544300"/>
              <a:gd name="connsiteY3" fmla="*/ 2114550 h 2114730"/>
              <a:gd name="connsiteX4" fmla="*/ 7620000 w 11544300"/>
              <a:gd name="connsiteY4" fmla="*/ 514350 h 2114730"/>
              <a:gd name="connsiteX5" fmla="*/ 9563100 w 11544300"/>
              <a:gd name="connsiteY5" fmla="*/ 2057400 h 2114730"/>
              <a:gd name="connsiteX6" fmla="*/ 11544300 w 11544300"/>
              <a:gd name="connsiteY6" fmla="*/ 0 h 2114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44300" h="2114730">
                <a:moveTo>
                  <a:pt x="0" y="133350"/>
                </a:moveTo>
                <a:cubicBezTo>
                  <a:pt x="655637" y="1063625"/>
                  <a:pt x="1311275" y="1993900"/>
                  <a:pt x="1962150" y="2076450"/>
                </a:cubicBezTo>
                <a:cubicBezTo>
                  <a:pt x="2613025" y="2159000"/>
                  <a:pt x="3276600" y="622300"/>
                  <a:pt x="3905250" y="628650"/>
                </a:cubicBezTo>
                <a:cubicBezTo>
                  <a:pt x="4533900" y="635000"/>
                  <a:pt x="5114925" y="2133600"/>
                  <a:pt x="5734050" y="2114550"/>
                </a:cubicBezTo>
                <a:cubicBezTo>
                  <a:pt x="6353175" y="2095500"/>
                  <a:pt x="6981825" y="523875"/>
                  <a:pt x="7620000" y="514350"/>
                </a:cubicBezTo>
                <a:cubicBezTo>
                  <a:pt x="8258175" y="504825"/>
                  <a:pt x="8909050" y="2143125"/>
                  <a:pt x="9563100" y="2057400"/>
                </a:cubicBezTo>
                <a:cubicBezTo>
                  <a:pt x="10217150" y="1971675"/>
                  <a:pt x="10880725" y="985837"/>
                  <a:pt x="11544300" y="0"/>
                </a:cubicBezTo>
              </a:path>
            </a:pathLst>
          </a:custGeom>
          <a:noFill/>
          <a:ln>
            <a:solidFill>
              <a:schemeClr val="tx1">
                <a:lumMod val="75000"/>
                <a:lumOff val="2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Bold" panose="020B0800000000000000" pitchFamily="34" charset="-122"/>
              <a:ea typeface="思源黑体 CN Bold" panose="020B0800000000000000" pitchFamily="34" charset="-122"/>
            </a:endParaRPr>
          </a:p>
        </p:txBody>
      </p:sp>
      <p:grpSp>
        <p:nvGrpSpPr>
          <p:cNvPr id="18" name="TOP-PPT -5"/>
          <p:cNvGrpSpPr/>
          <p:nvPr/>
        </p:nvGrpSpPr>
        <p:grpSpPr>
          <a:xfrm>
            <a:off x="1087999" y="2000806"/>
            <a:ext cx="2156936" cy="3306566"/>
            <a:chOff x="1074182" y="1391941"/>
            <a:chExt cx="2156936" cy="3306566"/>
          </a:xfrm>
        </p:grpSpPr>
        <p:sp>
          <p:nvSpPr>
            <p:cNvPr id="19" name="TOP-PPT -5-1"/>
            <p:cNvSpPr/>
            <p:nvPr/>
          </p:nvSpPr>
          <p:spPr>
            <a:xfrm>
              <a:off x="1905000" y="4203207"/>
              <a:ext cx="495300" cy="495300"/>
            </a:xfrm>
            <a:prstGeom prst="ellipse">
              <a:avLst/>
            </a:prstGeom>
            <a:solidFill>
              <a:srgbClr val="9355A8"/>
            </a:solidFill>
            <a:ln w="15875" cap="flat" cmpd="sng" algn="ctr">
              <a:solidFill>
                <a:schemeClr val="bg1"/>
              </a:solidFill>
              <a:prstDash val="solid"/>
              <a:miter lim="800000"/>
            </a:ln>
            <a:effectLst/>
          </p:spPr>
          <p:txBody>
            <a:bodyPr rtlCol="0" anchor="ctr"/>
            <a:lstStyle/>
            <a:p>
              <a:pPr algn="ctr"/>
              <a:endParaRPr lang="zh-CN" altLang="en-US" sz="2000" kern="0">
                <a:solidFill>
                  <a:schemeClr val="tx1">
                    <a:lumMod val="75000"/>
                    <a:lumOff val="25000"/>
                  </a:schemeClr>
                </a:solidFill>
                <a:latin typeface="思源黑体 CN Bold" panose="020B0800000000000000" pitchFamily="34" charset="-122"/>
                <a:ea typeface="思源黑体 CN Bold" panose="020B0800000000000000" pitchFamily="34" charset="-122"/>
              </a:endParaRPr>
            </a:p>
          </p:txBody>
        </p:sp>
        <p:cxnSp>
          <p:nvCxnSpPr>
            <p:cNvPr id="20" name="TOP-PPT -5-2"/>
            <p:cNvCxnSpPr/>
            <p:nvPr/>
          </p:nvCxnSpPr>
          <p:spPr>
            <a:xfrm flipH="1">
              <a:off x="2152650" y="3160130"/>
              <a:ext cx="0" cy="985927"/>
            </a:xfrm>
            <a:prstGeom prst="line">
              <a:avLst/>
            </a:prstGeom>
            <a:ln>
              <a:solidFill>
                <a:schemeClr val="tx1">
                  <a:lumMod val="75000"/>
                  <a:lumOff val="25000"/>
                </a:schemeClr>
              </a:solidFill>
              <a:prstDash val="sysDash"/>
              <a:headEnd type="oval"/>
            </a:ln>
          </p:spPr>
          <p:style>
            <a:lnRef idx="1">
              <a:schemeClr val="accent1"/>
            </a:lnRef>
            <a:fillRef idx="0">
              <a:schemeClr val="accent1"/>
            </a:fillRef>
            <a:effectRef idx="0">
              <a:schemeClr val="accent1"/>
            </a:effectRef>
            <a:fontRef idx="minor">
              <a:schemeClr val="tx1"/>
            </a:fontRef>
          </p:style>
        </p:cxnSp>
        <p:grpSp>
          <p:nvGrpSpPr>
            <p:cNvPr id="21" name="组合 20"/>
            <p:cNvGrpSpPr/>
            <p:nvPr/>
          </p:nvGrpSpPr>
          <p:grpSpPr>
            <a:xfrm>
              <a:off x="1074182" y="1391941"/>
              <a:ext cx="2156936" cy="905056"/>
              <a:chOff x="1144979" y="1604055"/>
              <a:chExt cx="2156936" cy="905056"/>
            </a:xfrm>
          </p:grpSpPr>
          <p:sp>
            <p:nvSpPr>
              <p:cNvPr id="22" name="TOP-PPT -5-3"/>
              <p:cNvSpPr/>
              <p:nvPr/>
            </p:nvSpPr>
            <p:spPr>
              <a:xfrm>
                <a:off x="1322648" y="1604055"/>
                <a:ext cx="1801598" cy="457200"/>
              </a:xfrm>
              <a:prstGeom prst="rect">
                <a:avLst/>
              </a:prstGeom>
            </p:spPr>
            <p:txBody>
              <a:bodyPr wrap="square">
                <a:spAutoFit/>
                <a:scene3d>
                  <a:camera prst="orthographicFront"/>
                  <a:lightRig rig="threePt" dir="t"/>
                </a:scene3d>
                <a:sp3d contourW="12700"/>
              </a:bodyPr>
              <a:lstStyle/>
              <a:p>
                <a:pPr algn="ctr" defTabSz="457200">
                  <a:lnSpc>
                    <a:spcPct val="120000"/>
                  </a:lnSpc>
                </a:pPr>
                <a:r>
                  <a:rPr lang="en-US" altLang="zh-CN" sz="2000">
                    <a:solidFill>
                      <a:srgbClr val="9355A8"/>
                    </a:solidFill>
                    <a:latin typeface="思源黑体 CN Bold" panose="020B0800000000000000" pitchFamily="34" charset="-122"/>
                    <a:ea typeface="思源黑体 CN Bold" panose="020B0800000000000000" pitchFamily="34" charset="-122"/>
                  </a:rPr>
                  <a:t>01</a:t>
                </a:r>
              </a:p>
            </p:txBody>
          </p:sp>
          <p:sp>
            <p:nvSpPr>
              <p:cNvPr id="23" name="TOP-PPT -5-4"/>
              <p:cNvSpPr txBox="1"/>
              <p:nvPr/>
            </p:nvSpPr>
            <p:spPr>
              <a:xfrm>
                <a:off x="1144979" y="2044432"/>
                <a:ext cx="2156936" cy="502920"/>
              </a:xfrm>
              <a:prstGeom prst="rect">
                <a:avLst/>
              </a:prstGeom>
              <a:noFill/>
            </p:spPr>
            <p:txBody>
              <a:bodyPr wrap="square" rtlCol="0">
                <a:spAutoFit/>
                <a:scene3d>
                  <a:camera prst="orthographicFront"/>
                  <a:lightRig rig="threePt" dir="t"/>
                </a:scene3d>
                <a:sp3d contourW="12700"/>
              </a:bodyPr>
              <a:lstStyle/>
              <a:p>
                <a:pPr algn="ctr" defTabSz="457200">
                  <a:lnSpc>
                    <a:spcPct val="150000"/>
                  </a:lnSpc>
                </a:pPr>
                <a:r>
                  <a:rPr lang="zh-CN" altLang="en-US">
                    <a:latin typeface="思源黑体 CN Light" panose="020B0300000000000000" pitchFamily="34" charset="-122"/>
                    <a:ea typeface="思源黑体 CN Light" panose="020B0300000000000000" pitchFamily="34" charset="-122"/>
                  </a:rPr>
                  <a:t>直接拒绝；</a:t>
                </a:r>
              </a:p>
            </p:txBody>
          </p:sp>
        </p:grpSp>
      </p:grpSp>
      <p:grpSp>
        <p:nvGrpSpPr>
          <p:cNvPr id="24" name="TOP-PPT -6"/>
          <p:cNvGrpSpPr/>
          <p:nvPr/>
        </p:nvGrpSpPr>
        <p:grpSpPr>
          <a:xfrm>
            <a:off x="5017531" y="2000806"/>
            <a:ext cx="2156936" cy="3306566"/>
            <a:chOff x="5034348" y="1391941"/>
            <a:chExt cx="2156936" cy="3306566"/>
          </a:xfrm>
        </p:grpSpPr>
        <p:sp>
          <p:nvSpPr>
            <p:cNvPr id="25" name="TOP-PPT -6-1"/>
            <p:cNvSpPr/>
            <p:nvPr/>
          </p:nvSpPr>
          <p:spPr>
            <a:xfrm>
              <a:off x="5865166" y="4203207"/>
              <a:ext cx="495300" cy="495300"/>
            </a:xfrm>
            <a:prstGeom prst="ellipse">
              <a:avLst/>
            </a:prstGeom>
            <a:solidFill>
              <a:srgbClr val="9355A8"/>
            </a:solidFill>
            <a:ln w="15875" cap="flat" cmpd="sng" algn="ctr">
              <a:solidFill>
                <a:schemeClr val="bg1"/>
              </a:solidFill>
              <a:prstDash val="solid"/>
              <a:miter lim="800000"/>
            </a:ln>
            <a:effectLst/>
          </p:spPr>
          <p:txBody>
            <a:bodyPr rtlCol="0" anchor="ctr"/>
            <a:lstStyle/>
            <a:p>
              <a:pPr algn="ctr"/>
              <a:endParaRPr lang="zh-CN" altLang="en-US" sz="2000" kern="0">
                <a:solidFill>
                  <a:schemeClr val="tx1">
                    <a:lumMod val="75000"/>
                    <a:lumOff val="25000"/>
                  </a:schemeClr>
                </a:solidFill>
                <a:latin typeface="思源黑体 CN Bold" panose="020B0800000000000000" pitchFamily="34" charset="-122"/>
                <a:ea typeface="思源黑体 CN Bold" panose="020B0800000000000000" pitchFamily="34" charset="-122"/>
              </a:endParaRPr>
            </a:p>
          </p:txBody>
        </p:sp>
        <p:cxnSp>
          <p:nvCxnSpPr>
            <p:cNvPr id="26" name="TOP-PPT -6-2"/>
            <p:cNvCxnSpPr/>
            <p:nvPr/>
          </p:nvCxnSpPr>
          <p:spPr>
            <a:xfrm flipH="1">
              <a:off x="6112816" y="3160130"/>
              <a:ext cx="0" cy="985927"/>
            </a:xfrm>
            <a:prstGeom prst="line">
              <a:avLst/>
            </a:prstGeom>
            <a:ln>
              <a:solidFill>
                <a:schemeClr val="tx1">
                  <a:lumMod val="75000"/>
                  <a:lumOff val="25000"/>
                </a:schemeClr>
              </a:solidFill>
              <a:prstDash val="sysDash"/>
              <a:headEnd type="oval"/>
            </a:ln>
          </p:spPr>
          <p:style>
            <a:lnRef idx="1">
              <a:schemeClr val="accent1"/>
            </a:lnRef>
            <a:fillRef idx="0">
              <a:schemeClr val="accent1"/>
            </a:fillRef>
            <a:effectRef idx="0">
              <a:schemeClr val="accent1"/>
            </a:effectRef>
            <a:fontRef idx="minor">
              <a:schemeClr val="tx1"/>
            </a:fontRef>
          </p:style>
        </p:cxnSp>
        <p:grpSp>
          <p:nvGrpSpPr>
            <p:cNvPr id="27" name="组合 26"/>
            <p:cNvGrpSpPr/>
            <p:nvPr/>
          </p:nvGrpSpPr>
          <p:grpSpPr>
            <a:xfrm>
              <a:off x="5034348" y="1391941"/>
              <a:ext cx="2156936" cy="1320554"/>
              <a:chOff x="1144979" y="1604055"/>
              <a:chExt cx="2156936" cy="1320554"/>
            </a:xfrm>
          </p:grpSpPr>
          <p:sp>
            <p:nvSpPr>
              <p:cNvPr id="28" name="TOP-PPT -6-3"/>
              <p:cNvSpPr/>
              <p:nvPr/>
            </p:nvSpPr>
            <p:spPr>
              <a:xfrm>
                <a:off x="1322648" y="1604055"/>
                <a:ext cx="1801598" cy="457200"/>
              </a:xfrm>
              <a:prstGeom prst="rect">
                <a:avLst/>
              </a:prstGeom>
            </p:spPr>
            <p:txBody>
              <a:bodyPr wrap="square">
                <a:spAutoFit/>
                <a:scene3d>
                  <a:camera prst="orthographicFront"/>
                  <a:lightRig rig="threePt" dir="t"/>
                </a:scene3d>
                <a:sp3d contourW="12700"/>
              </a:bodyPr>
              <a:lstStyle/>
              <a:p>
                <a:pPr algn="ctr" defTabSz="457200">
                  <a:lnSpc>
                    <a:spcPct val="120000"/>
                  </a:lnSpc>
                </a:pPr>
                <a:r>
                  <a:rPr lang="en-US" altLang="zh-CN" sz="2000">
                    <a:solidFill>
                      <a:srgbClr val="9355A8"/>
                    </a:solidFill>
                    <a:latin typeface="思源黑体 CN Bold" panose="020B0800000000000000" pitchFamily="34" charset="-122"/>
                    <a:ea typeface="思源黑体 CN Bold" panose="020B0800000000000000" pitchFamily="34" charset="-122"/>
                  </a:rPr>
                  <a:t>03</a:t>
                </a:r>
              </a:p>
            </p:txBody>
          </p:sp>
          <p:sp>
            <p:nvSpPr>
              <p:cNvPr id="29" name="TOP-PPT -6-4"/>
              <p:cNvSpPr txBox="1"/>
              <p:nvPr/>
            </p:nvSpPr>
            <p:spPr>
              <a:xfrm>
                <a:off x="1144979" y="2044432"/>
                <a:ext cx="2156936" cy="914400"/>
              </a:xfrm>
              <a:prstGeom prst="rect">
                <a:avLst/>
              </a:prstGeom>
              <a:noFill/>
            </p:spPr>
            <p:txBody>
              <a:bodyPr wrap="square" rtlCol="0">
                <a:spAutoFit/>
                <a:scene3d>
                  <a:camera prst="orthographicFront"/>
                  <a:lightRig rig="threePt" dir="t"/>
                </a:scene3d>
                <a:sp3d contourW="12700"/>
              </a:bodyPr>
              <a:lstStyle/>
              <a:p>
                <a:pPr algn="ctr" defTabSz="457200">
                  <a:lnSpc>
                    <a:spcPct val="150000"/>
                  </a:lnSpc>
                </a:pPr>
                <a:r>
                  <a:rPr lang="zh-CN" altLang="en-US">
                    <a:latin typeface="思源黑体 CN Light" panose="020B0300000000000000" pitchFamily="34" charset="-122"/>
                    <a:ea typeface="思源黑体 CN Light" panose="020B0300000000000000" pitchFamily="34" charset="-122"/>
                  </a:rPr>
                  <a:t>提出相反意见或转移话题；</a:t>
                </a:r>
              </a:p>
            </p:txBody>
          </p:sp>
        </p:grpSp>
      </p:grpSp>
      <p:grpSp>
        <p:nvGrpSpPr>
          <p:cNvPr id="30" name="TOP-PPT -7"/>
          <p:cNvGrpSpPr/>
          <p:nvPr/>
        </p:nvGrpSpPr>
        <p:grpSpPr>
          <a:xfrm>
            <a:off x="8947065" y="2000806"/>
            <a:ext cx="2156936" cy="3306566"/>
            <a:chOff x="8933248" y="1391941"/>
            <a:chExt cx="2156936" cy="3306566"/>
          </a:xfrm>
        </p:grpSpPr>
        <p:sp>
          <p:nvSpPr>
            <p:cNvPr id="31" name="TOP-PPT -7-1"/>
            <p:cNvSpPr/>
            <p:nvPr/>
          </p:nvSpPr>
          <p:spPr>
            <a:xfrm>
              <a:off x="9764066" y="4203207"/>
              <a:ext cx="495300" cy="495300"/>
            </a:xfrm>
            <a:prstGeom prst="ellipse">
              <a:avLst/>
            </a:prstGeom>
            <a:solidFill>
              <a:srgbClr val="9355A8"/>
            </a:solidFill>
            <a:ln w="15875" cap="flat" cmpd="sng" algn="ctr">
              <a:solidFill>
                <a:schemeClr val="bg1"/>
              </a:solidFill>
              <a:prstDash val="solid"/>
              <a:miter lim="800000"/>
            </a:ln>
            <a:effectLst/>
          </p:spPr>
          <p:txBody>
            <a:bodyPr rtlCol="0" anchor="ctr"/>
            <a:lstStyle/>
            <a:p>
              <a:pPr algn="ctr"/>
              <a:endParaRPr lang="zh-CN" altLang="en-US" sz="2000" kern="0">
                <a:solidFill>
                  <a:schemeClr val="tx1">
                    <a:lumMod val="75000"/>
                    <a:lumOff val="25000"/>
                  </a:schemeClr>
                </a:solidFill>
                <a:latin typeface="思源黑体 CN Bold" panose="020B0800000000000000" pitchFamily="34" charset="-122"/>
                <a:ea typeface="思源黑体 CN Bold" panose="020B0800000000000000" pitchFamily="34" charset="-122"/>
              </a:endParaRPr>
            </a:p>
          </p:txBody>
        </p:sp>
        <p:cxnSp>
          <p:nvCxnSpPr>
            <p:cNvPr id="32" name="TOP-PPT -7-2"/>
            <p:cNvCxnSpPr/>
            <p:nvPr/>
          </p:nvCxnSpPr>
          <p:spPr>
            <a:xfrm flipH="1">
              <a:off x="10011716" y="3160130"/>
              <a:ext cx="0" cy="985927"/>
            </a:xfrm>
            <a:prstGeom prst="line">
              <a:avLst/>
            </a:prstGeom>
            <a:ln>
              <a:solidFill>
                <a:schemeClr val="tx1">
                  <a:lumMod val="75000"/>
                  <a:lumOff val="25000"/>
                </a:schemeClr>
              </a:solidFill>
              <a:prstDash val="sysDash"/>
              <a:headEnd type="oval"/>
            </a:ln>
          </p:spPr>
          <p:style>
            <a:lnRef idx="1">
              <a:schemeClr val="accent1"/>
            </a:lnRef>
            <a:fillRef idx="0">
              <a:schemeClr val="accent1"/>
            </a:fillRef>
            <a:effectRef idx="0">
              <a:schemeClr val="accent1"/>
            </a:effectRef>
            <a:fontRef idx="minor">
              <a:schemeClr val="tx1"/>
            </a:fontRef>
          </p:style>
        </p:cxnSp>
        <p:grpSp>
          <p:nvGrpSpPr>
            <p:cNvPr id="33" name="组合 32"/>
            <p:cNvGrpSpPr/>
            <p:nvPr/>
          </p:nvGrpSpPr>
          <p:grpSpPr>
            <a:xfrm>
              <a:off x="8933248" y="1391941"/>
              <a:ext cx="2156936" cy="1468672"/>
              <a:chOff x="1144979" y="1604055"/>
              <a:chExt cx="2156936" cy="1468672"/>
            </a:xfrm>
          </p:grpSpPr>
          <p:sp>
            <p:nvSpPr>
              <p:cNvPr id="34" name="TOP-PPT -7-3"/>
              <p:cNvSpPr/>
              <p:nvPr/>
            </p:nvSpPr>
            <p:spPr>
              <a:xfrm>
                <a:off x="1322647" y="1604055"/>
                <a:ext cx="1801598" cy="457200"/>
              </a:xfrm>
              <a:prstGeom prst="rect">
                <a:avLst/>
              </a:prstGeom>
            </p:spPr>
            <p:txBody>
              <a:bodyPr wrap="square">
                <a:spAutoFit/>
                <a:scene3d>
                  <a:camera prst="orthographicFront"/>
                  <a:lightRig rig="threePt" dir="t"/>
                </a:scene3d>
                <a:sp3d contourW="12700"/>
              </a:bodyPr>
              <a:lstStyle/>
              <a:p>
                <a:pPr algn="ctr" defTabSz="457200">
                  <a:lnSpc>
                    <a:spcPct val="120000"/>
                  </a:lnSpc>
                </a:pPr>
                <a:r>
                  <a:rPr lang="en-US" altLang="zh-CN" sz="2000">
                    <a:solidFill>
                      <a:srgbClr val="9355A8"/>
                    </a:solidFill>
                    <a:latin typeface="思源黑体 CN Bold" panose="020B0800000000000000" pitchFamily="34" charset="-122"/>
                    <a:ea typeface="思源黑体 CN Bold" panose="020B0800000000000000" pitchFamily="34" charset="-122"/>
                  </a:rPr>
                  <a:t>05</a:t>
                </a:r>
              </a:p>
            </p:txBody>
          </p:sp>
          <p:sp>
            <p:nvSpPr>
              <p:cNvPr id="35" name="TOP-PPT -7-4"/>
              <p:cNvSpPr txBox="1"/>
              <p:nvPr/>
            </p:nvSpPr>
            <p:spPr>
              <a:xfrm>
                <a:off x="1144978" y="2044432"/>
                <a:ext cx="2156936" cy="1051560"/>
              </a:xfrm>
              <a:prstGeom prst="rect">
                <a:avLst/>
              </a:prstGeom>
              <a:noFill/>
            </p:spPr>
            <p:txBody>
              <a:bodyPr wrap="square" rtlCol="0">
                <a:spAutoFit/>
                <a:scene3d>
                  <a:camera prst="orthographicFront"/>
                  <a:lightRig rig="threePt" dir="t"/>
                </a:scene3d>
                <a:sp3d contourW="12700"/>
              </a:bodyPr>
              <a:lstStyle/>
              <a:p>
                <a:pPr algn="ctr" defTabSz="457200">
                  <a:lnSpc>
                    <a:spcPct val="150000"/>
                  </a:lnSpc>
                </a:pPr>
                <a:r>
                  <a:rPr lang="zh-CN" altLang="en-US" sz="1400">
                    <a:latin typeface="思源黑体 CN Light" panose="020B0300000000000000" pitchFamily="34" charset="-122"/>
                    <a:ea typeface="思源黑体 CN Light" panose="020B0300000000000000" pitchFamily="34" charset="-122"/>
                  </a:rPr>
                  <a:t>当毒贩毒友逼你吸毒并威胁你时，要第一时间告诉你的家长老师。 </a:t>
                </a:r>
              </a:p>
            </p:txBody>
          </p:sp>
        </p:grpSp>
      </p:grpSp>
      <p:grpSp>
        <p:nvGrpSpPr>
          <p:cNvPr id="36" name="TOP-PPT -8"/>
          <p:cNvGrpSpPr/>
          <p:nvPr/>
        </p:nvGrpSpPr>
        <p:grpSpPr>
          <a:xfrm>
            <a:off x="3052765" y="3335787"/>
            <a:ext cx="2156936" cy="2876641"/>
            <a:chOff x="3054265" y="2726922"/>
            <a:chExt cx="2156936" cy="2876641"/>
          </a:xfrm>
        </p:grpSpPr>
        <p:sp>
          <p:nvSpPr>
            <p:cNvPr id="37" name="TOP-PPT -8-1"/>
            <p:cNvSpPr/>
            <p:nvPr/>
          </p:nvSpPr>
          <p:spPr>
            <a:xfrm>
              <a:off x="3885083" y="2726922"/>
              <a:ext cx="495300" cy="495300"/>
            </a:xfrm>
            <a:prstGeom prst="ellipse">
              <a:avLst/>
            </a:prstGeom>
            <a:solidFill>
              <a:schemeClr val="tx1">
                <a:lumMod val="75000"/>
                <a:lumOff val="25000"/>
              </a:schemeClr>
            </a:solidFill>
            <a:ln w="15875" cap="flat" cmpd="sng" algn="ctr">
              <a:solidFill>
                <a:schemeClr val="bg1"/>
              </a:solidFill>
              <a:prstDash val="solid"/>
              <a:miter lim="800000"/>
            </a:ln>
            <a:effectLst/>
          </p:spPr>
          <p:txBody>
            <a:bodyPr rtlCol="0" anchor="ctr"/>
            <a:lstStyle/>
            <a:p>
              <a:pPr algn="ctr"/>
              <a:endParaRPr lang="zh-CN" altLang="en-US" sz="2000" kern="0">
                <a:solidFill>
                  <a:schemeClr val="tx1">
                    <a:lumMod val="75000"/>
                    <a:lumOff val="25000"/>
                  </a:schemeClr>
                </a:solidFill>
                <a:latin typeface="思源黑体 CN Bold" panose="020B0800000000000000" pitchFamily="34" charset="-122"/>
                <a:ea typeface="思源黑体 CN Bold" panose="020B0800000000000000" pitchFamily="34" charset="-122"/>
              </a:endParaRPr>
            </a:p>
          </p:txBody>
        </p:sp>
        <p:cxnSp>
          <p:nvCxnSpPr>
            <p:cNvPr id="38" name="TOP-PPT -8-2"/>
            <p:cNvCxnSpPr/>
            <p:nvPr/>
          </p:nvCxnSpPr>
          <p:spPr>
            <a:xfrm flipH="1">
              <a:off x="4132733" y="3336342"/>
              <a:ext cx="0" cy="985927"/>
            </a:xfrm>
            <a:prstGeom prst="line">
              <a:avLst/>
            </a:prstGeom>
            <a:ln>
              <a:solidFill>
                <a:schemeClr val="tx1">
                  <a:lumMod val="75000"/>
                  <a:lumOff val="25000"/>
                </a:schemeClr>
              </a:solidFill>
              <a:prstDash val="sysDash"/>
              <a:tailEnd type="oval"/>
            </a:ln>
          </p:spPr>
          <p:style>
            <a:lnRef idx="1">
              <a:schemeClr val="accent1"/>
            </a:lnRef>
            <a:fillRef idx="0">
              <a:schemeClr val="accent1"/>
            </a:fillRef>
            <a:effectRef idx="0">
              <a:schemeClr val="accent1"/>
            </a:effectRef>
            <a:fontRef idx="minor">
              <a:schemeClr val="tx1"/>
            </a:fontRef>
          </p:style>
        </p:cxnSp>
        <p:grpSp>
          <p:nvGrpSpPr>
            <p:cNvPr id="39" name="组合 38"/>
            <p:cNvGrpSpPr/>
            <p:nvPr/>
          </p:nvGrpSpPr>
          <p:grpSpPr>
            <a:xfrm>
              <a:off x="3054265" y="4698507"/>
              <a:ext cx="2156936" cy="905056"/>
              <a:chOff x="1144979" y="1604055"/>
              <a:chExt cx="2156936" cy="905056"/>
            </a:xfrm>
          </p:grpSpPr>
          <p:sp>
            <p:nvSpPr>
              <p:cNvPr id="40" name="TOP-PPT -8-3"/>
              <p:cNvSpPr/>
              <p:nvPr/>
            </p:nvSpPr>
            <p:spPr>
              <a:xfrm>
                <a:off x="1322649" y="1604055"/>
                <a:ext cx="1801598" cy="457200"/>
              </a:xfrm>
              <a:prstGeom prst="rect">
                <a:avLst/>
              </a:prstGeom>
            </p:spPr>
            <p:txBody>
              <a:bodyPr wrap="square">
                <a:spAutoFit/>
                <a:scene3d>
                  <a:camera prst="orthographicFront"/>
                  <a:lightRig rig="threePt" dir="t"/>
                </a:scene3d>
                <a:sp3d contourW="12700"/>
              </a:bodyPr>
              <a:lstStyle/>
              <a:p>
                <a:pPr algn="ctr" defTabSz="457200">
                  <a:lnSpc>
                    <a:spcPct val="120000"/>
                  </a:lnSpc>
                </a:pPr>
                <a:r>
                  <a:rPr lang="en-US" altLang="zh-CN" sz="2000">
                    <a:solidFill>
                      <a:schemeClr val="tx1">
                        <a:lumMod val="75000"/>
                        <a:lumOff val="25000"/>
                      </a:schemeClr>
                    </a:solidFill>
                    <a:latin typeface="思源黑体 CN Bold" panose="020B0800000000000000" pitchFamily="34" charset="-122"/>
                    <a:ea typeface="思源黑体 CN Bold" panose="020B0800000000000000" pitchFamily="34" charset="-122"/>
                  </a:rPr>
                  <a:t>02</a:t>
                </a:r>
              </a:p>
            </p:txBody>
          </p:sp>
          <p:sp>
            <p:nvSpPr>
              <p:cNvPr id="41" name="TOP-PPT -8-4"/>
              <p:cNvSpPr txBox="1"/>
              <p:nvPr/>
            </p:nvSpPr>
            <p:spPr>
              <a:xfrm>
                <a:off x="1144979" y="2044432"/>
                <a:ext cx="2156936" cy="502920"/>
              </a:xfrm>
              <a:prstGeom prst="rect">
                <a:avLst/>
              </a:prstGeom>
              <a:noFill/>
            </p:spPr>
            <p:txBody>
              <a:bodyPr wrap="square" rtlCol="0">
                <a:spAutoFit/>
                <a:scene3d>
                  <a:camera prst="orthographicFront"/>
                  <a:lightRig rig="threePt" dir="t"/>
                </a:scene3d>
                <a:sp3d contourW="12700"/>
              </a:bodyPr>
              <a:lstStyle/>
              <a:p>
                <a:pPr algn="ctr" defTabSz="457200">
                  <a:lnSpc>
                    <a:spcPct val="150000"/>
                  </a:lnSpc>
                </a:pPr>
                <a:r>
                  <a:rPr lang="zh-CN" altLang="en-US">
                    <a:latin typeface="思源黑体 CN Light" panose="020B0300000000000000" pitchFamily="34" charset="-122"/>
                    <a:ea typeface="思源黑体 CN Light" panose="020B0300000000000000" pitchFamily="34" charset="-122"/>
                  </a:rPr>
                  <a:t>找借口溜走；</a:t>
                </a:r>
              </a:p>
            </p:txBody>
          </p:sp>
        </p:grpSp>
      </p:grpSp>
      <p:grpSp>
        <p:nvGrpSpPr>
          <p:cNvPr id="42" name="TOP-PPT -9"/>
          <p:cNvGrpSpPr/>
          <p:nvPr/>
        </p:nvGrpSpPr>
        <p:grpSpPr>
          <a:xfrm>
            <a:off x="6891807" y="3335787"/>
            <a:ext cx="2337918" cy="3117091"/>
            <a:chOff x="6862674" y="2726922"/>
            <a:chExt cx="2337918" cy="3117091"/>
          </a:xfrm>
        </p:grpSpPr>
        <p:sp>
          <p:nvSpPr>
            <p:cNvPr id="43" name="TOP-PPT -9-1"/>
            <p:cNvSpPr/>
            <p:nvPr/>
          </p:nvSpPr>
          <p:spPr>
            <a:xfrm>
              <a:off x="7783983" y="2726922"/>
              <a:ext cx="495300" cy="495300"/>
            </a:xfrm>
            <a:prstGeom prst="ellipse">
              <a:avLst/>
            </a:prstGeom>
            <a:solidFill>
              <a:schemeClr val="tx1">
                <a:lumMod val="75000"/>
                <a:lumOff val="25000"/>
              </a:schemeClr>
            </a:solidFill>
            <a:ln w="15875" cap="flat" cmpd="sng" algn="ctr">
              <a:solidFill>
                <a:schemeClr val="bg1"/>
              </a:solidFill>
              <a:prstDash val="solid"/>
              <a:miter lim="800000"/>
            </a:ln>
            <a:effectLst/>
          </p:spPr>
          <p:txBody>
            <a:bodyPr rtlCol="0" anchor="ctr"/>
            <a:lstStyle/>
            <a:p>
              <a:pPr algn="ctr"/>
              <a:endParaRPr lang="zh-CN" altLang="en-US" sz="2000" kern="0">
                <a:solidFill>
                  <a:schemeClr val="tx1">
                    <a:lumMod val="75000"/>
                    <a:lumOff val="25000"/>
                  </a:schemeClr>
                </a:solidFill>
                <a:latin typeface="思源黑体 CN Bold" panose="020B0800000000000000" pitchFamily="34" charset="-122"/>
                <a:ea typeface="思源黑体 CN Bold" panose="020B0800000000000000" pitchFamily="34" charset="-122"/>
              </a:endParaRPr>
            </a:p>
          </p:txBody>
        </p:sp>
        <p:cxnSp>
          <p:nvCxnSpPr>
            <p:cNvPr id="44" name="TOP-PPT -9-2"/>
            <p:cNvCxnSpPr/>
            <p:nvPr/>
          </p:nvCxnSpPr>
          <p:spPr>
            <a:xfrm flipH="1">
              <a:off x="8031633" y="3336342"/>
              <a:ext cx="0" cy="985927"/>
            </a:xfrm>
            <a:prstGeom prst="line">
              <a:avLst/>
            </a:prstGeom>
            <a:ln>
              <a:solidFill>
                <a:schemeClr val="tx1">
                  <a:lumMod val="75000"/>
                  <a:lumOff val="25000"/>
                </a:schemeClr>
              </a:solidFill>
              <a:prstDash val="sysDash"/>
              <a:tailEnd type="oval"/>
            </a:ln>
          </p:spPr>
          <p:style>
            <a:lnRef idx="1">
              <a:schemeClr val="accent1"/>
            </a:lnRef>
            <a:fillRef idx="0">
              <a:schemeClr val="accent1"/>
            </a:fillRef>
            <a:effectRef idx="0">
              <a:schemeClr val="accent1"/>
            </a:effectRef>
            <a:fontRef idx="minor">
              <a:schemeClr val="tx1"/>
            </a:fontRef>
          </p:style>
        </p:cxnSp>
        <p:grpSp>
          <p:nvGrpSpPr>
            <p:cNvPr id="45" name="组合 44"/>
            <p:cNvGrpSpPr/>
            <p:nvPr/>
          </p:nvGrpSpPr>
          <p:grpSpPr>
            <a:xfrm>
              <a:off x="6862674" y="4698507"/>
              <a:ext cx="2337918" cy="1145506"/>
              <a:chOff x="1054488" y="1604055"/>
              <a:chExt cx="2337918" cy="1145506"/>
            </a:xfrm>
          </p:grpSpPr>
          <p:sp>
            <p:nvSpPr>
              <p:cNvPr id="46" name="TOP-PPT -9-3"/>
              <p:cNvSpPr/>
              <p:nvPr/>
            </p:nvSpPr>
            <p:spPr>
              <a:xfrm>
                <a:off x="1322647" y="1604055"/>
                <a:ext cx="1801598" cy="457200"/>
              </a:xfrm>
              <a:prstGeom prst="rect">
                <a:avLst/>
              </a:prstGeom>
            </p:spPr>
            <p:txBody>
              <a:bodyPr wrap="square">
                <a:spAutoFit/>
                <a:scene3d>
                  <a:camera prst="orthographicFront"/>
                  <a:lightRig rig="threePt" dir="t"/>
                </a:scene3d>
                <a:sp3d contourW="12700"/>
              </a:bodyPr>
              <a:lstStyle/>
              <a:p>
                <a:pPr algn="ctr" defTabSz="457200">
                  <a:lnSpc>
                    <a:spcPct val="120000"/>
                  </a:lnSpc>
                </a:pPr>
                <a:r>
                  <a:rPr lang="en-US" altLang="zh-CN" sz="2000">
                    <a:solidFill>
                      <a:schemeClr val="tx1">
                        <a:lumMod val="75000"/>
                        <a:lumOff val="25000"/>
                      </a:schemeClr>
                    </a:solidFill>
                    <a:latin typeface="思源黑体 CN Bold" panose="020B0800000000000000" pitchFamily="34" charset="-122"/>
                    <a:ea typeface="思源黑体 CN Bold" panose="020B0800000000000000" pitchFamily="34" charset="-122"/>
                  </a:rPr>
                  <a:t>04</a:t>
                </a:r>
              </a:p>
            </p:txBody>
          </p:sp>
          <p:sp>
            <p:nvSpPr>
              <p:cNvPr id="47" name="TOP-PPT -9-4"/>
              <p:cNvSpPr txBox="1"/>
              <p:nvPr/>
            </p:nvSpPr>
            <p:spPr>
              <a:xfrm>
                <a:off x="1054488" y="2044432"/>
                <a:ext cx="2337918" cy="731520"/>
              </a:xfrm>
              <a:prstGeom prst="rect">
                <a:avLst/>
              </a:prstGeom>
              <a:noFill/>
            </p:spPr>
            <p:txBody>
              <a:bodyPr wrap="square" rtlCol="0">
                <a:spAutoFit/>
                <a:scene3d>
                  <a:camera prst="orthographicFront"/>
                  <a:lightRig rig="threePt" dir="t"/>
                </a:scene3d>
                <a:sp3d contourW="12700"/>
              </a:bodyPr>
              <a:lstStyle/>
              <a:p>
                <a:pPr algn="ctr" defTabSz="457200">
                  <a:lnSpc>
                    <a:spcPct val="150000"/>
                  </a:lnSpc>
                </a:pPr>
                <a:r>
                  <a:rPr lang="zh-CN" altLang="en-US" sz="1400">
                    <a:latin typeface="思源黑体 CN Light" panose="020B0300000000000000" pitchFamily="34" charset="-122"/>
                    <a:ea typeface="思源黑体 CN Light" panose="020B0300000000000000" pitchFamily="34" charset="-122"/>
                  </a:rPr>
                  <a:t>秘密报案（偷偷告诉你依赖的人或拨打报警电话:110）</a:t>
                </a:r>
              </a:p>
            </p:txBody>
          </p:sp>
        </p:gr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anim calcmode="lin" valueType="num">
                                      <p:cBhvr>
                                        <p:cTn id="8" dur="500" fill="hold"/>
                                        <p:tgtEl>
                                          <p:spTgt spid="18"/>
                                        </p:tgtEl>
                                        <p:attrNameLst>
                                          <p:attrName>ppt_x</p:attrName>
                                        </p:attrNameLst>
                                      </p:cBhvr>
                                      <p:tavLst>
                                        <p:tav tm="0">
                                          <p:val>
                                            <p:strVal val="#ppt_x"/>
                                          </p:val>
                                        </p:tav>
                                        <p:tav tm="100000">
                                          <p:val>
                                            <p:strVal val="#ppt_x"/>
                                          </p:val>
                                        </p:tav>
                                      </p:tavLst>
                                    </p:anim>
                                    <p:anim calcmode="lin" valueType="num">
                                      <p:cBhvr>
                                        <p:cTn id="9" dur="500" fill="hold"/>
                                        <p:tgtEl>
                                          <p:spTgt spid="18"/>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fade">
                                      <p:cBhvr>
                                        <p:cTn id="13" dur="500"/>
                                        <p:tgtEl>
                                          <p:spTgt spid="36"/>
                                        </p:tgtEl>
                                      </p:cBhvr>
                                    </p:animEffect>
                                    <p:anim calcmode="lin" valueType="num">
                                      <p:cBhvr>
                                        <p:cTn id="14" dur="500" fill="hold"/>
                                        <p:tgtEl>
                                          <p:spTgt spid="36"/>
                                        </p:tgtEl>
                                        <p:attrNameLst>
                                          <p:attrName>ppt_x</p:attrName>
                                        </p:attrNameLst>
                                      </p:cBhvr>
                                      <p:tavLst>
                                        <p:tav tm="0">
                                          <p:val>
                                            <p:strVal val="#ppt_x"/>
                                          </p:val>
                                        </p:tav>
                                        <p:tav tm="100000">
                                          <p:val>
                                            <p:strVal val="#ppt_x"/>
                                          </p:val>
                                        </p:tav>
                                      </p:tavLst>
                                    </p:anim>
                                    <p:anim calcmode="lin" valueType="num">
                                      <p:cBhvr>
                                        <p:cTn id="15" dur="500" fill="hold"/>
                                        <p:tgtEl>
                                          <p:spTgt spid="36"/>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500"/>
                                        <p:tgtEl>
                                          <p:spTgt spid="24"/>
                                        </p:tgtEl>
                                      </p:cBhvr>
                                    </p:animEffect>
                                    <p:anim calcmode="lin" valueType="num">
                                      <p:cBhvr>
                                        <p:cTn id="20" dur="500" fill="hold"/>
                                        <p:tgtEl>
                                          <p:spTgt spid="24"/>
                                        </p:tgtEl>
                                        <p:attrNameLst>
                                          <p:attrName>ppt_x</p:attrName>
                                        </p:attrNameLst>
                                      </p:cBhvr>
                                      <p:tavLst>
                                        <p:tav tm="0">
                                          <p:val>
                                            <p:strVal val="#ppt_x"/>
                                          </p:val>
                                        </p:tav>
                                        <p:tav tm="100000">
                                          <p:val>
                                            <p:strVal val="#ppt_x"/>
                                          </p:val>
                                        </p:tav>
                                      </p:tavLst>
                                    </p:anim>
                                    <p:anim calcmode="lin" valueType="num">
                                      <p:cBhvr>
                                        <p:cTn id="21" dur="500" fill="hold"/>
                                        <p:tgtEl>
                                          <p:spTgt spid="24"/>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500"/>
                            </p:stCondLst>
                            <p:childTnLst>
                              <p:par>
                                <p:cTn id="23" presetID="42" presetClass="entr" presetSubtype="0" fill="hold" nodeType="after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fade">
                                      <p:cBhvr>
                                        <p:cTn id="25" dur="500"/>
                                        <p:tgtEl>
                                          <p:spTgt spid="42"/>
                                        </p:tgtEl>
                                      </p:cBhvr>
                                    </p:animEffect>
                                    <p:anim calcmode="lin" valueType="num">
                                      <p:cBhvr>
                                        <p:cTn id="26" dur="500" fill="hold"/>
                                        <p:tgtEl>
                                          <p:spTgt spid="42"/>
                                        </p:tgtEl>
                                        <p:attrNameLst>
                                          <p:attrName>ppt_x</p:attrName>
                                        </p:attrNameLst>
                                      </p:cBhvr>
                                      <p:tavLst>
                                        <p:tav tm="0">
                                          <p:val>
                                            <p:strVal val="#ppt_x"/>
                                          </p:val>
                                        </p:tav>
                                        <p:tav tm="100000">
                                          <p:val>
                                            <p:strVal val="#ppt_x"/>
                                          </p:val>
                                        </p:tav>
                                      </p:tavLst>
                                    </p:anim>
                                    <p:anim calcmode="lin" valueType="num">
                                      <p:cBhvr>
                                        <p:cTn id="27" dur="500" fill="hold"/>
                                        <p:tgtEl>
                                          <p:spTgt spid="42"/>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2000"/>
                            </p:stCondLst>
                            <p:childTnLst>
                              <p:par>
                                <p:cTn id="29" presetID="42" presetClass="entr" presetSubtype="0" fill="hold" nodeType="after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fade">
                                      <p:cBhvr>
                                        <p:cTn id="31" dur="500"/>
                                        <p:tgtEl>
                                          <p:spTgt spid="30"/>
                                        </p:tgtEl>
                                      </p:cBhvr>
                                    </p:animEffect>
                                    <p:anim calcmode="lin" valueType="num">
                                      <p:cBhvr>
                                        <p:cTn id="32" dur="500" fill="hold"/>
                                        <p:tgtEl>
                                          <p:spTgt spid="30"/>
                                        </p:tgtEl>
                                        <p:attrNameLst>
                                          <p:attrName>ppt_x</p:attrName>
                                        </p:attrNameLst>
                                      </p:cBhvr>
                                      <p:tavLst>
                                        <p:tav tm="0">
                                          <p:val>
                                            <p:strVal val="#ppt_x"/>
                                          </p:val>
                                        </p:tav>
                                        <p:tav tm="100000">
                                          <p:val>
                                            <p:strVal val="#ppt_x"/>
                                          </p:val>
                                        </p:tav>
                                      </p:tavLst>
                                    </p:anim>
                                    <p:anim calcmode="lin" valueType="num">
                                      <p:cBhvr>
                                        <p:cTn id="33" dur="5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9062214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OP-PPT -1"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2" name="TOP-PPT -2"/>
          <p:cNvGrpSpPr/>
          <p:nvPr/>
        </p:nvGrpSpPr>
        <p:grpSpPr>
          <a:xfrm flipH="1">
            <a:off x="-2000250" y="1034412"/>
            <a:ext cx="9680450" cy="10314772"/>
            <a:chOff x="4171950" y="1456687"/>
            <a:chExt cx="9680450" cy="10314772"/>
          </a:xfrm>
        </p:grpSpPr>
        <p:sp>
          <p:nvSpPr>
            <p:cNvPr id="3" name="TOP-PPT -2-1"/>
            <p:cNvSpPr/>
            <p:nvPr/>
          </p:nvSpPr>
          <p:spPr>
            <a:xfrm rot="11944686" flipH="1" flipV="1">
              <a:off x="4934874" y="1456687"/>
              <a:ext cx="8917526" cy="10314772"/>
            </a:xfrm>
            <a:custGeom>
              <a:avLst/>
              <a:gdLst>
                <a:gd name="connsiteX0" fmla="*/ 577870 w 7558764"/>
                <a:gd name="connsiteY0" fmla="*/ 7731727 h 8743112"/>
                <a:gd name="connsiteX1" fmla="*/ 2804291 w 7558764"/>
                <a:gd name="connsiteY1" fmla="*/ 8679651 h 8743112"/>
                <a:gd name="connsiteX2" fmla="*/ 4451857 w 7558764"/>
                <a:gd name="connsiteY2" fmla="*/ 6702573 h 8743112"/>
                <a:gd name="connsiteX3" fmla="*/ 4476932 w 7558764"/>
                <a:gd name="connsiteY3" fmla="*/ 5956666 h 8743112"/>
                <a:gd name="connsiteX4" fmla="*/ 4836818 w 7558764"/>
                <a:gd name="connsiteY4" fmla="*/ 5020396 h 8743112"/>
                <a:gd name="connsiteX5" fmla="*/ 6004418 w 7558764"/>
                <a:gd name="connsiteY5" fmla="*/ 4447192 h 8743112"/>
                <a:gd name="connsiteX6" fmla="*/ 7504710 w 7558764"/>
                <a:gd name="connsiteY6" fmla="*/ 2644936 h 8743112"/>
                <a:gd name="connsiteX7" fmla="*/ 6829437 w 7558764"/>
                <a:gd name="connsiteY7" fmla="*/ 492329 h 8743112"/>
                <a:gd name="connsiteX8" fmla="*/ 5783330 w 7558764"/>
                <a:gd name="connsiteY8" fmla="*/ 32141 h 8743112"/>
                <a:gd name="connsiteX9" fmla="*/ 3797422 w 7558764"/>
                <a:gd name="connsiteY9" fmla="*/ 517052 h 8743112"/>
                <a:gd name="connsiteX10" fmla="*/ 2677854 w 7558764"/>
                <a:gd name="connsiteY10" fmla="*/ 2312950 h 8743112"/>
                <a:gd name="connsiteX11" fmla="*/ 2464536 w 7558764"/>
                <a:gd name="connsiteY11" fmla="*/ 3109716 h 8743112"/>
                <a:gd name="connsiteX12" fmla="*/ 1668477 w 7558764"/>
                <a:gd name="connsiteY12" fmla="*/ 3613697 h 8743112"/>
                <a:gd name="connsiteX13" fmla="*/ 157944 w 7558764"/>
                <a:gd name="connsiteY13" fmla="*/ 5209699 h 8743112"/>
                <a:gd name="connsiteX14" fmla="*/ 377973 w 7558764"/>
                <a:gd name="connsiteY14" fmla="*/ 7332285 h 8743112"/>
                <a:gd name="connsiteX15" fmla="*/ 577870 w 7558764"/>
                <a:gd name="connsiteY15" fmla="*/ 7731727 h 8743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558764" h="8743112">
                  <a:moveTo>
                    <a:pt x="577870" y="7731727"/>
                  </a:moveTo>
                  <a:cubicBezTo>
                    <a:pt x="998856" y="8504475"/>
                    <a:pt x="1946074" y="8907803"/>
                    <a:pt x="2804291" y="8679651"/>
                  </a:cubicBezTo>
                  <a:cubicBezTo>
                    <a:pt x="3662862" y="8451499"/>
                    <a:pt x="4363563" y="7610588"/>
                    <a:pt x="4451857" y="6702573"/>
                  </a:cubicBezTo>
                  <a:cubicBezTo>
                    <a:pt x="4475873" y="6453937"/>
                    <a:pt x="4458567" y="6205302"/>
                    <a:pt x="4476932" y="5956666"/>
                  </a:cubicBezTo>
                  <a:cubicBezTo>
                    <a:pt x="4502008" y="5619030"/>
                    <a:pt x="4602664" y="5267620"/>
                    <a:pt x="4836818" y="5020396"/>
                  </a:cubicBezTo>
                  <a:cubicBezTo>
                    <a:pt x="5143728" y="4696535"/>
                    <a:pt x="5602857" y="4618482"/>
                    <a:pt x="6004418" y="4447192"/>
                  </a:cubicBezTo>
                  <a:cubicBezTo>
                    <a:pt x="6736198" y="4134632"/>
                    <a:pt x="7328828" y="3439582"/>
                    <a:pt x="7504710" y="2644936"/>
                  </a:cubicBezTo>
                  <a:cubicBezTo>
                    <a:pt x="7680592" y="1850290"/>
                    <a:pt x="7419948" y="983597"/>
                    <a:pt x="6829437" y="492329"/>
                  </a:cubicBezTo>
                  <a:cubicBezTo>
                    <a:pt x="6532770" y="245459"/>
                    <a:pt x="6165820" y="94300"/>
                    <a:pt x="5783330" y="32141"/>
                  </a:cubicBezTo>
                  <a:cubicBezTo>
                    <a:pt x="5107705" y="-77696"/>
                    <a:pt x="4376984" y="96419"/>
                    <a:pt x="3797422" y="517052"/>
                  </a:cubicBezTo>
                  <a:cubicBezTo>
                    <a:pt x="3217860" y="937684"/>
                    <a:pt x="2798640" y="1602008"/>
                    <a:pt x="2677854" y="2312950"/>
                  </a:cubicBezTo>
                  <a:cubicBezTo>
                    <a:pt x="2631235" y="2585956"/>
                    <a:pt x="2621699" y="2879798"/>
                    <a:pt x="2464536" y="3109716"/>
                  </a:cubicBezTo>
                  <a:cubicBezTo>
                    <a:pt x="2281944" y="3377423"/>
                    <a:pt x="1955609" y="3480903"/>
                    <a:pt x="1668477" y="3613697"/>
                  </a:cubicBezTo>
                  <a:cubicBezTo>
                    <a:pt x="998149" y="3923079"/>
                    <a:pt x="423532" y="4501229"/>
                    <a:pt x="157944" y="5209699"/>
                  </a:cubicBezTo>
                  <a:cubicBezTo>
                    <a:pt x="-107644" y="5918170"/>
                    <a:pt x="-40894" y="6748485"/>
                    <a:pt x="377973" y="7332285"/>
                  </a:cubicBezTo>
                  <a:cubicBezTo>
                    <a:pt x="441191" y="7419519"/>
                    <a:pt x="525953" y="7636016"/>
                    <a:pt x="577870" y="7731727"/>
                  </a:cubicBezTo>
                  <a:close/>
                </a:path>
              </a:pathLst>
            </a:custGeom>
            <a:solidFill>
              <a:srgbClr val="CCAED6"/>
            </a:solidFill>
            <a:ln w="35303" cap="flat">
              <a:noFill/>
              <a:prstDash val="solid"/>
              <a:miter/>
            </a:ln>
          </p:spPr>
          <p:txBody>
            <a:bodyPr rtlCol="0" anchor="ctr"/>
            <a:lstStyle/>
            <a:p>
              <a:endParaRPr lang="zh-CN" altLang="en-US">
                <a:latin typeface="思源黑体 CN Bold" panose="020B0800000000000000" pitchFamily="34" charset="-122"/>
                <a:ea typeface="思源黑体 CN Bold" panose="020B0800000000000000" pitchFamily="34" charset="-122"/>
              </a:endParaRPr>
            </a:p>
          </p:txBody>
        </p:sp>
        <p:pic>
          <p:nvPicPr>
            <p:cNvPr id="5" name="TOP-PPT -2-2"/>
            <p:cNvPicPr>
              <a:picLocks noChangeAspect="1"/>
            </p:cNvPicPr>
            <p:nvPr/>
          </p:nvPicPr>
          <p:blipFill>
            <a:blip r:embed="rId4" cstate="email">
              <a:extLst>
                <a:ext uri="{28A0092B-C50C-407E-A947-70E740481C1C}">
                  <a14:useLocalDpi xmlns:a14="http://schemas.microsoft.com/office/drawing/2010/main"/>
                </a:ex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5"/>
                </a:ext>
              </a:extLst>
            </a:blip>
            <a:stretch>
              <a:fillRect/>
            </a:stretch>
          </p:blipFill>
          <p:spPr>
            <a:xfrm>
              <a:off x="4171950" y="1529364"/>
              <a:ext cx="7600950" cy="4966686"/>
            </a:xfrm>
            <a:prstGeom prst="rect">
              <a:avLst/>
            </a:prstGeom>
          </p:spPr>
        </p:pic>
      </p:grpSp>
      <p:grpSp>
        <p:nvGrpSpPr>
          <p:cNvPr id="57" name="TOP-PPT -3"/>
          <p:cNvGrpSpPr/>
          <p:nvPr/>
        </p:nvGrpSpPr>
        <p:grpSpPr>
          <a:xfrm>
            <a:off x="10702934" y="1629782"/>
            <a:ext cx="830306" cy="830302"/>
            <a:chOff x="6966852" y="2251912"/>
            <a:chExt cx="1037503" cy="1037501"/>
          </a:xfrm>
        </p:grpSpPr>
        <p:sp>
          <p:nvSpPr>
            <p:cNvPr id="58" name="TOP-PPT -3-1"/>
            <p:cNvSpPr/>
            <p:nvPr/>
          </p:nvSpPr>
          <p:spPr>
            <a:xfrm>
              <a:off x="6966852" y="2251912"/>
              <a:ext cx="1037503" cy="1037501"/>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黑体 CN Bold" panose="020B0800000000000000" pitchFamily="34" charset="-122"/>
                <a:ea typeface="思源黑体 CN Bold" panose="020B0800000000000000" pitchFamily="34" charset="-122"/>
              </a:endParaRPr>
            </a:p>
          </p:txBody>
        </p:sp>
        <p:sp>
          <p:nvSpPr>
            <p:cNvPr id="59" name="TOP-PPT -3-2"/>
            <p:cNvSpPr txBox="1"/>
            <p:nvPr>
              <p:custDataLst>
                <p:tags r:id="rId2"/>
              </p:custDataLst>
            </p:nvPr>
          </p:nvSpPr>
          <p:spPr>
            <a:xfrm>
              <a:off x="6966852" y="2443769"/>
              <a:ext cx="1037503" cy="647465"/>
            </a:xfrm>
            <a:prstGeom prst="rect">
              <a:avLst/>
            </a:prstGeom>
            <a:noFill/>
          </p:spPr>
          <p:txBody>
            <a:bodyPr wrap="square" rtlCol="0">
              <a:spAutoFit/>
            </a:bodyPr>
            <a:lstStyle/>
            <a:p>
              <a:pPr lvl="0" algn="ctr"/>
              <a:r>
                <a:rPr lang="en-US" altLang="zh-CN" sz="2800">
                  <a:solidFill>
                    <a:schemeClr val="bg1"/>
                  </a:solidFill>
                  <a:latin typeface="思源黑体 CN Bold" panose="020B0800000000000000" pitchFamily="34" charset="-122"/>
                  <a:ea typeface="思源黑体 CN Bold" panose="020B0800000000000000" pitchFamily="34" charset="-122"/>
                </a:rPr>
                <a:t>01</a:t>
              </a:r>
            </a:p>
          </p:txBody>
        </p:sp>
      </p:grpSp>
      <p:grpSp>
        <p:nvGrpSpPr>
          <p:cNvPr id="60" name="TOP-PPT -4"/>
          <p:cNvGrpSpPr/>
          <p:nvPr/>
        </p:nvGrpSpPr>
        <p:grpSpPr>
          <a:xfrm>
            <a:off x="7110193" y="2982776"/>
            <a:ext cx="4526645" cy="1459657"/>
            <a:chOff x="8098206" y="1582148"/>
            <a:chExt cx="2059622" cy="793245"/>
          </a:xfrm>
        </p:grpSpPr>
        <p:sp>
          <p:nvSpPr>
            <p:cNvPr id="61" name="TOP-PPT -4-1"/>
            <p:cNvSpPr txBox="1"/>
            <p:nvPr>
              <p:custDataLst>
                <p:tags r:id="rId1"/>
              </p:custDataLst>
            </p:nvPr>
          </p:nvSpPr>
          <p:spPr>
            <a:xfrm>
              <a:off x="8098206" y="1582148"/>
              <a:ext cx="1967748" cy="546620"/>
            </a:xfrm>
            <a:prstGeom prst="rect">
              <a:avLst/>
            </a:prstGeom>
            <a:noFill/>
          </p:spPr>
          <p:txBody>
            <a:bodyPr wrap="square" rtlCol="0">
              <a:spAutoFit/>
            </a:bodyPr>
            <a:lstStyle/>
            <a:p>
              <a:pPr lvl="0"/>
              <a:r>
                <a:rPr lang="zh-CN" altLang="en-US" sz="6000" dirty="0">
                  <a:solidFill>
                    <a:schemeClr val="tx1">
                      <a:lumMod val="85000"/>
                      <a:lumOff val="15000"/>
                    </a:schemeClr>
                  </a:solidFill>
                  <a:latin typeface="思源黑体 CN Bold" panose="020B0800000000000000" pitchFamily="34" charset="-122"/>
                  <a:ea typeface="思源黑体 CN Bold" panose="020B0800000000000000" pitchFamily="34" charset="-122"/>
                </a:rPr>
                <a:t>什么是毒品</a:t>
              </a:r>
            </a:p>
          </p:txBody>
        </p:sp>
        <p:sp>
          <p:nvSpPr>
            <p:cNvPr id="62" name="TOP-PPT -4-2"/>
            <p:cNvSpPr/>
            <p:nvPr/>
          </p:nvSpPr>
          <p:spPr>
            <a:xfrm>
              <a:off x="8121526" y="2191407"/>
              <a:ext cx="2036301" cy="182207"/>
            </a:xfrm>
            <a:prstGeom prst="rect">
              <a:avLst/>
            </a:prstGeom>
          </p:spPr>
          <p:txBody>
            <a:bodyPr wrap="square">
              <a:spAutoFit/>
            </a:bodyPr>
            <a:lstStyle/>
            <a:p>
              <a:pPr algn="dist"/>
              <a:r>
                <a:rPr lang="en-US" altLang="zh-CN" sz="1600" i="1">
                  <a:solidFill>
                    <a:schemeClr val="tx1">
                      <a:lumMod val="50000"/>
                      <a:lumOff val="50000"/>
                    </a:schemeClr>
                  </a:solidFill>
                  <a:latin typeface="思源黑体 CN Light" panose="020B0300000000000000" pitchFamily="34" charset="-122"/>
                  <a:ea typeface="思源黑体 CN Light" panose="020B0300000000000000" pitchFamily="34" charset="-122"/>
                </a:rPr>
                <a:t>WHAT ARE DRUGS</a:t>
              </a: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fade">
                                      <p:cBhvr>
                                        <p:cTn id="7" dur="500"/>
                                        <p:tgtEl>
                                          <p:spTgt spid="57"/>
                                        </p:tgtEl>
                                      </p:cBhvr>
                                    </p:animEffect>
                                    <p:anim calcmode="lin" valueType="num">
                                      <p:cBhvr>
                                        <p:cTn id="8" dur="500" fill="hold"/>
                                        <p:tgtEl>
                                          <p:spTgt spid="57"/>
                                        </p:tgtEl>
                                        <p:attrNameLst>
                                          <p:attrName>ppt_x</p:attrName>
                                        </p:attrNameLst>
                                      </p:cBhvr>
                                      <p:tavLst>
                                        <p:tav tm="0">
                                          <p:val>
                                            <p:strVal val="#ppt_x"/>
                                          </p:val>
                                        </p:tav>
                                        <p:tav tm="100000">
                                          <p:val>
                                            <p:strVal val="#ppt_x"/>
                                          </p:val>
                                        </p:tav>
                                      </p:tavLst>
                                    </p:anim>
                                    <p:anim calcmode="lin" valueType="num">
                                      <p:cBhvr>
                                        <p:cTn id="9" dur="500" fill="hold"/>
                                        <p:tgtEl>
                                          <p:spTgt spid="57"/>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60"/>
                                        </p:tgtEl>
                                        <p:attrNameLst>
                                          <p:attrName>style.visibility</p:attrName>
                                        </p:attrNameLst>
                                      </p:cBhvr>
                                      <p:to>
                                        <p:strVal val="visible"/>
                                      </p:to>
                                    </p:set>
                                    <p:animEffect transition="in" filter="fade">
                                      <p:cBhvr>
                                        <p:cTn id="13" dur="500"/>
                                        <p:tgtEl>
                                          <p:spTgt spid="60"/>
                                        </p:tgtEl>
                                      </p:cBhvr>
                                    </p:animEffect>
                                    <p:anim calcmode="lin" valueType="num">
                                      <p:cBhvr>
                                        <p:cTn id="14" dur="500" fill="hold"/>
                                        <p:tgtEl>
                                          <p:spTgt spid="60"/>
                                        </p:tgtEl>
                                        <p:attrNameLst>
                                          <p:attrName>ppt_x</p:attrName>
                                        </p:attrNameLst>
                                      </p:cBhvr>
                                      <p:tavLst>
                                        <p:tav tm="0">
                                          <p:val>
                                            <p:strVal val="#ppt_x"/>
                                          </p:val>
                                        </p:tav>
                                        <p:tav tm="100000">
                                          <p:val>
                                            <p:strVal val="#ppt_x"/>
                                          </p:val>
                                        </p:tav>
                                      </p:tavLst>
                                    </p:anim>
                                    <p:anim calcmode="lin" valueType="num">
                                      <p:cBhvr>
                                        <p:cTn id="15" dur="5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OP-PPT -1"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3" name="TOP-PPT -2"/>
          <p:cNvGrpSpPr/>
          <p:nvPr/>
        </p:nvGrpSpPr>
        <p:grpSpPr>
          <a:xfrm>
            <a:off x="311314" y="213446"/>
            <a:ext cx="3210217" cy="598296"/>
            <a:chOff x="6883194" y="2326900"/>
            <a:chExt cx="3658758" cy="681891"/>
          </a:xfrm>
        </p:grpSpPr>
        <p:sp>
          <p:nvSpPr>
            <p:cNvPr id="5" name="TOP-PPT -2-1"/>
            <p:cNvSpPr/>
            <p:nvPr/>
          </p:nvSpPr>
          <p:spPr>
            <a:xfrm>
              <a:off x="6897553" y="2326900"/>
              <a:ext cx="669686" cy="669686"/>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6" name="TOP-PPT -2-2"/>
            <p:cNvSpPr txBox="1"/>
            <p:nvPr/>
          </p:nvSpPr>
          <p:spPr>
            <a:xfrm>
              <a:off x="6883194" y="2430911"/>
              <a:ext cx="698394" cy="451603"/>
            </a:xfrm>
            <a:prstGeom prst="rect">
              <a:avLst/>
            </a:prstGeom>
            <a:noFill/>
          </p:spPr>
          <p:txBody>
            <a:bodyPr wrap="square" rtlCol="0">
              <a:spAutoFit/>
            </a:bodyPr>
            <a:lstStyle/>
            <a:p>
              <a:pPr algn="ctr"/>
              <a:r>
                <a:rPr lang="en-US" altLang="zh-CN" sz="2000">
                  <a:solidFill>
                    <a:schemeClr val="bg1"/>
                  </a:solidFill>
                  <a:latin typeface="思源黑体 CN Bold" panose="020B0800000000000000" pitchFamily="34" charset="-122"/>
                  <a:ea typeface="思源黑体 CN Bold" panose="020B0800000000000000" pitchFamily="34" charset="-122"/>
                </a:rPr>
                <a:t>01</a:t>
              </a:r>
            </a:p>
          </p:txBody>
        </p:sp>
        <p:grpSp>
          <p:nvGrpSpPr>
            <p:cNvPr id="7" name="组合 6"/>
            <p:cNvGrpSpPr/>
            <p:nvPr/>
          </p:nvGrpSpPr>
          <p:grpSpPr>
            <a:xfrm>
              <a:off x="7879529" y="2329409"/>
              <a:ext cx="2662423" cy="679382"/>
              <a:chOff x="7879529" y="2326511"/>
              <a:chExt cx="2662423" cy="679382"/>
            </a:xfrm>
          </p:grpSpPr>
          <p:sp>
            <p:nvSpPr>
              <p:cNvPr id="8" name="TOP-PPT -2-3"/>
              <p:cNvSpPr txBox="1"/>
              <p:nvPr/>
            </p:nvSpPr>
            <p:spPr>
              <a:xfrm>
                <a:off x="7879530" y="2326511"/>
                <a:ext cx="1751527" cy="451603"/>
              </a:xfrm>
              <a:prstGeom prst="rect">
                <a:avLst/>
              </a:prstGeom>
              <a:noFill/>
            </p:spPr>
            <p:txBody>
              <a:bodyPr wrap="square" rtlCol="0">
                <a:spAutoFit/>
              </a:bodyPr>
              <a:lstStyle/>
              <a:p>
                <a:pPr algn="dist"/>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什么是毒品</a:t>
                </a:r>
              </a:p>
            </p:txBody>
          </p:sp>
          <p:sp>
            <p:nvSpPr>
              <p:cNvPr id="9" name="TOP-PPT -2-4"/>
              <p:cNvSpPr txBox="1"/>
              <p:nvPr/>
            </p:nvSpPr>
            <p:spPr>
              <a:xfrm>
                <a:off x="7896329" y="2760347"/>
                <a:ext cx="2645623" cy="243171"/>
              </a:xfrm>
              <a:prstGeom prst="rect">
                <a:avLst/>
              </a:prstGeom>
              <a:noFill/>
            </p:spPr>
            <p:txBody>
              <a:bodyPr wrap="square" rtlCol="0">
                <a:spAutoFit/>
              </a:bodyPr>
              <a:lstStyle/>
              <a:p>
                <a:pPr algn="dist"/>
                <a:r>
                  <a:rPr lang="en-US" altLang="zh-CN" sz="800" i="1">
                    <a:solidFill>
                      <a:schemeClr val="tx1">
                        <a:lumMod val="50000"/>
                        <a:lumOff val="50000"/>
                      </a:schemeClr>
                    </a:solidFill>
                    <a:latin typeface="思源黑体 CN Light" panose="020B0300000000000000" pitchFamily="34" charset="-122"/>
                    <a:ea typeface="思源黑体 CN Light" panose="020B0300000000000000" pitchFamily="34" charset="-122"/>
                  </a:rPr>
                  <a:t>WHAT ARE DRUGS</a:t>
                </a:r>
              </a:p>
            </p:txBody>
          </p:sp>
        </p:grpSp>
      </p:grpSp>
      <p:grpSp>
        <p:nvGrpSpPr>
          <p:cNvPr id="10" name="TOP-PPT -3"/>
          <p:cNvGrpSpPr/>
          <p:nvPr/>
        </p:nvGrpSpPr>
        <p:grpSpPr>
          <a:xfrm>
            <a:off x="-254000" y="1184342"/>
            <a:ext cx="6138116" cy="5207000"/>
            <a:chOff x="-254000" y="1184342"/>
            <a:chExt cx="6138116" cy="5207000"/>
          </a:xfrm>
        </p:grpSpPr>
        <p:sp>
          <p:nvSpPr>
            <p:cNvPr id="11" name="TOP-PPT -3-1"/>
            <p:cNvSpPr/>
            <p:nvPr/>
          </p:nvSpPr>
          <p:spPr>
            <a:xfrm>
              <a:off x="-254000" y="1184342"/>
              <a:ext cx="5207000" cy="5207000"/>
            </a:xfrm>
            <a:prstGeom prst="arc">
              <a:avLst>
                <a:gd name="adj1" fmla="val 16756486"/>
                <a:gd name="adj2" fmla="val 4341552"/>
              </a:avLst>
            </a:prstGeom>
            <a:noFill/>
            <a:ln w="6350" cap="flat" cmpd="sng" algn="ctr">
              <a:gradFill>
                <a:gsLst>
                  <a:gs pos="100000">
                    <a:sysClr val="window" lastClr="FFFFFF">
                      <a:alpha val="0"/>
                    </a:sysClr>
                  </a:gs>
                  <a:gs pos="0">
                    <a:srgbClr val="0669DC">
                      <a:alpha val="37000"/>
                    </a:srgbClr>
                  </a:gs>
                  <a:gs pos="73000">
                    <a:srgbClr val="07AA76">
                      <a:alpha val="0"/>
                    </a:srgbClr>
                  </a:gs>
                </a:gsLst>
                <a:lin ang="10800000" scaled="0"/>
              </a:gradFill>
              <a:prstDash val="sysDash"/>
              <a:miter lim="800000"/>
              <a:headEnd type="none"/>
              <a:tailEnd type="none"/>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HK" altLang="en-US" sz="1800" b="0" i="0" u="none" strike="noStrike" kern="0" cap="none" spc="0" normalizeH="0" baseline="0" noProof="0">
                <a:ln>
                  <a:noFill/>
                </a:ln>
                <a:solidFill>
                  <a:prstClr val="black"/>
                </a:solidFill>
                <a:effectLst/>
                <a:uLnTx/>
                <a:uFillTx/>
                <a:latin typeface="思源黑体 CN Bold" panose="020B0800000000000000" pitchFamily="34" charset="-122"/>
                <a:ea typeface="微软雅黑 Light" panose="020B0502040204020203" charset="-122"/>
                <a:cs typeface="+mn-cs"/>
              </a:endParaRPr>
            </a:p>
          </p:txBody>
        </p:sp>
        <p:grpSp>
          <p:nvGrpSpPr>
            <p:cNvPr id="12" name="组合 11"/>
            <p:cNvGrpSpPr/>
            <p:nvPr/>
          </p:nvGrpSpPr>
          <p:grpSpPr>
            <a:xfrm>
              <a:off x="4595198" y="3103362"/>
              <a:ext cx="1288918" cy="1288918"/>
              <a:chOff x="4595198" y="3103362"/>
              <a:chExt cx="1288918" cy="1288918"/>
            </a:xfrm>
          </p:grpSpPr>
          <p:sp>
            <p:nvSpPr>
              <p:cNvPr id="13" name="TOP-PPT -3-2"/>
              <p:cNvSpPr/>
              <p:nvPr/>
            </p:nvSpPr>
            <p:spPr>
              <a:xfrm>
                <a:off x="4595198" y="3103362"/>
                <a:ext cx="1288918" cy="1288918"/>
              </a:xfrm>
              <a:prstGeom prst="ellipse">
                <a:avLst/>
              </a:prstGeom>
              <a:solidFill>
                <a:srgbClr val="9355A8"/>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HK" altLang="en-US" sz="1800" b="0" i="0" u="none" strike="noStrike" kern="0" cap="none" spc="0" normalizeH="0" baseline="0" noProof="0">
                  <a:ln>
                    <a:noFill/>
                  </a:ln>
                  <a:solidFill>
                    <a:prstClr val="white"/>
                  </a:solidFill>
                  <a:effectLst/>
                  <a:uLnTx/>
                  <a:uFillTx/>
                  <a:latin typeface="思源黑体 CN Bold" panose="020B0800000000000000" pitchFamily="34" charset="-122"/>
                  <a:ea typeface="思源黑体 CN Bold" panose="020B0800000000000000" pitchFamily="34" charset="-122"/>
                </a:endParaRPr>
              </a:p>
            </p:txBody>
          </p:sp>
          <p:sp>
            <p:nvSpPr>
              <p:cNvPr id="14" name="TOP-PPT -3-3"/>
              <p:cNvSpPr/>
              <p:nvPr/>
            </p:nvSpPr>
            <p:spPr>
              <a:xfrm>
                <a:off x="4777363" y="3424656"/>
                <a:ext cx="924586" cy="640080"/>
              </a:xfrm>
              <a:prstGeom prst="rect">
                <a:avLst/>
              </a:prstGeom>
            </p:spPr>
            <p:txBody>
              <a:bodyPr wrap="square">
                <a:spAutoFit/>
              </a:bodyPr>
              <a:lstStyle/>
              <a:p>
                <a:pPr algn="ctr"/>
                <a:r>
                  <a:rPr lang="en-US" altLang="zh-CN" sz="3600">
                    <a:solidFill>
                      <a:prstClr val="white"/>
                    </a:solidFill>
                    <a:latin typeface="思源黑体 CN Bold" panose="020B0800000000000000" pitchFamily="34" charset="-122"/>
                    <a:ea typeface="思源黑体 CN Bold" panose="020B0800000000000000" pitchFamily="34" charset="-122"/>
                  </a:rPr>
                  <a:t>01</a:t>
                </a:r>
              </a:p>
            </p:txBody>
          </p:sp>
        </p:grpSp>
      </p:grpSp>
      <p:grpSp>
        <p:nvGrpSpPr>
          <p:cNvPr id="15" name="TOP-PPT -4"/>
          <p:cNvGrpSpPr/>
          <p:nvPr/>
        </p:nvGrpSpPr>
        <p:grpSpPr>
          <a:xfrm>
            <a:off x="6360498" y="1184342"/>
            <a:ext cx="6045200" cy="5207000"/>
            <a:chOff x="6360498" y="1184342"/>
            <a:chExt cx="6045200" cy="5207000"/>
          </a:xfrm>
        </p:grpSpPr>
        <p:sp>
          <p:nvSpPr>
            <p:cNvPr id="16" name="TOP-PPT -4-1"/>
            <p:cNvSpPr/>
            <p:nvPr/>
          </p:nvSpPr>
          <p:spPr>
            <a:xfrm flipH="1">
              <a:off x="7198698" y="1184342"/>
              <a:ext cx="5207000" cy="5207000"/>
            </a:xfrm>
            <a:prstGeom prst="arc">
              <a:avLst>
                <a:gd name="adj1" fmla="val 16756486"/>
                <a:gd name="adj2" fmla="val 4341552"/>
              </a:avLst>
            </a:prstGeom>
            <a:noFill/>
            <a:ln w="6350" cap="flat" cmpd="sng" algn="ctr">
              <a:gradFill>
                <a:gsLst>
                  <a:gs pos="100000">
                    <a:sysClr val="window" lastClr="FFFFFF">
                      <a:alpha val="0"/>
                    </a:sysClr>
                  </a:gs>
                  <a:gs pos="0">
                    <a:srgbClr val="0669DC">
                      <a:alpha val="37000"/>
                    </a:srgbClr>
                  </a:gs>
                  <a:gs pos="73000">
                    <a:srgbClr val="07AA76">
                      <a:alpha val="0"/>
                    </a:srgbClr>
                  </a:gs>
                </a:gsLst>
                <a:lin ang="10800000" scaled="0"/>
              </a:gradFill>
              <a:prstDash val="sysDash"/>
              <a:miter lim="800000"/>
              <a:headEnd type="none"/>
              <a:tailEnd type="none"/>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HK" altLang="en-US" sz="1800" b="0" i="0" u="none" strike="noStrike" kern="0" cap="none" spc="0" normalizeH="0" baseline="0" noProof="0">
                <a:ln>
                  <a:noFill/>
                </a:ln>
                <a:solidFill>
                  <a:prstClr val="black"/>
                </a:solidFill>
                <a:effectLst/>
                <a:uLnTx/>
                <a:uFillTx/>
                <a:latin typeface="思源黑体 CN Bold" panose="020B0800000000000000" pitchFamily="34" charset="-122"/>
                <a:ea typeface="微软雅黑 Light" panose="020B0502040204020203" charset="-122"/>
                <a:cs typeface="+mn-cs"/>
              </a:endParaRPr>
            </a:p>
          </p:txBody>
        </p:sp>
        <p:grpSp>
          <p:nvGrpSpPr>
            <p:cNvPr id="17" name="组合 16"/>
            <p:cNvGrpSpPr/>
            <p:nvPr/>
          </p:nvGrpSpPr>
          <p:grpSpPr>
            <a:xfrm>
              <a:off x="6360498" y="3103362"/>
              <a:ext cx="1288918" cy="1288918"/>
              <a:chOff x="6360498" y="3103362"/>
              <a:chExt cx="1288918" cy="1288918"/>
            </a:xfrm>
          </p:grpSpPr>
          <p:sp>
            <p:nvSpPr>
              <p:cNvPr id="18" name="TOP-PPT -4-2"/>
              <p:cNvSpPr/>
              <p:nvPr/>
            </p:nvSpPr>
            <p:spPr>
              <a:xfrm>
                <a:off x="6360498" y="3103362"/>
                <a:ext cx="1288918" cy="1288918"/>
              </a:xfrm>
              <a:prstGeom prst="ellipse">
                <a:avLst/>
              </a:prstGeom>
              <a:solidFill>
                <a:srgbClr val="9355A8"/>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HK" altLang="en-US" sz="1800" b="0" i="0" u="none" strike="noStrike" kern="0" cap="none" spc="0" normalizeH="0" baseline="0" noProof="0">
                  <a:ln>
                    <a:noFill/>
                  </a:ln>
                  <a:solidFill>
                    <a:prstClr val="white"/>
                  </a:solidFill>
                  <a:effectLst/>
                  <a:uLnTx/>
                  <a:uFillTx/>
                  <a:latin typeface="思源黑体 CN Bold" panose="020B0800000000000000" pitchFamily="34" charset="-122"/>
                  <a:ea typeface="思源黑体 CN Bold" panose="020B0800000000000000" pitchFamily="34" charset="-122"/>
                </a:endParaRPr>
              </a:p>
            </p:txBody>
          </p:sp>
          <p:sp>
            <p:nvSpPr>
              <p:cNvPr id="19" name="TOP-PPT -4-3"/>
              <p:cNvSpPr/>
              <p:nvPr/>
            </p:nvSpPr>
            <p:spPr>
              <a:xfrm>
                <a:off x="6542663" y="3424656"/>
                <a:ext cx="924586" cy="640080"/>
              </a:xfrm>
              <a:prstGeom prst="rect">
                <a:avLst/>
              </a:prstGeom>
            </p:spPr>
            <p:txBody>
              <a:bodyPr wrap="square">
                <a:spAutoFit/>
              </a:bodyPr>
              <a:lstStyle/>
              <a:p>
                <a:pPr algn="ctr"/>
                <a:r>
                  <a:rPr lang="en-US" altLang="zh-CN" sz="3600">
                    <a:solidFill>
                      <a:prstClr val="white"/>
                    </a:solidFill>
                    <a:latin typeface="思源黑体 CN Bold" panose="020B0800000000000000" pitchFamily="34" charset="-122"/>
                    <a:ea typeface="思源黑体 CN Bold" panose="020B0800000000000000" pitchFamily="34" charset="-122"/>
                  </a:rPr>
                  <a:t>02</a:t>
                </a:r>
              </a:p>
            </p:txBody>
          </p:sp>
        </p:grpSp>
      </p:grpSp>
      <p:grpSp>
        <p:nvGrpSpPr>
          <p:cNvPr id="20" name="TOP-PPT -5"/>
          <p:cNvGrpSpPr/>
          <p:nvPr/>
        </p:nvGrpSpPr>
        <p:grpSpPr>
          <a:xfrm>
            <a:off x="8173257" y="2084936"/>
            <a:ext cx="3443714" cy="3405812"/>
            <a:chOff x="7947648" y="2543591"/>
            <a:chExt cx="3443714" cy="3405812"/>
          </a:xfrm>
        </p:grpSpPr>
        <p:sp>
          <p:nvSpPr>
            <p:cNvPr id="22" name="TOP-PPT -5-1"/>
            <p:cNvSpPr/>
            <p:nvPr/>
          </p:nvSpPr>
          <p:spPr>
            <a:xfrm>
              <a:off x="7947647" y="3305281"/>
              <a:ext cx="3443714" cy="2651760"/>
            </a:xfrm>
            <a:prstGeom prst="rect">
              <a:avLst/>
            </a:prstGeom>
          </p:spPr>
          <p:txBody>
            <a:bodyPr wrap="square">
              <a:spAutoFit/>
            </a:bodyPr>
            <a:lstStyle/>
            <a:p>
              <a:pPr algn="r">
                <a:lnSpc>
                  <a:spcPct val="150000"/>
                </a:lnSpc>
                <a:spcAft>
                  <a:spcPts val="600"/>
                </a:spcAft>
              </a:pPr>
              <a:r>
                <a:rPr lang="en-US" altLang="zh-CN" sz="1400">
                  <a:solidFill>
                    <a:schemeClr val="tx1">
                      <a:lumMod val="75000"/>
                      <a:lumOff val="25000"/>
                    </a:schemeClr>
                  </a:solidFill>
                  <a:latin typeface="思源黑体 CN Light" panose="020B0300000000000000" pitchFamily="34" charset="-122"/>
                  <a:ea typeface="思源黑体 CN Light" panose="020B0300000000000000" pitchFamily="34" charset="-122"/>
                </a:rPr>
                <a:t>1987年6月，联合国在奥地利维也纳召开关于麻醉品滥用和非法贩运问题的部长级会议。会议提出“爱生命、不吸毒”的口号，并建议将每年的6月26日定为“国际禁毒日”，以引起世界各国对毒品问题的重视，共同抵御毒品的危害。同年12月，第42届联合国大会通过决议，正式将每年6月26日确定为“国际禁毒日”。</a:t>
              </a:r>
            </a:p>
          </p:txBody>
        </p:sp>
        <p:sp>
          <p:nvSpPr>
            <p:cNvPr id="23" name="TOP-PPT -5-2"/>
            <p:cNvSpPr/>
            <p:nvPr/>
          </p:nvSpPr>
          <p:spPr>
            <a:xfrm>
              <a:off x="8072905" y="2543591"/>
              <a:ext cx="3318458" cy="518160"/>
            </a:xfrm>
            <a:prstGeom prst="rect">
              <a:avLst/>
            </a:prstGeom>
          </p:spPr>
          <p:txBody>
            <a:bodyPr wrap="square">
              <a:spAutoFit/>
            </a:bodyPr>
            <a:lstStyle/>
            <a:p>
              <a:pPr algn="r"/>
              <a:r>
                <a:rPr lang="zh-CN" altLang="en-US" sz="2800" dirty="0">
                  <a:solidFill>
                    <a:srgbClr val="9355A8"/>
                  </a:solidFill>
                  <a:latin typeface="思源黑体 CN Bold" panose="020B0800000000000000" pitchFamily="34" charset="-122"/>
                  <a:ea typeface="思源黑体 CN Bold" panose="020B0800000000000000" pitchFamily="34" charset="-122"/>
                </a:rPr>
                <a:t>国际禁毒日</a:t>
              </a:r>
            </a:p>
          </p:txBody>
        </p:sp>
        <p:cxnSp>
          <p:nvCxnSpPr>
            <p:cNvPr id="24" name="TOP-PPT -5-3"/>
            <p:cNvCxnSpPr/>
            <p:nvPr/>
          </p:nvCxnSpPr>
          <p:spPr>
            <a:xfrm flipH="1">
              <a:off x="9717948" y="3208755"/>
              <a:ext cx="1554559" cy="0"/>
            </a:xfrm>
            <a:prstGeom prst="line">
              <a:avLst/>
            </a:prstGeom>
            <a:noFill/>
            <a:ln w="38100" cap="flat" cmpd="sng" algn="ctr">
              <a:gradFill>
                <a:gsLst>
                  <a:gs pos="0">
                    <a:srgbClr val="0669DC"/>
                  </a:gs>
                  <a:gs pos="100000">
                    <a:srgbClr val="07AA76">
                      <a:alpha val="0"/>
                    </a:srgbClr>
                  </a:gs>
                </a:gsLst>
                <a:lin ang="0" scaled="0"/>
              </a:gradFill>
              <a:prstDash val="solid"/>
              <a:miter lim="800000"/>
            </a:ln>
            <a:effectLst/>
          </p:spPr>
        </p:cxnSp>
      </p:grpSp>
      <p:grpSp>
        <p:nvGrpSpPr>
          <p:cNvPr id="26" name="TOP-PPT -6"/>
          <p:cNvGrpSpPr/>
          <p:nvPr/>
        </p:nvGrpSpPr>
        <p:grpSpPr>
          <a:xfrm>
            <a:off x="652973" y="2543591"/>
            <a:ext cx="3886200" cy="2113150"/>
            <a:chOff x="826497" y="2543591"/>
            <a:chExt cx="3886200" cy="2113150"/>
          </a:xfrm>
        </p:grpSpPr>
        <p:sp>
          <p:nvSpPr>
            <p:cNvPr id="28" name="TOP-PPT -6-1"/>
            <p:cNvSpPr/>
            <p:nvPr/>
          </p:nvSpPr>
          <p:spPr>
            <a:xfrm>
              <a:off x="827686" y="3305281"/>
              <a:ext cx="3637621" cy="1371600"/>
            </a:xfrm>
            <a:prstGeom prst="rect">
              <a:avLst/>
            </a:prstGeom>
          </p:spPr>
          <p:txBody>
            <a:bodyPr wrap="square">
              <a:spAutoFit/>
            </a:bodyPr>
            <a:lstStyle/>
            <a:p>
              <a:pPr algn="just">
                <a:lnSpc>
                  <a:spcPct val="150000"/>
                </a:lnSpc>
                <a:spcAft>
                  <a:spcPts val="600"/>
                </a:spcAft>
              </a:pPr>
              <a:r>
                <a:rPr lang="zh-CN" altLang="en-US" sz="1400" dirty="0">
                  <a:solidFill>
                    <a:schemeClr val="tx1">
                      <a:lumMod val="75000"/>
                      <a:lumOff val="25000"/>
                    </a:schemeClr>
                  </a:solidFill>
                  <a:latin typeface="思源黑体 CN Light" panose="020B0300000000000000" pitchFamily="34" charset="-122"/>
                  <a:ea typeface="思源黑体 CN Light" panose="020B0300000000000000" pitchFamily="34" charset="-122"/>
                </a:rPr>
                <a:t>根据《刑法》第357条的规定：毒品是指鸦片、海洛因、甲基苯丙胺（冰毒）、吗啡、大麻、可卡因以及国家规定管制的其它能够使人形成瘾癖的麻醉药品和精神药品。</a:t>
              </a:r>
            </a:p>
          </p:txBody>
        </p:sp>
        <p:sp>
          <p:nvSpPr>
            <p:cNvPr id="29" name="TOP-PPT -6-2"/>
            <p:cNvSpPr/>
            <p:nvPr/>
          </p:nvSpPr>
          <p:spPr>
            <a:xfrm>
              <a:off x="826497" y="2543591"/>
              <a:ext cx="3886200" cy="518160"/>
            </a:xfrm>
            <a:prstGeom prst="rect">
              <a:avLst/>
            </a:prstGeom>
          </p:spPr>
          <p:txBody>
            <a:bodyPr wrap="square">
              <a:spAutoFit/>
            </a:bodyPr>
            <a:lstStyle/>
            <a:p>
              <a:pPr lvl="0"/>
              <a:r>
                <a:rPr lang="zh-CN" altLang="en-US" sz="2800">
                  <a:solidFill>
                    <a:srgbClr val="9355A8"/>
                  </a:solidFill>
                  <a:latin typeface="思源黑体 CN Bold" panose="020B0800000000000000" pitchFamily="34" charset="-122"/>
                  <a:ea typeface="思源黑体 CN Bold" panose="020B0800000000000000" pitchFamily="34" charset="-122"/>
                </a:rPr>
                <a:t>什么是毒品？</a:t>
              </a:r>
            </a:p>
          </p:txBody>
        </p:sp>
        <p:cxnSp>
          <p:nvCxnSpPr>
            <p:cNvPr id="30" name="TOP-PPT -6-3"/>
            <p:cNvCxnSpPr/>
            <p:nvPr/>
          </p:nvCxnSpPr>
          <p:spPr>
            <a:xfrm>
              <a:off x="908282" y="3208755"/>
              <a:ext cx="1554559" cy="0"/>
            </a:xfrm>
            <a:prstGeom prst="line">
              <a:avLst/>
            </a:prstGeom>
            <a:noFill/>
            <a:ln w="38100" cap="flat" cmpd="sng" algn="ctr">
              <a:gradFill>
                <a:gsLst>
                  <a:gs pos="0">
                    <a:srgbClr val="0669DC"/>
                  </a:gs>
                  <a:gs pos="100000">
                    <a:srgbClr val="07AA76">
                      <a:alpha val="0"/>
                    </a:srgbClr>
                  </a:gs>
                </a:gsLst>
                <a:lin ang="0" scaled="0"/>
              </a:gradFill>
              <a:prstDash val="solid"/>
              <a:miter lim="800000"/>
            </a:ln>
            <a:effectLst/>
          </p:spPr>
        </p:cxn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ppt_x</p:attrName>
                                        </p:attrNameLst>
                                      </p:cBhvr>
                                      <p:tavLst>
                                        <p:tav tm="0">
                                          <p:val>
                                            <p:strVal val="#ppt_x"/>
                                          </p:val>
                                        </p:tav>
                                        <p:tav tm="100000">
                                          <p:val>
                                            <p:strVal val="#ppt_x"/>
                                          </p:val>
                                        </p:tav>
                                      </p:tavLst>
                                    </p:anim>
                                    <p:anim calcmode="lin" valueType="num">
                                      <p:cBhvr>
                                        <p:cTn id="9" dur="500" fill="hold"/>
                                        <p:tgtEl>
                                          <p:spTgt spid="10"/>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fade">
                                      <p:cBhvr>
                                        <p:cTn id="13" dur="500"/>
                                        <p:tgtEl>
                                          <p:spTgt spid="26"/>
                                        </p:tgtEl>
                                      </p:cBhvr>
                                    </p:animEffect>
                                    <p:anim calcmode="lin" valueType="num">
                                      <p:cBhvr>
                                        <p:cTn id="14" dur="500" fill="hold"/>
                                        <p:tgtEl>
                                          <p:spTgt spid="26"/>
                                        </p:tgtEl>
                                        <p:attrNameLst>
                                          <p:attrName>ppt_x</p:attrName>
                                        </p:attrNameLst>
                                      </p:cBhvr>
                                      <p:tavLst>
                                        <p:tav tm="0">
                                          <p:val>
                                            <p:strVal val="#ppt_x"/>
                                          </p:val>
                                        </p:tav>
                                        <p:tav tm="100000">
                                          <p:val>
                                            <p:strVal val="#ppt_x"/>
                                          </p:val>
                                        </p:tav>
                                      </p:tavLst>
                                    </p:anim>
                                    <p:anim calcmode="lin" valueType="num">
                                      <p:cBhvr>
                                        <p:cTn id="15" dur="500" fill="hold"/>
                                        <p:tgtEl>
                                          <p:spTgt spid="26"/>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500"/>
                                        <p:tgtEl>
                                          <p:spTgt spid="15"/>
                                        </p:tgtEl>
                                      </p:cBhvr>
                                    </p:animEffect>
                                    <p:anim calcmode="lin" valueType="num">
                                      <p:cBhvr>
                                        <p:cTn id="20" dur="500" fill="hold"/>
                                        <p:tgtEl>
                                          <p:spTgt spid="15"/>
                                        </p:tgtEl>
                                        <p:attrNameLst>
                                          <p:attrName>ppt_x</p:attrName>
                                        </p:attrNameLst>
                                      </p:cBhvr>
                                      <p:tavLst>
                                        <p:tav tm="0">
                                          <p:val>
                                            <p:strVal val="#ppt_x"/>
                                          </p:val>
                                        </p:tav>
                                        <p:tav tm="100000">
                                          <p:val>
                                            <p:strVal val="#ppt_x"/>
                                          </p:val>
                                        </p:tav>
                                      </p:tavLst>
                                    </p:anim>
                                    <p:anim calcmode="lin" valueType="num">
                                      <p:cBhvr>
                                        <p:cTn id="21" dur="500" fill="hold"/>
                                        <p:tgtEl>
                                          <p:spTgt spid="15"/>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500"/>
                            </p:stCondLst>
                            <p:childTnLst>
                              <p:par>
                                <p:cTn id="23" presetID="42" presetClass="entr" presetSubtype="0" fill="hold" nodeType="after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anim calcmode="lin" valueType="num">
                                      <p:cBhvr>
                                        <p:cTn id="26" dur="500" fill="hold"/>
                                        <p:tgtEl>
                                          <p:spTgt spid="20"/>
                                        </p:tgtEl>
                                        <p:attrNameLst>
                                          <p:attrName>ppt_x</p:attrName>
                                        </p:attrNameLst>
                                      </p:cBhvr>
                                      <p:tavLst>
                                        <p:tav tm="0">
                                          <p:val>
                                            <p:strVal val="#ppt_x"/>
                                          </p:val>
                                        </p:tav>
                                        <p:tav tm="100000">
                                          <p:val>
                                            <p:strVal val="#ppt_x"/>
                                          </p:val>
                                        </p:tav>
                                      </p:tavLst>
                                    </p:anim>
                                    <p:anim calcmode="lin" valueType="num">
                                      <p:cBhvr>
                                        <p:cTn id="27" dur="5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OP-PPT -1"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3" name="TOP-PPT -2"/>
          <p:cNvGrpSpPr/>
          <p:nvPr/>
        </p:nvGrpSpPr>
        <p:grpSpPr>
          <a:xfrm>
            <a:off x="311314" y="213446"/>
            <a:ext cx="3210217" cy="598296"/>
            <a:chOff x="6883194" y="2326900"/>
            <a:chExt cx="3658758" cy="681891"/>
          </a:xfrm>
        </p:grpSpPr>
        <p:sp>
          <p:nvSpPr>
            <p:cNvPr id="5" name="TOP-PPT -2-1"/>
            <p:cNvSpPr/>
            <p:nvPr/>
          </p:nvSpPr>
          <p:spPr>
            <a:xfrm>
              <a:off x="6897553" y="2326900"/>
              <a:ext cx="669686" cy="669686"/>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6" name="TOP-PPT -2-2"/>
            <p:cNvSpPr txBox="1"/>
            <p:nvPr/>
          </p:nvSpPr>
          <p:spPr>
            <a:xfrm>
              <a:off x="6883194" y="2430911"/>
              <a:ext cx="698394" cy="451603"/>
            </a:xfrm>
            <a:prstGeom prst="rect">
              <a:avLst/>
            </a:prstGeom>
            <a:noFill/>
          </p:spPr>
          <p:txBody>
            <a:bodyPr wrap="square" rtlCol="0">
              <a:spAutoFit/>
            </a:bodyPr>
            <a:lstStyle/>
            <a:p>
              <a:pPr algn="ctr"/>
              <a:r>
                <a:rPr lang="en-US" altLang="zh-CN" sz="2000">
                  <a:solidFill>
                    <a:schemeClr val="bg1"/>
                  </a:solidFill>
                  <a:latin typeface="思源黑体 CN Bold" panose="020B0800000000000000" pitchFamily="34" charset="-122"/>
                  <a:ea typeface="思源黑体 CN Bold" panose="020B0800000000000000" pitchFamily="34" charset="-122"/>
                </a:rPr>
                <a:t>01</a:t>
              </a:r>
            </a:p>
          </p:txBody>
        </p:sp>
        <p:grpSp>
          <p:nvGrpSpPr>
            <p:cNvPr id="7" name="组合 6"/>
            <p:cNvGrpSpPr/>
            <p:nvPr/>
          </p:nvGrpSpPr>
          <p:grpSpPr>
            <a:xfrm>
              <a:off x="7879529" y="2329409"/>
              <a:ext cx="2662423" cy="679382"/>
              <a:chOff x="7879529" y="2326511"/>
              <a:chExt cx="2662423" cy="679382"/>
            </a:xfrm>
          </p:grpSpPr>
          <p:sp>
            <p:nvSpPr>
              <p:cNvPr id="8" name="TOP-PPT -2-3"/>
              <p:cNvSpPr txBox="1"/>
              <p:nvPr/>
            </p:nvSpPr>
            <p:spPr>
              <a:xfrm>
                <a:off x="7879530" y="2326511"/>
                <a:ext cx="1751527" cy="451603"/>
              </a:xfrm>
              <a:prstGeom prst="rect">
                <a:avLst/>
              </a:prstGeom>
              <a:noFill/>
            </p:spPr>
            <p:txBody>
              <a:bodyPr wrap="square" rtlCol="0">
                <a:spAutoFit/>
              </a:bodyPr>
              <a:lstStyle/>
              <a:p>
                <a:pPr algn="dist"/>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什么是毒品</a:t>
                </a:r>
              </a:p>
            </p:txBody>
          </p:sp>
          <p:sp>
            <p:nvSpPr>
              <p:cNvPr id="9" name="TOP-PPT -2-4"/>
              <p:cNvSpPr txBox="1"/>
              <p:nvPr/>
            </p:nvSpPr>
            <p:spPr>
              <a:xfrm>
                <a:off x="7896329" y="2760347"/>
                <a:ext cx="2645623" cy="243171"/>
              </a:xfrm>
              <a:prstGeom prst="rect">
                <a:avLst/>
              </a:prstGeom>
              <a:noFill/>
            </p:spPr>
            <p:txBody>
              <a:bodyPr wrap="square" rtlCol="0">
                <a:spAutoFit/>
              </a:bodyPr>
              <a:lstStyle/>
              <a:p>
                <a:pPr algn="dist"/>
                <a:r>
                  <a:rPr lang="en-US" altLang="zh-CN" sz="800" i="1">
                    <a:solidFill>
                      <a:schemeClr val="tx1">
                        <a:lumMod val="50000"/>
                        <a:lumOff val="50000"/>
                      </a:schemeClr>
                    </a:solidFill>
                    <a:latin typeface="思源黑体 CN Light" panose="020B0300000000000000" pitchFamily="34" charset="-122"/>
                    <a:ea typeface="思源黑体 CN Light" panose="020B0300000000000000" pitchFamily="34" charset="-122"/>
                  </a:rPr>
                  <a:t>WHAT ARE DRUGS</a:t>
                </a:r>
              </a:p>
            </p:txBody>
          </p:sp>
        </p:grpSp>
      </p:grpSp>
      <p:grpSp>
        <p:nvGrpSpPr>
          <p:cNvPr id="10" name="TOP-PPT -3"/>
          <p:cNvGrpSpPr/>
          <p:nvPr/>
        </p:nvGrpSpPr>
        <p:grpSpPr>
          <a:xfrm>
            <a:off x="1026566" y="737815"/>
            <a:ext cx="6872902" cy="2574887"/>
            <a:chOff x="2300131" y="737815"/>
            <a:chExt cx="6872902" cy="2574887"/>
          </a:xfrm>
        </p:grpSpPr>
        <p:grpSp>
          <p:nvGrpSpPr>
            <p:cNvPr id="11" name="组合 10"/>
            <p:cNvGrpSpPr/>
            <p:nvPr/>
          </p:nvGrpSpPr>
          <p:grpSpPr>
            <a:xfrm>
              <a:off x="2300131" y="2829817"/>
              <a:ext cx="6872902" cy="482885"/>
              <a:chOff x="2300131" y="2829817"/>
              <a:chExt cx="6872902" cy="482885"/>
            </a:xfrm>
          </p:grpSpPr>
          <p:cxnSp>
            <p:nvCxnSpPr>
              <p:cNvPr id="13" name="TOP-PPT -3-1"/>
              <p:cNvCxnSpPr/>
              <p:nvPr/>
            </p:nvCxnSpPr>
            <p:spPr>
              <a:xfrm flipH="1">
                <a:off x="2300131" y="2829817"/>
                <a:ext cx="0" cy="482885"/>
              </a:xfrm>
              <a:prstGeom prst="line">
                <a:avLst/>
              </a:prstGeom>
              <a:noFill/>
              <a:ln w="19050" cap="flat" cmpd="sng" algn="ctr">
                <a:solidFill>
                  <a:srgbClr val="00A166"/>
                </a:solidFill>
                <a:prstDash val="solid"/>
                <a:miter lim="800000"/>
              </a:ln>
              <a:effectLst/>
            </p:spPr>
          </p:cxnSp>
          <p:cxnSp>
            <p:nvCxnSpPr>
              <p:cNvPr id="14" name="TOP-PPT -3-2"/>
              <p:cNvCxnSpPr/>
              <p:nvPr/>
            </p:nvCxnSpPr>
            <p:spPr>
              <a:xfrm flipH="1">
                <a:off x="9173033" y="2829817"/>
                <a:ext cx="0" cy="482885"/>
              </a:xfrm>
              <a:prstGeom prst="line">
                <a:avLst/>
              </a:prstGeom>
              <a:noFill/>
              <a:ln w="19050" cap="flat" cmpd="sng" algn="ctr">
                <a:solidFill>
                  <a:srgbClr val="00A166"/>
                </a:solidFill>
                <a:prstDash val="solid"/>
                <a:miter lim="800000"/>
              </a:ln>
              <a:effectLst/>
            </p:spPr>
          </p:cxnSp>
          <p:cxnSp>
            <p:nvCxnSpPr>
              <p:cNvPr id="15" name="TOP-PPT -3-3"/>
              <p:cNvCxnSpPr/>
              <p:nvPr/>
            </p:nvCxnSpPr>
            <p:spPr>
              <a:xfrm>
                <a:off x="2300131" y="3071259"/>
                <a:ext cx="6784358" cy="0"/>
              </a:xfrm>
              <a:prstGeom prst="line">
                <a:avLst/>
              </a:prstGeom>
              <a:noFill/>
              <a:ln w="6350" cap="flat" cmpd="sng" algn="ctr">
                <a:solidFill>
                  <a:srgbClr val="00A166"/>
                </a:solidFill>
                <a:prstDash val="solid"/>
                <a:miter lim="800000"/>
                <a:headEnd type="stealth"/>
                <a:tailEnd type="stealth"/>
              </a:ln>
              <a:effectLst/>
            </p:spPr>
          </p:cxnSp>
        </p:grpSp>
        <p:sp>
          <p:nvSpPr>
            <p:cNvPr id="12" name="TOP-PPT -3-4"/>
            <p:cNvSpPr/>
            <p:nvPr/>
          </p:nvSpPr>
          <p:spPr>
            <a:xfrm>
              <a:off x="2462536" y="737815"/>
              <a:ext cx="6710497" cy="2262158"/>
            </a:xfrm>
            <a:prstGeom prst="rect">
              <a:avLst/>
            </a:prstGeom>
          </p:spPr>
          <p:txBody>
            <a:bodyPr wrap="square">
              <a:spAutoFit/>
            </a:bodyPr>
            <a:lstStyle/>
            <a:p>
              <a:pPr algn="just">
                <a:lnSpc>
                  <a:spcPct val="150000"/>
                </a:lnSpc>
                <a:spcAft>
                  <a:spcPts val="600"/>
                </a:spcAft>
              </a:pPr>
              <a:r>
                <a:rPr lang="zh-CN" altLang="en-US" sz="1200" dirty="0">
                  <a:solidFill>
                    <a:srgbClr val="9355A8"/>
                  </a:solidFill>
                  <a:latin typeface="思源黑体 CN Bold" panose="020B0800000000000000" pitchFamily="34" charset="-122"/>
                  <a:ea typeface="思源黑体 CN Bold" panose="020B0800000000000000" pitchFamily="34" charset="-122"/>
                </a:rPr>
                <a:t>鸦片</a:t>
              </a:r>
            </a:p>
            <a:p>
              <a:pPr algn="just">
                <a:lnSpc>
                  <a:spcPct val="150000"/>
                </a:lnSpc>
                <a:spcAft>
                  <a:spcPts val="600"/>
                </a:spcAft>
              </a:pPr>
              <a:r>
                <a:rPr lang="zh-CN" altLang="en-US" sz="1200" dirty="0">
                  <a:solidFill>
                    <a:srgbClr val="9355A8"/>
                  </a:solidFill>
                  <a:latin typeface="思源黑体 CN Bold" panose="020B0800000000000000" pitchFamily="34" charset="-122"/>
                  <a:ea typeface="思源黑体 CN Bold" panose="020B0800000000000000" pitchFamily="34" charset="-122"/>
                </a:rPr>
                <a:t>通用名称：阿片，俗称大烟，是罂粟果实中流出的乳液经干燥凝结而成，含鸦片生物碱约25种。 </a:t>
              </a:r>
            </a:p>
            <a:p>
              <a:pPr algn="just">
                <a:lnSpc>
                  <a:spcPct val="150000"/>
                </a:lnSpc>
                <a:spcAft>
                  <a:spcPts val="600"/>
                </a:spcAft>
              </a:pPr>
              <a:r>
                <a:rPr lang="zh-CN" altLang="en-US" sz="1200" dirty="0">
                  <a:solidFill>
                    <a:srgbClr val="9355A8"/>
                  </a:solidFill>
                  <a:latin typeface="思源黑体 CN Bold" panose="020B0800000000000000" pitchFamily="34" charset="-122"/>
                  <a:ea typeface="思源黑体 CN Bold" panose="020B0800000000000000" pitchFamily="34" charset="-122"/>
                </a:rPr>
                <a:t>性状：因产地不同而呈黑色或褐色，味苦。生鸦片经过烧煮和发酵，可制成精制鸦片，吸食时有一种强烈的香甜气味。</a:t>
              </a:r>
            </a:p>
            <a:p>
              <a:pPr algn="just">
                <a:lnSpc>
                  <a:spcPct val="150000"/>
                </a:lnSpc>
                <a:spcAft>
                  <a:spcPts val="600"/>
                </a:spcAft>
              </a:pPr>
              <a:r>
                <a:rPr lang="zh-CN" altLang="en-US" sz="1200" dirty="0">
                  <a:solidFill>
                    <a:srgbClr val="9355A8"/>
                  </a:solidFill>
                  <a:latin typeface="思源黑体 CN Bold" panose="020B0800000000000000" pitchFamily="34" charset="-122"/>
                  <a:ea typeface="思源黑体 CN Bold" panose="020B0800000000000000" pitchFamily="34" charset="-122"/>
                </a:rPr>
                <a:t>吸食危害：吸食者初吸时会感到头晕目眩、恶心或头痛，多次吸食就会上瘾，极难戒断。长期使用后停药会发生强烈的戒断症状。过量使用会造成急性中毒，症状包括昏迷、呼吸抑制、低血压、瞳孔变小。</a:t>
              </a:r>
            </a:p>
          </p:txBody>
        </p:sp>
      </p:grpSp>
      <p:grpSp>
        <p:nvGrpSpPr>
          <p:cNvPr id="16" name="TOP-PPT -4"/>
          <p:cNvGrpSpPr/>
          <p:nvPr/>
        </p:nvGrpSpPr>
        <p:grpSpPr>
          <a:xfrm>
            <a:off x="-1" y="3343422"/>
            <a:ext cx="12192001" cy="950219"/>
            <a:chOff x="-1" y="3343422"/>
            <a:chExt cx="12192001" cy="950219"/>
          </a:xfrm>
        </p:grpSpPr>
        <p:sp>
          <p:nvSpPr>
            <p:cNvPr id="17" name="TOP-PPT -4-1"/>
            <p:cNvSpPr/>
            <p:nvPr/>
          </p:nvSpPr>
          <p:spPr>
            <a:xfrm>
              <a:off x="-1" y="3343422"/>
              <a:ext cx="12192001" cy="950219"/>
            </a:xfrm>
            <a:prstGeom prst="homePlate">
              <a:avLst/>
            </a:prstGeom>
            <a:solidFill>
              <a:srgbClr val="9355A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HK" altLang="en-US" sz="1800" b="0" i="0" u="none" strike="noStrike" kern="0" cap="none" spc="0" normalizeH="0" baseline="0" noProof="0">
                <a:ln>
                  <a:noFill/>
                </a:ln>
                <a:solidFill>
                  <a:prstClr val="white"/>
                </a:solidFill>
                <a:effectLst/>
                <a:uLnTx/>
                <a:uFillTx/>
                <a:latin typeface="思源黑体 CN Bold" panose="020B0800000000000000" pitchFamily="34" charset="-122"/>
                <a:ea typeface="微软雅黑 Light" panose="020B0502040204020203" charset="-122"/>
                <a:cs typeface="+mn-cs"/>
              </a:endParaRPr>
            </a:p>
          </p:txBody>
        </p:sp>
        <p:grpSp>
          <p:nvGrpSpPr>
            <p:cNvPr id="19" name="群組 44"/>
            <p:cNvGrpSpPr/>
            <p:nvPr/>
          </p:nvGrpSpPr>
          <p:grpSpPr>
            <a:xfrm>
              <a:off x="1007219" y="3510198"/>
              <a:ext cx="10108134" cy="464457"/>
              <a:chOff x="362857" y="3309257"/>
              <a:chExt cx="10108134" cy="464457"/>
            </a:xfrm>
          </p:grpSpPr>
          <p:cxnSp>
            <p:nvCxnSpPr>
              <p:cNvPr id="35" name="TOP-PPT -4-2"/>
              <p:cNvCxnSpPr/>
              <p:nvPr/>
            </p:nvCxnSpPr>
            <p:spPr>
              <a:xfrm flipH="1">
                <a:off x="362857" y="3429000"/>
                <a:ext cx="0" cy="344714"/>
              </a:xfrm>
              <a:prstGeom prst="line">
                <a:avLst/>
              </a:prstGeom>
              <a:noFill/>
              <a:ln w="6350" cap="flat" cmpd="sng" algn="ctr">
                <a:solidFill>
                  <a:sysClr val="window" lastClr="FFFFFF"/>
                </a:solidFill>
                <a:prstDash val="solid"/>
                <a:miter lim="800000"/>
              </a:ln>
              <a:effectLst/>
            </p:spPr>
          </p:cxnSp>
          <p:cxnSp>
            <p:nvCxnSpPr>
              <p:cNvPr id="36" name="TOP-PPT -4-3"/>
              <p:cNvCxnSpPr/>
              <p:nvPr/>
            </p:nvCxnSpPr>
            <p:spPr>
              <a:xfrm flipH="1">
                <a:off x="418011" y="3429000"/>
                <a:ext cx="0" cy="344714"/>
              </a:xfrm>
              <a:prstGeom prst="line">
                <a:avLst/>
              </a:prstGeom>
              <a:noFill/>
              <a:ln w="6350" cap="flat" cmpd="sng" algn="ctr">
                <a:solidFill>
                  <a:sysClr val="window" lastClr="FFFFFF"/>
                </a:solidFill>
                <a:prstDash val="solid"/>
                <a:miter lim="800000"/>
              </a:ln>
              <a:effectLst/>
            </p:spPr>
          </p:cxnSp>
          <p:cxnSp>
            <p:nvCxnSpPr>
              <p:cNvPr id="37" name="TOP-PPT -4-4"/>
              <p:cNvCxnSpPr/>
              <p:nvPr/>
            </p:nvCxnSpPr>
            <p:spPr>
              <a:xfrm flipH="1">
                <a:off x="473165" y="3429000"/>
                <a:ext cx="0" cy="344714"/>
              </a:xfrm>
              <a:prstGeom prst="line">
                <a:avLst/>
              </a:prstGeom>
              <a:noFill/>
              <a:ln w="6350" cap="flat" cmpd="sng" algn="ctr">
                <a:solidFill>
                  <a:sysClr val="window" lastClr="FFFFFF"/>
                </a:solidFill>
                <a:prstDash val="solid"/>
                <a:miter lim="800000"/>
              </a:ln>
              <a:effectLst/>
            </p:spPr>
          </p:cxnSp>
          <p:cxnSp>
            <p:nvCxnSpPr>
              <p:cNvPr id="38" name="TOP-PPT -4-5"/>
              <p:cNvCxnSpPr/>
              <p:nvPr/>
            </p:nvCxnSpPr>
            <p:spPr>
              <a:xfrm flipH="1">
                <a:off x="528319" y="3429000"/>
                <a:ext cx="0" cy="344714"/>
              </a:xfrm>
              <a:prstGeom prst="line">
                <a:avLst/>
              </a:prstGeom>
              <a:noFill/>
              <a:ln w="6350" cap="flat" cmpd="sng" algn="ctr">
                <a:solidFill>
                  <a:sysClr val="window" lastClr="FFFFFF"/>
                </a:solidFill>
                <a:prstDash val="solid"/>
                <a:miter lim="800000"/>
              </a:ln>
              <a:effectLst/>
            </p:spPr>
          </p:cxnSp>
          <p:cxnSp>
            <p:nvCxnSpPr>
              <p:cNvPr id="39" name="TOP-PPT -4-6"/>
              <p:cNvCxnSpPr/>
              <p:nvPr/>
            </p:nvCxnSpPr>
            <p:spPr>
              <a:xfrm flipH="1">
                <a:off x="583473" y="3429000"/>
                <a:ext cx="0" cy="344714"/>
              </a:xfrm>
              <a:prstGeom prst="line">
                <a:avLst/>
              </a:prstGeom>
              <a:noFill/>
              <a:ln w="6350" cap="flat" cmpd="sng" algn="ctr">
                <a:solidFill>
                  <a:sysClr val="window" lastClr="FFFFFF"/>
                </a:solidFill>
                <a:prstDash val="solid"/>
                <a:miter lim="800000"/>
              </a:ln>
              <a:effectLst/>
            </p:spPr>
          </p:cxnSp>
          <p:cxnSp>
            <p:nvCxnSpPr>
              <p:cNvPr id="40" name="TOP-PPT -4-7"/>
              <p:cNvCxnSpPr/>
              <p:nvPr/>
            </p:nvCxnSpPr>
            <p:spPr>
              <a:xfrm flipH="1">
                <a:off x="638628" y="3309257"/>
                <a:ext cx="0" cy="464457"/>
              </a:xfrm>
              <a:prstGeom prst="line">
                <a:avLst/>
              </a:prstGeom>
              <a:noFill/>
              <a:ln w="6350" cap="flat" cmpd="sng" algn="ctr">
                <a:solidFill>
                  <a:sysClr val="window" lastClr="FFFFFF"/>
                </a:solidFill>
                <a:prstDash val="solid"/>
                <a:miter lim="800000"/>
              </a:ln>
              <a:effectLst/>
            </p:spPr>
          </p:cxnSp>
          <p:cxnSp>
            <p:nvCxnSpPr>
              <p:cNvPr id="41" name="TOP-PPT -4-8"/>
              <p:cNvCxnSpPr/>
              <p:nvPr/>
            </p:nvCxnSpPr>
            <p:spPr>
              <a:xfrm flipH="1">
                <a:off x="701904" y="3429000"/>
                <a:ext cx="0" cy="344714"/>
              </a:xfrm>
              <a:prstGeom prst="line">
                <a:avLst/>
              </a:prstGeom>
              <a:noFill/>
              <a:ln w="6350" cap="flat" cmpd="sng" algn="ctr">
                <a:solidFill>
                  <a:sysClr val="window" lastClr="FFFFFF"/>
                </a:solidFill>
                <a:prstDash val="solid"/>
                <a:miter lim="800000"/>
              </a:ln>
              <a:effectLst/>
            </p:spPr>
          </p:cxnSp>
          <p:cxnSp>
            <p:nvCxnSpPr>
              <p:cNvPr id="42" name="TOP-PPT -4-9"/>
              <p:cNvCxnSpPr/>
              <p:nvPr/>
            </p:nvCxnSpPr>
            <p:spPr>
              <a:xfrm flipH="1">
                <a:off x="757058" y="3429000"/>
                <a:ext cx="0" cy="344714"/>
              </a:xfrm>
              <a:prstGeom prst="line">
                <a:avLst/>
              </a:prstGeom>
              <a:noFill/>
              <a:ln w="6350" cap="flat" cmpd="sng" algn="ctr">
                <a:solidFill>
                  <a:sysClr val="window" lastClr="FFFFFF"/>
                </a:solidFill>
                <a:prstDash val="solid"/>
                <a:miter lim="800000"/>
              </a:ln>
              <a:effectLst/>
            </p:spPr>
          </p:cxnSp>
          <p:cxnSp>
            <p:nvCxnSpPr>
              <p:cNvPr id="43" name="TOP-PPT -4-10"/>
              <p:cNvCxnSpPr/>
              <p:nvPr/>
            </p:nvCxnSpPr>
            <p:spPr>
              <a:xfrm flipH="1">
                <a:off x="812212" y="3429000"/>
                <a:ext cx="0" cy="344714"/>
              </a:xfrm>
              <a:prstGeom prst="line">
                <a:avLst/>
              </a:prstGeom>
              <a:noFill/>
              <a:ln w="6350" cap="flat" cmpd="sng" algn="ctr">
                <a:solidFill>
                  <a:sysClr val="window" lastClr="FFFFFF"/>
                </a:solidFill>
                <a:prstDash val="solid"/>
                <a:miter lim="800000"/>
              </a:ln>
              <a:effectLst/>
            </p:spPr>
          </p:cxnSp>
          <p:cxnSp>
            <p:nvCxnSpPr>
              <p:cNvPr id="44" name="TOP-PPT -4-11"/>
              <p:cNvCxnSpPr/>
              <p:nvPr/>
            </p:nvCxnSpPr>
            <p:spPr>
              <a:xfrm flipH="1">
                <a:off x="867366" y="3429000"/>
                <a:ext cx="0" cy="344714"/>
              </a:xfrm>
              <a:prstGeom prst="line">
                <a:avLst/>
              </a:prstGeom>
              <a:noFill/>
              <a:ln w="6350" cap="flat" cmpd="sng" algn="ctr">
                <a:solidFill>
                  <a:sysClr val="window" lastClr="FFFFFF"/>
                </a:solidFill>
                <a:prstDash val="solid"/>
                <a:miter lim="800000"/>
              </a:ln>
              <a:effectLst/>
            </p:spPr>
          </p:cxnSp>
          <p:cxnSp>
            <p:nvCxnSpPr>
              <p:cNvPr id="45" name="TOP-PPT -4-12"/>
              <p:cNvCxnSpPr/>
              <p:nvPr/>
            </p:nvCxnSpPr>
            <p:spPr>
              <a:xfrm flipH="1">
                <a:off x="922520" y="3429000"/>
                <a:ext cx="0" cy="344714"/>
              </a:xfrm>
              <a:prstGeom prst="line">
                <a:avLst/>
              </a:prstGeom>
              <a:noFill/>
              <a:ln w="6350" cap="flat" cmpd="sng" algn="ctr">
                <a:solidFill>
                  <a:sysClr val="window" lastClr="FFFFFF"/>
                </a:solidFill>
                <a:prstDash val="solid"/>
                <a:miter lim="800000"/>
              </a:ln>
              <a:effectLst/>
            </p:spPr>
          </p:cxnSp>
          <p:cxnSp>
            <p:nvCxnSpPr>
              <p:cNvPr id="46" name="TOP-PPT -4-13"/>
              <p:cNvCxnSpPr/>
              <p:nvPr/>
            </p:nvCxnSpPr>
            <p:spPr>
              <a:xfrm flipH="1">
                <a:off x="977675" y="3309257"/>
                <a:ext cx="0" cy="464457"/>
              </a:xfrm>
              <a:prstGeom prst="line">
                <a:avLst/>
              </a:prstGeom>
              <a:noFill/>
              <a:ln w="6350" cap="flat" cmpd="sng" algn="ctr">
                <a:solidFill>
                  <a:sysClr val="window" lastClr="FFFFFF"/>
                </a:solidFill>
                <a:prstDash val="solid"/>
                <a:miter lim="800000"/>
              </a:ln>
              <a:effectLst/>
            </p:spPr>
          </p:cxnSp>
          <p:cxnSp>
            <p:nvCxnSpPr>
              <p:cNvPr id="47" name="TOP-PPT -4-14"/>
              <p:cNvCxnSpPr/>
              <p:nvPr/>
            </p:nvCxnSpPr>
            <p:spPr>
              <a:xfrm flipH="1">
                <a:off x="1040951" y="3429000"/>
                <a:ext cx="0" cy="344714"/>
              </a:xfrm>
              <a:prstGeom prst="line">
                <a:avLst/>
              </a:prstGeom>
              <a:noFill/>
              <a:ln w="6350" cap="flat" cmpd="sng" algn="ctr">
                <a:solidFill>
                  <a:sysClr val="window" lastClr="FFFFFF"/>
                </a:solidFill>
                <a:prstDash val="solid"/>
                <a:miter lim="800000"/>
              </a:ln>
              <a:effectLst/>
            </p:spPr>
          </p:cxnSp>
          <p:cxnSp>
            <p:nvCxnSpPr>
              <p:cNvPr id="48" name="TOP-PPT -4-15"/>
              <p:cNvCxnSpPr/>
              <p:nvPr/>
            </p:nvCxnSpPr>
            <p:spPr>
              <a:xfrm flipH="1">
                <a:off x="1096105" y="3429000"/>
                <a:ext cx="0" cy="344714"/>
              </a:xfrm>
              <a:prstGeom prst="line">
                <a:avLst/>
              </a:prstGeom>
              <a:noFill/>
              <a:ln w="6350" cap="flat" cmpd="sng" algn="ctr">
                <a:solidFill>
                  <a:sysClr val="window" lastClr="FFFFFF"/>
                </a:solidFill>
                <a:prstDash val="solid"/>
                <a:miter lim="800000"/>
              </a:ln>
              <a:effectLst/>
            </p:spPr>
          </p:cxnSp>
          <p:cxnSp>
            <p:nvCxnSpPr>
              <p:cNvPr id="49" name="TOP-PPT -4-16"/>
              <p:cNvCxnSpPr/>
              <p:nvPr/>
            </p:nvCxnSpPr>
            <p:spPr>
              <a:xfrm flipH="1">
                <a:off x="1151259" y="3429000"/>
                <a:ext cx="0" cy="344714"/>
              </a:xfrm>
              <a:prstGeom prst="line">
                <a:avLst/>
              </a:prstGeom>
              <a:noFill/>
              <a:ln w="6350" cap="flat" cmpd="sng" algn="ctr">
                <a:solidFill>
                  <a:sysClr val="window" lastClr="FFFFFF"/>
                </a:solidFill>
                <a:prstDash val="solid"/>
                <a:miter lim="800000"/>
              </a:ln>
              <a:effectLst/>
            </p:spPr>
          </p:cxnSp>
          <p:cxnSp>
            <p:nvCxnSpPr>
              <p:cNvPr id="50" name="TOP-PPT -4-17"/>
              <p:cNvCxnSpPr/>
              <p:nvPr/>
            </p:nvCxnSpPr>
            <p:spPr>
              <a:xfrm flipH="1">
                <a:off x="1206413" y="3429000"/>
                <a:ext cx="0" cy="344714"/>
              </a:xfrm>
              <a:prstGeom prst="line">
                <a:avLst/>
              </a:prstGeom>
              <a:noFill/>
              <a:ln w="6350" cap="flat" cmpd="sng" algn="ctr">
                <a:solidFill>
                  <a:sysClr val="window" lastClr="FFFFFF"/>
                </a:solidFill>
                <a:prstDash val="solid"/>
                <a:miter lim="800000"/>
              </a:ln>
              <a:effectLst/>
            </p:spPr>
          </p:cxnSp>
          <p:cxnSp>
            <p:nvCxnSpPr>
              <p:cNvPr id="51" name="TOP-PPT -4-18"/>
              <p:cNvCxnSpPr/>
              <p:nvPr/>
            </p:nvCxnSpPr>
            <p:spPr>
              <a:xfrm flipH="1">
                <a:off x="1261567" y="3429000"/>
                <a:ext cx="0" cy="344714"/>
              </a:xfrm>
              <a:prstGeom prst="line">
                <a:avLst/>
              </a:prstGeom>
              <a:noFill/>
              <a:ln w="6350" cap="flat" cmpd="sng" algn="ctr">
                <a:solidFill>
                  <a:sysClr val="window" lastClr="FFFFFF"/>
                </a:solidFill>
                <a:prstDash val="solid"/>
                <a:miter lim="800000"/>
              </a:ln>
              <a:effectLst/>
            </p:spPr>
          </p:cxnSp>
          <p:cxnSp>
            <p:nvCxnSpPr>
              <p:cNvPr id="52" name="TOP-PPT -4-19"/>
              <p:cNvCxnSpPr/>
              <p:nvPr/>
            </p:nvCxnSpPr>
            <p:spPr>
              <a:xfrm flipH="1">
                <a:off x="1316722" y="3309257"/>
                <a:ext cx="0" cy="464457"/>
              </a:xfrm>
              <a:prstGeom prst="line">
                <a:avLst/>
              </a:prstGeom>
              <a:noFill/>
              <a:ln w="6350" cap="flat" cmpd="sng" algn="ctr">
                <a:solidFill>
                  <a:sysClr val="window" lastClr="FFFFFF"/>
                </a:solidFill>
                <a:prstDash val="solid"/>
                <a:miter lim="800000"/>
              </a:ln>
              <a:effectLst/>
            </p:spPr>
          </p:cxnSp>
          <p:cxnSp>
            <p:nvCxnSpPr>
              <p:cNvPr id="53" name="TOP-PPT -4-20"/>
              <p:cNvCxnSpPr/>
              <p:nvPr/>
            </p:nvCxnSpPr>
            <p:spPr>
              <a:xfrm flipH="1">
                <a:off x="1379998" y="3429000"/>
                <a:ext cx="0" cy="344714"/>
              </a:xfrm>
              <a:prstGeom prst="line">
                <a:avLst/>
              </a:prstGeom>
              <a:noFill/>
              <a:ln w="6350" cap="flat" cmpd="sng" algn="ctr">
                <a:solidFill>
                  <a:sysClr val="window" lastClr="FFFFFF"/>
                </a:solidFill>
                <a:prstDash val="solid"/>
                <a:miter lim="800000"/>
              </a:ln>
              <a:effectLst/>
            </p:spPr>
          </p:cxnSp>
          <p:cxnSp>
            <p:nvCxnSpPr>
              <p:cNvPr id="54" name="TOP-PPT -4-21"/>
              <p:cNvCxnSpPr/>
              <p:nvPr/>
            </p:nvCxnSpPr>
            <p:spPr>
              <a:xfrm flipH="1">
                <a:off x="1435152" y="3429000"/>
                <a:ext cx="0" cy="344714"/>
              </a:xfrm>
              <a:prstGeom prst="line">
                <a:avLst/>
              </a:prstGeom>
              <a:noFill/>
              <a:ln w="6350" cap="flat" cmpd="sng" algn="ctr">
                <a:solidFill>
                  <a:sysClr val="window" lastClr="FFFFFF"/>
                </a:solidFill>
                <a:prstDash val="solid"/>
                <a:miter lim="800000"/>
              </a:ln>
              <a:effectLst/>
            </p:spPr>
          </p:cxnSp>
          <p:cxnSp>
            <p:nvCxnSpPr>
              <p:cNvPr id="55" name="TOP-PPT -4-22"/>
              <p:cNvCxnSpPr/>
              <p:nvPr/>
            </p:nvCxnSpPr>
            <p:spPr>
              <a:xfrm flipH="1">
                <a:off x="1490306" y="3429000"/>
                <a:ext cx="0" cy="344714"/>
              </a:xfrm>
              <a:prstGeom prst="line">
                <a:avLst/>
              </a:prstGeom>
              <a:noFill/>
              <a:ln w="6350" cap="flat" cmpd="sng" algn="ctr">
                <a:solidFill>
                  <a:sysClr val="window" lastClr="FFFFFF"/>
                </a:solidFill>
                <a:prstDash val="solid"/>
                <a:miter lim="800000"/>
              </a:ln>
              <a:effectLst/>
            </p:spPr>
          </p:cxnSp>
          <p:cxnSp>
            <p:nvCxnSpPr>
              <p:cNvPr id="56" name="TOP-PPT -4-23"/>
              <p:cNvCxnSpPr/>
              <p:nvPr/>
            </p:nvCxnSpPr>
            <p:spPr>
              <a:xfrm flipH="1">
                <a:off x="1545460" y="3429000"/>
                <a:ext cx="0" cy="344714"/>
              </a:xfrm>
              <a:prstGeom prst="line">
                <a:avLst/>
              </a:prstGeom>
              <a:noFill/>
              <a:ln w="6350" cap="flat" cmpd="sng" algn="ctr">
                <a:solidFill>
                  <a:sysClr val="window" lastClr="FFFFFF"/>
                </a:solidFill>
                <a:prstDash val="solid"/>
                <a:miter lim="800000"/>
              </a:ln>
              <a:effectLst/>
            </p:spPr>
          </p:cxnSp>
          <p:cxnSp>
            <p:nvCxnSpPr>
              <p:cNvPr id="57" name="TOP-PPT -4-24"/>
              <p:cNvCxnSpPr/>
              <p:nvPr/>
            </p:nvCxnSpPr>
            <p:spPr>
              <a:xfrm flipH="1">
                <a:off x="1600614" y="3429000"/>
                <a:ext cx="0" cy="344714"/>
              </a:xfrm>
              <a:prstGeom prst="line">
                <a:avLst/>
              </a:prstGeom>
              <a:noFill/>
              <a:ln w="6350" cap="flat" cmpd="sng" algn="ctr">
                <a:solidFill>
                  <a:sysClr val="window" lastClr="FFFFFF"/>
                </a:solidFill>
                <a:prstDash val="solid"/>
                <a:miter lim="800000"/>
              </a:ln>
              <a:effectLst/>
            </p:spPr>
          </p:cxnSp>
          <p:cxnSp>
            <p:nvCxnSpPr>
              <p:cNvPr id="58" name="TOP-PPT -4-25"/>
              <p:cNvCxnSpPr/>
              <p:nvPr/>
            </p:nvCxnSpPr>
            <p:spPr>
              <a:xfrm flipH="1">
                <a:off x="1655769" y="3309257"/>
                <a:ext cx="0" cy="464457"/>
              </a:xfrm>
              <a:prstGeom prst="line">
                <a:avLst/>
              </a:prstGeom>
              <a:noFill/>
              <a:ln w="6350" cap="flat" cmpd="sng" algn="ctr">
                <a:solidFill>
                  <a:sysClr val="window" lastClr="FFFFFF"/>
                </a:solidFill>
                <a:prstDash val="solid"/>
                <a:miter lim="800000"/>
              </a:ln>
              <a:effectLst/>
            </p:spPr>
          </p:cxnSp>
          <p:cxnSp>
            <p:nvCxnSpPr>
              <p:cNvPr id="59" name="TOP-PPT -4-26"/>
              <p:cNvCxnSpPr/>
              <p:nvPr/>
            </p:nvCxnSpPr>
            <p:spPr>
              <a:xfrm flipH="1">
                <a:off x="1719045" y="3429000"/>
                <a:ext cx="0" cy="344714"/>
              </a:xfrm>
              <a:prstGeom prst="line">
                <a:avLst/>
              </a:prstGeom>
              <a:noFill/>
              <a:ln w="6350" cap="flat" cmpd="sng" algn="ctr">
                <a:solidFill>
                  <a:sysClr val="window" lastClr="FFFFFF"/>
                </a:solidFill>
                <a:prstDash val="solid"/>
                <a:miter lim="800000"/>
              </a:ln>
              <a:effectLst/>
            </p:spPr>
          </p:cxnSp>
          <p:cxnSp>
            <p:nvCxnSpPr>
              <p:cNvPr id="60" name="TOP-PPT -4-27"/>
              <p:cNvCxnSpPr/>
              <p:nvPr/>
            </p:nvCxnSpPr>
            <p:spPr>
              <a:xfrm flipH="1">
                <a:off x="1774199" y="3429000"/>
                <a:ext cx="0" cy="344714"/>
              </a:xfrm>
              <a:prstGeom prst="line">
                <a:avLst/>
              </a:prstGeom>
              <a:noFill/>
              <a:ln w="6350" cap="flat" cmpd="sng" algn="ctr">
                <a:solidFill>
                  <a:sysClr val="window" lastClr="FFFFFF"/>
                </a:solidFill>
                <a:prstDash val="solid"/>
                <a:miter lim="800000"/>
              </a:ln>
              <a:effectLst/>
            </p:spPr>
          </p:cxnSp>
          <p:cxnSp>
            <p:nvCxnSpPr>
              <p:cNvPr id="61" name="TOP-PPT -4-28"/>
              <p:cNvCxnSpPr/>
              <p:nvPr/>
            </p:nvCxnSpPr>
            <p:spPr>
              <a:xfrm flipH="1">
                <a:off x="1829353" y="3429000"/>
                <a:ext cx="0" cy="344714"/>
              </a:xfrm>
              <a:prstGeom prst="line">
                <a:avLst/>
              </a:prstGeom>
              <a:noFill/>
              <a:ln w="6350" cap="flat" cmpd="sng" algn="ctr">
                <a:solidFill>
                  <a:sysClr val="window" lastClr="FFFFFF"/>
                </a:solidFill>
                <a:prstDash val="solid"/>
                <a:miter lim="800000"/>
              </a:ln>
              <a:effectLst/>
            </p:spPr>
          </p:cxnSp>
          <p:cxnSp>
            <p:nvCxnSpPr>
              <p:cNvPr id="62" name="TOP-PPT -4-29"/>
              <p:cNvCxnSpPr/>
              <p:nvPr/>
            </p:nvCxnSpPr>
            <p:spPr>
              <a:xfrm flipH="1">
                <a:off x="1884507" y="3429000"/>
                <a:ext cx="0" cy="344714"/>
              </a:xfrm>
              <a:prstGeom prst="line">
                <a:avLst/>
              </a:prstGeom>
              <a:noFill/>
              <a:ln w="6350" cap="flat" cmpd="sng" algn="ctr">
                <a:solidFill>
                  <a:sysClr val="window" lastClr="FFFFFF"/>
                </a:solidFill>
                <a:prstDash val="solid"/>
                <a:miter lim="800000"/>
              </a:ln>
              <a:effectLst/>
            </p:spPr>
          </p:cxnSp>
          <p:cxnSp>
            <p:nvCxnSpPr>
              <p:cNvPr id="63" name="TOP-PPT -4-30"/>
              <p:cNvCxnSpPr/>
              <p:nvPr/>
            </p:nvCxnSpPr>
            <p:spPr>
              <a:xfrm flipH="1">
                <a:off x="1939661" y="3429000"/>
                <a:ext cx="0" cy="344714"/>
              </a:xfrm>
              <a:prstGeom prst="line">
                <a:avLst/>
              </a:prstGeom>
              <a:noFill/>
              <a:ln w="6350" cap="flat" cmpd="sng" algn="ctr">
                <a:solidFill>
                  <a:sysClr val="window" lastClr="FFFFFF"/>
                </a:solidFill>
                <a:prstDash val="solid"/>
                <a:miter lim="800000"/>
              </a:ln>
              <a:effectLst/>
            </p:spPr>
          </p:cxnSp>
          <p:cxnSp>
            <p:nvCxnSpPr>
              <p:cNvPr id="64" name="TOP-PPT -4-31"/>
              <p:cNvCxnSpPr/>
              <p:nvPr/>
            </p:nvCxnSpPr>
            <p:spPr>
              <a:xfrm flipH="1">
                <a:off x="1994816" y="3309257"/>
                <a:ext cx="0" cy="464457"/>
              </a:xfrm>
              <a:prstGeom prst="line">
                <a:avLst/>
              </a:prstGeom>
              <a:noFill/>
              <a:ln w="6350" cap="flat" cmpd="sng" algn="ctr">
                <a:solidFill>
                  <a:sysClr val="window" lastClr="FFFFFF"/>
                </a:solidFill>
                <a:prstDash val="solid"/>
                <a:miter lim="800000"/>
              </a:ln>
              <a:effectLst/>
            </p:spPr>
          </p:cxnSp>
          <p:cxnSp>
            <p:nvCxnSpPr>
              <p:cNvPr id="65" name="TOP-PPT -4-32"/>
              <p:cNvCxnSpPr/>
              <p:nvPr/>
            </p:nvCxnSpPr>
            <p:spPr>
              <a:xfrm flipH="1">
                <a:off x="2058092" y="3429000"/>
                <a:ext cx="0" cy="344714"/>
              </a:xfrm>
              <a:prstGeom prst="line">
                <a:avLst/>
              </a:prstGeom>
              <a:noFill/>
              <a:ln w="6350" cap="flat" cmpd="sng" algn="ctr">
                <a:solidFill>
                  <a:sysClr val="window" lastClr="FFFFFF"/>
                </a:solidFill>
                <a:prstDash val="solid"/>
                <a:miter lim="800000"/>
              </a:ln>
              <a:effectLst/>
            </p:spPr>
          </p:cxnSp>
          <p:cxnSp>
            <p:nvCxnSpPr>
              <p:cNvPr id="66" name="TOP-PPT -4-33"/>
              <p:cNvCxnSpPr/>
              <p:nvPr/>
            </p:nvCxnSpPr>
            <p:spPr>
              <a:xfrm flipH="1">
                <a:off x="2113246" y="3429000"/>
                <a:ext cx="0" cy="344714"/>
              </a:xfrm>
              <a:prstGeom prst="line">
                <a:avLst/>
              </a:prstGeom>
              <a:noFill/>
              <a:ln w="6350" cap="flat" cmpd="sng" algn="ctr">
                <a:solidFill>
                  <a:sysClr val="window" lastClr="FFFFFF"/>
                </a:solidFill>
                <a:prstDash val="solid"/>
                <a:miter lim="800000"/>
              </a:ln>
              <a:effectLst/>
            </p:spPr>
          </p:cxnSp>
          <p:cxnSp>
            <p:nvCxnSpPr>
              <p:cNvPr id="67" name="TOP-PPT -4-34"/>
              <p:cNvCxnSpPr/>
              <p:nvPr/>
            </p:nvCxnSpPr>
            <p:spPr>
              <a:xfrm flipH="1">
                <a:off x="2168400" y="3429000"/>
                <a:ext cx="0" cy="344714"/>
              </a:xfrm>
              <a:prstGeom prst="line">
                <a:avLst/>
              </a:prstGeom>
              <a:noFill/>
              <a:ln w="6350" cap="flat" cmpd="sng" algn="ctr">
                <a:solidFill>
                  <a:sysClr val="window" lastClr="FFFFFF"/>
                </a:solidFill>
                <a:prstDash val="solid"/>
                <a:miter lim="800000"/>
              </a:ln>
              <a:effectLst/>
            </p:spPr>
          </p:cxnSp>
          <p:cxnSp>
            <p:nvCxnSpPr>
              <p:cNvPr id="68" name="TOP-PPT -4-35"/>
              <p:cNvCxnSpPr/>
              <p:nvPr/>
            </p:nvCxnSpPr>
            <p:spPr>
              <a:xfrm flipH="1">
                <a:off x="2223554" y="3429000"/>
                <a:ext cx="0" cy="344714"/>
              </a:xfrm>
              <a:prstGeom prst="line">
                <a:avLst/>
              </a:prstGeom>
              <a:noFill/>
              <a:ln w="6350" cap="flat" cmpd="sng" algn="ctr">
                <a:solidFill>
                  <a:sysClr val="window" lastClr="FFFFFF"/>
                </a:solidFill>
                <a:prstDash val="solid"/>
                <a:miter lim="800000"/>
              </a:ln>
              <a:effectLst/>
            </p:spPr>
          </p:cxnSp>
          <p:cxnSp>
            <p:nvCxnSpPr>
              <p:cNvPr id="69" name="TOP-PPT -4-36"/>
              <p:cNvCxnSpPr/>
              <p:nvPr/>
            </p:nvCxnSpPr>
            <p:spPr>
              <a:xfrm flipH="1">
                <a:off x="2278708" y="3429000"/>
                <a:ext cx="0" cy="344714"/>
              </a:xfrm>
              <a:prstGeom prst="line">
                <a:avLst/>
              </a:prstGeom>
              <a:noFill/>
              <a:ln w="6350" cap="flat" cmpd="sng" algn="ctr">
                <a:solidFill>
                  <a:sysClr val="window" lastClr="FFFFFF"/>
                </a:solidFill>
                <a:prstDash val="solid"/>
                <a:miter lim="800000"/>
              </a:ln>
              <a:effectLst/>
            </p:spPr>
          </p:cxnSp>
          <p:cxnSp>
            <p:nvCxnSpPr>
              <p:cNvPr id="70" name="TOP-PPT -4-37"/>
              <p:cNvCxnSpPr/>
              <p:nvPr/>
            </p:nvCxnSpPr>
            <p:spPr>
              <a:xfrm flipH="1">
                <a:off x="2333863" y="3309257"/>
                <a:ext cx="0" cy="464457"/>
              </a:xfrm>
              <a:prstGeom prst="line">
                <a:avLst/>
              </a:prstGeom>
              <a:noFill/>
              <a:ln w="6350" cap="flat" cmpd="sng" algn="ctr">
                <a:solidFill>
                  <a:sysClr val="window" lastClr="FFFFFF"/>
                </a:solidFill>
                <a:prstDash val="solid"/>
                <a:miter lim="800000"/>
              </a:ln>
              <a:effectLst/>
            </p:spPr>
          </p:cxnSp>
          <p:cxnSp>
            <p:nvCxnSpPr>
              <p:cNvPr id="71" name="TOP-PPT -4-38"/>
              <p:cNvCxnSpPr/>
              <p:nvPr/>
            </p:nvCxnSpPr>
            <p:spPr>
              <a:xfrm flipH="1">
                <a:off x="2397139" y="3429000"/>
                <a:ext cx="0" cy="344714"/>
              </a:xfrm>
              <a:prstGeom prst="line">
                <a:avLst/>
              </a:prstGeom>
              <a:noFill/>
              <a:ln w="6350" cap="flat" cmpd="sng" algn="ctr">
                <a:solidFill>
                  <a:sysClr val="window" lastClr="FFFFFF"/>
                </a:solidFill>
                <a:prstDash val="solid"/>
                <a:miter lim="800000"/>
              </a:ln>
              <a:effectLst/>
            </p:spPr>
          </p:cxnSp>
          <p:cxnSp>
            <p:nvCxnSpPr>
              <p:cNvPr id="72" name="TOP-PPT -4-39"/>
              <p:cNvCxnSpPr/>
              <p:nvPr/>
            </p:nvCxnSpPr>
            <p:spPr>
              <a:xfrm flipH="1">
                <a:off x="2452293" y="3429000"/>
                <a:ext cx="0" cy="344714"/>
              </a:xfrm>
              <a:prstGeom prst="line">
                <a:avLst/>
              </a:prstGeom>
              <a:noFill/>
              <a:ln w="6350" cap="flat" cmpd="sng" algn="ctr">
                <a:solidFill>
                  <a:sysClr val="window" lastClr="FFFFFF"/>
                </a:solidFill>
                <a:prstDash val="solid"/>
                <a:miter lim="800000"/>
              </a:ln>
              <a:effectLst/>
            </p:spPr>
          </p:cxnSp>
          <p:cxnSp>
            <p:nvCxnSpPr>
              <p:cNvPr id="73" name="TOP-PPT -4-40"/>
              <p:cNvCxnSpPr/>
              <p:nvPr/>
            </p:nvCxnSpPr>
            <p:spPr>
              <a:xfrm flipH="1">
                <a:off x="2507447" y="3429000"/>
                <a:ext cx="0" cy="344714"/>
              </a:xfrm>
              <a:prstGeom prst="line">
                <a:avLst/>
              </a:prstGeom>
              <a:noFill/>
              <a:ln w="6350" cap="flat" cmpd="sng" algn="ctr">
                <a:solidFill>
                  <a:sysClr val="window" lastClr="FFFFFF"/>
                </a:solidFill>
                <a:prstDash val="solid"/>
                <a:miter lim="800000"/>
              </a:ln>
              <a:effectLst/>
            </p:spPr>
          </p:cxnSp>
          <p:cxnSp>
            <p:nvCxnSpPr>
              <p:cNvPr id="74" name="TOP-PPT -4-41"/>
              <p:cNvCxnSpPr/>
              <p:nvPr/>
            </p:nvCxnSpPr>
            <p:spPr>
              <a:xfrm flipH="1">
                <a:off x="2562601" y="3429000"/>
                <a:ext cx="0" cy="344714"/>
              </a:xfrm>
              <a:prstGeom prst="line">
                <a:avLst/>
              </a:prstGeom>
              <a:noFill/>
              <a:ln w="6350" cap="flat" cmpd="sng" algn="ctr">
                <a:solidFill>
                  <a:sysClr val="window" lastClr="FFFFFF"/>
                </a:solidFill>
                <a:prstDash val="solid"/>
                <a:miter lim="800000"/>
              </a:ln>
              <a:effectLst/>
            </p:spPr>
          </p:cxnSp>
          <p:cxnSp>
            <p:nvCxnSpPr>
              <p:cNvPr id="75" name="TOP-PPT -4-42"/>
              <p:cNvCxnSpPr/>
              <p:nvPr/>
            </p:nvCxnSpPr>
            <p:spPr>
              <a:xfrm flipH="1">
                <a:off x="2617755" y="3429000"/>
                <a:ext cx="0" cy="344714"/>
              </a:xfrm>
              <a:prstGeom prst="line">
                <a:avLst/>
              </a:prstGeom>
              <a:noFill/>
              <a:ln w="6350" cap="flat" cmpd="sng" algn="ctr">
                <a:solidFill>
                  <a:sysClr val="window" lastClr="FFFFFF"/>
                </a:solidFill>
                <a:prstDash val="solid"/>
                <a:miter lim="800000"/>
              </a:ln>
              <a:effectLst/>
            </p:spPr>
          </p:cxnSp>
          <p:cxnSp>
            <p:nvCxnSpPr>
              <p:cNvPr id="76" name="TOP-PPT -4-43"/>
              <p:cNvCxnSpPr/>
              <p:nvPr/>
            </p:nvCxnSpPr>
            <p:spPr>
              <a:xfrm flipH="1">
                <a:off x="2672910" y="3309257"/>
                <a:ext cx="0" cy="464457"/>
              </a:xfrm>
              <a:prstGeom prst="line">
                <a:avLst/>
              </a:prstGeom>
              <a:noFill/>
              <a:ln w="6350" cap="flat" cmpd="sng" algn="ctr">
                <a:solidFill>
                  <a:sysClr val="window" lastClr="FFFFFF"/>
                </a:solidFill>
                <a:prstDash val="solid"/>
                <a:miter lim="800000"/>
              </a:ln>
              <a:effectLst/>
            </p:spPr>
          </p:cxnSp>
          <p:cxnSp>
            <p:nvCxnSpPr>
              <p:cNvPr id="77" name="TOP-PPT -4-44"/>
              <p:cNvCxnSpPr/>
              <p:nvPr/>
            </p:nvCxnSpPr>
            <p:spPr>
              <a:xfrm flipH="1">
                <a:off x="2736186" y="3429000"/>
                <a:ext cx="0" cy="344714"/>
              </a:xfrm>
              <a:prstGeom prst="line">
                <a:avLst/>
              </a:prstGeom>
              <a:noFill/>
              <a:ln w="6350" cap="flat" cmpd="sng" algn="ctr">
                <a:solidFill>
                  <a:sysClr val="window" lastClr="FFFFFF"/>
                </a:solidFill>
                <a:prstDash val="solid"/>
                <a:miter lim="800000"/>
              </a:ln>
              <a:effectLst/>
            </p:spPr>
          </p:cxnSp>
          <p:cxnSp>
            <p:nvCxnSpPr>
              <p:cNvPr id="78" name="TOP-PPT -4-45"/>
              <p:cNvCxnSpPr/>
              <p:nvPr/>
            </p:nvCxnSpPr>
            <p:spPr>
              <a:xfrm flipH="1">
                <a:off x="2791340" y="3429000"/>
                <a:ext cx="0" cy="344714"/>
              </a:xfrm>
              <a:prstGeom prst="line">
                <a:avLst/>
              </a:prstGeom>
              <a:noFill/>
              <a:ln w="6350" cap="flat" cmpd="sng" algn="ctr">
                <a:solidFill>
                  <a:sysClr val="window" lastClr="FFFFFF"/>
                </a:solidFill>
                <a:prstDash val="solid"/>
                <a:miter lim="800000"/>
              </a:ln>
              <a:effectLst/>
            </p:spPr>
          </p:cxnSp>
          <p:cxnSp>
            <p:nvCxnSpPr>
              <p:cNvPr id="79" name="TOP-PPT -4-46"/>
              <p:cNvCxnSpPr/>
              <p:nvPr/>
            </p:nvCxnSpPr>
            <p:spPr>
              <a:xfrm flipH="1">
                <a:off x="2846494" y="3429000"/>
                <a:ext cx="0" cy="344714"/>
              </a:xfrm>
              <a:prstGeom prst="line">
                <a:avLst/>
              </a:prstGeom>
              <a:noFill/>
              <a:ln w="6350" cap="flat" cmpd="sng" algn="ctr">
                <a:solidFill>
                  <a:sysClr val="window" lastClr="FFFFFF"/>
                </a:solidFill>
                <a:prstDash val="solid"/>
                <a:miter lim="800000"/>
              </a:ln>
              <a:effectLst/>
            </p:spPr>
          </p:cxnSp>
          <p:cxnSp>
            <p:nvCxnSpPr>
              <p:cNvPr id="80" name="TOP-PPT -4-47"/>
              <p:cNvCxnSpPr/>
              <p:nvPr/>
            </p:nvCxnSpPr>
            <p:spPr>
              <a:xfrm flipH="1">
                <a:off x="2901648" y="3429000"/>
                <a:ext cx="0" cy="344714"/>
              </a:xfrm>
              <a:prstGeom prst="line">
                <a:avLst/>
              </a:prstGeom>
              <a:noFill/>
              <a:ln w="6350" cap="flat" cmpd="sng" algn="ctr">
                <a:solidFill>
                  <a:sysClr val="window" lastClr="FFFFFF"/>
                </a:solidFill>
                <a:prstDash val="solid"/>
                <a:miter lim="800000"/>
              </a:ln>
              <a:effectLst/>
            </p:spPr>
          </p:cxnSp>
          <p:cxnSp>
            <p:nvCxnSpPr>
              <p:cNvPr id="81" name="TOP-PPT -4-48"/>
              <p:cNvCxnSpPr/>
              <p:nvPr/>
            </p:nvCxnSpPr>
            <p:spPr>
              <a:xfrm flipH="1">
                <a:off x="2956802" y="3429000"/>
                <a:ext cx="0" cy="344714"/>
              </a:xfrm>
              <a:prstGeom prst="line">
                <a:avLst/>
              </a:prstGeom>
              <a:noFill/>
              <a:ln w="6350" cap="flat" cmpd="sng" algn="ctr">
                <a:solidFill>
                  <a:sysClr val="window" lastClr="FFFFFF"/>
                </a:solidFill>
                <a:prstDash val="solid"/>
                <a:miter lim="800000"/>
              </a:ln>
              <a:effectLst/>
            </p:spPr>
          </p:cxnSp>
          <p:cxnSp>
            <p:nvCxnSpPr>
              <p:cNvPr id="82" name="TOP-PPT -4-49"/>
              <p:cNvCxnSpPr/>
              <p:nvPr/>
            </p:nvCxnSpPr>
            <p:spPr>
              <a:xfrm flipH="1">
                <a:off x="3011957" y="3309257"/>
                <a:ext cx="0" cy="464457"/>
              </a:xfrm>
              <a:prstGeom prst="line">
                <a:avLst/>
              </a:prstGeom>
              <a:noFill/>
              <a:ln w="6350" cap="flat" cmpd="sng" algn="ctr">
                <a:solidFill>
                  <a:sysClr val="window" lastClr="FFFFFF"/>
                </a:solidFill>
                <a:prstDash val="solid"/>
                <a:miter lim="800000"/>
              </a:ln>
              <a:effectLst/>
            </p:spPr>
          </p:cxnSp>
          <p:cxnSp>
            <p:nvCxnSpPr>
              <p:cNvPr id="83" name="TOP-PPT -4-50"/>
              <p:cNvCxnSpPr/>
              <p:nvPr/>
            </p:nvCxnSpPr>
            <p:spPr>
              <a:xfrm flipH="1">
                <a:off x="3075233" y="3429000"/>
                <a:ext cx="0" cy="344714"/>
              </a:xfrm>
              <a:prstGeom prst="line">
                <a:avLst/>
              </a:prstGeom>
              <a:noFill/>
              <a:ln w="6350" cap="flat" cmpd="sng" algn="ctr">
                <a:solidFill>
                  <a:sysClr val="window" lastClr="FFFFFF"/>
                </a:solidFill>
                <a:prstDash val="solid"/>
                <a:miter lim="800000"/>
              </a:ln>
              <a:effectLst/>
            </p:spPr>
          </p:cxnSp>
          <p:cxnSp>
            <p:nvCxnSpPr>
              <p:cNvPr id="84" name="TOP-PPT -4-51"/>
              <p:cNvCxnSpPr/>
              <p:nvPr/>
            </p:nvCxnSpPr>
            <p:spPr>
              <a:xfrm flipH="1">
                <a:off x="3130387" y="3429000"/>
                <a:ext cx="0" cy="344714"/>
              </a:xfrm>
              <a:prstGeom prst="line">
                <a:avLst/>
              </a:prstGeom>
              <a:noFill/>
              <a:ln w="6350" cap="flat" cmpd="sng" algn="ctr">
                <a:solidFill>
                  <a:sysClr val="window" lastClr="FFFFFF"/>
                </a:solidFill>
                <a:prstDash val="solid"/>
                <a:miter lim="800000"/>
              </a:ln>
              <a:effectLst/>
            </p:spPr>
          </p:cxnSp>
          <p:cxnSp>
            <p:nvCxnSpPr>
              <p:cNvPr id="85" name="TOP-PPT -4-52"/>
              <p:cNvCxnSpPr/>
              <p:nvPr/>
            </p:nvCxnSpPr>
            <p:spPr>
              <a:xfrm flipH="1">
                <a:off x="3185541" y="3429000"/>
                <a:ext cx="0" cy="344714"/>
              </a:xfrm>
              <a:prstGeom prst="line">
                <a:avLst/>
              </a:prstGeom>
              <a:noFill/>
              <a:ln w="6350" cap="flat" cmpd="sng" algn="ctr">
                <a:solidFill>
                  <a:sysClr val="window" lastClr="FFFFFF"/>
                </a:solidFill>
                <a:prstDash val="solid"/>
                <a:miter lim="800000"/>
              </a:ln>
              <a:effectLst/>
            </p:spPr>
          </p:cxnSp>
          <p:cxnSp>
            <p:nvCxnSpPr>
              <p:cNvPr id="86" name="TOP-PPT -4-53"/>
              <p:cNvCxnSpPr/>
              <p:nvPr/>
            </p:nvCxnSpPr>
            <p:spPr>
              <a:xfrm flipH="1">
                <a:off x="3240695" y="3429000"/>
                <a:ext cx="0" cy="344714"/>
              </a:xfrm>
              <a:prstGeom prst="line">
                <a:avLst/>
              </a:prstGeom>
              <a:noFill/>
              <a:ln w="6350" cap="flat" cmpd="sng" algn="ctr">
                <a:solidFill>
                  <a:sysClr val="window" lastClr="FFFFFF"/>
                </a:solidFill>
                <a:prstDash val="solid"/>
                <a:miter lim="800000"/>
              </a:ln>
              <a:effectLst/>
            </p:spPr>
          </p:cxnSp>
          <p:cxnSp>
            <p:nvCxnSpPr>
              <p:cNvPr id="87" name="TOP-PPT -4-54"/>
              <p:cNvCxnSpPr/>
              <p:nvPr/>
            </p:nvCxnSpPr>
            <p:spPr>
              <a:xfrm flipH="1">
                <a:off x="3295849" y="3429000"/>
                <a:ext cx="0" cy="344714"/>
              </a:xfrm>
              <a:prstGeom prst="line">
                <a:avLst/>
              </a:prstGeom>
              <a:noFill/>
              <a:ln w="6350" cap="flat" cmpd="sng" algn="ctr">
                <a:solidFill>
                  <a:sysClr val="window" lastClr="FFFFFF"/>
                </a:solidFill>
                <a:prstDash val="solid"/>
                <a:miter lim="800000"/>
              </a:ln>
              <a:effectLst/>
            </p:spPr>
          </p:cxnSp>
          <p:cxnSp>
            <p:nvCxnSpPr>
              <p:cNvPr id="88" name="TOP-PPT -4-55"/>
              <p:cNvCxnSpPr/>
              <p:nvPr/>
            </p:nvCxnSpPr>
            <p:spPr>
              <a:xfrm flipH="1">
                <a:off x="3351004" y="3309257"/>
                <a:ext cx="0" cy="464457"/>
              </a:xfrm>
              <a:prstGeom prst="line">
                <a:avLst/>
              </a:prstGeom>
              <a:noFill/>
              <a:ln w="6350" cap="flat" cmpd="sng" algn="ctr">
                <a:solidFill>
                  <a:sysClr val="window" lastClr="FFFFFF"/>
                </a:solidFill>
                <a:prstDash val="solid"/>
                <a:miter lim="800000"/>
              </a:ln>
              <a:effectLst/>
            </p:spPr>
          </p:cxnSp>
          <p:cxnSp>
            <p:nvCxnSpPr>
              <p:cNvPr id="89" name="TOP-PPT -4-56"/>
              <p:cNvCxnSpPr/>
              <p:nvPr/>
            </p:nvCxnSpPr>
            <p:spPr>
              <a:xfrm flipH="1">
                <a:off x="3414280" y="3429000"/>
                <a:ext cx="0" cy="344714"/>
              </a:xfrm>
              <a:prstGeom prst="line">
                <a:avLst/>
              </a:prstGeom>
              <a:noFill/>
              <a:ln w="6350" cap="flat" cmpd="sng" algn="ctr">
                <a:solidFill>
                  <a:sysClr val="window" lastClr="FFFFFF"/>
                </a:solidFill>
                <a:prstDash val="solid"/>
                <a:miter lim="800000"/>
              </a:ln>
              <a:effectLst/>
            </p:spPr>
          </p:cxnSp>
          <p:cxnSp>
            <p:nvCxnSpPr>
              <p:cNvPr id="90" name="TOP-PPT -4-57"/>
              <p:cNvCxnSpPr/>
              <p:nvPr/>
            </p:nvCxnSpPr>
            <p:spPr>
              <a:xfrm flipH="1">
                <a:off x="3469434" y="3429000"/>
                <a:ext cx="0" cy="344714"/>
              </a:xfrm>
              <a:prstGeom prst="line">
                <a:avLst/>
              </a:prstGeom>
              <a:noFill/>
              <a:ln w="6350" cap="flat" cmpd="sng" algn="ctr">
                <a:solidFill>
                  <a:sysClr val="window" lastClr="FFFFFF"/>
                </a:solidFill>
                <a:prstDash val="solid"/>
                <a:miter lim="800000"/>
              </a:ln>
              <a:effectLst/>
            </p:spPr>
          </p:cxnSp>
          <p:cxnSp>
            <p:nvCxnSpPr>
              <p:cNvPr id="91" name="TOP-PPT -4-58"/>
              <p:cNvCxnSpPr/>
              <p:nvPr/>
            </p:nvCxnSpPr>
            <p:spPr>
              <a:xfrm flipH="1">
                <a:off x="3524588" y="3429000"/>
                <a:ext cx="0" cy="344714"/>
              </a:xfrm>
              <a:prstGeom prst="line">
                <a:avLst/>
              </a:prstGeom>
              <a:noFill/>
              <a:ln w="6350" cap="flat" cmpd="sng" algn="ctr">
                <a:solidFill>
                  <a:sysClr val="window" lastClr="FFFFFF"/>
                </a:solidFill>
                <a:prstDash val="solid"/>
                <a:miter lim="800000"/>
              </a:ln>
              <a:effectLst/>
            </p:spPr>
          </p:cxnSp>
          <p:cxnSp>
            <p:nvCxnSpPr>
              <p:cNvPr id="92" name="TOP-PPT -4-59"/>
              <p:cNvCxnSpPr/>
              <p:nvPr/>
            </p:nvCxnSpPr>
            <p:spPr>
              <a:xfrm flipH="1">
                <a:off x="3579742" y="3429000"/>
                <a:ext cx="0" cy="344714"/>
              </a:xfrm>
              <a:prstGeom prst="line">
                <a:avLst/>
              </a:prstGeom>
              <a:noFill/>
              <a:ln w="6350" cap="flat" cmpd="sng" algn="ctr">
                <a:solidFill>
                  <a:sysClr val="window" lastClr="FFFFFF"/>
                </a:solidFill>
                <a:prstDash val="solid"/>
                <a:miter lim="800000"/>
              </a:ln>
              <a:effectLst/>
            </p:spPr>
          </p:cxnSp>
          <p:cxnSp>
            <p:nvCxnSpPr>
              <p:cNvPr id="93" name="TOP-PPT -4-60"/>
              <p:cNvCxnSpPr/>
              <p:nvPr/>
            </p:nvCxnSpPr>
            <p:spPr>
              <a:xfrm flipH="1">
                <a:off x="3634896" y="3429000"/>
                <a:ext cx="0" cy="344714"/>
              </a:xfrm>
              <a:prstGeom prst="line">
                <a:avLst/>
              </a:prstGeom>
              <a:noFill/>
              <a:ln w="6350" cap="flat" cmpd="sng" algn="ctr">
                <a:solidFill>
                  <a:sysClr val="window" lastClr="FFFFFF"/>
                </a:solidFill>
                <a:prstDash val="solid"/>
                <a:miter lim="800000"/>
              </a:ln>
              <a:effectLst/>
            </p:spPr>
          </p:cxnSp>
          <p:cxnSp>
            <p:nvCxnSpPr>
              <p:cNvPr id="94" name="TOP-PPT -4-61"/>
              <p:cNvCxnSpPr/>
              <p:nvPr/>
            </p:nvCxnSpPr>
            <p:spPr>
              <a:xfrm flipH="1">
                <a:off x="3690051" y="3309257"/>
                <a:ext cx="0" cy="464457"/>
              </a:xfrm>
              <a:prstGeom prst="line">
                <a:avLst/>
              </a:prstGeom>
              <a:noFill/>
              <a:ln w="6350" cap="flat" cmpd="sng" algn="ctr">
                <a:solidFill>
                  <a:sysClr val="window" lastClr="FFFFFF"/>
                </a:solidFill>
                <a:prstDash val="solid"/>
                <a:miter lim="800000"/>
              </a:ln>
              <a:effectLst/>
            </p:spPr>
          </p:cxnSp>
          <p:cxnSp>
            <p:nvCxnSpPr>
              <p:cNvPr id="95" name="TOP-PPT -4-62"/>
              <p:cNvCxnSpPr/>
              <p:nvPr/>
            </p:nvCxnSpPr>
            <p:spPr>
              <a:xfrm flipH="1">
                <a:off x="3753327" y="3429000"/>
                <a:ext cx="0" cy="344714"/>
              </a:xfrm>
              <a:prstGeom prst="line">
                <a:avLst/>
              </a:prstGeom>
              <a:noFill/>
              <a:ln w="6350" cap="flat" cmpd="sng" algn="ctr">
                <a:solidFill>
                  <a:sysClr val="window" lastClr="FFFFFF"/>
                </a:solidFill>
                <a:prstDash val="solid"/>
                <a:miter lim="800000"/>
              </a:ln>
              <a:effectLst/>
            </p:spPr>
          </p:cxnSp>
          <p:cxnSp>
            <p:nvCxnSpPr>
              <p:cNvPr id="96" name="TOP-PPT -4-63"/>
              <p:cNvCxnSpPr/>
              <p:nvPr/>
            </p:nvCxnSpPr>
            <p:spPr>
              <a:xfrm flipH="1">
                <a:off x="3808481" y="3429000"/>
                <a:ext cx="0" cy="344714"/>
              </a:xfrm>
              <a:prstGeom prst="line">
                <a:avLst/>
              </a:prstGeom>
              <a:noFill/>
              <a:ln w="6350" cap="flat" cmpd="sng" algn="ctr">
                <a:solidFill>
                  <a:sysClr val="window" lastClr="FFFFFF"/>
                </a:solidFill>
                <a:prstDash val="solid"/>
                <a:miter lim="800000"/>
              </a:ln>
              <a:effectLst/>
            </p:spPr>
          </p:cxnSp>
          <p:cxnSp>
            <p:nvCxnSpPr>
              <p:cNvPr id="97" name="TOP-PPT -4-64"/>
              <p:cNvCxnSpPr/>
              <p:nvPr/>
            </p:nvCxnSpPr>
            <p:spPr>
              <a:xfrm flipH="1">
                <a:off x="3863635" y="3429000"/>
                <a:ext cx="0" cy="344714"/>
              </a:xfrm>
              <a:prstGeom prst="line">
                <a:avLst/>
              </a:prstGeom>
              <a:noFill/>
              <a:ln w="6350" cap="flat" cmpd="sng" algn="ctr">
                <a:solidFill>
                  <a:sysClr val="window" lastClr="FFFFFF"/>
                </a:solidFill>
                <a:prstDash val="solid"/>
                <a:miter lim="800000"/>
              </a:ln>
              <a:effectLst/>
            </p:spPr>
          </p:cxnSp>
          <p:cxnSp>
            <p:nvCxnSpPr>
              <p:cNvPr id="98" name="TOP-PPT -4-65"/>
              <p:cNvCxnSpPr/>
              <p:nvPr/>
            </p:nvCxnSpPr>
            <p:spPr>
              <a:xfrm flipH="1">
                <a:off x="3918789" y="3429000"/>
                <a:ext cx="0" cy="344714"/>
              </a:xfrm>
              <a:prstGeom prst="line">
                <a:avLst/>
              </a:prstGeom>
              <a:noFill/>
              <a:ln w="6350" cap="flat" cmpd="sng" algn="ctr">
                <a:solidFill>
                  <a:sysClr val="window" lastClr="FFFFFF"/>
                </a:solidFill>
                <a:prstDash val="solid"/>
                <a:miter lim="800000"/>
              </a:ln>
              <a:effectLst/>
            </p:spPr>
          </p:cxnSp>
          <p:cxnSp>
            <p:nvCxnSpPr>
              <p:cNvPr id="99" name="TOP-PPT -4-66"/>
              <p:cNvCxnSpPr/>
              <p:nvPr/>
            </p:nvCxnSpPr>
            <p:spPr>
              <a:xfrm flipH="1">
                <a:off x="3973943" y="3429000"/>
                <a:ext cx="0" cy="344714"/>
              </a:xfrm>
              <a:prstGeom prst="line">
                <a:avLst/>
              </a:prstGeom>
              <a:noFill/>
              <a:ln w="6350" cap="flat" cmpd="sng" algn="ctr">
                <a:solidFill>
                  <a:sysClr val="window" lastClr="FFFFFF"/>
                </a:solidFill>
                <a:prstDash val="solid"/>
                <a:miter lim="800000"/>
              </a:ln>
              <a:effectLst/>
            </p:spPr>
          </p:cxnSp>
          <p:cxnSp>
            <p:nvCxnSpPr>
              <p:cNvPr id="100" name="TOP-PPT -4-67"/>
              <p:cNvCxnSpPr/>
              <p:nvPr/>
            </p:nvCxnSpPr>
            <p:spPr>
              <a:xfrm flipH="1">
                <a:off x="4029098" y="3309257"/>
                <a:ext cx="0" cy="464457"/>
              </a:xfrm>
              <a:prstGeom prst="line">
                <a:avLst/>
              </a:prstGeom>
              <a:noFill/>
              <a:ln w="6350" cap="flat" cmpd="sng" algn="ctr">
                <a:solidFill>
                  <a:sysClr val="window" lastClr="FFFFFF"/>
                </a:solidFill>
                <a:prstDash val="solid"/>
                <a:miter lim="800000"/>
              </a:ln>
              <a:effectLst/>
            </p:spPr>
          </p:cxnSp>
          <p:cxnSp>
            <p:nvCxnSpPr>
              <p:cNvPr id="101" name="TOP-PPT -4-68"/>
              <p:cNvCxnSpPr/>
              <p:nvPr/>
            </p:nvCxnSpPr>
            <p:spPr>
              <a:xfrm flipH="1">
                <a:off x="4092374" y="3429000"/>
                <a:ext cx="0" cy="344714"/>
              </a:xfrm>
              <a:prstGeom prst="line">
                <a:avLst/>
              </a:prstGeom>
              <a:noFill/>
              <a:ln w="6350" cap="flat" cmpd="sng" algn="ctr">
                <a:solidFill>
                  <a:sysClr val="window" lastClr="FFFFFF"/>
                </a:solidFill>
                <a:prstDash val="solid"/>
                <a:miter lim="800000"/>
              </a:ln>
              <a:effectLst/>
            </p:spPr>
          </p:cxnSp>
          <p:cxnSp>
            <p:nvCxnSpPr>
              <p:cNvPr id="102" name="TOP-PPT -4-69"/>
              <p:cNvCxnSpPr/>
              <p:nvPr/>
            </p:nvCxnSpPr>
            <p:spPr>
              <a:xfrm flipH="1">
                <a:off x="4147528" y="3429000"/>
                <a:ext cx="0" cy="344714"/>
              </a:xfrm>
              <a:prstGeom prst="line">
                <a:avLst/>
              </a:prstGeom>
              <a:noFill/>
              <a:ln w="6350" cap="flat" cmpd="sng" algn="ctr">
                <a:solidFill>
                  <a:sysClr val="window" lastClr="FFFFFF"/>
                </a:solidFill>
                <a:prstDash val="solid"/>
                <a:miter lim="800000"/>
              </a:ln>
              <a:effectLst/>
            </p:spPr>
          </p:cxnSp>
          <p:cxnSp>
            <p:nvCxnSpPr>
              <p:cNvPr id="103" name="TOP-PPT -4-70"/>
              <p:cNvCxnSpPr/>
              <p:nvPr/>
            </p:nvCxnSpPr>
            <p:spPr>
              <a:xfrm flipH="1">
                <a:off x="4202682" y="3429000"/>
                <a:ext cx="0" cy="344714"/>
              </a:xfrm>
              <a:prstGeom prst="line">
                <a:avLst/>
              </a:prstGeom>
              <a:noFill/>
              <a:ln w="6350" cap="flat" cmpd="sng" algn="ctr">
                <a:solidFill>
                  <a:sysClr val="window" lastClr="FFFFFF"/>
                </a:solidFill>
                <a:prstDash val="solid"/>
                <a:miter lim="800000"/>
              </a:ln>
              <a:effectLst/>
            </p:spPr>
          </p:cxnSp>
          <p:cxnSp>
            <p:nvCxnSpPr>
              <p:cNvPr id="104" name="TOP-PPT -4-71"/>
              <p:cNvCxnSpPr/>
              <p:nvPr/>
            </p:nvCxnSpPr>
            <p:spPr>
              <a:xfrm flipH="1">
                <a:off x="4257836" y="3429000"/>
                <a:ext cx="0" cy="344714"/>
              </a:xfrm>
              <a:prstGeom prst="line">
                <a:avLst/>
              </a:prstGeom>
              <a:noFill/>
              <a:ln w="6350" cap="flat" cmpd="sng" algn="ctr">
                <a:solidFill>
                  <a:sysClr val="window" lastClr="FFFFFF"/>
                </a:solidFill>
                <a:prstDash val="solid"/>
                <a:miter lim="800000"/>
              </a:ln>
              <a:effectLst/>
            </p:spPr>
          </p:cxnSp>
          <p:cxnSp>
            <p:nvCxnSpPr>
              <p:cNvPr id="105" name="TOP-PPT -4-72"/>
              <p:cNvCxnSpPr/>
              <p:nvPr/>
            </p:nvCxnSpPr>
            <p:spPr>
              <a:xfrm flipH="1">
                <a:off x="4312990" y="3429000"/>
                <a:ext cx="0" cy="344714"/>
              </a:xfrm>
              <a:prstGeom prst="line">
                <a:avLst/>
              </a:prstGeom>
              <a:noFill/>
              <a:ln w="6350" cap="flat" cmpd="sng" algn="ctr">
                <a:solidFill>
                  <a:sysClr val="window" lastClr="FFFFFF"/>
                </a:solidFill>
                <a:prstDash val="solid"/>
                <a:miter lim="800000"/>
              </a:ln>
              <a:effectLst/>
            </p:spPr>
          </p:cxnSp>
          <p:cxnSp>
            <p:nvCxnSpPr>
              <p:cNvPr id="106" name="TOP-PPT -4-73"/>
              <p:cNvCxnSpPr/>
              <p:nvPr/>
            </p:nvCxnSpPr>
            <p:spPr>
              <a:xfrm flipH="1">
                <a:off x="4368145" y="3309257"/>
                <a:ext cx="0" cy="464457"/>
              </a:xfrm>
              <a:prstGeom prst="line">
                <a:avLst/>
              </a:prstGeom>
              <a:noFill/>
              <a:ln w="6350" cap="flat" cmpd="sng" algn="ctr">
                <a:solidFill>
                  <a:sysClr val="window" lastClr="FFFFFF"/>
                </a:solidFill>
                <a:prstDash val="solid"/>
                <a:miter lim="800000"/>
              </a:ln>
              <a:effectLst/>
            </p:spPr>
          </p:cxnSp>
          <p:cxnSp>
            <p:nvCxnSpPr>
              <p:cNvPr id="107" name="TOP-PPT -4-74"/>
              <p:cNvCxnSpPr/>
              <p:nvPr/>
            </p:nvCxnSpPr>
            <p:spPr>
              <a:xfrm flipH="1">
                <a:off x="4431421" y="3429000"/>
                <a:ext cx="0" cy="344714"/>
              </a:xfrm>
              <a:prstGeom prst="line">
                <a:avLst/>
              </a:prstGeom>
              <a:noFill/>
              <a:ln w="6350" cap="flat" cmpd="sng" algn="ctr">
                <a:solidFill>
                  <a:sysClr val="window" lastClr="FFFFFF"/>
                </a:solidFill>
                <a:prstDash val="solid"/>
                <a:miter lim="800000"/>
              </a:ln>
              <a:effectLst/>
            </p:spPr>
          </p:cxnSp>
          <p:cxnSp>
            <p:nvCxnSpPr>
              <p:cNvPr id="108" name="TOP-PPT -4-75"/>
              <p:cNvCxnSpPr/>
              <p:nvPr/>
            </p:nvCxnSpPr>
            <p:spPr>
              <a:xfrm flipH="1">
                <a:off x="4486575" y="3429000"/>
                <a:ext cx="0" cy="344714"/>
              </a:xfrm>
              <a:prstGeom prst="line">
                <a:avLst/>
              </a:prstGeom>
              <a:noFill/>
              <a:ln w="6350" cap="flat" cmpd="sng" algn="ctr">
                <a:solidFill>
                  <a:sysClr val="window" lastClr="FFFFFF"/>
                </a:solidFill>
                <a:prstDash val="solid"/>
                <a:miter lim="800000"/>
              </a:ln>
              <a:effectLst/>
            </p:spPr>
          </p:cxnSp>
          <p:cxnSp>
            <p:nvCxnSpPr>
              <p:cNvPr id="109" name="TOP-PPT -4-76"/>
              <p:cNvCxnSpPr/>
              <p:nvPr/>
            </p:nvCxnSpPr>
            <p:spPr>
              <a:xfrm flipH="1">
                <a:off x="4541729" y="3429000"/>
                <a:ext cx="0" cy="344714"/>
              </a:xfrm>
              <a:prstGeom prst="line">
                <a:avLst/>
              </a:prstGeom>
              <a:noFill/>
              <a:ln w="6350" cap="flat" cmpd="sng" algn="ctr">
                <a:solidFill>
                  <a:sysClr val="window" lastClr="FFFFFF"/>
                </a:solidFill>
                <a:prstDash val="solid"/>
                <a:miter lim="800000"/>
              </a:ln>
              <a:effectLst/>
            </p:spPr>
          </p:cxnSp>
          <p:cxnSp>
            <p:nvCxnSpPr>
              <p:cNvPr id="110" name="TOP-PPT -4-77"/>
              <p:cNvCxnSpPr/>
              <p:nvPr/>
            </p:nvCxnSpPr>
            <p:spPr>
              <a:xfrm flipH="1">
                <a:off x="4596883" y="3429000"/>
                <a:ext cx="0" cy="344714"/>
              </a:xfrm>
              <a:prstGeom prst="line">
                <a:avLst/>
              </a:prstGeom>
              <a:noFill/>
              <a:ln w="6350" cap="flat" cmpd="sng" algn="ctr">
                <a:solidFill>
                  <a:sysClr val="window" lastClr="FFFFFF"/>
                </a:solidFill>
                <a:prstDash val="solid"/>
                <a:miter lim="800000"/>
              </a:ln>
              <a:effectLst/>
            </p:spPr>
          </p:cxnSp>
          <p:cxnSp>
            <p:nvCxnSpPr>
              <p:cNvPr id="111" name="TOP-PPT -4-78"/>
              <p:cNvCxnSpPr/>
              <p:nvPr/>
            </p:nvCxnSpPr>
            <p:spPr>
              <a:xfrm flipH="1">
                <a:off x="4652037" y="3429000"/>
                <a:ext cx="0" cy="344714"/>
              </a:xfrm>
              <a:prstGeom prst="line">
                <a:avLst/>
              </a:prstGeom>
              <a:noFill/>
              <a:ln w="6350" cap="flat" cmpd="sng" algn="ctr">
                <a:solidFill>
                  <a:sysClr val="window" lastClr="FFFFFF"/>
                </a:solidFill>
                <a:prstDash val="solid"/>
                <a:miter lim="800000"/>
              </a:ln>
              <a:effectLst/>
            </p:spPr>
          </p:cxnSp>
          <p:cxnSp>
            <p:nvCxnSpPr>
              <p:cNvPr id="112" name="TOP-PPT -4-79"/>
              <p:cNvCxnSpPr/>
              <p:nvPr/>
            </p:nvCxnSpPr>
            <p:spPr>
              <a:xfrm flipH="1">
                <a:off x="4707192" y="3309257"/>
                <a:ext cx="0" cy="464457"/>
              </a:xfrm>
              <a:prstGeom prst="line">
                <a:avLst/>
              </a:prstGeom>
              <a:noFill/>
              <a:ln w="6350" cap="flat" cmpd="sng" algn="ctr">
                <a:solidFill>
                  <a:sysClr val="window" lastClr="FFFFFF"/>
                </a:solidFill>
                <a:prstDash val="solid"/>
                <a:miter lim="800000"/>
              </a:ln>
              <a:effectLst/>
            </p:spPr>
          </p:cxnSp>
          <p:cxnSp>
            <p:nvCxnSpPr>
              <p:cNvPr id="113" name="TOP-PPT -4-80"/>
              <p:cNvCxnSpPr/>
              <p:nvPr/>
            </p:nvCxnSpPr>
            <p:spPr>
              <a:xfrm flipH="1">
                <a:off x="4770468" y="3429000"/>
                <a:ext cx="0" cy="344714"/>
              </a:xfrm>
              <a:prstGeom prst="line">
                <a:avLst/>
              </a:prstGeom>
              <a:noFill/>
              <a:ln w="6350" cap="flat" cmpd="sng" algn="ctr">
                <a:solidFill>
                  <a:sysClr val="window" lastClr="FFFFFF"/>
                </a:solidFill>
                <a:prstDash val="solid"/>
                <a:miter lim="800000"/>
              </a:ln>
              <a:effectLst/>
            </p:spPr>
          </p:cxnSp>
          <p:cxnSp>
            <p:nvCxnSpPr>
              <p:cNvPr id="114" name="TOP-PPT -4-81"/>
              <p:cNvCxnSpPr/>
              <p:nvPr/>
            </p:nvCxnSpPr>
            <p:spPr>
              <a:xfrm flipH="1">
                <a:off x="4825622" y="3429000"/>
                <a:ext cx="0" cy="344714"/>
              </a:xfrm>
              <a:prstGeom prst="line">
                <a:avLst/>
              </a:prstGeom>
              <a:noFill/>
              <a:ln w="6350" cap="flat" cmpd="sng" algn="ctr">
                <a:solidFill>
                  <a:sysClr val="window" lastClr="FFFFFF"/>
                </a:solidFill>
                <a:prstDash val="solid"/>
                <a:miter lim="800000"/>
              </a:ln>
              <a:effectLst/>
            </p:spPr>
          </p:cxnSp>
          <p:cxnSp>
            <p:nvCxnSpPr>
              <p:cNvPr id="115" name="TOP-PPT -4-82"/>
              <p:cNvCxnSpPr/>
              <p:nvPr/>
            </p:nvCxnSpPr>
            <p:spPr>
              <a:xfrm flipH="1">
                <a:off x="4880776" y="3429000"/>
                <a:ext cx="0" cy="344714"/>
              </a:xfrm>
              <a:prstGeom prst="line">
                <a:avLst/>
              </a:prstGeom>
              <a:noFill/>
              <a:ln w="6350" cap="flat" cmpd="sng" algn="ctr">
                <a:solidFill>
                  <a:sysClr val="window" lastClr="FFFFFF"/>
                </a:solidFill>
                <a:prstDash val="solid"/>
                <a:miter lim="800000"/>
              </a:ln>
              <a:effectLst/>
            </p:spPr>
          </p:cxnSp>
          <p:cxnSp>
            <p:nvCxnSpPr>
              <p:cNvPr id="116" name="TOP-PPT -4-83"/>
              <p:cNvCxnSpPr/>
              <p:nvPr/>
            </p:nvCxnSpPr>
            <p:spPr>
              <a:xfrm flipH="1">
                <a:off x="4935930" y="3429000"/>
                <a:ext cx="0" cy="344714"/>
              </a:xfrm>
              <a:prstGeom prst="line">
                <a:avLst/>
              </a:prstGeom>
              <a:noFill/>
              <a:ln w="6350" cap="flat" cmpd="sng" algn="ctr">
                <a:solidFill>
                  <a:sysClr val="window" lastClr="FFFFFF"/>
                </a:solidFill>
                <a:prstDash val="solid"/>
                <a:miter lim="800000"/>
              </a:ln>
              <a:effectLst/>
            </p:spPr>
          </p:cxnSp>
          <p:cxnSp>
            <p:nvCxnSpPr>
              <p:cNvPr id="117" name="TOP-PPT -4-84"/>
              <p:cNvCxnSpPr/>
              <p:nvPr/>
            </p:nvCxnSpPr>
            <p:spPr>
              <a:xfrm flipH="1">
                <a:off x="4991084" y="3429000"/>
                <a:ext cx="0" cy="344714"/>
              </a:xfrm>
              <a:prstGeom prst="line">
                <a:avLst/>
              </a:prstGeom>
              <a:noFill/>
              <a:ln w="6350" cap="flat" cmpd="sng" algn="ctr">
                <a:solidFill>
                  <a:sysClr val="window" lastClr="FFFFFF"/>
                </a:solidFill>
                <a:prstDash val="solid"/>
                <a:miter lim="800000"/>
              </a:ln>
              <a:effectLst/>
            </p:spPr>
          </p:cxnSp>
          <p:cxnSp>
            <p:nvCxnSpPr>
              <p:cNvPr id="118" name="TOP-PPT -4-85"/>
              <p:cNvCxnSpPr/>
              <p:nvPr/>
            </p:nvCxnSpPr>
            <p:spPr>
              <a:xfrm flipH="1">
                <a:off x="5046239" y="3309257"/>
                <a:ext cx="0" cy="464457"/>
              </a:xfrm>
              <a:prstGeom prst="line">
                <a:avLst/>
              </a:prstGeom>
              <a:noFill/>
              <a:ln w="6350" cap="flat" cmpd="sng" algn="ctr">
                <a:solidFill>
                  <a:sysClr val="window" lastClr="FFFFFF"/>
                </a:solidFill>
                <a:prstDash val="solid"/>
                <a:miter lim="800000"/>
              </a:ln>
              <a:effectLst/>
            </p:spPr>
          </p:cxnSp>
          <p:cxnSp>
            <p:nvCxnSpPr>
              <p:cNvPr id="119" name="TOP-PPT -4-86"/>
              <p:cNvCxnSpPr/>
              <p:nvPr/>
            </p:nvCxnSpPr>
            <p:spPr>
              <a:xfrm flipH="1">
                <a:off x="5109515" y="3429000"/>
                <a:ext cx="0" cy="344714"/>
              </a:xfrm>
              <a:prstGeom prst="line">
                <a:avLst/>
              </a:prstGeom>
              <a:noFill/>
              <a:ln w="6350" cap="flat" cmpd="sng" algn="ctr">
                <a:solidFill>
                  <a:sysClr val="window" lastClr="FFFFFF"/>
                </a:solidFill>
                <a:prstDash val="solid"/>
                <a:miter lim="800000"/>
              </a:ln>
              <a:effectLst/>
            </p:spPr>
          </p:cxnSp>
          <p:cxnSp>
            <p:nvCxnSpPr>
              <p:cNvPr id="120" name="TOP-PPT -4-87"/>
              <p:cNvCxnSpPr/>
              <p:nvPr/>
            </p:nvCxnSpPr>
            <p:spPr>
              <a:xfrm flipH="1">
                <a:off x="5164669" y="3429000"/>
                <a:ext cx="0" cy="344714"/>
              </a:xfrm>
              <a:prstGeom prst="line">
                <a:avLst/>
              </a:prstGeom>
              <a:noFill/>
              <a:ln w="6350" cap="flat" cmpd="sng" algn="ctr">
                <a:solidFill>
                  <a:sysClr val="window" lastClr="FFFFFF"/>
                </a:solidFill>
                <a:prstDash val="solid"/>
                <a:miter lim="800000"/>
              </a:ln>
              <a:effectLst/>
            </p:spPr>
          </p:cxnSp>
          <p:cxnSp>
            <p:nvCxnSpPr>
              <p:cNvPr id="121" name="TOP-PPT -4-88"/>
              <p:cNvCxnSpPr/>
              <p:nvPr/>
            </p:nvCxnSpPr>
            <p:spPr>
              <a:xfrm flipH="1">
                <a:off x="5219823" y="3429000"/>
                <a:ext cx="0" cy="344714"/>
              </a:xfrm>
              <a:prstGeom prst="line">
                <a:avLst/>
              </a:prstGeom>
              <a:noFill/>
              <a:ln w="6350" cap="flat" cmpd="sng" algn="ctr">
                <a:solidFill>
                  <a:sysClr val="window" lastClr="FFFFFF"/>
                </a:solidFill>
                <a:prstDash val="solid"/>
                <a:miter lim="800000"/>
              </a:ln>
              <a:effectLst/>
            </p:spPr>
          </p:cxnSp>
          <p:cxnSp>
            <p:nvCxnSpPr>
              <p:cNvPr id="122" name="TOP-PPT -4-89"/>
              <p:cNvCxnSpPr/>
              <p:nvPr/>
            </p:nvCxnSpPr>
            <p:spPr>
              <a:xfrm flipH="1">
                <a:off x="5274977" y="3429000"/>
                <a:ext cx="0" cy="344714"/>
              </a:xfrm>
              <a:prstGeom prst="line">
                <a:avLst/>
              </a:prstGeom>
              <a:noFill/>
              <a:ln w="6350" cap="flat" cmpd="sng" algn="ctr">
                <a:solidFill>
                  <a:sysClr val="window" lastClr="FFFFFF"/>
                </a:solidFill>
                <a:prstDash val="solid"/>
                <a:miter lim="800000"/>
              </a:ln>
              <a:effectLst/>
            </p:spPr>
          </p:cxnSp>
          <p:cxnSp>
            <p:nvCxnSpPr>
              <p:cNvPr id="123" name="TOP-PPT -4-90"/>
              <p:cNvCxnSpPr/>
              <p:nvPr/>
            </p:nvCxnSpPr>
            <p:spPr>
              <a:xfrm flipH="1">
                <a:off x="5330131" y="3429000"/>
                <a:ext cx="0" cy="344714"/>
              </a:xfrm>
              <a:prstGeom prst="line">
                <a:avLst/>
              </a:prstGeom>
              <a:noFill/>
              <a:ln w="6350" cap="flat" cmpd="sng" algn="ctr">
                <a:solidFill>
                  <a:sysClr val="window" lastClr="FFFFFF"/>
                </a:solidFill>
                <a:prstDash val="solid"/>
                <a:miter lim="800000"/>
              </a:ln>
              <a:effectLst/>
            </p:spPr>
          </p:cxnSp>
          <p:cxnSp>
            <p:nvCxnSpPr>
              <p:cNvPr id="124" name="TOP-PPT -4-91"/>
              <p:cNvCxnSpPr/>
              <p:nvPr/>
            </p:nvCxnSpPr>
            <p:spPr>
              <a:xfrm flipH="1">
                <a:off x="5385286" y="3309257"/>
                <a:ext cx="0" cy="464457"/>
              </a:xfrm>
              <a:prstGeom prst="line">
                <a:avLst/>
              </a:prstGeom>
              <a:noFill/>
              <a:ln w="6350" cap="flat" cmpd="sng" algn="ctr">
                <a:solidFill>
                  <a:sysClr val="window" lastClr="FFFFFF"/>
                </a:solidFill>
                <a:prstDash val="solid"/>
                <a:miter lim="800000"/>
              </a:ln>
              <a:effectLst/>
            </p:spPr>
          </p:cxnSp>
          <p:cxnSp>
            <p:nvCxnSpPr>
              <p:cNvPr id="125" name="TOP-PPT -4-92"/>
              <p:cNvCxnSpPr/>
              <p:nvPr/>
            </p:nvCxnSpPr>
            <p:spPr>
              <a:xfrm flipH="1">
                <a:off x="5448562" y="3429000"/>
                <a:ext cx="0" cy="344714"/>
              </a:xfrm>
              <a:prstGeom prst="line">
                <a:avLst/>
              </a:prstGeom>
              <a:noFill/>
              <a:ln w="6350" cap="flat" cmpd="sng" algn="ctr">
                <a:solidFill>
                  <a:sysClr val="window" lastClr="FFFFFF"/>
                </a:solidFill>
                <a:prstDash val="solid"/>
                <a:miter lim="800000"/>
              </a:ln>
              <a:effectLst/>
            </p:spPr>
          </p:cxnSp>
          <p:cxnSp>
            <p:nvCxnSpPr>
              <p:cNvPr id="126" name="TOP-PPT -4-93"/>
              <p:cNvCxnSpPr/>
              <p:nvPr/>
            </p:nvCxnSpPr>
            <p:spPr>
              <a:xfrm flipH="1">
                <a:off x="5503716" y="3429000"/>
                <a:ext cx="0" cy="344714"/>
              </a:xfrm>
              <a:prstGeom prst="line">
                <a:avLst/>
              </a:prstGeom>
              <a:noFill/>
              <a:ln w="6350" cap="flat" cmpd="sng" algn="ctr">
                <a:solidFill>
                  <a:sysClr val="window" lastClr="FFFFFF"/>
                </a:solidFill>
                <a:prstDash val="solid"/>
                <a:miter lim="800000"/>
              </a:ln>
              <a:effectLst/>
            </p:spPr>
          </p:cxnSp>
          <p:cxnSp>
            <p:nvCxnSpPr>
              <p:cNvPr id="127" name="TOP-PPT -4-94"/>
              <p:cNvCxnSpPr/>
              <p:nvPr/>
            </p:nvCxnSpPr>
            <p:spPr>
              <a:xfrm flipH="1">
                <a:off x="5558870" y="3429000"/>
                <a:ext cx="0" cy="344714"/>
              </a:xfrm>
              <a:prstGeom prst="line">
                <a:avLst/>
              </a:prstGeom>
              <a:noFill/>
              <a:ln w="6350" cap="flat" cmpd="sng" algn="ctr">
                <a:solidFill>
                  <a:sysClr val="window" lastClr="FFFFFF"/>
                </a:solidFill>
                <a:prstDash val="solid"/>
                <a:miter lim="800000"/>
              </a:ln>
              <a:effectLst/>
            </p:spPr>
          </p:cxnSp>
          <p:cxnSp>
            <p:nvCxnSpPr>
              <p:cNvPr id="128" name="TOP-PPT -4-95"/>
              <p:cNvCxnSpPr/>
              <p:nvPr/>
            </p:nvCxnSpPr>
            <p:spPr>
              <a:xfrm flipH="1">
                <a:off x="5614024" y="3429000"/>
                <a:ext cx="0" cy="344714"/>
              </a:xfrm>
              <a:prstGeom prst="line">
                <a:avLst/>
              </a:prstGeom>
              <a:noFill/>
              <a:ln w="6350" cap="flat" cmpd="sng" algn="ctr">
                <a:solidFill>
                  <a:sysClr val="window" lastClr="FFFFFF"/>
                </a:solidFill>
                <a:prstDash val="solid"/>
                <a:miter lim="800000"/>
              </a:ln>
              <a:effectLst/>
            </p:spPr>
          </p:cxnSp>
          <p:cxnSp>
            <p:nvCxnSpPr>
              <p:cNvPr id="129" name="TOP-PPT -4-96"/>
              <p:cNvCxnSpPr/>
              <p:nvPr/>
            </p:nvCxnSpPr>
            <p:spPr>
              <a:xfrm flipH="1">
                <a:off x="5669178" y="3429000"/>
                <a:ext cx="0" cy="344714"/>
              </a:xfrm>
              <a:prstGeom prst="line">
                <a:avLst/>
              </a:prstGeom>
              <a:noFill/>
              <a:ln w="6350" cap="flat" cmpd="sng" algn="ctr">
                <a:solidFill>
                  <a:sysClr val="window" lastClr="FFFFFF"/>
                </a:solidFill>
                <a:prstDash val="solid"/>
                <a:miter lim="800000"/>
              </a:ln>
              <a:effectLst/>
            </p:spPr>
          </p:cxnSp>
          <p:cxnSp>
            <p:nvCxnSpPr>
              <p:cNvPr id="130" name="TOP-PPT -4-97"/>
              <p:cNvCxnSpPr/>
              <p:nvPr/>
            </p:nvCxnSpPr>
            <p:spPr>
              <a:xfrm flipH="1">
                <a:off x="5724333" y="3309257"/>
                <a:ext cx="0" cy="464457"/>
              </a:xfrm>
              <a:prstGeom prst="line">
                <a:avLst/>
              </a:prstGeom>
              <a:noFill/>
              <a:ln w="6350" cap="flat" cmpd="sng" algn="ctr">
                <a:solidFill>
                  <a:sysClr val="window" lastClr="FFFFFF"/>
                </a:solidFill>
                <a:prstDash val="solid"/>
                <a:miter lim="800000"/>
              </a:ln>
              <a:effectLst/>
            </p:spPr>
          </p:cxnSp>
          <p:cxnSp>
            <p:nvCxnSpPr>
              <p:cNvPr id="131" name="TOP-PPT -4-98"/>
              <p:cNvCxnSpPr/>
              <p:nvPr/>
            </p:nvCxnSpPr>
            <p:spPr>
              <a:xfrm flipH="1">
                <a:off x="5787609" y="3429000"/>
                <a:ext cx="0" cy="344714"/>
              </a:xfrm>
              <a:prstGeom prst="line">
                <a:avLst/>
              </a:prstGeom>
              <a:noFill/>
              <a:ln w="6350" cap="flat" cmpd="sng" algn="ctr">
                <a:solidFill>
                  <a:sysClr val="window" lastClr="FFFFFF"/>
                </a:solidFill>
                <a:prstDash val="solid"/>
                <a:miter lim="800000"/>
              </a:ln>
              <a:effectLst/>
            </p:spPr>
          </p:cxnSp>
          <p:cxnSp>
            <p:nvCxnSpPr>
              <p:cNvPr id="132" name="TOP-PPT -4-99"/>
              <p:cNvCxnSpPr/>
              <p:nvPr/>
            </p:nvCxnSpPr>
            <p:spPr>
              <a:xfrm flipH="1">
                <a:off x="5842763" y="3429000"/>
                <a:ext cx="0" cy="344714"/>
              </a:xfrm>
              <a:prstGeom prst="line">
                <a:avLst/>
              </a:prstGeom>
              <a:noFill/>
              <a:ln w="6350" cap="flat" cmpd="sng" algn="ctr">
                <a:solidFill>
                  <a:sysClr val="window" lastClr="FFFFFF"/>
                </a:solidFill>
                <a:prstDash val="solid"/>
                <a:miter lim="800000"/>
              </a:ln>
              <a:effectLst/>
            </p:spPr>
          </p:cxnSp>
          <p:cxnSp>
            <p:nvCxnSpPr>
              <p:cNvPr id="133" name="TOP-PPT -4-100"/>
              <p:cNvCxnSpPr/>
              <p:nvPr/>
            </p:nvCxnSpPr>
            <p:spPr>
              <a:xfrm flipH="1">
                <a:off x="5897917" y="3429000"/>
                <a:ext cx="0" cy="344714"/>
              </a:xfrm>
              <a:prstGeom prst="line">
                <a:avLst/>
              </a:prstGeom>
              <a:noFill/>
              <a:ln w="6350" cap="flat" cmpd="sng" algn="ctr">
                <a:solidFill>
                  <a:sysClr val="window" lastClr="FFFFFF"/>
                </a:solidFill>
                <a:prstDash val="solid"/>
                <a:miter lim="800000"/>
              </a:ln>
              <a:effectLst/>
            </p:spPr>
          </p:cxnSp>
          <p:cxnSp>
            <p:nvCxnSpPr>
              <p:cNvPr id="134" name="TOP-PPT -4-101"/>
              <p:cNvCxnSpPr/>
              <p:nvPr/>
            </p:nvCxnSpPr>
            <p:spPr>
              <a:xfrm flipH="1">
                <a:off x="5953071" y="3429000"/>
                <a:ext cx="0" cy="344714"/>
              </a:xfrm>
              <a:prstGeom prst="line">
                <a:avLst/>
              </a:prstGeom>
              <a:noFill/>
              <a:ln w="6350" cap="flat" cmpd="sng" algn="ctr">
                <a:solidFill>
                  <a:sysClr val="window" lastClr="FFFFFF"/>
                </a:solidFill>
                <a:prstDash val="solid"/>
                <a:miter lim="800000"/>
              </a:ln>
              <a:effectLst/>
            </p:spPr>
          </p:cxnSp>
          <p:cxnSp>
            <p:nvCxnSpPr>
              <p:cNvPr id="135" name="TOP-PPT -4-102"/>
              <p:cNvCxnSpPr/>
              <p:nvPr/>
            </p:nvCxnSpPr>
            <p:spPr>
              <a:xfrm flipH="1">
                <a:off x="6008225" y="3429000"/>
                <a:ext cx="0" cy="344714"/>
              </a:xfrm>
              <a:prstGeom prst="line">
                <a:avLst/>
              </a:prstGeom>
              <a:noFill/>
              <a:ln w="6350" cap="flat" cmpd="sng" algn="ctr">
                <a:solidFill>
                  <a:sysClr val="window" lastClr="FFFFFF"/>
                </a:solidFill>
                <a:prstDash val="solid"/>
                <a:miter lim="800000"/>
              </a:ln>
              <a:effectLst/>
            </p:spPr>
          </p:cxnSp>
          <p:cxnSp>
            <p:nvCxnSpPr>
              <p:cNvPr id="136" name="TOP-PPT -4-103"/>
              <p:cNvCxnSpPr/>
              <p:nvPr/>
            </p:nvCxnSpPr>
            <p:spPr>
              <a:xfrm flipH="1">
                <a:off x="6063380" y="3309257"/>
                <a:ext cx="0" cy="464457"/>
              </a:xfrm>
              <a:prstGeom prst="line">
                <a:avLst/>
              </a:prstGeom>
              <a:noFill/>
              <a:ln w="6350" cap="flat" cmpd="sng" algn="ctr">
                <a:solidFill>
                  <a:sysClr val="window" lastClr="FFFFFF"/>
                </a:solidFill>
                <a:prstDash val="solid"/>
                <a:miter lim="800000"/>
              </a:ln>
              <a:effectLst/>
            </p:spPr>
          </p:cxnSp>
          <p:cxnSp>
            <p:nvCxnSpPr>
              <p:cNvPr id="137" name="TOP-PPT -4-104"/>
              <p:cNvCxnSpPr/>
              <p:nvPr/>
            </p:nvCxnSpPr>
            <p:spPr>
              <a:xfrm flipH="1">
                <a:off x="6126656" y="3429000"/>
                <a:ext cx="0" cy="344714"/>
              </a:xfrm>
              <a:prstGeom prst="line">
                <a:avLst/>
              </a:prstGeom>
              <a:noFill/>
              <a:ln w="6350" cap="flat" cmpd="sng" algn="ctr">
                <a:solidFill>
                  <a:sysClr val="window" lastClr="FFFFFF"/>
                </a:solidFill>
                <a:prstDash val="solid"/>
                <a:miter lim="800000"/>
              </a:ln>
              <a:effectLst/>
            </p:spPr>
          </p:cxnSp>
          <p:cxnSp>
            <p:nvCxnSpPr>
              <p:cNvPr id="138" name="TOP-PPT -4-105"/>
              <p:cNvCxnSpPr/>
              <p:nvPr/>
            </p:nvCxnSpPr>
            <p:spPr>
              <a:xfrm flipH="1">
                <a:off x="6181810" y="3429000"/>
                <a:ext cx="0" cy="344714"/>
              </a:xfrm>
              <a:prstGeom prst="line">
                <a:avLst/>
              </a:prstGeom>
              <a:noFill/>
              <a:ln w="6350" cap="flat" cmpd="sng" algn="ctr">
                <a:solidFill>
                  <a:sysClr val="window" lastClr="FFFFFF"/>
                </a:solidFill>
                <a:prstDash val="solid"/>
                <a:miter lim="800000"/>
              </a:ln>
              <a:effectLst/>
            </p:spPr>
          </p:cxnSp>
          <p:cxnSp>
            <p:nvCxnSpPr>
              <p:cNvPr id="139" name="TOP-PPT -4-106"/>
              <p:cNvCxnSpPr/>
              <p:nvPr/>
            </p:nvCxnSpPr>
            <p:spPr>
              <a:xfrm flipH="1">
                <a:off x="6236964" y="3429000"/>
                <a:ext cx="0" cy="344714"/>
              </a:xfrm>
              <a:prstGeom prst="line">
                <a:avLst/>
              </a:prstGeom>
              <a:noFill/>
              <a:ln w="6350" cap="flat" cmpd="sng" algn="ctr">
                <a:solidFill>
                  <a:sysClr val="window" lastClr="FFFFFF"/>
                </a:solidFill>
                <a:prstDash val="solid"/>
                <a:miter lim="800000"/>
              </a:ln>
              <a:effectLst/>
            </p:spPr>
          </p:cxnSp>
          <p:cxnSp>
            <p:nvCxnSpPr>
              <p:cNvPr id="140" name="TOP-PPT -4-107"/>
              <p:cNvCxnSpPr/>
              <p:nvPr/>
            </p:nvCxnSpPr>
            <p:spPr>
              <a:xfrm flipH="1">
                <a:off x="6292118" y="3429000"/>
                <a:ext cx="0" cy="344714"/>
              </a:xfrm>
              <a:prstGeom prst="line">
                <a:avLst/>
              </a:prstGeom>
              <a:noFill/>
              <a:ln w="6350" cap="flat" cmpd="sng" algn="ctr">
                <a:solidFill>
                  <a:sysClr val="window" lastClr="FFFFFF"/>
                </a:solidFill>
                <a:prstDash val="solid"/>
                <a:miter lim="800000"/>
              </a:ln>
              <a:effectLst/>
            </p:spPr>
          </p:cxnSp>
          <p:cxnSp>
            <p:nvCxnSpPr>
              <p:cNvPr id="141" name="TOP-PPT -4-108"/>
              <p:cNvCxnSpPr/>
              <p:nvPr/>
            </p:nvCxnSpPr>
            <p:spPr>
              <a:xfrm flipH="1">
                <a:off x="6347272" y="3429000"/>
                <a:ext cx="0" cy="344714"/>
              </a:xfrm>
              <a:prstGeom prst="line">
                <a:avLst/>
              </a:prstGeom>
              <a:noFill/>
              <a:ln w="6350" cap="flat" cmpd="sng" algn="ctr">
                <a:solidFill>
                  <a:sysClr val="window" lastClr="FFFFFF"/>
                </a:solidFill>
                <a:prstDash val="solid"/>
                <a:miter lim="800000"/>
              </a:ln>
              <a:effectLst/>
            </p:spPr>
          </p:cxnSp>
          <p:cxnSp>
            <p:nvCxnSpPr>
              <p:cNvPr id="142" name="TOP-PPT -4-109"/>
              <p:cNvCxnSpPr/>
              <p:nvPr/>
            </p:nvCxnSpPr>
            <p:spPr>
              <a:xfrm flipH="1">
                <a:off x="6402427" y="3309257"/>
                <a:ext cx="0" cy="464457"/>
              </a:xfrm>
              <a:prstGeom prst="line">
                <a:avLst/>
              </a:prstGeom>
              <a:noFill/>
              <a:ln w="6350" cap="flat" cmpd="sng" algn="ctr">
                <a:solidFill>
                  <a:sysClr val="window" lastClr="FFFFFF"/>
                </a:solidFill>
                <a:prstDash val="solid"/>
                <a:miter lim="800000"/>
              </a:ln>
              <a:effectLst/>
            </p:spPr>
          </p:cxnSp>
          <p:cxnSp>
            <p:nvCxnSpPr>
              <p:cNvPr id="143" name="TOP-PPT -4-110"/>
              <p:cNvCxnSpPr/>
              <p:nvPr/>
            </p:nvCxnSpPr>
            <p:spPr>
              <a:xfrm flipH="1">
                <a:off x="6465703" y="3429000"/>
                <a:ext cx="0" cy="344714"/>
              </a:xfrm>
              <a:prstGeom prst="line">
                <a:avLst/>
              </a:prstGeom>
              <a:noFill/>
              <a:ln w="6350" cap="flat" cmpd="sng" algn="ctr">
                <a:solidFill>
                  <a:sysClr val="window" lastClr="FFFFFF"/>
                </a:solidFill>
                <a:prstDash val="solid"/>
                <a:miter lim="800000"/>
              </a:ln>
              <a:effectLst/>
            </p:spPr>
          </p:cxnSp>
          <p:cxnSp>
            <p:nvCxnSpPr>
              <p:cNvPr id="144" name="TOP-PPT -4-111"/>
              <p:cNvCxnSpPr/>
              <p:nvPr/>
            </p:nvCxnSpPr>
            <p:spPr>
              <a:xfrm flipH="1">
                <a:off x="6520857" y="3429000"/>
                <a:ext cx="0" cy="344714"/>
              </a:xfrm>
              <a:prstGeom prst="line">
                <a:avLst/>
              </a:prstGeom>
              <a:noFill/>
              <a:ln w="6350" cap="flat" cmpd="sng" algn="ctr">
                <a:solidFill>
                  <a:sysClr val="window" lastClr="FFFFFF"/>
                </a:solidFill>
                <a:prstDash val="solid"/>
                <a:miter lim="800000"/>
              </a:ln>
              <a:effectLst/>
            </p:spPr>
          </p:cxnSp>
          <p:cxnSp>
            <p:nvCxnSpPr>
              <p:cNvPr id="145" name="TOP-PPT -4-112"/>
              <p:cNvCxnSpPr/>
              <p:nvPr/>
            </p:nvCxnSpPr>
            <p:spPr>
              <a:xfrm flipH="1">
                <a:off x="6576011" y="3429000"/>
                <a:ext cx="0" cy="344714"/>
              </a:xfrm>
              <a:prstGeom prst="line">
                <a:avLst/>
              </a:prstGeom>
              <a:noFill/>
              <a:ln w="6350" cap="flat" cmpd="sng" algn="ctr">
                <a:solidFill>
                  <a:sysClr val="window" lastClr="FFFFFF"/>
                </a:solidFill>
                <a:prstDash val="solid"/>
                <a:miter lim="800000"/>
              </a:ln>
              <a:effectLst/>
            </p:spPr>
          </p:cxnSp>
          <p:cxnSp>
            <p:nvCxnSpPr>
              <p:cNvPr id="146" name="TOP-PPT -4-113"/>
              <p:cNvCxnSpPr/>
              <p:nvPr/>
            </p:nvCxnSpPr>
            <p:spPr>
              <a:xfrm flipH="1">
                <a:off x="6631165" y="3429000"/>
                <a:ext cx="0" cy="344714"/>
              </a:xfrm>
              <a:prstGeom prst="line">
                <a:avLst/>
              </a:prstGeom>
              <a:noFill/>
              <a:ln w="6350" cap="flat" cmpd="sng" algn="ctr">
                <a:solidFill>
                  <a:sysClr val="window" lastClr="FFFFFF"/>
                </a:solidFill>
                <a:prstDash val="solid"/>
                <a:miter lim="800000"/>
              </a:ln>
              <a:effectLst/>
            </p:spPr>
          </p:cxnSp>
          <p:cxnSp>
            <p:nvCxnSpPr>
              <p:cNvPr id="147" name="TOP-PPT -4-114"/>
              <p:cNvCxnSpPr/>
              <p:nvPr/>
            </p:nvCxnSpPr>
            <p:spPr>
              <a:xfrm flipH="1">
                <a:off x="6686319" y="3429000"/>
                <a:ext cx="0" cy="344714"/>
              </a:xfrm>
              <a:prstGeom prst="line">
                <a:avLst/>
              </a:prstGeom>
              <a:noFill/>
              <a:ln w="6350" cap="flat" cmpd="sng" algn="ctr">
                <a:solidFill>
                  <a:sysClr val="window" lastClr="FFFFFF"/>
                </a:solidFill>
                <a:prstDash val="solid"/>
                <a:miter lim="800000"/>
              </a:ln>
              <a:effectLst/>
            </p:spPr>
          </p:cxnSp>
          <p:cxnSp>
            <p:nvCxnSpPr>
              <p:cNvPr id="148" name="TOP-PPT -4-115"/>
              <p:cNvCxnSpPr/>
              <p:nvPr/>
            </p:nvCxnSpPr>
            <p:spPr>
              <a:xfrm flipH="1">
                <a:off x="6741474" y="3309257"/>
                <a:ext cx="0" cy="464457"/>
              </a:xfrm>
              <a:prstGeom prst="line">
                <a:avLst/>
              </a:prstGeom>
              <a:noFill/>
              <a:ln w="6350" cap="flat" cmpd="sng" algn="ctr">
                <a:solidFill>
                  <a:sysClr val="window" lastClr="FFFFFF"/>
                </a:solidFill>
                <a:prstDash val="solid"/>
                <a:miter lim="800000"/>
              </a:ln>
              <a:effectLst/>
            </p:spPr>
          </p:cxnSp>
          <p:cxnSp>
            <p:nvCxnSpPr>
              <p:cNvPr id="149" name="TOP-PPT -4-116"/>
              <p:cNvCxnSpPr/>
              <p:nvPr/>
            </p:nvCxnSpPr>
            <p:spPr>
              <a:xfrm flipH="1">
                <a:off x="6804750" y="3429000"/>
                <a:ext cx="0" cy="344714"/>
              </a:xfrm>
              <a:prstGeom prst="line">
                <a:avLst/>
              </a:prstGeom>
              <a:noFill/>
              <a:ln w="6350" cap="flat" cmpd="sng" algn="ctr">
                <a:solidFill>
                  <a:sysClr val="window" lastClr="FFFFFF"/>
                </a:solidFill>
                <a:prstDash val="solid"/>
                <a:miter lim="800000"/>
              </a:ln>
              <a:effectLst/>
            </p:spPr>
          </p:cxnSp>
          <p:cxnSp>
            <p:nvCxnSpPr>
              <p:cNvPr id="150" name="TOP-PPT -4-117"/>
              <p:cNvCxnSpPr/>
              <p:nvPr/>
            </p:nvCxnSpPr>
            <p:spPr>
              <a:xfrm flipH="1">
                <a:off x="6859904" y="3429000"/>
                <a:ext cx="0" cy="344714"/>
              </a:xfrm>
              <a:prstGeom prst="line">
                <a:avLst/>
              </a:prstGeom>
              <a:noFill/>
              <a:ln w="6350" cap="flat" cmpd="sng" algn="ctr">
                <a:solidFill>
                  <a:sysClr val="window" lastClr="FFFFFF"/>
                </a:solidFill>
                <a:prstDash val="solid"/>
                <a:miter lim="800000"/>
              </a:ln>
              <a:effectLst/>
            </p:spPr>
          </p:cxnSp>
          <p:cxnSp>
            <p:nvCxnSpPr>
              <p:cNvPr id="151" name="TOP-PPT -4-118"/>
              <p:cNvCxnSpPr/>
              <p:nvPr/>
            </p:nvCxnSpPr>
            <p:spPr>
              <a:xfrm flipH="1">
                <a:off x="6915058" y="3429000"/>
                <a:ext cx="0" cy="344714"/>
              </a:xfrm>
              <a:prstGeom prst="line">
                <a:avLst/>
              </a:prstGeom>
              <a:noFill/>
              <a:ln w="6350" cap="flat" cmpd="sng" algn="ctr">
                <a:solidFill>
                  <a:sysClr val="window" lastClr="FFFFFF"/>
                </a:solidFill>
                <a:prstDash val="solid"/>
                <a:miter lim="800000"/>
              </a:ln>
              <a:effectLst/>
            </p:spPr>
          </p:cxnSp>
          <p:cxnSp>
            <p:nvCxnSpPr>
              <p:cNvPr id="152" name="TOP-PPT -4-119"/>
              <p:cNvCxnSpPr/>
              <p:nvPr/>
            </p:nvCxnSpPr>
            <p:spPr>
              <a:xfrm flipH="1">
                <a:off x="6970212" y="3429000"/>
                <a:ext cx="0" cy="344714"/>
              </a:xfrm>
              <a:prstGeom prst="line">
                <a:avLst/>
              </a:prstGeom>
              <a:noFill/>
              <a:ln w="6350" cap="flat" cmpd="sng" algn="ctr">
                <a:solidFill>
                  <a:sysClr val="window" lastClr="FFFFFF"/>
                </a:solidFill>
                <a:prstDash val="solid"/>
                <a:miter lim="800000"/>
              </a:ln>
              <a:effectLst/>
            </p:spPr>
          </p:cxnSp>
          <p:cxnSp>
            <p:nvCxnSpPr>
              <p:cNvPr id="153" name="TOP-PPT -4-120"/>
              <p:cNvCxnSpPr/>
              <p:nvPr/>
            </p:nvCxnSpPr>
            <p:spPr>
              <a:xfrm flipH="1">
                <a:off x="7025366" y="3429000"/>
                <a:ext cx="0" cy="344714"/>
              </a:xfrm>
              <a:prstGeom prst="line">
                <a:avLst/>
              </a:prstGeom>
              <a:noFill/>
              <a:ln w="6350" cap="flat" cmpd="sng" algn="ctr">
                <a:solidFill>
                  <a:sysClr val="window" lastClr="FFFFFF"/>
                </a:solidFill>
                <a:prstDash val="solid"/>
                <a:miter lim="800000"/>
              </a:ln>
              <a:effectLst/>
            </p:spPr>
          </p:cxnSp>
          <p:cxnSp>
            <p:nvCxnSpPr>
              <p:cNvPr id="154" name="TOP-PPT -4-121"/>
              <p:cNvCxnSpPr/>
              <p:nvPr/>
            </p:nvCxnSpPr>
            <p:spPr>
              <a:xfrm flipH="1">
                <a:off x="7080521" y="3309257"/>
                <a:ext cx="0" cy="464457"/>
              </a:xfrm>
              <a:prstGeom prst="line">
                <a:avLst/>
              </a:prstGeom>
              <a:noFill/>
              <a:ln w="6350" cap="flat" cmpd="sng" algn="ctr">
                <a:solidFill>
                  <a:sysClr val="window" lastClr="FFFFFF"/>
                </a:solidFill>
                <a:prstDash val="solid"/>
                <a:miter lim="800000"/>
              </a:ln>
              <a:effectLst/>
            </p:spPr>
          </p:cxnSp>
          <p:cxnSp>
            <p:nvCxnSpPr>
              <p:cNvPr id="155" name="TOP-PPT -4-122"/>
              <p:cNvCxnSpPr/>
              <p:nvPr/>
            </p:nvCxnSpPr>
            <p:spPr>
              <a:xfrm flipH="1">
                <a:off x="7143797" y="3429000"/>
                <a:ext cx="0" cy="344714"/>
              </a:xfrm>
              <a:prstGeom prst="line">
                <a:avLst/>
              </a:prstGeom>
              <a:noFill/>
              <a:ln w="6350" cap="flat" cmpd="sng" algn="ctr">
                <a:solidFill>
                  <a:sysClr val="window" lastClr="FFFFFF"/>
                </a:solidFill>
                <a:prstDash val="solid"/>
                <a:miter lim="800000"/>
              </a:ln>
              <a:effectLst/>
            </p:spPr>
          </p:cxnSp>
          <p:cxnSp>
            <p:nvCxnSpPr>
              <p:cNvPr id="156" name="TOP-PPT -4-123"/>
              <p:cNvCxnSpPr/>
              <p:nvPr/>
            </p:nvCxnSpPr>
            <p:spPr>
              <a:xfrm flipH="1">
                <a:off x="7198951" y="3429000"/>
                <a:ext cx="0" cy="344714"/>
              </a:xfrm>
              <a:prstGeom prst="line">
                <a:avLst/>
              </a:prstGeom>
              <a:noFill/>
              <a:ln w="6350" cap="flat" cmpd="sng" algn="ctr">
                <a:solidFill>
                  <a:sysClr val="window" lastClr="FFFFFF"/>
                </a:solidFill>
                <a:prstDash val="solid"/>
                <a:miter lim="800000"/>
              </a:ln>
              <a:effectLst/>
            </p:spPr>
          </p:cxnSp>
          <p:cxnSp>
            <p:nvCxnSpPr>
              <p:cNvPr id="157" name="TOP-PPT -4-124"/>
              <p:cNvCxnSpPr/>
              <p:nvPr/>
            </p:nvCxnSpPr>
            <p:spPr>
              <a:xfrm flipH="1">
                <a:off x="7254105" y="3429000"/>
                <a:ext cx="0" cy="344714"/>
              </a:xfrm>
              <a:prstGeom prst="line">
                <a:avLst/>
              </a:prstGeom>
              <a:noFill/>
              <a:ln w="6350" cap="flat" cmpd="sng" algn="ctr">
                <a:solidFill>
                  <a:sysClr val="window" lastClr="FFFFFF"/>
                </a:solidFill>
                <a:prstDash val="solid"/>
                <a:miter lim="800000"/>
              </a:ln>
              <a:effectLst/>
            </p:spPr>
          </p:cxnSp>
          <p:cxnSp>
            <p:nvCxnSpPr>
              <p:cNvPr id="158" name="TOP-PPT -4-125"/>
              <p:cNvCxnSpPr/>
              <p:nvPr/>
            </p:nvCxnSpPr>
            <p:spPr>
              <a:xfrm flipH="1">
                <a:off x="7309259" y="3429000"/>
                <a:ext cx="0" cy="344714"/>
              </a:xfrm>
              <a:prstGeom prst="line">
                <a:avLst/>
              </a:prstGeom>
              <a:noFill/>
              <a:ln w="6350" cap="flat" cmpd="sng" algn="ctr">
                <a:solidFill>
                  <a:sysClr val="window" lastClr="FFFFFF"/>
                </a:solidFill>
                <a:prstDash val="solid"/>
                <a:miter lim="800000"/>
              </a:ln>
              <a:effectLst/>
            </p:spPr>
          </p:cxnSp>
          <p:cxnSp>
            <p:nvCxnSpPr>
              <p:cNvPr id="159" name="TOP-PPT -4-126"/>
              <p:cNvCxnSpPr/>
              <p:nvPr/>
            </p:nvCxnSpPr>
            <p:spPr>
              <a:xfrm flipH="1">
                <a:off x="7364413" y="3429000"/>
                <a:ext cx="0" cy="344714"/>
              </a:xfrm>
              <a:prstGeom prst="line">
                <a:avLst/>
              </a:prstGeom>
              <a:noFill/>
              <a:ln w="6350" cap="flat" cmpd="sng" algn="ctr">
                <a:solidFill>
                  <a:sysClr val="window" lastClr="FFFFFF"/>
                </a:solidFill>
                <a:prstDash val="solid"/>
                <a:miter lim="800000"/>
              </a:ln>
              <a:effectLst/>
            </p:spPr>
          </p:cxnSp>
          <p:cxnSp>
            <p:nvCxnSpPr>
              <p:cNvPr id="160" name="TOP-PPT -4-127"/>
              <p:cNvCxnSpPr/>
              <p:nvPr/>
            </p:nvCxnSpPr>
            <p:spPr>
              <a:xfrm flipH="1">
                <a:off x="7419568" y="3309257"/>
                <a:ext cx="0" cy="464457"/>
              </a:xfrm>
              <a:prstGeom prst="line">
                <a:avLst/>
              </a:prstGeom>
              <a:noFill/>
              <a:ln w="6350" cap="flat" cmpd="sng" algn="ctr">
                <a:solidFill>
                  <a:sysClr val="window" lastClr="FFFFFF"/>
                </a:solidFill>
                <a:prstDash val="solid"/>
                <a:miter lim="800000"/>
              </a:ln>
              <a:effectLst/>
            </p:spPr>
          </p:cxnSp>
          <p:cxnSp>
            <p:nvCxnSpPr>
              <p:cNvPr id="161" name="TOP-PPT -4-128"/>
              <p:cNvCxnSpPr/>
              <p:nvPr/>
            </p:nvCxnSpPr>
            <p:spPr>
              <a:xfrm flipH="1">
                <a:off x="7482844" y="3429000"/>
                <a:ext cx="0" cy="344714"/>
              </a:xfrm>
              <a:prstGeom prst="line">
                <a:avLst/>
              </a:prstGeom>
              <a:noFill/>
              <a:ln w="6350" cap="flat" cmpd="sng" algn="ctr">
                <a:solidFill>
                  <a:sysClr val="window" lastClr="FFFFFF"/>
                </a:solidFill>
                <a:prstDash val="solid"/>
                <a:miter lim="800000"/>
              </a:ln>
              <a:effectLst/>
            </p:spPr>
          </p:cxnSp>
          <p:cxnSp>
            <p:nvCxnSpPr>
              <p:cNvPr id="162" name="TOP-PPT -4-129"/>
              <p:cNvCxnSpPr/>
              <p:nvPr/>
            </p:nvCxnSpPr>
            <p:spPr>
              <a:xfrm flipH="1">
                <a:off x="7537998" y="3429000"/>
                <a:ext cx="0" cy="344714"/>
              </a:xfrm>
              <a:prstGeom prst="line">
                <a:avLst/>
              </a:prstGeom>
              <a:noFill/>
              <a:ln w="6350" cap="flat" cmpd="sng" algn="ctr">
                <a:solidFill>
                  <a:sysClr val="window" lastClr="FFFFFF"/>
                </a:solidFill>
                <a:prstDash val="solid"/>
                <a:miter lim="800000"/>
              </a:ln>
              <a:effectLst/>
            </p:spPr>
          </p:cxnSp>
          <p:cxnSp>
            <p:nvCxnSpPr>
              <p:cNvPr id="163" name="TOP-PPT -4-130"/>
              <p:cNvCxnSpPr/>
              <p:nvPr/>
            </p:nvCxnSpPr>
            <p:spPr>
              <a:xfrm flipH="1">
                <a:off x="7593152" y="3429000"/>
                <a:ext cx="0" cy="344714"/>
              </a:xfrm>
              <a:prstGeom prst="line">
                <a:avLst/>
              </a:prstGeom>
              <a:noFill/>
              <a:ln w="6350" cap="flat" cmpd="sng" algn="ctr">
                <a:solidFill>
                  <a:sysClr val="window" lastClr="FFFFFF"/>
                </a:solidFill>
                <a:prstDash val="solid"/>
                <a:miter lim="800000"/>
              </a:ln>
              <a:effectLst/>
            </p:spPr>
          </p:cxnSp>
          <p:cxnSp>
            <p:nvCxnSpPr>
              <p:cNvPr id="164" name="TOP-PPT -4-131"/>
              <p:cNvCxnSpPr/>
              <p:nvPr/>
            </p:nvCxnSpPr>
            <p:spPr>
              <a:xfrm flipH="1">
                <a:off x="7648306" y="3429000"/>
                <a:ext cx="0" cy="344714"/>
              </a:xfrm>
              <a:prstGeom prst="line">
                <a:avLst/>
              </a:prstGeom>
              <a:noFill/>
              <a:ln w="6350" cap="flat" cmpd="sng" algn="ctr">
                <a:solidFill>
                  <a:sysClr val="window" lastClr="FFFFFF"/>
                </a:solidFill>
                <a:prstDash val="solid"/>
                <a:miter lim="800000"/>
              </a:ln>
              <a:effectLst/>
            </p:spPr>
          </p:cxnSp>
          <p:cxnSp>
            <p:nvCxnSpPr>
              <p:cNvPr id="165" name="TOP-PPT -4-132"/>
              <p:cNvCxnSpPr/>
              <p:nvPr/>
            </p:nvCxnSpPr>
            <p:spPr>
              <a:xfrm flipH="1">
                <a:off x="7703460" y="3429000"/>
                <a:ext cx="0" cy="344714"/>
              </a:xfrm>
              <a:prstGeom prst="line">
                <a:avLst/>
              </a:prstGeom>
              <a:noFill/>
              <a:ln w="6350" cap="flat" cmpd="sng" algn="ctr">
                <a:solidFill>
                  <a:sysClr val="window" lastClr="FFFFFF"/>
                </a:solidFill>
                <a:prstDash val="solid"/>
                <a:miter lim="800000"/>
              </a:ln>
              <a:effectLst/>
            </p:spPr>
          </p:cxnSp>
          <p:cxnSp>
            <p:nvCxnSpPr>
              <p:cNvPr id="166" name="TOP-PPT -4-133"/>
              <p:cNvCxnSpPr/>
              <p:nvPr/>
            </p:nvCxnSpPr>
            <p:spPr>
              <a:xfrm flipH="1">
                <a:off x="7758615" y="3309257"/>
                <a:ext cx="0" cy="464457"/>
              </a:xfrm>
              <a:prstGeom prst="line">
                <a:avLst/>
              </a:prstGeom>
              <a:noFill/>
              <a:ln w="6350" cap="flat" cmpd="sng" algn="ctr">
                <a:solidFill>
                  <a:sysClr val="window" lastClr="FFFFFF"/>
                </a:solidFill>
                <a:prstDash val="solid"/>
                <a:miter lim="800000"/>
              </a:ln>
              <a:effectLst/>
            </p:spPr>
          </p:cxnSp>
          <p:cxnSp>
            <p:nvCxnSpPr>
              <p:cNvPr id="167" name="TOP-PPT -4-134"/>
              <p:cNvCxnSpPr/>
              <p:nvPr/>
            </p:nvCxnSpPr>
            <p:spPr>
              <a:xfrm flipH="1">
                <a:off x="7821891" y="3429000"/>
                <a:ext cx="0" cy="344714"/>
              </a:xfrm>
              <a:prstGeom prst="line">
                <a:avLst/>
              </a:prstGeom>
              <a:noFill/>
              <a:ln w="6350" cap="flat" cmpd="sng" algn="ctr">
                <a:solidFill>
                  <a:sysClr val="window" lastClr="FFFFFF"/>
                </a:solidFill>
                <a:prstDash val="solid"/>
                <a:miter lim="800000"/>
              </a:ln>
              <a:effectLst/>
            </p:spPr>
          </p:cxnSp>
          <p:cxnSp>
            <p:nvCxnSpPr>
              <p:cNvPr id="168" name="TOP-PPT -4-135"/>
              <p:cNvCxnSpPr/>
              <p:nvPr/>
            </p:nvCxnSpPr>
            <p:spPr>
              <a:xfrm flipH="1">
                <a:off x="7877045" y="3429000"/>
                <a:ext cx="0" cy="344714"/>
              </a:xfrm>
              <a:prstGeom prst="line">
                <a:avLst/>
              </a:prstGeom>
              <a:noFill/>
              <a:ln w="6350" cap="flat" cmpd="sng" algn="ctr">
                <a:solidFill>
                  <a:sysClr val="window" lastClr="FFFFFF"/>
                </a:solidFill>
                <a:prstDash val="solid"/>
                <a:miter lim="800000"/>
              </a:ln>
              <a:effectLst/>
            </p:spPr>
          </p:cxnSp>
          <p:cxnSp>
            <p:nvCxnSpPr>
              <p:cNvPr id="169" name="TOP-PPT -4-136"/>
              <p:cNvCxnSpPr/>
              <p:nvPr/>
            </p:nvCxnSpPr>
            <p:spPr>
              <a:xfrm flipH="1">
                <a:off x="7932199" y="3429000"/>
                <a:ext cx="0" cy="344714"/>
              </a:xfrm>
              <a:prstGeom prst="line">
                <a:avLst/>
              </a:prstGeom>
              <a:noFill/>
              <a:ln w="6350" cap="flat" cmpd="sng" algn="ctr">
                <a:solidFill>
                  <a:sysClr val="window" lastClr="FFFFFF"/>
                </a:solidFill>
                <a:prstDash val="solid"/>
                <a:miter lim="800000"/>
              </a:ln>
              <a:effectLst/>
            </p:spPr>
          </p:cxnSp>
          <p:cxnSp>
            <p:nvCxnSpPr>
              <p:cNvPr id="170" name="TOP-PPT -4-137"/>
              <p:cNvCxnSpPr/>
              <p:nvPr/>
            </p:nvCxnSpPr>
            <p:spPr>
              <a:xfrm flipH="1">
                <a:off x="7987353" y="3429000"/>
                <a:ext cx="0" cy="344714"/>
              </a:xfrm>
              <a:prstGeom prst="line">
                <a:avLst/>
              </a:prstGeom>
              <a:noFill/>
              <a:ln w="6350" cap="flat" cmpd="sng" algn="ctr">
                <a:solidFill>
                  <a:sysClr val="window" lastClr="FFFFFF"/>
                </a:solidFill>
                <a:prstDash val="solid"/>
                <a:miter lim="800000"/>
              </a:ln>
              <a:effectLst/>
            </p:spPr>
          </p:cxnSp>
          <p:cxnSp>
            <p:nvCxnSpPr>
              <p:cNvPr id="171" name="TOP-PPT -4-138"/>
              <p:cNvCxnSpPr/>
              <p:nvPr/>
            </p:nvCxnSpPr>
            <p:spPr>
              <a:xfrm flipH="1">
                <a:off x="8042507" y="3429000"/>
                <a:ext cx="0" cy="344714"/>
              </a:xfrm>
              <a:prstGeom prst="line">
                <a:avLst/>
              </a:prstGeom>
              <a:noFill/>
              <a:ln w="6350" cap="flat" cmpd="sng" algn="ctr">
                <a:solidFill>
                  <a:sysClr val="window" lastClr="FFFFFF"/>
                </a:solidFill>
                <a:prstDash val="solid"/>
                <a:miter lim="800000"/>
              </a:ln>
              <a:effectLst/>
            </p:spPr>
          </p:cxnSp>
          <p:cxnSp>
            <p:nvCxnSpPr>
              <p:cNvPr id="172" name="TOP-PPT -4-139"/>
              <p:cNvCxnSpPr/>
              <p:nvPr/>
            </p:nvCxnSpPr>
            <p:spPr>
              <a:xfrm flipH="1">
                <a:off x="8097662" y="3309257"/>
                <a:ext cx="0" cy="464457"/>
              </a:xfrm>
              <a:prstGeom prst="line">
                <a:avLst/>
              </a:prstGeom>
              <a:noFill/>
              <a:ln w="6350" cap="flat" cmpd="sng" algn="ctr">
                <a:solidFill>
                  <a:sysClr val="window" lastClr="FFFFFF"/>
                </a:solidFill>
                <a:prstDash val="solid"/>
                <a:miter lim="800000"/>
              </a:ln>
              <a:effectLst/>
            </p:spPr>
          </p:cxnSp>
          <p:cxnSp>
            <p:nvCxnSpPr>
              <p:cNvPr id="173" name="TOP-PPT -4-140"/>
              <p:cNvCxnSpPr/>
              <p:nvPr/>
            </p:nvCxnSpPr>
            <p:spPr>
              <a:xfrm flipH="1">
                <a:off x="8160938" y="3429000"/>
                <a:ext cx="0" cy="344714"/>
              </a:xfrm>
              <a:prstGeom prst="line">
                <a:avLst/>
              </a:prstGeom>
              <a:noFill/>
              <a:ln w="6350" cap="flat" cmpd="sng" algn="ctr">
                <a:solidFill>
                  <a:sysClr val="window" lastClr="FFFFFF"/>
                </a:solidFill>
                <a:prstDash val="solid"/>
                <a:miter lim="800000"/>
              </a:ln>
              <a:effectLst/>
            </p:spPr>
          </p:cxnSp>
          <p:cxnSp>
            <p:nvCxnSpPr>
              <p:cNvPr id="174" name="TOP-PPT -4-141"/>
              <p:cNvCxnSpPr/>
              <p:nvPr/>
            </p:nvCxnSpPr>
            <p:spPr>
              <a:xfrm flipH="1">
                <a:off x="8216092" y="3429000"/>
                <a:ext cx="0" cy="344714"/>
              </a:xfrm>
              <a:prstGeom prst="line">
                <a:avLst/>
              </a:prstGeom>
              <a:noFill/>
              <a:ln w="6350" cap="flat" cmpd="sng" algn="ctr">
                <a:solidFill>
                  <a:sysClr val="window" lastClr="FFFFFF"/>
                </a:solidFill>
                <a:prstDash val="solid"/>
                <a:miter lim="800000"/>
              </a:ln>
              <a:effectLst/>
            </p:spPr>
          </p:cxnSp>
          <p:cxnSp>
            <p:nvCxnSpPr>
              <p:cNvPr id="175" name="TOP-PPT -4-142"/>
              <p:cNvCxnSpPr/>
              <p:nvPr/>
            </p:nvCxnSpPr>
            <p:spPr>
              <a:xfrm flipH="1">
                <a:off x="8271246" y="3429000"/>
                <a:ext cx="0" cy="344714"/>
              </a:xfrm>
              <a:prstGeom prst="line">
                <a:avLst/>
              </a:prstGeom>
              <a:noFill/>
              <a:ln w="6350" cap="flat" cmpd="sng" algn="ctr">
                <a:solidFill>
                  <a:sysClr val="window" lastClr="FFFFFF"/>
                </a:solidFill>
                <a:prstDash val="solid"/>
                <a:miter lim="800000"/>
              </a:ln>
              <a:effectLst/>
            </p:spPr>
          </p:cxnSp>
          <p:cxnSp>
            <p:nvCxnSpPr>
              <p:cNvPr id="176" name="TOP-PPT -4-143"/>
              <p:cNvCxnSpPr/>
              <p:nvPr/>
            </p:nvCxnSpPr>
            <p:spPr>
              <a:xfrm flipH="1">
                <a:off x="8326400" y="3429000"/>
                <a:ext cx="0" cy="344714"/>
              </a:xfrm>
              <a:prstGeom prst="line">
                <a:avLst/>
              </a:prstGeom>
              <a:noFill/>
              <a:ln w="6350" cap="flat" cmpd="sng" algn="ctr">
                <a:solidFill>
                  <a:sysClr val="window" lastClr="FFFFFF"/>
                </a:solidFill>
                <a:prstDash val="solid"/>
                <a:miter lim="800000"/>
              </a:ln>
              <a:effectLst/>
            </p:spPr>
          </p:cxnSp>
          <p:cxnSp>
            <p:nvCxnSpPr>
              <p:cNvPr id="177" name="TOP-PPT -4-144"/>
              <p:cNvCxnSpPr/>
              <p:nvPr/>
            </p:nvCxnSpPr>
            <p:spPr>
              <a:xfrm flipH="1">
                <a:off x="8381554" y="3429000"/>
                <a:ext cx="0" cy="344714"/>
              </a:xfrm>
              <a:prstGeom prst="line">
                <a:avLst/>
              </a:prstGeom>
              <a:noFill/>
              <a:ln w="6350" cap="flat" cmpd="sng" algn="ctr">
                <a:solidFill>
                  <a:sysClr val="window" lastClr="FFFFFF"/>
                </a:solidFill>
                <a:prstDash val="solid"/>
                <a:miter lim="800000"/>
              </a:ln>
              <a:effectLst/>
            </p:spPr>
          </p:cxnSp>
          <p:cxnSp>
            <p:nvCxnSpPr>
              <p:cNvPr id="178" name="TOP-PPT -4-145"/>
              <p:cNvCxnSpPr/>
              <p:nvPr/>
            </p:nvCxnSpPr>
            <p:spPr>
              <a:xfrm flipH="1">
                <a:off x="8436709" y="3309257"/>
                <a:ext cx="0" cy="464457"/>
              </a:xfrm>
              <a:prstGeom prst="line">
                <a:avLst/>
              </a:prstGeom>
              <a:noFill/>
              <a:ln w="6350" cap="flat" cmpd="sng" algn="ctr">
                <a:solidFill>
                  <a:sysClr val="window" lastClr="FFFFFF"/>
                </a:solidFill>
                <a:prstDash val="solid"/>
                <a:miter lim="800000"/>
              </a:ln>
              <a:effectLst/>
            </p:spPr>
          </p:cxnSp>
          <p:cxnSp>
            <p:nvCxnSpPr>
              <p:cNvPr id="179" name="TOP-PPT -4-146"/>
              <p:cNvCxnSpPr/>
              <p:nvPr/>
            </p:nvCxnSpPr>
            <p:spPr>
              <a:xfrm flipH="1">
                <a:off x="8499985" y="3429000"/>
                <a:ext cx="0" cy="344714"/>
              </a:xfrm>
              <a:prstGeom prst="line">
                <a:avLst/>
              </a:prstGeom>
              <a:noFill/>
              <a:ln w="6350" cap="flat" cmpd="sng" algn="ctr">
                <a:solidFill>
                  <a:sysClr val="window" lastClr="FFFFFF"/>
                </a:solidFill>
                <a:prstDash val="solid"/>
                <a:miter lim="800000"/>
              </a:ln>
              <a:effectLst/>
            </p:spPr>
          </p:cxnSp>
          <p:cxnSp>
            <p:nvCxnSpPr>
              <p:cNvPr id="180" name="TOP-PPT -4-147"/>
              <p:cNvCxnSpPr/>
              <p:nvPr/>
            </p:nvCxnSpPr>
            <p:spPr>
              <a:xfrm flipH="1">
                <a:off x="8555139" y="3429000"/>
                <a:ext cx="0" cy="344714"/>
              </a:xfrm>
              <a:prstGeom prst="line">
                <a:avLst/>
              </a:prstGeom>
              <a:noFill/>
              <a:ln w="6350" cap="flat" cmpd="sng" algn="ctr">
                <a:solidFill>
                  <a:sysClr val="window" lastClr="FFFFFF"/>
                </a:solidFill>
                <a:prstDash val="solid"/>
                <a:miter lim="800000"/>
              </a:ln>
              <a:effectLst/>
            </p:spPr>
          </p:cxnSp>
          <p:cxnSp>
            <p:nvCxnSpPr>
              <p:cNvPr id="181" name="TOP-PPT -4-148"/>
              <p:cNvCxnSpPr/>
              <p:nvPr/>
            </p:nvCxnSpPr>
            <p:spPr>
              <a:xfrm flipH="1">
                <a:off x="8610293" y="3429000"/>
                <a:ext cx="0" cy="344714"/>
              </a:xfrm>
              <a:prstGeom prst="line">
                <a:avLst/>
              </a:prstGeom>
              <a:noFill/>
              <a:ln w="6350" cap="flat" cmpd="sng" algn="ctr">
                <a:solidFill>
                  <a:sysClr val="window" lastClr="FFFFFF"/>
                </a:solidFill>
                <a:prstDash val="solid"/>
                <a:miter lim="800000"/>
              </a:ln>
              <a:effectLst/>
            </p:spPr>
          </p:cxnSp>
          <p:cxnSp>
            <p:nvCxnSpPr>
              <p:cNvPr id="182" name="TOP-PPT -4-149"/>
              <p:cNvCxnSpPr/>
              <p:nvPr/>
            </p:nvCxnSpPr>
            <p:spPr>
              <a:xfrm flipH="1">
                <a:off x="8665447" y="3429000"/>
                <a:ext cx="0" cy="344714"/>
              </a:xfrm>
              <a:prstGeom prst="line">
                <a:avLst/>
              </a:prstGeom>
              <a:noFill/>
              <a:ln w="6350" cap="flat" cmpd="sng" algn="ctr">
                <a:solidFill>
                  <a:sysClr val="window" lastClr="FFFFFF"/>
                </a:solidFill>
                <a:prstDash val="solid"/>
                <a:miter lim="800000"/>
              </a:ln>
              <a:effectLst/>
            </p:spPr>
          </p:cxnSp>
          <p:cxnSp>
            <p:nvCxnSpPr>
              <p:cNvPr id="183" name="TOP-PPT -4-150"/>
              <p:cNvCxnSpPr/>
              <p:nvPr/>
            </p:nvCxnSpPr>
            <p:spPr>
              <a:xfrm flipH="1">
                <a:off x="8720601" y="3429000"/>
                <a:ext cx="0" cy="344714"/>
              </a:xfrm>
              <a:prstGeom prst="line">
                <a:avLst/>
              </a:prstGeom>
              <a:noFill/>
              <a:ln w="6350" cap="flat" cmpd="sng" algn="ctr">
                <a:solidFill>
                  <a:sysClr val="window" lastClr="FFFFFF"/>
                </a:solidFill>
                <a:prstDash val="solid"/>
                <a:miter lim="800000"/>
              </a:ln>
              <a:effectLst/>
            </p:spPr>
          </p:cxnSp>
          <p:cxnSp>
            <p:nvCxnSpPr>
              <p:cNvPr id="184" name="TOP-PPT -4-151"/>
              <p:cNvCxnSpPr/>
              <p:nvPr/>
            </p:nvCxnSpPr>
            <p:spPr>
              <a:xfrm flipH="1">
                <a:off x="8775756" y="3309257"/>
                <a:ext cx="0" cy="464457"/>
              </a:xfrm>
              <a:prstGeom prst="line">
                <a:avLst/>
              </a:prstGeom>
              <a:noFill/>
              <a:ln w="6350" cap="flat" cmpd="sng" algn="ctr">
                <a:solidFill>
                  <a:sysClr val="window" lastClr="FFFFFF"/>
                </a:solidFill>
                <a:prstDash val="solid"/>
                <a:miter lim="800000"/>
              </a:ln>
              <a:effectLst/>
            </p:spPr>
          </p:cxnSp>
          <p:cxnSp>
            <p:nvCxnSpPr>
              <p:cNvPr id="185" name="TOP-PPT -4-152"/>
              <p:cNvCxnSpPr/>
              <p:nvPr/>
            </p:nvCxnSpPr>
            <p:spPr>
              <a:xfrm flipH="1">
                <a:off x="8839032" y="3429000"/>
                <a:ext cx="0" cy="344714"/>
              </a:xfrm>
              <a:prstGeom prst="line">
                <a:avLst/>
              </a:prstGeom>
              <a:noFill/>
              <a:ln w="6350" cap="flat" cmpd="sng" algn="ctr">
                <a:solidFill>
                  <a:sysClr val="window" lastClr="FFFFFF"/>
                </a:solidFill>
                <a:prstDash val="solid"/>
                <a:miter lim="800000"/>
              </a:ln>
              <a:effectLst/>
            </p:spPr>
          </p:cxnSp>
          <p:cxnSp>
            <p:nvCxnSpPr>
              <p:cNvPr id="186" name="TOP-PPT -4-153"/>
              <p:cNvCxnSpPr/>
              <p:nvPr/>
            </p:nvCxnSpPr>
            <p:spPr>
              <a:xfrm flipH="1">
                <a:off x="8894186" y="3429000"/>
                <a:ext cx="0" cy="344714"/>
              </a:xfrm>
              <a:prstGeom prst="line">
                <a:avLst/>
              </a:prstGeom>
              <a:noFill/>
              <a:ln w="6350" cap="flat" cmpd="sng" algn="ctr">
                <a:solidFill>
                  <a:sysClr val="window" lastClr="FFFFFF"/>
                </a:solidFill>
                <a:prstDash val="solid"/>
                <a:miter lim="800000"/>
              </a:ln>
              <a:effectLst/>
            </p:spPr>
          </p:cxnSp>
          <p:cxnSp>
            <p:nvCxnSpPr>
              <p:cNvPr id="187" name="TOP-PPT -4-154"/>
              <p:cNvCxnSpPr/>
              <p:nvPr/>
            </p:nvCxnSpPr>
            <p:spPr>
              <a:xfrm flipH="1">
                <a:off x="8949340" y="3429000"/>
                <a:ext cx="0" cy="344714"/>
              </a:xfrm>
              <a:prstGeom prst="line">
                <a:avLst/>
              </a:prstGeom>
              <a:noFill/>
              <a:ln w="6350" cap="flat" cmpd="sng" algn="ctr">
                <a:solidFill>
                  <a:sysClr val="window" lastClr="FFFFFF"/>
                </a:solidFill>
                <a:prstDash val="solid"/>
                <a:miter lim="800000"/>
              </a:ln>
              <a:effectLst/>
            </p:spPr>
          </p:cxnSp>
          <p:cxnSp>
            <p:nvCxnSpPr>
              <p:cNvPr id="188" name="TOP-PPT -4-155"/>
              <p:cNvCxnSpPr/>
              <p:nvPr/>
            </p:nvCxnSpPr>
            <p:spPr>
              <a:xfrm flipH="1">
                <a:off x="9004494" y="3429000"/>
                <a:ext cx="0" cy="344714"/>
              </a:xfrm>
              <a:prstGeom prst="line">
                <a:avLst/>
              </a:prstGeom>
              <a:noFill/>
              <a:ln w="6350" cap="flat" cmpd="sng" algn="ctr">
                <a:solidFill>
                  <a:sysClr val="window" lastClr="FFFFFF"/>
                </a:solidFill>
                <a:prstDash val="solid"/>
                <a:miter lim="800000"/>
              </a:ln>
              <a:effectLst/>
            </p:spPr>
          </p:cxnSp>
          <p:cxnSp>
            <p:nvCxnSpPr>
              <p:cNvPr id="189" name="TOP-PPT -4-156"/>
              <p:cNvCxnSpPr/>
              <p:nvPr/>
            </p:nvCxnSpPr>
            <p:spPr>
              <a:xfrm flipH="1">
                <a:off x="9059648" y="3429000"/>
                <a:ext cx="0" cy="344714"/>
              </a:xfrm>
              <a:prstGeom prst="line">
                <a:avLst/>
              </a:prstGeom>
              <a:noFill/>
              <a:ln w="6350" cap="flat" cmpd="sng" algn="ctr">
                <a:solidFill>
                  <a:sysClr val="window" lastClr="FFFFFF"/>
                </a:solidFill>
                <a:prstDash val="solid"/>
                <a:miter lim="800000"/>
              </a:ln>
              <a:effectLst/>
            </p:spPr>
          </p:cxnSp>
          <p:cxnSp>
            <p:nvCxnSpPr>
              <p:cNvPr id="190" name="TOP-PPT -4-157"/>
              <p:cNvCxnSpPr/>
              <p:nvPr/>
            </p:nvCxnSpPr>
            <p:spPr>
              <a:xfrm flipH="1">
                <a:off x="9114803" y="3309257"/>
                <a:ext cx="0" cy="464457"/>
              </a:xfrm>
              <a:prstGeom prst="line">
                <a:avLst/>
              </a:prstGeom>
              <a:noFill/>
              <a:ln w="6350" cap="flat" cmpd="sng" algn="ctr">
                <a:solidFill>
                  <a:sysClr val="window" lastClr="FFFFFF"/>
                </a:solidFill>
                <a:prstDash val="solid"/>
                <a:miter lim="800000"/>
              </a:ln>
              <a:effectLst/>
            </p:spPr>
          </p:cxnSp>
          <p:cxnSp>
            <p:nvCxnSpPr>
              <p:cNvPr id="191" name="TOP-PPT -4-158"/>
              <p:cNvCxnSpPr/>
              <p:nvPr/>
            </p:nvCxnSpPr>
            <p:spPr>
              <a:xfrm flipH="1">
                <a:off x="9178079" y="3429000"/>
                <a:ext cx="0" cy="344714"/>
              </a:xfrm>
              <a:prstGeom prst="line">
                <a:avLst/>
              </a:prstGeom>
              <a:noFill/>
              <a:ln w="6350" cap="flat" cmpd="sng" algn="ctr">
                <a:solidFill>
                  <a:sysClr val="window" lastClr="FFFFFF"/>
                </a:solidFill>
                <a:prstDash val="solid"/>
                <a:miter lim="800000"/>
              </a:ln>
              <a:effectLst/>
            </p:spPr>
          </p:cxnSp>
          <p:cxnSp>
            <p:nvCxnSpPr>
              <p:cNvPr id="192" name="TOP-PPT -4-159"/>
              <p:cNvCxnSpPr/>
              <p:nvPr/>
            </p:nvCxnSpPr>
            <p:spPr>
              <a:xfrm flipH="1">
                <a:off x="9233233" y="3429000"/>
                <a:ext cx="0" cy="344714"/>
              </a:xfrm>
              <a:prstGeom prst="line">
                <a:avLst/>
              </a:prstGeom>
              <a:noFill/>
              <a:ln w="6350" cap="flat" cmpd="sng" algn="ctr">
                <a:solidFill>
                  <a:sysClr val="window" lastClr="FFFFFF"/>
                </a:solidFill>
                <a:prstDash val="solid"/>
                <a:miter lim="800000"/>
              </a:ln>
              <a:effectLst/>
            </p:spPr>
          </p:cxnSp>
          <p:cxnSp>
            <p:nvCxnSpPr>
              <p:cNvPr id="193" name="TOP-PPT -4-160"/>
              <p:cNvCxnSpPr/>
              <p:nvPr/>
            </p:nvCxnSpPr>
            <p:spPr>
              <a:xfrm flipH="1">
                <a:off x="9288387" y="3429000"/>
                <a:ext cx="0" cy="344714"/>
              </a:xfrm>
              <a:prstGeom prst="line">
                <a:avLst/>
              </a:prstGeom>
              <a:noFill/>
              <a:ln w="6350" cap="flat" cmpd="sng" algn="ctr">
                <a:solidFill>
                  <a:sysClr val="window" lastClr="FFFFFF"/>
                </a:solidFill>
                <a:prstDash val="solid"/>
                <a:miter lim="800000"/>
              </a:ln>
              <a:effectLst/>
            </p:spPr>
          </p:cxnSp>
          <p:cxnSp>
            <p:nvCxnSpPr>
              <p:cNvPr id="194" name="TOP-PPT -4-161"/>
              <p:cNvCxnSpPr/>
              <p:nvPr/>
            </p:nvCxnSpPr>
            <p:spPr>
              <a:xfrm flipH="1">
                <a:off x="9343541" y="3429000"/>
                <a:ext cx="0" cy="344714"/>
              </a:xfrm>
              <a:prstGeom prst="line">
                <a:avLst/>
              </a:prstGeom>
              <a:noFill/>
              <a:ln w="6350" cap="flat" cmpd="sng" algn="ctr">
                <a:solidFill>
                  <a:sysClr val="window" lastClr="FFFFFF"/>
                </a:solidFill>
                <a:prstDash val="solid"/>
                <a:miter lim="800000"/>
              </a:ln>
              <a:effectLst/>
            </p:spPr>
          </p:cxnSp>
          <p:cxnSp>
            <p:nvCxnSpPr>
              <p:cNvPr id="195" name="TOP-PPT -4-162"/>
              <p:cNvCxnSpPr/>
              <p:nvPr/>
            </p:nvCxnSpPr>
            <p:spPr>
              <a:xfrm flipH="1">
                <a:off x="9398695" y="3429000"/>
                <a:ext cx="0" cy="344714"/>
              </a:xfrm>
              <a:prstGeom prst="line">
                <a:avLst/>
              </a:prstGeom>
              <a:noFill/>
              <a:ln w="6350" cap="flat" cmpd="sng" algn="ctr">
                <a:solidFill>
                  <a:sysClr val="window" lastClr="FFFFFF"/>
                </a:solidFill>
                <a:prstDash val="solid"/>
                <a:miter lim="800000"/>
              </a:ln>
              <a:effectLst/>
            </p:spPr>
          </p:cxnSp>
          <p:cxnSp>
            <p:nvCxnSpPr>
              <p:cNvPr id="196" name="TOP-PPT -4-163"/>
              <p:cNvCxnSpPr/>
              <p:nvPr/>
            </p:nvCxnSpPr>
            <p:spPr>
              <a:xfrm flipH="1">
                <a:off x="9453850" y="3309257"/>
                <a:ext cx="0" cy="464457"/>
              </a:xfrm>
              <a:prstGeom prst="line">
                <a:avLst/>
              </a:prstGeom>
              <a:noFill/>
              <a:ln w="6350" cap="flat" cmpd="sng" algn="ctr">
                <a:solidFill>
                  <a:sysClr val="window" lastClr="FFFFFF"/>
                </a:solidFill>
                <a:prstDash val="solid"/>
                <a:miter lim="800000"/>
              </a:ln>
              <a:effectLst/>
            </p:spPr>
          </p:cxnSp>
          <p:cxnSp>
            <p:nvCxnSpPr>
              <p:cNvPr id="197" name="TOP-PPT -4-164"/>
              <p:cNvCxnSpPr/>
              <p:nvPr/>
            </p:nvCxnSpPr>
            <p:spPr>
              <a:xfrm flipH="1">
                <a:off x="9517126" y="3429000"/>
                <a:ext cx="0" cy="344714"/>
              </a:xfrm>
              <a:prstGeom prst="line">
                <a:avLst/>
              </a:prstGeom>
              <a:noFill/>
              <a:ln w="6350" cap="flat" cmpd="sng" algn="ctr">
                <a:solidFill>
                  <a:sysClr val="window" lastClr="FFFFFF"/>
                </a:solidFill>
                <a:prstDash val="solid"/>
                <a:miter lim="800000"/>
              </a:ln>
              <a:effectLst/>
            </p:spPr>
          </p:cxnSp>
          <p:cxnSp>
            <p:nvCxnSpPr>
              <p:cNvPr id="198" name="TOP-PPT -4-165"/>
              <p:cNvCxnSpPr/>
              <p:nvPr/>
            </p:nvCxnSpPr>
            <p:spPr>
              <a:xfrm flipH="1">
                <a:off x="9572280" y="3429000"/>
                <a:ext cx="0" cy="344714"/>
              </a:xfrm>
              <a:prstGeom prst="line">
                <a:avLst/>
              </a:prstGeom>
              <a:noFill/>
              <a:ln w="6350" cap="flat" cmpd="sng" algn="ctr">
                <a:solidFill>
                  <a:sysClr val="window" lastClr="FFFFFF"/>
                </a:solidFill>
                <a:prstDash val="solid"/>
                <a:miter lim="800000"/>
              </a:ln>
              <a:effectLst/>
            </p:spPr>
          </p:cxnSp>
          <p:cxnSp>
            <p:nvCxnSpPr>
              <p:cNvPr id="199" name="TOP-PPT -4-166"/>
              <p:cNvCxnSpPr/>
              <p:nvPr/>
            </p:nvCxnSpPr>
            <p:spPr>
              <a:xfrm flipH="1">
                <a:off x="9627434" y="3429000"/>
                <a:ext cx="0" cy="344714"/>
              </a:xfrm>
              <a:prstGeom prst="line">
                <a:avLst/>
              </a:prstGeom>
              <a:noFill/>
              <a:ln w="6350" cap="flat" cmpd="sng" algn="ctr">
                <a:solidFill>
                  <a:sysClr val="window" lastClr="FFFFFF"/>
                </a:solidFill>
                <a:prstDash val="solid"/>
                <a:miter lim="800000"/>
              </a:ln>
              <a:effectLst/>
            </p:spPr>
          </p:cxnSp>
          <p:cxnSp>
            <p:nvCxnSpPr>
              <p:cNvPr id="200" name="TOP-PPT -4-167"/>
              <p:cNvCxnSpPr/>
              <p:nvPr/>
            </p:nvCxnSpPr>
            <p:spPr>
              <a:xfrm flipH="1">
                <a:off x="9682588" y="3429000"/>
                <a:ext cx="0" cy="344714"/>
              </a:xfrm>
              <a:prstGeom prst="line">
                <a:avLst/>
              </a:prstGeom>
              <a:noFill/>
              <a:ln w="6350" cap="flat" cmpd="sng" algn="ctr">
                <a:solidFill>
                  <a:sysClr val="window" lastClr="FFFFFF"/>
                </a:solidFill>
                <a:prstDash val="solid"/>
                <a:miter lim="800000"/>
              </a:ln>
              <a:effectLst/>
            </p:spPr>
          </p:cxnSp>
          <p:cxnSp>
            <p:nvCxnSpPr>
              <p:cNvPr id="201" name="TOP-PPT -4-168"/>
              <p:cNvCxnSpPr/>
              <p:nvPr/>
            </p:nvCxnSpPr>
            <p:spPr>
              <a:xfrm flipH="1">
                <a:off x="9737742" y="3429000"/>
                <a:ext cx="0" cy="344714"/>
              </a:xfrm>
              <a:prstGeom prst="line">
                <a:avLst/>
              </a:prstGeom>
              <a:noFill/>
              <a:ln w="6350" cap="flat" cmpd="sng" algn="ctr">
                <a:solidFill>
                  <a:sysClr val="window" lastClr="FFFFFF"/>
                </a:solidFill>
                <a:prstDash val="solid"/>
                <a:miter lim="800000"/>
              </a:ln>
              <a:effectLst/>
            </p:spPr>
          </p:cxnSp>
          <p:cxnSp>
            <p:nvCxnSpPr>
              <p:cNvPr id="202" name="TOP-PPT -4-169"/>
              <p:cNvCxnSpPr/>
              <p:nvPr/>
            </p:nvCxnSpPr>
            <p:spPr>
              <a:xfrm flipH="1">
                <a:off x="9792897" y="3309257"/>
                <a:ext cx="0" cy="464457"/>
              </a:xfrm>
              <a:prstGeom prst="line">
                <a:avLst/>
              </a:prstGeom>
              <a:noFill/>
              <a:ln w="6350" cap="flat" cmpd="sng" algn="ctr">
                <a:solidFill>
                  <a:sysClr val="window" lastClr="FFFFFF"/>
                </a:solidFill>
                <a:prstDash val="solid"/>
                <a:miter lim="800000"/>
              </a:ln>
              <a:effectLst/>
            </p:spPr>
          </p:cxnSp>
          <p:cxnSp>
            <p:nvCxnSpPr>
              <p:cNvPr id="203" name="TOP-PPT -4-170"/>
              <p:cNvCxnSpPr/>
              <p:nvPr/>
            </p:nvCxnSpPr>
            <p:spPr>
              <a:xfrm flipH="1">
                <a:off x="9856173" y="3429000"/>
                <a:ext cx="0" cy="344714"/>
              </a:xfrm>
              <a:prstGeom prst="line">
                <a:avLst/>
              </a:prstGeom>
              <a:noFill/>
              <a:ln w="6350" cap="flat" cmpd="sng" algn="ctr">
                <a:solidFill>
                  <a:sysClr val="window" lastClr="FFFFFF"/>
                </a:solidFill>
                <a:prstDash val="solid"/>
                <a:miter lim="800000"/>
              </a:ln>
              <a:effectLst/>
            </p:spPr>
          </p:cxnSp>
          <p:cxnSp>
            <p:nvCxnSpPr>
              <p:cNvPr id="204" name="TOP-PPT -4-171"/>
              <p:cNvCxnSpPr/>
              <p:nvPr/>
            </p:nvCxnSpPr>
            <p:spPr>
              <a:xfrm flipH="1">
                <a:off x="9911327" y="3429000"/>
                <a:ext cx="0" cy="344714"/>
              </a:xfrm>
              <a:prstGeom prst="line">
                <a:avLst/>
              </a:prstGeom>
              <a:noFill/>
              <a:ln w="6350" cap="flat" cmpd="sng" algn="ctr">
                <a:solidFill>
                  <a:sysClr val="window" lastClr="FFFFFF"/>
                </a:solidFill>
                <a:prstDash val="solid"/>
                <a:miter lim="800000"/>
              </a:ln>
              <a:effectLst/>
            </p:spPr>
          </p:cxnSp>
          <p:cxnSp>
            <p:nvCxnSpPr>
              <p:cNvPr id="205" name="TOP-PPT -4-172"/>
              <p:cNvCxnSpPr/>
              <p:nvPr/>
            </p:nvCxnSpPr>
            <p:spPr>
              <a:xfrm flipH="1">
                <a:off x="9966481" y="3429000"/>
                <a:ext cx="0" cy="344714"/>
              </a:xfrm>
              <a:prstGeom prst="line">
                <a:avLst/>
              </a:prstGeom>
              <a:noFill/>
              <a:ln w="6350" cap="flat" cmpd="sng" algn="ctr">
                <a:solidFill>
                  <a:sysClr val="window" lastClr="FFFFFF"/>
                </a:solidFill>
                <a:prstDash val="solid"/>
                <a:miter lim="800000"/>
              </a:ln>
              <a:effectLst/>
            </p:spPr>
          </p:cxnSp>
          <p:cxnSp>
            <p:nvCxnSpPr>
              <p:cNvPr id="206" name="TOP-PPT -4-173"/>
              <p:cNvCxnSpPr/>
              <p:nvPr/>
            </p:nvCxnSpPr>
            <p:spPr>
              <a:xfrm flipH="1">
                <a:off x="10021635" y="3429000"/>
                <a:ext cx="0" cy="344714"/>
              </a:xfrm>
              <a:prstGeom prst="line">
                <a:avLst/>
              </a:prstGeom>
              <a:noFill/>
              <a:ln w="6350" cap="flat" cmpd="sng" algn="ctr">
                <a:solidFill>
                  <a:sysClr val="window" lastClr="FFFFFF"/>
                </a:solidFill>
                <a:prstDash val="solid"/>
                <a:miter lim="800000"/>
              </a:ln>
              <a:effectLst/>
            </p:spPr>
          </p:cxnSp>
          <p:cxnSp>
            <p:nvCxnSpPr>
              <p:cNvPr id="207" name="TOP-PPT -4-174"/>
              <p:cNvCxnSpPr/>
              <p:nvPr/>
            </p:nvCxnSpPr>
            <p:spPr>
              <a:xfrm flipH="1">
                <a:off x="10076789" y="3429000"/>
                <a:ext cx="0" cy="344714"/>
              </a:xfrm>
              <a:prstGeom prst="line">
                <a:avLst/>
              </a:prstGeom>
              <a:noFill/>
              <a:ln w="6350" cap="flat" cmpd="sng" algn="ctr">
                <a:solidFill>
                  <a:sysClr val="window" lastClr="FFFFFF"/>
                </a:solidFill>
                <a:prstDash val="solid"/>
                <a:miter lim="800000"/>
              </a:ln>
              <a:effectLst/>
            </p:spPr>
          </p:cxnSp>
          <p:cxnSp>
            <p:nvCxnSpPr>
              <p:cNvPr id="208" name="TOP-PPT -4-175"/>
              <p:cNvCxnSpPr/>
              <p:nvPr/>
            </p:nvCxnSpPr>
            <p:spPr>
              <a:xfrm flipH="1">
                <a:off x="10131944" y="3309257"/>
                <a:ext cx="0" cy="464457"/>
              </a:xfrm>
              <a:prstGeom prst="line">
                <a:avLst/>
              </a:prstGeom>
              <a:noFill/>
              <a:ln w="6350" cap="flat" cmpd="sng" algn="ctr">
                <a:solidFill>
                  <a:sysClr val="window" lastClr="FFFFFF"/>
                </a:solidFill>
                <a:prstDash val="solid"/>
                <a:miter lim="800000"/>
              </a:ln>
              <a:effectLst/>
            </p:spPr>
          </p:cxnSp>
          <p:cxnSp>
            <p:nvCxnSpPr>
              <p:cNvPr id="209" name="TOP-PPT -4-176"/>
              <p:cNvCxnSpPr/>
              <p:nvPr/>
            </p:nvCxnSpPr>
            <p:spPr>
              <a:xfrm flipH="1">
                <a:off x="10195220" y="3429000"/>
                <a:ext cx="0" cy="344714"/>
              </a:xfrm>
              <a:prstGeom prst="line">
                <a:avLst/>
              </a:prstGeom>
              <a:noFill/>
              <a:ln w="6350" cap="flat" cmpd="sng" algn="ctr">
                <a:solidFill>
                  <a:sysClr val="window" lastClr="FFFFFF"/>
                </a:solidFill>
                <a:prstDash val="solid"/>
                <a:miter lim="800000"/>
              </a:ln>
              <a:effectLst/>
            </p:spPr>
          </p:cxnSp>
          <p:cxnSp>
            <p:nvCxnSpPr>
              <p:cNvPr id="210" name="TOP-PPT -4-177"/>
              <p:cNvCxnSpPr/>
              <p:nvPr/>
            </p:nvCxnSpPr>
            <p:spPr>
              <a:xfrm flipH="1">
                <a:off x="10250374" y="3429000"/>
                <a:ext cx="0" cy="344714"/>
              </a:xfrm>
              <a:prstGeom prst="line">
                <a:avLst/>
              </a:prstGeom>
              <a:noFill/>
              <a:ln w="6350" cap="flat" cmpd="sng" algn="ctr">
                <a:solidFill>
                  <a:sysClr val="window" lastClr="FFFFFF"/>
                </a:solidFill>
                <a:prstDash val="solid"/>
                <a:miter lim="800000"/>
              </a:ln>
              <a:effectLst/>
            </p:spPr>
          </p:cxnSp>
          <p:cxnSp>
            <p:nvCxnSpPr>
              <p:cNvPr id="211" name="TOP-PPT -4-178"/>
              <p:cNvCxnSpPr/>
              <p:nvPr/>
            </p:nvCxnSpPr>
            <p:spPr>
              <a:xfrm flipH="1">
                <a:off x="10305528" y="3429000"/>
                <a:ext cx="0" cy="344714"/>
              </a:xfrm>
              <a:prstGeom prst="line">
                <a:avLst/>
              </a:prstGeom>
              <a:noFill/>
              <a:ln w="6350" cap="flat" cmpd="sng" algn="ctr">
                <a:solidFill>
                  <a:sysClr val="window" lastClr="FFFFFF"/>
                </a:solidFill>
                <a:prstDash val="solid"/>
                <a:miter lim="800000"/>
              </a:ln>
              <a:effectLst/>
            </p:spPr>
          </p:cxnSp>
          <p:cxnSp>
            <p:nvCxnSpPr>
              <p:cNvPr id="212" name="TOP-PPT -4-179"/>
              <p:cNvCxnSpPr/>
              <p:nvPr/>
            </p:nvCxnSpPr>
            <p:spPr>
              <a:xfrm flipH="1">
                <a:off x="10360682" y="3429000"/>
                <a:ext cx="0" cy="344714"/>
              </a:xfrm>
              <a:prstGeom prst="line">
                <a:avLst/>
              </a:prstGeom>
              <a:noFill/>
              <a:ln w="6350" cap="flat" cmpd="sng" algn="ctr">
                <a:solidFill>
                  <a:sysClr val="window" lastClr="FFFFFF"/>
                </a:solidFill>
                <a:prstDash val="solid"/>
                <a:miter lim="800000"/>
              </a:ln>
              <a:effectLst/>
            </p:spPr>
          </p:cxnSp>
          <p:cxnSp>
            <p:nvCxnSpPr>
              <p:cNvPr id="213" name="TOP-PPT -4-180"/>
              <p:cNvCxnSpPr/>
              <p:nvPr/>
            </p:nvCxnSpPr>
            <p:spPr>
              <a:xfrm flipH="1">
                <a:off x="10415836" y="3429000"/>
                <a:ext cx="0" cy="344714"/>
              </a:xfrm>
              <a:prstGeom prst="line">
                <a:avLst/>
              </a:prstGeom>
              <a:noFill/>
              <a:ln w="6350" cap="flat" cmpd="sng" algn="ctr">
                <a:solidFill>
                  <a:sysClr val="window" lastClr="FFFFFF"/>
                </a:solidFill>
                <a:prstDash val="solid"/>
                <a:miter lim="800000"/>
              </a:ln>
              <a:effectLst/>
            </p:spPr>
          </p:cxnSp>
          <p:cxnSp>
            <p:nvCxnSpPr>
              <p:cNvPr id="214" name="TOP-PPT -4-181"/>
              <p:cNvCxnSpPr/>
              <p:nvPr/>
            </p:nvCxnSpPr>
            <p:spPr>
              <a:xfrm flipH="1">
                <a:off x="10470991" y="3309257"/>
                <a:ext cx="0" cy="464457"/>
              </a:xfrm>
              <a:prstGeom prst="line">
                <a:avLst/>
              </a:prstGeom>
              <a:noFill/>
              <a:ln w="6350" cap="flat" cmpd="sng" algn="ctr">
                <a:solidFill>
                  <a:sysClr val="window" lastClr="FFFFFF"/>
                </a:solidFill>
                <a:prstDash val="solid"/>
                <a:miter lim="800000"/>
              </a:ln>
              <a:effectLst/>
            </p:spPr>
          </p:cxnSp>
        </p:grpSp>
        <p:cxnSp>
          <p:nvCxnSpPr>
            <p:cNvPr id="20" name="TOP-PPT -4-182"/>
            <p:cNvCxnSpPr/>
            <p:nvPr/>
          </p:nvCxnSpPr>
          <p:spPr>
            <a:xfrm>
              <a:off x="1007219" y="3974655"/>
              <a:ext cx="10108134" cy="0"/>
            </a:xfrm>
            <a:prstGeom prst="line">
              <a:avLst/>
            </a:prstGeom>
            <a:noFill/>
            <a:ln w="6350" cap="flat" cmpd="sng" algn="ctr">
              <a:solidFill>
                <a:sysClr val="window" lastClr="FFFFFF">
                  <a:lumMod val="85000"/>
                </a:sysClr>
              </a:solidFill>
              <a:prstDash val="solid"/>
              <a:miter lim="800000"/>
            </a:ln>
            <a:effectLst/>
          </p:spPr>
        </p:cxnSp>
        <p:sp>
          <p:nvSpPr>
            <p:cNvPr id="21" name="TOP-PPT -4-183"/>
            <p:cNvSpPr/>
            <p:nvPr/>
          </p:nvSpPr>
          <p:spPr>
            <a:xfrm>
              <a:off x="1003345" y="4007742"/>
              <a:ext cx="10108134" cy="80475"/>
            </a:xfrm>
            <a:prstGeom prst="rect">
              <a:avLst/>
            </a:prstGeom>
            <a:gradFill>
              <a:gsLst>
                <a:gs pos="0">
                  <a:srgbClr val="5B9BD5">
                    <a:lumMod val="60000"/>
                    <a:lumOff val="40000"/>
                  </a:srgbClr>
                </a:gs>
                <a:gs pos="100000">
                  <a:srgbClr val="07AA76"/>
                </a:gs>
              </a:gsLst>
              <a:lin ang="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HK" altLang="en-US" sz="1800" b="0" i="0" u="none" strike="noStrike" kern="0" cap="none" spc="0" normalizeH="0" baseline="0" noProof="0">
                <a:ln>
                  <a:noFill/>
                </a:ln>
                <a:solidFill>
                  <a:prstClr val="white"/>
                </a:solidFill>
                <a:effectLst/>
                <a:uLnTx/>
                <a:uFillTx/>
                <a:latin typeface="思源黑体 CN Bold" panose="020B0800000000000000" pitchFamily="34" charset="-122"/>
                <a:ea typeface="微软雅黑 Light" panose="020B0502040204020203" charset="-122"/>
                <a:cs typeface="+mn-cs"/>
              </a:endParaRPr>
            </a:p>
          </p:txBody>
        </p:sp>
        <p:sp>
          <p:nvSpPr>
            <p:cNvPr id="22" name="TOP-PPT -4-184"/>
            <p:cNvSpPr/>
            <p:nvPr/>
          </p:nvSpPr>
          <p:spPr>
            <a:xfrm>
              <a:off x="2270164" y="4003431"/>
              <a:ext cx="80475" cy="80475"/>
            </a:xfrm>
            <a:prstGeom prst="ellipse">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HK" altLang="en-US" sz="1800" b="0" i="0" u="none" strike="noStrike" kern="0" cap="none" spc="0" normalizeH="0" baseline="0" noProof="0">
                <a:ln>
                  <a:noFill/>
                </a:ln>
                <a:solidFill>
                  <a:prstClr val="white"/>
                </a:solidFill>
                <a:effectLst/>
                <a:uLnTx/>
                <a:uFillTx/>
                <a:latin typeface="思源黑体 CN Bold" panose="020B0800000000000000" pitchFamily="34" charset="-122"/>
                <a:ea typeface="微软雅黑 Light" panose="020B0502040204020203" charset="-122"/>
                <a:cs typeface="+mn-cs"/>
              </a:endParaRPr>
            </a:p>
          </p:txBody>
        </p:sp>
        <p:sp>
          <p:nvSpPr>
            <p:cNvPr id="23" name="TOP-PPT -4-185"/>
            <p:cNvSpPr/>
            <p:nvPr/>
          </p:nvSpPr>
          <p:spPr>
            <a:xfrm>
              <a:off x="3624636" y="4001721"/>
              <a:ext cx="80475" cy="80475"/>
            </a:xfrm>
            <a:prstGeom prst="ellipse">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HK" altLang="en-US" sz="1800" b="0" i="0" u="none" strike="noStrike" kern="0" cap="none" spc="0" normalizeH="0" baseline="0" noProof="0">
                <a:ln>
                  <a:noFill/>
                </a:ln>
                <a:solidFill>
                  <a:prstClr val="white"/>
                </a:solidFill>
                <a:effectLst/>
                <a:uLnTx/>
                <a:uFillTx/>
                <a:latin typeface="思源黑体 CN Bold" panose="020B0800000000000000" pitchFamily="34" charset="-122"/>
                <a:ea typeface="微软雅黑 Light" panose="020B0502040204020203" charset="-122"/>
                <a:cs typeface="+mn-cs"/>
              </a:endParaRPr>
            </a:p>
          </p:txBody>
        </p:sp>
        <p:sp>
          <p:nvSpPr>
            <p:cNvPr id="24" name="TOP-PPT -4-186"/>
            <p:cNvSpPr/>
            <p:nvPr/>
          </p:nvSpPr>
          <p:spPr>
            <a:xfrm>
              <a:off x="4979109" y="4000010"/>
              <a:ext cx="80475" cy="80475"/>
            </a:xfrm>
            <a:prstGeom prst="ellipse">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HK" altLang="en-US" sz="1800" b="0" i="0" u="none" strike="noStrike" kern="0" cap="none" spc="0" normalizeH="0" baseline="0" noProof="0">
                <a:ln>
                  <a:noFill/>
                </a:ln>
                <a:solidFill>
                  <a:prstClr val="white"/>
                </a:solidFill>
                <a:effectLst/>
                <a:uLnTx/>
                <a:uFillTx/>
                <a:latin typeface="思源黑体 CN Bold" panose="020B0800000000000000" pitchFamily="34" charset="-122"/>
                <a:ea typeface="微软雅黑 Light" panose="020B0502040204020203" charset="-122"/>
                <a:cs typeface="+mn-cs"/>
              </a:endParaRPr>
            </a:p>
          </p:txBody>
        </p:sp>
        <p:sp>
          <p:nvSpPr>
            <p:cNvPr id="25" name="TOP-PPT -4-187"/>
            <p:cNvSpPr/>
            <p:nvPr/>
          </p:nvSpPr>
          <p:spPr>
            <a:xfrm>
              <a:off x="6333583" y="3998300"/>
              <a:ext cx="80475" cy="80475"/>
            </a:xfrm>
            <a:prstGeom prst="ellipse">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HK" altLang="en-US" sz="1800" b="0" i="0" u="none" strike="noStrike" kern="0" cap="none" spc="0" normalizeH="0" baseline="0" noProof="0">
                <a:ln>
                  <a:noFill/>
                </a:ln>
                <a:solidFill>
                  <a:prstClr val="white"/>
                </a:solidFill>
                <a:effectLst/>
                <a:uLnTx/>
                <a:uFillTx/>
                <a:latin typeface="思源黑体 CN Bold" panose="020B0800000000000000" pitchFamily="34" charset="-122"/>
                <a:ea typeface="微软雅黑 Light" panose="020B0502040204020203" charset="-122"/>
                <a:cs typeface="+mn-cs"/>
              </a:endParaRPr>
            </a:p>
          </p:txBody>
        </p:sp>
        <p:sp>
          <p:nvSpPr>
            <p:cNvPr id="26" name="TOP-PPT -4-188"/>
            <p:cNvSpPr/>
            <p:nvPr/>
          </p:nvSpPr>
          <p:spPr>
            <a:xfrm>
              <a:off x="7688055" y="4006864"/>
              <a:ext cx="80475" cy="80475"/>
            </a:xfrm>
            <a:prstGeom prst="ellipse">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HK" altLang="en-US" sz="1800" b="0" i="0" u="none" strike="noStrike" kern="0" cap="none" spc="0" normalizeH="0" baseline="0" noProof="0">
                <a:ln>
                  <a:noFill/>
                </a:ln>
                <a:solidFill>
                  <a:prstClr val="white"/>
                </a:solidFill>
                <a:effectLst/>
                <a:uLnTx/>
                <a:uFillTx/>
                <a:latin typeface="思源黑体 CN Bold" panose="020B0800000000000000" pitchFamily="34" charset="-122"/>
                <a:ea typeface="微软雅黑 Light" panose="020B0502040204020203" charset="-122"/>
                <a:cs typeface="+mn-cs"/>
              </a:endParaRPr>
            </a:p>
          </p:txBody>
        </p:sp>
        <p:sp>
          <p:nvSpPr>
            <p:cNvPr id="27" name="TOP-PPT -4-189"/>
            <p:cNvSpPr/>
            <p:nvPr/>
          </p:nvSpPr>
          <p:spPr>
            <a:xfrm>
              <a:off x="9044252" y="4006863"/>
              <a:ext cx="80475" cy="80475"/>
            </a:xfrm>
            <a:prstGeom prst="ellipse">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HK" altLang="en-US" sz="1800" b="0" i="0" u="none" strike="noStrike" kern="0" cap="none" spc="0" normalizeH="0" baseline="0" noProof="0">
                <a:ln>
                  <a:noFill/>
                </a:ln>
                <a:solidFill>
                  <a:prstClr val="white"/>
                </a:solidFill>
                <a:effectLst/>
                <a:uLnTx/>
                <a:uFillTx/>
                <a:latin typeface="思源黑体 CN Bold" panose="020B0800000000000000" pitchFamily="34" charset="-122"/>
                <a:ea typeface="微软雅黑 Light" panose="020B0502040204020203" charset="-122"/>
                <a:cs typeface="+mn-cs"/>
              </a:endParaRPr>
            </a:p>
          </p:txBody>
        </p:sp>
        <p:sp>
          <p:nvSpPr>
            <p:cNvPr id="34" name="TOP-PPT -4-190"/>
            <p:cNvSpPr/>
            <p:nvPr/>
          </p:nvSpPr>
          <p:spPr>
            <a:xfrm>
              <a:off x="10398728" y="4005153"/>
              <a:ext cx="80475" cy="80475"/>
            </a:xfrm>
            <a:prstGeom prst="ellipse">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HK" altLang="en-US" sz="1800" b="0" i="0" u="none" strike="noStrike" kern="0" cap="none" spc="0" normalizeH="0" baseline="0" noProof="0">
                <a:ln>
                  <a:noFill/>
                </a:ln>
                <a:solidFill>
                  <a:prstClr val="white"/>
                </a:solidFill>
                <a:effectLst/>
                <a:uLnTx/>
                <a:uFillTx/>
                <a:latin typeface="思源黑体 CN Bold" panose="020B0800000000000000" pitchFamily="34" charset="-122"/>
                <a:ea typeface="微软雅黑 Light" panose="020B0502040204020203" charset="-122"/>
                <a:cs typeface="+mn-cs"/>
              </a:endParaRPr>
            </a:p>
          </p:txBody>
        </p:sp>
      </p:grpSp>
      <p:grpSp>
        <p:nvGrpSpPr>
          <p:cNvPr id="215" name="TOP-PPT -5"/>
          <p:cNvGrpSpPr/>
          <p:nvPr/>
        </p:nvGrpSpPr>
        <p:grpSpPr>
          <a:xfrm>
            <a:off x="1188971" y="4589812"/>
            <a:ext cx="10390816" cy="2148383"/>
            <a:chOff x="461965" y="4589812"/>
            <a:chExt cx="10390816" cy="2148383"/>
          </a:xfrm>
        </p:grpSpPr>
        <p:sp>
          <p:nvSpPr>
            <p:cNvPr id="216" name="TOP-PPT -5-1"/>
            <p:cNvSpPr/>
            <p:nvPr/>
          </p:nvSpPr>
          <p:spPr>
            <a:xfrm flipH="1">
              <a:off x="461965" y="4676092"/>
              <a:ext cx="10390816" cy="2062103"/>
            </a:xfrm>
            <a:prstGeom prst="rect">
              <a:avLst/>
            </a:prstGeom>
          </p:spPr>
          <p:txBody>
            <a:bodyPr wrap="square">
              <a:spAutoFit/>
            </a:bodyPr>
            <a:lstStyle/>
            <a:p>
              <a:pPr lvl="0" algn="just">
                <a:lnSpc>
                  <a:spcPct val="150000"/>
                </a:lnSpc>
                <a:spcAft>
                  <a:spcPts val="600"/>
                </a:spcAft>
              </a:pPr>
              <a:r>
                <a:rPr lang="zh-CN" altLang="en-US" sz="1200" dirty="0">
                  <a:solidFill>
                    <a:srgbClr val="9355A8"/>
                  </a:solidFill>
                  <a:latin typeface="思源黑体 CN Bold" panose="020B0800000000000000" pitchFamily="34" charset="-122"/>
                  <a:ea typeface="思源黑体 CN Bold" panose="020B0800000000000000" pitchFamily="34" charset="-122"/>
                </a:rPr>
                <a:t>吗啡 (Morphine)</a:t>
              </a:r>
            </a:p>
            <a:p>
              <a:pPr lvl="0" algn="just">
                <a:lnSpc>
                  <a:spcPct val="150000"/>
                </a:lnSpc>
                <a:spcAft>
                  <a:spcPts val="600"/>
                </a:spcAft>
              </a:pPr>
              <a:r>
                <a:rPr lang="zh-CN" altLang="en-US" sz="1200" dirty="0">
                  <a:solidFill>
                    <a:srgbClr val="9355A8"/>
                  </a:solidFill>
                  <a:latin typeface="思源黑体 CN Bold" panose="020B0800000000000000" pitchFamily="34" charset="-122"/>
                  <a:ea typeface="思源黑体 CN Bold" panose="020B0800000000000000" pitchFamily="34" charset="-122"/>
                </a:rPr>
                <a:t>性状：是从鸦片中分离出来的主要生物碱，在鸦片中含量10%</a:t>
              </a:r>
            </a:p>
            <a:p>
              <a:pPr lvl="0" algn="just">
                <a:lnSpc>
                  <a:spcPct val="150000"/>
                </a:lnSpc>
                <a:spcAft>
                  <a:spcPts val="600"/>
                </a:spcAft>
              </a:pPr>
              <a:r>
                <a:rPr lang="zh-CN" altLang="en-US" sz="1200" dirty="0">
                  <a:solidFill>
                    <a:srgbClr val="9355A8"/>
                  </a:solidFill>
                  <a:latin typeface="思源黑体 CN Bold" panose="020B0800000000000000" pitchFamily="34" charset="-122"/>
                  <a:ea typeface="思源黑体 CN Bold" panose="020B0800000000000000" pitchFamily="34" charset="-122"/>
                </a:rPr>
                <a:t>左右，为白色有丝光的针状结晶或结晶性粉末，为无色或白色结晶粉末 ，遇光易变质，易溶于水，微溶于乙醇。</a:t>
              </a:r>
            </a:p>
            <a:p>
              <a:pPr lvl="0" algn="just">
                <a:lnSpc>
                  <a:spcPct val="150000"/>
                </a:lnSpc>
                <a:spcAft>
                  <a:spcPts val="600"/>
                </a:spcAft>
              </a:pPr>
              <a:r>
                <a:rPr lang="zh-CN" altLang="en-US" sz="1200" dirty="0">
                  <a:solidFill>
                    <a:srgbClr val="9355A8"/>
                  </a:solidFill>
                  <a:latin typeface="思源黑体 CN Bold" panose="020B0800000000000000" pitchFamily="34" charset="-122"/>
                  <a:ea typeface="思源黑体 CN Bold" panose="020B0800000000000000" pitchFamily="34" charset="-122"/>
                </a:rPr>
                <a:t>医学应用：在医学上，吗啡为麻醉性镇痛药，主要用于外科手术和外伤性剧痛、晚期癌症剧痛等，也用于心绞痛发作时止痛和镇静作用。</a:t>
              </a:r>
            </a:p>
            <a:p>
              <a:pPr lvl="0" algn="just">
                <a:lnSpc>
                  <a:spcPct val="150000"/>
                </a:lnSpc>
                <a:spcAft>
                  <a:spcPts val="600"/>
                </a:spcAft>
              </a:pPr>
              <a:r>
                <a:rPr lang="zh-CN" altLang="en-US" sz="1200" dirty="0">
                  <a:solidFill>
                    <a:srgbClr val="9355A8"/>
                  </a:solidFill>
                  <a:latin typeface="思源黑体 CN Bold" panose="020B0800000000000000" pitchFamily="34" charset="-122"/>
                  <a:ea typeface="思源黑体 CN Bold" panose="020B0800000000000000" pitchFamily="34" charset="-122"/>
                </a:rPr>
                <a:t>危害：久用可产生严重的依赖性，一旦失去供给，将会产生流汗、颤抖、发热、血压升高、肌肉疼痛和痉挛等明显的戒断症状。长期使用吗啡，会引发精神失常，大剂量吸食吗啡，会导致呼吸停止而死亡。 </a:t>
              </a:r>
            </a:p>
          </p:txBody>
        </p:sp>
        <p:cxnSp>
          <p:nvCxnSpPr>
            <p:cNvPr id="217" name="TOP-PPT -5-2"/>
            <p:cNvCxnSpPr/>
            <p:nvPr/>
          </p:nvCxnSpPr>
          <p:spPr>
            <a:xfrm flipH="1">
              <a:off x="9109757" y="4589812"/>
              <a:ext cx="0" cy="515588"/>
            </a:xfrm>
            <a:prstGeom prst="line">
              <a:avLst/>
            </a:prstGeom>
            <a:noFill/>
            <a:ln w="19050" cap="flat" cmpd="sng" algn="ctr">
              <a:solidFill>
                <a:srgbClr val="00A166"/>
              </a:solidFill>
              <a:prstDash val="solid"/>
              <a:miter lim="800000"/>
            </a:ln>
            <a:effectLst/>
          </p:spPr>
        </p:cxnSp>
        <p:cxnSp>
          <p:nvCxnSpPr>
            <p:cNvPr id="218" name="TOP-PPT -5-3"/>
            <p:cNvCxnSpPr/>
            <p:nvPr/>
          </p:nvCxnSpPr>
          <p:spPr>
            <a:xfrm>
              <a:off x="4020766" y="4825647"/>
              <a:ext cx="5057229" cy="0"/>
            </a:xfrm>
            <a:prstGeom prst="line">
              <a:avLst/>
            </a:prstGeom>
            <a:noFill/>
            <a:ln w="6350" cap="flat" cmpd="sng" algn="ctr">
              <a:solidFill>
                <a:srgbClr val="00A166"/>
              </a:solidFill>
              <a:prstDash val="solid"/>
              <a:miter lim="800000"/>
              <a:headEnd type="none"/>
              <a:tailEnd type="stealth"/>
            </a:ln>
            <a:effectLst/>
          </p:spPr>
        </p:cxn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ppt_x</p:attrName>
                                        </p:attrNameLst>
                                      </p:cBhvr>
                                      <p:tavLst>
                                        <p:tav tm="0">
                                          <p:val>
                                            <p:strVal val="#ppt_x"/>
                                          </p:val>
                                        </p:tav>
                                        <p:tav tm="100000">
                                          <p:val>
                                            <p:strVal val="#ppt_x"/>
                                          </p:val>
                                        </p:tav>
                                      </p:tavLst>
                                    </p:anim>
                                    <p:anim calcmode="lin" valueType="num">
                                      <p:cBhvr>
                                        <p:cTn id="9" dur="500" fill="hold"/>
                                        <p:tgtEl>
                                          <p:spTgt spid="10"/>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anim calcmode="lin" valueType="num">
                                      <p:cBhvr>
                                        <p:cTn id="14" dur="500" fill="hold"/>
                                        <p:tgtEl>
                                          <p:spTgt spid="16"/>
                                        </p:tgtEl>
                                        <p:attrNameLst>
                                          <p:attrName>ppt_x</p:attrName>
                                        </p:attrNameLst>
                                      </p:cBhvr>
                                      <p:tavLst>
                                        <p:tav tm="0">
                                          <p:val>
                                            <p:strVal val="#ppt_x"/>
                                          </p:val>
                                        </p:tav>
                                        <p:tav tm="100000">
                                          <p:val>
                                            <p:strVal val="#ppt_x"/>
                                          </p:val>
                                        </p:tav>
                                      </p:tavLst>
                                    </p:anim>
                                    <p:anim calcmode="lin" valueType="num">
                                      <p:cBhvr>
                                        <p:cTn id="15" dur="500" fill="hold"/>
                                        <p:tgtEl>
                                          <p:spTgt spid="16"/>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215"/>
                                        </p:tgtEl>
                                        <p:attrNameLst>
                                          <p:attrName>style.visibility</p:attrName>
                                        </p:attrNameLst>
                                      </p:cBhvr>
                                      <p:to>
                                        <p:strVal val="visible"/>
                                      </p:to>
                                    </p:set>
                                    <p:animEffect transition="in" filter="fade">
                                      <p:cBhvr>
                                        <p:cTn id="19" dur="500"/>
                                        <p:tgtEl>
                                          <p:spTgt spid="215"/>
                                        </p:tgtEl>
                                      </p:cBhvr>
                                    </p:animEffect>
                                    <p:anim calcmode="lin" valueType="num">
                                      <p:cBhvr>
                                        <p:cTn id="20" dur="500" fill="hold"/>
                                        <p:tgtEl>
                                          <p:spTgt spid="215"/>
                                        </p:tgtEl>
                                        <p:attrNameLst>
                                          <p:attrName>ppt_x</p:attrName>
                                        </p:attrNameLst>
                                      </p:cBhvr>
                                      <p:tavLst>
                                        <p:tav tm="0">
                                          <p:val>
                                            <p:strVal val="#ppt_x"/>
                                          </p:val>
                                        </p:tav>
                                        <p:tav tm="100000">
                                          <p:val>
                                            <p:strVal val="#ppt_x"/>
                                          </p:val>
                                        </p:tav>
                                      </p:tavLst>
                                    </p:anim>
                                    <p:anim calcmode="lin" valueType="num">
                                      <p:cBhvr>
                                        <p:cTn id="21" dur="500" fill="hold"/>
                                        <p:tgtEl>
                                          <p:spTgt spid="2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OP-PPT -1"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3" name="TOP-PPT -2"/>
          <p:cNvGrpSpPr/>
          <p:nvPr/>
        </p:nvGrpSpPr>
        <p:grpSpPr>
          <a:xfrm>
            <a:off x="311314" y="213446"/>
            <a:ext cx="3210217" cy="598296"/>
            <a:chOff x="6883194" y="2326900"/>
            <a:chExt cx="3658758" cy="681891"/>
          </a:xfrm>
        </p:grpSpPr>
        <p:sp>
          <p:nvSpPr>
            <p:cNvPr id="5" name="TOP-PPT -2-1"/>
            <p:cNvSpPr/>
            <p:nvPr/>
          </p:nvSpPr>
          <p:spPr>
            <a:xfrm>
              <a:off x="6897553" y="2326900"/>
              <a:ext cx="669686" cy="669686"/>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6" name="TOP-PPT -2-2"/>
            <p:cNvSpPr txBox="1"/>
            <p:nvPr/>
          </p:nvSpPr>
          <p:spPr>
            <a:xfrm>
              <a:off x="6883194" y="2430911"/>
              <a:ext cx="698394" cy="451603"/>
            </a:xfrm>
            <a:prstGeom prst="rect">
              <a:avLst/>
            </a:prstGeom>
            <a:noFill/>
          </p:spPr>
          <p:txBody>
            <a:bodyPr wrap="square" rtlCol="0">
              <a:spAutoFit/>
            </a:bodyPr>
            <a:lstStyle/>
            <a:p>
              <a:pPr algn="ctr"/>
              <a:r>
                <a:rPr lang="en-US" altLang="zh-CN" sz="2000">
                  <a:solidFill>
                    <a:schemeClr val="bg1"/>
                  </a:solidFill>
                  <a:latin typeface="思源黑体 CN Bold" panose="020B0800000000000000" pitchFamily="34" charset="-122"/>
                  <a:ea typeface="思源黑体 CN Bold" panose="020B0800000000000000" pitchFamily="34" charset="-122"/>
                </a:rPr>
                <a:t>01</a:t>
              </a:r>
            </a:p>
          </p:txBody>
        </p:sp>
        <p:grpSp>
          <p:nvGrpSpPr>
            <p:cNvPr id="7" name="组合 6"/>
            <p:cNvGrpSpPr/>
            <p:nvPr/>
          </p:nvGrpSpPr>
          <p:grpSpPr>
            <a:xfrm>
              <a:off x="7879529" y="2329409"/>
              <a:ext cx="2662423" cy="679382"/>
              <a:chOff x="7879529" y="2326511"/>
              <a:chExt cx="2662423" cy="679382"/>
            </a:xfrm>
          </p:grpSpPr>
          <p:sp>
            <p:nvSpPr>
              <p:cNvPr id="8" name="TOP-PPT -2-3"/>
              <p:cNvSpPr txBox="1"/>
              <p:nvPr/>
            </p:nvSpPr>
            <p:spPr>
              <a:xfrm>
                <a:off x="7879530" y="2326511"/>
                <a:ext cx="1751527" cy="451603"/>
              </a:xfrm>
              <a:prstGeom prst="rect">
                <a:avLst/>
              </a:prstGeom>
              <a:noFill/>
            </p:spPr>
            <p:txBody>
              <a:bodyPr wrap="square" rtlCol="0">
                <a:spAutoFit/>
              </a:bodyPr>
              <a:lstStyle/>
              <a:p>
                <a:pPr algn="dist"/>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什么是毒品</a:t>
                </a:r>
              </a:p>
            </p:txBody>
          </p:sp>
          <p:sp>
            <p:nvSpPr>
              <p:cNvPr id="9" name="TOP-PPT -2-4"/>
              <p:cNvSpPr txBox="1"/>
              <p:nvPr/>
            </p:nvSpPr>
            <p:spPr>
              <a:xfrm>
                <a:off x="7896329" y="2760347"/>
                <a:ext cx="2645623" cy="243171"/>
              </a:xfrm>
              <a:prstGeom prst="rect">
                <a:avLst/>
              </a:prstGeom>
              <a:noFill/>
            </p:spPr>
            <p:txBody>
              <a:bodyPr wrap="square" rtlCol="0">
                <a:spAutoFit/>
              </a:bodyPr>
              <a:lstStyle/>
              <a:p>
                <a:pPr algn="dist"/>
                <a:r>
                  <a:rPr lang="en-US" altLang="zh-CN" sz="800" i="1">
                    <a:solidFill>
                      <a:schemeClr val="tx1">
                        <a:lumMod val="50000"/>
                        <a:lumOff val="50000"/>
                      </a:schemeClr>
                    </a:solidFill>
                    <a:latin typeface="思源黑体 CN Light" panose="020B0300000000000000" pitchFamily="34" charset="-122"/>
                    <a:ea typeface="思源黑体 CN Light" panose="020B0300000000000000" pitchFamily="34" charset="-122"/>
                  </a:rPr>
                  <a:t>WHAT ARE DRUGS</a:t>
                </a:r>
              </a:p>
            </p:txBody>
          </p:sp>
        </p:grpSp>
      </p:grpSp>
      <p:grpSp>
        <p:nvGrpSpPr>
          <p:cNvPr id="10" name="TOP-PPT -3"/>
          <p:cNvGrpSpPr/>
          <p:nvPr/>
        </p:nvGrpSpPr>
        <p:grpSpPr>
          <a:xfrm>
            <a:off x="-254000" y="1184342"/>
            <a:ext cx="6138116" cy="5207000"/>
            <a:chOff x="-254000" y="1184342"/>
            <a:chExt cx="6138116" cy="5207000"/>
          </a:xfrm>
        </p:grpSpPr>
        <p:sp>
          <p:nvSpPr>
            <p:cNvPr id="11" name="TOP-PPT -3-1"/>
            <p:cNvSpPr/>
            <p:nvPr/>
          </p:nvSpPr>
          <p:spPr>
            <a:xfrm>
              <a:off x="-254000" y="1184342"/>
              <a:ext cx="5207000" cy="5207000"/>
            </a:xfrm>
            <a:prstGeom prst="arc">
              <a:avLst>
                <a:gd name="adj1" fmla="val 16756486"/>
                <a:gd name="adj2" fmla="val 4341552"/>
              </a:avLst>
            </a:prstGeom>
            <a:noFill/>
            <a:ln w="6350" cap="flat" cmpd="sng" algn="ctr">
              <a:gradFill>
                <a:gsLst>
                  <a:gs pos="100000">
                    <a:sysClr val="window" lastClr="FFFFFF">
                      <a:alpha val="0"/>
                    </a:sysClr>
                  </a:gs>
                  <a:gs pos="0">
                    <a:srgbClr val="0669DC">
                      <a:alpha val="37000"/>
                    </a:srgbClr>
                  </a:gs>
                  <a:gs pos="73000">
                    <a:srgbClr val="07AA76">
                      <a:alpha val="0"/>
                    </a:srgbClr>
                  </a:gs>
                </a:gsLst>
                <a:lin ang="10800000" scaled="0"/>
              </a:gradFill>
              <a:prstDash val="sysDash"/>
              <a:miter lim="800000"/>
              <a:headEnd type="none"/>
              <a:tailEnd type="none"/>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HK" altLang="en-US" sz="1800" b="0" i="0" u="none" strike="noStrike" kern="0" cap="none" spc="0" normalizeH="0" baseline="0" noProof="0">
                <a:ln>
                  <a:noFill/>
                </a:ln>
                <a:solidFill>
                  <a:prstClr val="black"/>
                </a:solidFill>
                <a:effectLst/>
                <a:uLnTx/>
                <a:uFillTx/>
                <a:latin typeface="思源黑体 CN Bold" panose="020B0800000000000000" pitchFamily="34" charset="-122"/>
                <a:ea typeface="微软雅黑 Light" panose="020B0502040204020203" charset="-122"/>
                <a:cs typeface="+mn-cs"/>
              </a:endParaRPr>
            </a:p>
          </p:txBody>
        </p:sp>
        <p:grpSp>
          <p:nvGrpSpPr>
            <p:cNvPr id="12" name="组合 11"/>
            <p:cNvGrpSpPr/>
            <p:nvPr/>
          </p:nvGrpSpPr>
          <p:grpSpPr>
            <a:xfrm>
              <a:off x="4595198" y="3103362"/>
              <a:ext cx="1288918" cy="1288918"/>
              <a:chOff x="4595198" y="3103362"/>
              <a:chExt cx="1288918" cy="1288918"/>
            </a:xfrm>
          </p:grpSpPr>
          <p:sp>
            <p:nvSpPr>
              <p:cNvPr id="13" name="TOP-PPT -3-2"/>
              <p:cNvSpPr/>
              <p:nvPr/>
            </p:nvSpPr>
            <p:spPr>
              <a:xfrm>
                <a:off x="4595198" y="3103362"/>
                <a:ext cx="1288918" cy="1288918"/>
              </a:xfrm>
              <a:prstGeom prst="ellipse">
                <a:avLst/>
              </a:prstGeom>
              <a:solidFill>
                <a:srgbClr val="9355A8"/>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HK" altLang="en-US" sz="1800" b="0" i="0" u="none" strike="noStrike" kern="0" cap="none" spc="0" normalizeH="0" baseline="0" noProof="0">
                  <a:ln>
                    <a:noFill/>
                  </a:ln>
                  <a:solidFill>
                    <a:prstClr val="white"/>
                  </a:solidFill>
                  <a:effectLst/>
                  <a:uLnTx/>
                  <a:uFillTx/>
                  <a:latin typeface="思源黑体 CN Bold" panose="020B0800000000000000" pitchFamily="34" charset="-122"/>
                  <a:ea typeface="思源黑体 CN Bold" panose="020B0800000000000000" pitchFamily="34" charset="-122"/>
                </a:endParaRPr>
              </a:p>
            </p:txBody>
          </p:sp>
          <p:sp>
            <p:nvSpPr>
              <p:cNvPr id="14" name="TOP-PPT -3-3"/>
              <p:cNvSpPr/>
              <p:nvPr/>
            </p:nvSpPr>
            <p:spPr>
              <a:xfrm>
                <a:off x="4777363" y="3424656"/>
                <a:ext cx="924586" cy="640080"/>
              </a:xfrm>
              <a:prstGeom prst="rect">
                <a:avLst/>
              </a:prstGeom>
            </p:spPr>
            <p:txBody>
              <a:bodyPr wrap="square">
                <a:spAutoFit/>
              </a:bodyPr>
              <a:lstStyle/>
              <a:p>
                <a:pPr algn="ctr"/>
                <a:r>
                  <a:rPr lang="en-US" altLang="zh-CN" sz="3600">
                    <a:solidFill>
                      <a:prstClr val="white"/>
                    </a:solidFill>
                    <a:latin typeface="思源黑体 CN Bold" panose="020B0800000000000000" pitchFamily="34" charset="-122"/>
                    <a:ea typeface="思源黑体 CN Bold" panose="020B0800000000000000" pitchFamily="34" charset="-122"/>
                  </a:rPr>
                  <a:t>03</a:t>
                </a:r>
              </a:p>
            </p:txBody>
          </p:sp>
        </p:grpSp>
      </p:grpSp>
      <p:grpSp>
        <p:nvGrpSpPr>
          <p:cNvPr id="15" name="TOP-PPT -4"/>
          <p:cNvGrpSpPr/>
          <p:nvPr/>
        </p:nvGrpSpPr>
        <p:grpSpPr>
          <a:xfrm>
            <a:off x="6360498" y="1184342"/>
            <a:ext cx="6045200" cy="5207000"/>
            <a:chOff x="6360498" y="1184342"/>
            <a:chExt cx="6045200" cy="5207000"/>
          </a:xfrm>
        </p:grpSpPr>
        <p:sp>
          <p:nvSpPr>
            <p:cNvPr id="16" name="TOP-PPT -4-1"/>
            <p:cNvSpPr/>
            <p:nvPr/>
          </p:nvSpPr>
          <p:spPr>
            <a:xfrm flipH="1">
              <a:off x="7198698" y="1184342"/>
              <a:ext cx="5207000" cy="5207000"/>
            </a:xfrm>
            <a:prstGeom prst="arc">
              <a:avLst>
                <a:gd name="adj1" fmla="val 16756486"/>
                <a:gd name="adj2" fmla="val 4341552"/>
              </a:avLst>
            </a:prstGeom>
            <a:noFill/>
            <a:ln w="6350" cap="flat" cmpd="sng" algn="ctr">
              <a:gradFill>
                <a:gsLst>
                  <a:gs pos="100000">
                    <a:sysClr val="window" lastClr="FFFFFF">
                      <a:alpha val="0"/>
                    </a:sysClr>
                  </a:gs>
                  <a:gs pos="0">
                    <a:srgbClr val="0669DC">
                      <a:alpha val="37000"/>
                    </a:srgbClr>
                  </a:gs>
                  <a:gs pos="73000">
                    <a:srgbClr val="07AA76">
                      <a:alpha val="0"/>
                    </a:srgbClr>
                  </a:gs>
                </a:gsLst>
                <a:lin ang="10800000" scaled="0"/>
              </a:gradFill>
              <a:prstDash val="sysDash"/>
              <a:miter lim="800000"/>
              <a:headEnd type="none"/>
              <a:tailEnd type="none"/>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HK" altLang="en-US" sz="1800" b="0" i="0" u="none" strike="noStrike" kern="0" cap="none" spc="0" normalizeH="0" baseline="0" noProof="0">
                <a:ln>
                  <a:noFill/>
                </a:ln>
                <a:solidFill>
                  <a:prstClr val="black"/>
                </a:solidFill>
                <a:effectLst/>
                <a:uLnTx/>
                <a:uFillTx/>
                <a:latin typeface="思源黑体 CN Bold" panose="020B0800000000000000" pitchFamily="34" charset="-122"/>
                <a:ea typeface="微软雅黑 Light" panose="020B0502040204020203" charset="-122"/>
                <a:cs typeface="+mn-cs"/>
              </a:endParaRPr>
            </a:p>
          </p:txBody>
        </p:sp>
        <p:grpSp>
          <p:nvGrpSpPr>
            <p:cNvPr id="17" name="组合 16"/>
            <p:cNvGrpSpPr/>
            <p:nvPr/>
          </p:nvGrpSpPr>
          <p:grpSpPr>
            <a:xfrm>
              <a:off x="6360498" y="3103362"/>
              <a:ext cx="1288918" cy="1288918"/>
              <a:chOff x="6360498" y="3103362"/>
              <a:chExt cx="1288918" cy="1288918"/>
            </a:xfrm>
          </p:grpSpPr>
          <p:sp>
            <p:nvSpPr>
              <p:cNvPr id="18" name="TOP-PPT -4-2"/>
              <p:cNvSpPr/>
              <p:nvPr/>
            </p:nvSpPr>
            <p:spPr>
              <a:xfrm>
                <a:off x="6360498" y="3103362"/>
                <a:ext cx="1288918" cy="1288918"/>
              </a:xfrm>
              <a:prstGeom prst="ellipse">
                <a:avLst/>
              </a:prstGeom>
              <a:solidFill>
                <a:srgbClr val="9355A8"/>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HK" altLang="en-US" sz="1800" b="0" i="0" u="none" strike="noStrike" kern="0" cap="none" spc="0" normalizeH="0" baseline="0" noProof="0">
                  <a:ln>
                    <a:noFill/>
                  </a:ln>
                  <a:solidFill>
                    <a:prstClr val="white"/>
                  </a:solidFill>
                  <a:effectLst/>
                  <a:uLnTx/>
                  <a:uFillTx/>
                  <a:latin typeface="思源黑体 CN Bold" panose="020B0800000000000000" pitchFamily="34" charset="-122"/>
                  <a:ea typeface="思源黑体 CN Bold" panose="020B0800000000000000" pitchFamily="34" charset="-122"/>
                </a:endParaRPr>
              </a:p>
            </p:txBody>
          </p:sp>
          <p:sp>
            <p:nvSpPr>
              <p:cNvPr id="19" name="TOP-PPT -4-3"/>
              <p:cNvSpPr/>
              <p:nvPr/>
            </p:nvSpPr>
            <p:spPr>
              <a:xfrm>
                <a:off x="6542663" y="3424656"/>
                <a:ext cx="924586" cy="640080"/>
              </a:xfrm>
              <a:prstGeom prst="rect">
                <a:avLst/>
              </a:prstGeom>
            </p:spPr>
            <p:txBody>
              <a:bodyPr wrap="square">
                <a:spAutoFit/>
              </a:bodyPr>
              <a:lstStyle/>
              <a:p>
                <a:pPr algn="ctr"/>
                <a:r>
                  <a:rPr lang="en-US" altLang="zh-CN" sz="3600">
                    <a:solidFill>
                      <a:prstClr val="white"/>
                    </a:solidFill>
                    <a:latin typeface="思源黑体 CN Bold" panose="020B0800000000000000" pitchFamily="34" charset="-122"/>
                    <a:ea typeface="思源黑体 CN Bold" panose="020B0800000000000000" pitchFamily="34" charset="-122"/>
                  </a:rPr>
                  <a:t>04</a:t>
                </a:r>
              </a:p>
            </p:txBody>
          </p:sp>
        </p:grpSp>
      </p:grpSp>
      <p:grpSp>
        <p:nvGrpSpPr>
          <p:cNvPr id="20" name="TOP-PPT -5"/>
          <p:cNvGrpSpPr/>
          <p:nvPr/>
        </p:nvGrpSpPr>
        <p:grpSpPr>
          <a:xfrm>
            <a:off x="7947648" y="1789661"/>
            <a:ext cx="3669323" cy="4206031"/>
            <a:chOff x="7722039" y="2543591"/>
            <a:chExt cx="3669323" cy="4206031"/>
          </a:xfrm>
        </p:grpSpPr>
        <p:sp>
          <p:nvSpPr>
            <p:cNvPr id="21" name="TOP-PPT -5-1"/>
            <p:cNvSpPr/>
            <p:nvPr/>
          </p:nvSpPr>
          <p:spPr>
            <a:xfrm>
              <a:off x="7722039" y="3305281"/>
              <a:ext cx="3669323" cy="3444240"/>
            </a:xfrm>
            <a:prstGeom prst="rect">
              <a:avLst/>
            </a:prstGeom>
          </p:spPr>
          <p:txBody>
            <a:bodyPr wrap="square">
              <a:spAutoFit/>
            </a:bodyPr>
            <a:lstStyle/>
            <a:p>
              <a:pPr algn="r">
                <a:lnSpc>
                  <a:spcPct val="150000"/>
                </a:lnSpc>
                <a:spcAft>
                  <a:spcPts val="600"/>
                </a:spcAft>
              </a:pPr>
              <a:r>
                <a:rPr lang="zh-CN" altLang="en-US" sz="1400">
                  <a:solidFill>
                    <a:schemeClr val="tx1">
                      <a:lumMod val="75000"/>
                      <a:lumOff val="25000"/>
                    </a:schemeClr>
                  </a:solidFill>
                  <a:latin typeface="思源黑体 CN Light" panose="020B0300000000000000" pitchFamily="34" charset="-122"/>
                  <a:ea typeface="思源黑体 CN Light" panose="020B0300000000000000" pitchFamily="34" charset="-122"/>
                </a:rPr>
                <a:t>原植物：是一种粗大、直立、芳香的一年生雌雄异株的灌木。大麻原产于中亚，在北温带地区种植较为广泛。</a:t>
              </a:r>
            </a:p>
            <a:p>
              <a:pPr algn="r">
                <a:lnSpc>
                  <a:spcPct val="150000"/>
                </a:lnSpc>
                <a:spcAft>
                  <a:spcPts val="600"/>
                </a:spcAft>
              </a:pPr>
              <a:r>
                <a:rPr lang="zh-CN" altLang="en-US" sz="1400">
                  <a:solidFill>
                    <a:schemeClr val="tx1">
                      <a:lumMod val="75000"/>
                      <a:lumOff val="25000"/>
                    </a:schemeClr>
                  </a:solidFill>
                  <a:latin typeface="思源黑体 CN Light" panose="020B0300000000000000" pitchFamily="34" charset="-122"/>
                  <a:ea typeface="思源黑体 CN Light" panose="020B0300000000000000" pitchFamily="34" charset="-122"/>
                </a:rPr>
                <a:t>主要成分：大麻里含有大麻酚、大麻二酚和四氢大麻酚等数种生物碱。其中四氢大麻酚是服用大麻后产生致幻作用的主要成份。</a:t>
              </a:r>
            </a:p>
            <a:p>
              <a:pPr algn="r">
                <a:lnSpc>
                  <a:spcPct val="150000"/>
                </a:lnSpc>
                <a:spcAft>
                  <a:spcPts val="600"/>
                </a:spcAft>
              </a:pPr>
              <a:r>
                <a:rPr lang="zh-CN" altLang="en-US" sz="1400">
                  <a:solidFill>
                    <a:schemeClr val="tx1">
                      <a:lumMod val="75000"/>
                      <a:lumOff val="25000"/>
                    </a:schemeClr>
                  </a:solidFill>
                  <a:latin typeface="思源黑体 CN Light" panose="020B0300000000000000" pitchFamily="34" charset="-122"/>
                  <a:ea typeface="思源黑体 CN Light" panose="020B0300000000000000" pitchFamily="34" charset="-122"/>
                </a:rPr>
                <a:t>吸食危害：大麻服用后可影响中枢神经系统，引起欣快感，并引起倦睡。大剂量服用可出现幻视、焦虑、抑郁、情绪突变、妄想狂样的反应。</a:t>
              </a:r>
            </a:p>
          </p:txBody>
        </p:sp>
        <p:sp>
          <p:nvSpPr>
            <p:cNvPr id="22" name="TOP-PPT -5-2"/>
            <p:cNvSpPr/>
            <p:nvPr/>
          </p:nvSpPr>
          <p:spPr>
            <a:xfrm>
              <a:off x="8072903" y="2543591"/>
              <a:ext cx="3318458" cy="518160"/>
            </a:xfrm>
            <a:prstGeom prst="rect">
              <a:avLst/>
            </a:prstGeom>
          </p:spPr>
          <p:txBody>
            <a:bodyPr wrap="square">
              <a:spAutoFit/>
            </a:bodyPr>
            <a:lstStyle/>
            <a:p>
              <a:pPr algn="r"/>
              <a:r>
                <a:rPr lang="zh-CN" altLang="en-US" sz="2800">
                  <a:solidFill>
                    <a:srgbClr val="9355A8"/>
                  </a:solidFill>
                  <a:latin typeface="思源黑体 CN Bold" panose="020B0800000000000000" pitchFamily="34" charset="-122"/>
                  <a:ea typeface="思源黑体 CN Bold" panose="020B0800000000000000" pitchFamily="34" charset="-122"/>
                </a:rPr>
                <a:t>大麻</a:t>
              </a:r>
            </a:p>
          </p:txBody>
        </p:sp>
        <p:cxnSp>
          <p:nvCxnSpPr>
            <p:cNvPr id="23" name="TOP-PPT -5-3"/>
            <p:cNvCxnSpPr/>
            <p:nvPr/>
          </p:nvCxnSpPr>
          <p:spPr>
            <a:xfrm flipH="1">
              <a:off x="9717948" y="3208755"/>
              <a:ext cx="1554559" cy="0"/>
            </a:xfrm>
            <a:prstGeom prst="line">
              <a:avLst/>
            </a:prstGeom>
            <a:noFill/>
            <a:ln w="38100" cap="flat" cmpd="sng" algn="ctr">
              <a:gradFill>
                <a:gsLst>
                  <a:gs pos="0">
                    <a:srgbClr val="0669DC"/>
                  </a:gs>
                  <a:gs pos="100000">
                    <a:srgbClr val="07AA76">
                      <a:alpha val="0"/>
                    </a:srgbClr>
                  </a:gs>
                </a:gsLst>
                <a:lin ang="0" scaled="0"/>
              </a:gradFill>
              <a:prstDash val="solid"/>
              <a:miter lim="800000"/>
            </a:ln>
            <a:effectLst/>
          </p:spPr>
        </p:cxnSp>
      </p:grpSp>
      <p:grpSp>
        <p:nvGrpSpPr>
          <p:cNvPr id="24" name="TOP-PPT -6"/>
          <p:cNvGrpSpPr/>
          <p:nvPr/>
        </p:nvGrpSpPr>
        <p:grpSpPr>
          <a:xfrm>
            <a:off x="449180" y="1912771"/>
            <a:ext cx="3886200" cy="3159591"/>
            <a:chOff x="826497" y="2543591"/>
            <a:chExt cx="3886200" cy="3159591"/>
          </a:xfrm>
        </p:grpSpPr>
        <p:sp>
          <p:nvSpPr>
            <p:cNvPr id="25" name="TOP-PPT -6-1"/>
            <p:cNvSpPr/>
            <p:nvPr/>
          </p:nvSpPr>
          <p:spPr>
            <a:xfrm>
              <a:off x="827686" y="3305281"/>
              <a:ext cx="3637621" cy="2407920"/>
            </a:xfrm>
            <a:prstGeom prst="rect">
              <a:avLst/>
            </a:prstGeom>
          </p:spPr>
          <p:txBody>
            <a:bodyPr wrap="square">
              <a:spAutoFit/>
            </a:bodyPr>
            <a:lstStyle/>
            <a:p>
              <a:pPr algn="just">
                <a:lnSpc>
                  <a:spcPct val="150000"/>
                </a:lnSpc>
                <a:spcAft>
                  <a:spcPts val="600"/>
                </a:spcAft>
              </a:pPr>
              <a:r>
                <a:rPr lang="zh-CN" altLang="en-US" sz="1400" dirty="0">
                  <a:solidFill>
                    <a:schemeClr val="tx1">
                      <a:lumMod val="75000"/>
                      <a:lumOff val="25000"/>
                    </a:schemeClr>
                  </a:solidFill>
                  <a:latin typeface="思源黑体 CN Light" panose="020B0300000000000000" pitchFamily="34" charset="-122"/>
                  <a:ea typeface="思源黑体 CN Light" panose="020B0300000000000000" pitchFamily="34" charset="-122"/>
                </a:rPr>
                <a:t>通用名称：“二乙酰吗啡”，俗称白粉，由吗啡加工制作而成，镇痛作用是吗啡的4—8倍，医学上曾广泛用于麻醉镇痛，但成瘾快，极难戒断。</a:t>
              </a:r>
            </a:p>
            <a:p>
              <a:pPr algn="just">
                <a:lnSpc>
                  <a:spcPct val="150000"/>
                </a:lnSpc>
                <a:spcAft>
                  <a:spcPts val="600"/>
                </a:spcAft>
              </a:pPr>
              <a:r>
                <a:rPr lang="zh-CN" altLang="en-US" sz="1400" dirty="0">
                  <a:solidFill>
                    <a:schemeClr val="tx1">
                      <a:lumMod val="75000"/>
                      <a:lumOff val="25000"/>
                    </a:schemeClr>
                  </a:solidFill>
                  <a:latin typeface="思源黑体 CN Light" panose="020B0300000000000000" pitchFamily="34" charset="-122"/>
                  <a:ea typeface="思源黑体 CN Light" panose="020B0300000000000000" pitchFamily="34" charset="-122"/>
                </a:rPr>
                <a:t>吸食危害：长期使用会破坏人的免疫功能，并导致心、肝、肾等主要脏器的损害。注射吸食还能传播艾滋病等疾病。 </a:t>
              </a:r>
            </a:p>
          </p:txBody>
        </p:sp>
        <p:sp>
          <p:nvSpPr>
            <p:cNvPr id="26" name="TOP-PPT -6-2"/>
            <p:cNvSpPr/>
            <p:nvPr/>
          </p:nvSpPr>
          <p:spPr>
            <a:xfrm>
              <a:off x="826497" y="2543591"/>
              <a:ext cx="3886200" cy="518160"/>
            </a:xfrm>
            <a:prstGeom prst="rect">
              <a:avLst/>
            </a:prstGeom>
          </p:spPr>
          <p:txBody>
            <a:bodyPr wrap="square">
              <a:spAutoFit/>
            </a:bodyPr>
            <a:lstStyle/>
            <a:p>
              <a:pPr lvl="0"/>
              <a:r>
                <a:rPr lang="zh-CN" altLang="en-US" sz="2800">
                  <a:solidFill>
                    <a:srgbClr val="9355A8"/>
                  </a:solidFill>
                  <a:latin typeface="思源黑体 CN Bold" panose="020B0800000000000000" pitchFamily="34" charset="-122"/>
                  <a:ea typeface="思源黑体 CN Bold" panose="020B0800000000000000" pitchFamily="34" charset="-122"/>
                </a:rPr>
                <a:t>海洛因</a:t>
              </a:r>
            </a:p>
          </p:txBody>
        </p:sp>
        <p:cxnSp>
          <p:nvCxnSpPr>
            <p:cNvPr id="27" name="TOP-PPT -6-3"/>
            <p:cNvCxnSpPr/>
            <p:nvPr/>
          </p:nvCxnSpPr>
          <p:spPr>
            <a:xfrm>
              <a:off x="908282" y="3208755"/>
              <a:ext cx="1554559" cy="0"/>
            </a:xfrm>
            <a:prstGeom prst="line">
              <a:avLst/>
            </a:prstGeom>
            <a:noFill/>
            <a:ln w="38100" cap="flat" cmpd="sng" algn="ctr">
              <a:gradFill>
                <a:gsLst>
                  <a:gs pos="0">
                    <a:srgbClr val="0669DC"/>
                  </a:gs>
                  <a:gs pos="100000">
                    <a:srgbClr val="07AA76">
                      <a:alpha val="0"/>
                    </a:srgbClr>
                  </a:gs>
                </a:gsLst>
                <a:lin ang="0" scaled="0"/>
              </a:gradFill>
              <a:prstDash val="solid"/>
              <a:miter lim="800000"/>
            </a:ln>
            <a:effectLst/>
          </p:spPr>
        </p:cxn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ppt_x</p:attrName>
                                        </p:attrNameLst>
                                      </p:cBhvr>
                                      <p:tavLst>
                                        <p:tav tm="0">
                                          <p:val>
                                            <p:strVal val="#ppt_x"/>
                                          </p:val>
                                        </p:tav>
                                        <p:tav tm="100000">
                                          <p:val>
                                            <p:strVal val="#ppt_x"/>
                                          </p:val>
                                        </p:tav>
                                      </p:tavLst>
                                    </p:anim>
                                    <p:anim calcmode="lin" valueType="num">
                                      <p:cBhvr>
                                        <p:cTn id="9" dur="500" fill="hold"/>
                                        <p:tgtEl>
                                          <p:spTgt spid="10"/>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fade">
                                      <p:cBhvr>
                                        <p:cTn id="13" dur="500"/>
                                        <p:tgtEl>
                                          <p:spTgt spid="24"/>
                                        </p:tgtEl>
                                      </p:cBhvr>
                                    </p:animEffect>
                                    <p:anim calcmode="lin" valueType="num">
                                      <p:cBhvr>
                                        <p:cTn id="14" dur="500" fill="hold"/>
                                        <p:tgtEl>
                                          <p:spTgt spid="24"/>
                                        </p:tgtEl>
                                        <p:attrNameLst>
                                          <p:attrName>ppt_x</p:attrName>
                                        </p:attrNameLst>
                                      </p:cBhvr>
                                      <p:tavLst>
                                        <p:tav tm="0">
                                          <p:val>
                                            <p:strVal val="#ppt_x"/>
                                          </p:val>
                                        </p:tav>
                                        <p:tav tm="100000">
                                          <p:val>
                                            <p:strVal val="#ppt_x"/>
                                          </p:val>
                                        </p:tav>
                                      </p:tavLst>
                                    </p:anim>
                                    <p:anim calcmode="lin" valueType="num">
                                      <p:cBhvr>
                                        <p:cTn id="15" dur="500" fill="hold"/>
                                        <p:tgtEl>
                                          <p:spTgt spid="24"/>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000"/>
                            </p:stCondLst>
                            <p:childTnLst>
                              <p:par>
                                <p:cTn id="17" presetID="42" presetClass="entr" presetSubtype="0" fill="hold" nodeType="after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500"/>
                                        <p:tgtEl>
                                          <p:spTgt spid="15"/>
                                        </p:tgtEl>
                                      </p:cBhvr>
                                    </p:animEffect>
                                    <p:anim calcmode="lin" valueType="num">
                                      <p:cBhvr>
                                        <p:cTn id="20" dur="500" fill="hold"/>
                                        <p:tgtEl>
                                          <p:spTgt spid="15"/>
                                        </p:tgtEl>
                                        <p:attrNameLst>
                                          <p:attrName>ppt_x</p:attrName>
                                        </p:attrNameLst>
                                      </p:cBhvr>
                                      <p:tavLst>
                                        <p:tav tm="0">
                                          <p:val>
                                            <p:strVal val="#ppt_x"/>
                                          </p:val>
                                        </p:tav>
                                        <p:tav tm="100000">
                                          <p:val>
                                            <p:strVal val="#ppt_x"/>
                                          </p:val>
                                        </p:tav>
                                      </p:tavLst>
                                    </p:anim>
                                    <p:anim calcmode="lin" valueType="num">
                                      <p:cBhvr>
                                        <p:cTn id="21" dur="500" fill="hold"/>
                                        <p:tgtEl>
                                          <p:spTgt spid="15"/>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500"/>
                            </p:stCondLst>
                            <p:childTnLst>
                              <p:par>
                                <p:cTn id="23" presetID="42" presetClass="entr" presetSubtype="0" fill="hold" nodeType="after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anim calcmode="lin" valueType="num">
                                      <p:cBhvr>
                                        <p:cTn id="26" dur="500" fill="hold"/>
                                        <p:tgtEl>
                                          <p:spTgt spid="20"/>
                                        </p:tgtEl>
                                        <p:attrNameLst>
                                          <p:attrName>ppt_x</p:attrName>
                                        </p:attrNameLst>
                                      </p:cBhvr>
                                      <p:tavLst>
                                        <p:tav tm="0">
                                          <p:val>
                                            <p:strVal val="#ppt_x"/>
                                          </p:val>
                                        </p:tav>
                                        <p:tav tm="100000">
                                          <p:val>
                                            <p:strVal val="#ppt_x"/>
                                          </p:val>
                                        </p:tav>
                                      </p:tavLst>
                                    </p:anim>
                                    <p:anim calcmode="lin" valueType="num">
                                      <p:cBhvr>
                                        <p:cTn id="27" dur="5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OP-PPT -1"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3" name="TOP-PPT -2"/>
          <p:cNvGrpSpPr/>
          <p:nvPr/>
        </p:nvGrpSpPr>
        <p:grpSpPr>
          <a:xfrm>
            <a:off x="311314" y="213446"/>
            <a:ext cx="3210217" cy="598296"/>
            <a:chOff x="6883194" y="2326900"/>
            <a:chExt cx="3658758" cy="681891"/>
          </a:xfrm>
        </p:grpSpPr>
        <p:sp>
          <p:nvSpPr>
            <p:cNvPr id="5" name="TOP-PPT -2-1"/>
            <p:cNvSpPr/>
            <p:nvPr/>
          </p:nvSpPr>
          <p:spPr>
            <a:xfrm>
              <a:off x="6897553" y="2326900"/>
              <a:ext cx="669686" cy="669686"/>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6" name="TOP-PPT -2-2"/>
            <p:cNvSpPr txBox="1"/>
            <p:nvPr/>
          </p:nvSpPr>
          <p:spPr>
            <a:xfrm>
              <a:off x="6883194" y="2430911"/>
              <a:ext cx="698394" cy="451603"/>
            </a:xfrm>
            <a:prstGeom prst="rect">
              <a:avLst/>
            </a:prstGeom>
            <a:noFill/>
          </p:spPr>
          <p:txBody>
            <a:bodyPr wrap="square" rtlCol="0">
              <a:spAutoFit/>
            </a:bodyPr>
            <a:lstStyle/>
            <a:p>
              <a:pPr algn="ctr"/>
              <a:r>
                <a:rPr lang="en-US" altLang="zh-CN" sz="2000">
                  <a:solidFill>
                    <a:schemeClr val="bg1"/>
                  </a:solidFill>
                  <a:latin typeface="思源黑体 CN Bold" panose="020B0800000000000000" pitchFamily="34" charset="-122"/>
                  <a:ea typeface="思源黑体 CN Bold" panose="020B0800000000000000" pitchFamily="34" charset="-122"/>
                </a:rPr>
                <a:t>01</a:t>
              </a:r>
            </a:p>
          </p:txBody>
        </p:sp>
        <p:grpSp>
          <p:nvGrpSpPr>
            <p:cNvPr id="7" name="组合 6"/>
            <p:cNvGrpSpPr/>
            <p:nvPr/>
          </p:nvGrpSpPr>
          <p:grpSpPr>
            <a:xfrm>
              <a:off x="7879529" y="2329409"/>
              <a:ext cx="2662423" cy="679382"/>
              <a:chOff x="7879529" y="2326511"/>
              <a:chExt cx="2662423" cy="679382"/>
            </a:xfrm>
          </p:grpSpPr>
          <p:sp>
            <p:nvSpPr>
              <p:cNvPr id="8" name="TOP-PPT -2-3"/>
              <p:cNvSpPr txBox="1"/>
              <p:nvPr/>
            </p:nvSpPr>
            <p:spPr>
              <a:xfrm>
                <a:off x="7879530" y="2326511"/>
                <a:ext cx="1751527" cy="451603"/>
              </a:xfrm>
              <a:prstGeom prst="rect">
                <a:avLst/>
              </a:prstGeom>
              <a:noFill/>
            </p:spPr>
            <p:txBody>
              <a:bodyPr wrap="square" rtlCol="0">
                <a:spAutoFit/>
              </a:bodyPr>
              <a:lstStyle/>
              <a:p>
                <a:pPr algn="dist"/>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什么是毒品</a:t>
                </a:r>
              </a:p>
            </p:txBody>
          </p:sp>
          <p:sp>
            <p:nvSpPr>
              <p:cNvPr id="9" name="TOP-PPT -2-4"/>
              <p:cNvSpPr txBox="1"/>
              <p:nvPr/>
            </p:nvSpPr>
            <p:spPr>
              <a:xfrm>
                <a:off x="7896329" y="2760347"/>
                <a:ext cx="2645623" cy="243171"/>
              </a:xfrm>
              <a:prstGeom prst="rect">
                <a:avLst/>
              </a:prstGeom>
              <a:noFill/>
            </p:spPr>
            <p:txBody>
              <a:bodyPr wrap="square" rtlCol="0">
                <a:spAutoFit/>
              </a:bodyPr>
              <a:lstStyle/>
              <a:p>
                <a:pPr algn="dist"/>
                <a:r>
                  <a:rPr lang="en-US" altLang="zh-CN" sz="800" i="1">
                    <a:solidFill>
                      <a:schemeClr val="tx1">
                        <a:lumMod val="50000"/>
                        <a:lumOff val="50000"/>
                      </a:schemeClr>
                    </a:solidFill>
                    <a:latin typeface="思源黑体 CN Light" panose="020B0300000000000000" pitchFamily="34" charset="-122"/>
                    <a:ea typeface="思源黑体 CN Light" panose="020B0300000000000000" pitchFamily="34" charset="-122"/>
                  </a:rPr>
                  <a:t>WHAT ARE DRUGS</a:t>
                </a:r>
              </a:p>
            </p:txBody>
          </p:sp>
        </p:grpSp>
      </p:grpSp>
      <p:grpSp>
        <p:nvGrpSpPr>
          <p:cNvPr id="39" name="TOP-PPT -3"/>
          <p:cNvGrpSpPr/>
          <p:nvPr/>
        </p:nvGrpSpPr>
        <p:grpSpPr>
          <a:xfrm>
            <a:off x="5732803" y="1411543"/>
            <a:ext cx="5168720" cy="1290063"/>
            <a:chOff x="2491929" y="2352404"/>
            <a:chExt cx="6186000" cy="1290063"/>
          </a:xfrm>
        </p:grpSpPr>
        <p:sp>
          <p:nvSpPr>
            <p:cNvPr id="40" name="TOP-PPT -3-1"/>
            <p:cNvSpPr txBox="1"/>
            <p:nvPr/>
          </p:nvSpPr>
          <p:spPr>
            <a:xfrm>
              <a:off x="2491930" y="2352404"/>
              <a:ext cx="2209730" cy="396240"/>
            </a:xfrm>
            <a:prstGeom prst="rect">
              <a:avLst/>
            </a:prstGeom>
            <a:noFill/>
          </p:spPr>
          <p:txBody>
            <a:bodyPr wrap="square" rtlCol="0">
              <a:spAutoFit/>
              <a:scene3d>
                <a:camera prst="orthographicFront"/>
                <a:lightRig rig="threePt" dir="t"/>
              </a:scene3d>
              <a:sp3d contourW="12700"/>
            </a:bodyPr>
            <a:lstStyle/>
            <a:p>
              <a:pPr defTabSz="457200"/>
              <a:r>
                <a:rPr lang="zh-CN" altLang="en-US" sz="2000">
                  <a:solidFill>
                    <a:srgbClr val="9355A8"/>
                  </a:solidFill>
                  <a:latin typeface="思源黑体 CN Bold" panose="020B0800000000000000" pitchFamily="34" charset="-122"/>
                  <a:ea typeface="思源黑体 CN Bold" panose="020B0800000000000000" pitchFamily="34" charset="-122"/>
                </a:rPr>
                <a:t>杜冷丁</a:t>
              </a:r>
            </a:p>
          </p:txBody>
        </p:sp>
        <p:sp>
          <p:nvSpPr>
            <p:cNvPr id="41" name="TOP-PPT -3-2"/>
            <p:cNvSpPr txBox="1"/>
            <p:nvPr/>
          </p:nvSpPr>
          <p:spPr>
            <a:xfrm>
              <a:off x="2491929" y="2747927"/>
              <a:ext cx="6186000" cy="914400"/>
            </a:xfrm>
            <a:prstGeom prst="rect">
              <a:avLst/>
            </a:prstGeom>
            <a:noFill/>
          </p:spPr>
          <p:txBody>
            <a:bodyPr wrap="square">
              <a:spAutoFit/>
              <a:scene3d>
                <a:camera prst="orthographicFront"/>
                <a:lightRig rig="threePt" dir="t"/>
              </a:scene3d>
              <a:sp3d contourW="12700"/>
            </a:bodyPr>
            <a:lstStyle/>
            <a:p>
              <a:pPr lvl="0" defTabSz="457200">
                <a:lnSpc>
                  <a:spcPct val="150000"/>
                </a:lnSpc>
                <a:defRPr/>
              </a:pPr>
              <a:r>
                <a:rPr lang="zh-CN" altLang="en-US" sz="1200" dirty="0">
                  <a:solidFill>
                    <a:sysClr val="windowText" lastClr="000000"/>
                  </a:solidFill>
                  <a:latin typeface="思源黑体 CN Light" panose="020B0300000000000000" pitchFamily="34" charset="-122"/>
                  <a:ea typeface="思源黑体 CN Light" panose="020B0300000000000000" pitchFamily="34" charset="-122"/>
                </a:rPr>
                <a:t>即盐酸哌替啶，是一种临床应用的合成镇痛药，为白色结晶性粉末，味微苦，无臭，其作用和机理与吗啡相似，但镇静、麻醉作用较小，仅相当于吗啡的1/10—1/8。长期使用会产生依赖性，被列为严格管制的麻醉药品。</a:t>
              </a:r>
            </a:p>
          </p:txBody>
        </p:sp>
      </p:grpSp>
      <p:grpSp>
        <p:nvGrpSpPr>
          <p:cNvPr id="42" name="TOP-PPT -4"/>
          <p:cNvGrpSpPr/>
          <p:nvPr/>
        </p:nvGrpSpPr>
        <p:grpSpPr>
          <a:xfrm>
            <a:off x="5590693" y="3023464"/>
            <a:ext cx="5496407" cy="1593542"/>
            <a:chOff x="5590693" y="3416672"/>
            <a:chExt cx="5496407" cy="1593542"/>
          </a:xfrm>
        </p:grpSpPr>
        <p:sp>
          <p:nvSpPr>
            <p:cNvPr id="43" name="TOP-PPT -4-1"/>
            <p:cNvSpPr/>
            <p:nvPr/>
          </p:nvSpPr>
          <p:spPr>
            <a:xfrm>
              <a:off x="5590693" y="3416672"/>
              <a:ext cx="5496407" cy="1593542"/>
            </a:xfrm>
            <a:prstGeom prst="roundRect">
              <a:avLst>
                <a:gd name="adj" fmla="val 9931"/>
              </a:avLst>
            </a:prstGeom>
            <a:solidFill>
              <a:srgbClr val="FFFFFF"/>
            </a:solidFill>
            <a:ln w="12700" cap="flat" cmpd="sng" algn="ctr">
              <a:solidFill>
                <a:srgbClr val="9355A8"/>
              </a:solidFill>
              <a:prstDash val="solid"/>
              <a:miter lim="800000"/>
            </a:ln>
            <a:effectLst/>
          </p:spPr>
          <p:txBody>
            <a:bodyPr rtlCol="0" anchor="ctr"/>
            <a:lstStyle/>
            <a:p>
              <a:pPr marL="0" marR="0" lvl="0" indent="0" defTabSz="457200" eaLnBrk="1" fontAlgn="auto" latinLnBrk="0" hangingPunct="1">
                <a:lnSpc>
                  <a:spcPct val="100000"/>
                </a:lnSpc>
                <a:spcBef>
                  <a:spcPct val="0"/>
                </a:spcBef>
                <a:spcAft>
                  <a:spcPct val="0"/>
                </a:spcAft>
                <a:buClrTx/>
                <a:buSzTx/>
                <a:buFontTx/>
                <a:buNone/>
                <a:defRPr/>
              </a:pPr>
              <a:endParaRPr kumimoji="0" lang="zh-CN" altLang="en-US" sz="1800" i="0" u="none" strike="noStrike" kern="0" cap="none" spc="0" normalizeH="0" baseline="0" noProof="0">
                <a:ln>
                  <a:noFill/>
                </a:ln>
                <a:solidFill>
                  <a:srgbClr val="FFFFFF"/>
                </a:solidFill>
                <a:effectLst/>
                <a:uLnTx/>
                <a:uFillTx/>
                <a:latin typeface="思源黑体 CN Bold" panose="020B0800000000000000" pitchFamily="34" charset="-122"/>
                <a:ea typeface="思源黑体 CN Bold" panose="020B0800000000000000" pitchFamily="34" charset="-122"/>
                <a:cs typeface="+mn-cs"/>
              </a:endParaRPr>
            </a:p>
          </p:txBody>
        </p:sp>
        <p:grpSp>
          <p:nvGrpSpPr>
            <p:cNvPr id="44" name="组合 43"/>
            <p:cNvGrpSpPr/>
            <p:nvPr/>
          </p:nvGrpSpPr>
          <p:grpSpPr>
            <a:xfrm>
              <a:off x="5732803" y="3535957"/>
              <a:ext cx="5168720" cy="1290063"/>
              <a:chOff x="2491929" y="2352404"/>
              <a:chExt cx="6186000" cy="1290063"/>
            </a:xfrm>
          </p:grpSpPr>
          <p:sp>
            <p:nvSpPr>
              <p:cNvPr id="45" name="TOP-PPT -4-2"/>
              <p:cNvSpPr txBox="1"/>
              <p:nvPr/>
            </p:nvSpPr>
            <p:spPr>
              <a:xfrm>
                <a:off x="2491930" y="2352404"/>
                <a:ext cx="2209730" cy="396240"/>
              </a:xfrm>
              <a:prstGeom prst="rect">
                <a:avLst/>
              </a:prstGeom>
              <a:noFill/>
            </p:spPr>
            <p:txBody>
              <a:bodyPr wrap="square" rtlCol="0">
                <a:spAutoFit/>
                <a:scene3d>
                  <a:camera prst="orthographicFront"/>
                  <a:lightRig rig="threePt" dir="t"/>
                </a:scene3d>
                <a:sp3d contourW="12700"/>
              </a:bodyPr>
              <a:lstStyle/>
              <a:p>
                <a:pPr defTabSz="457200"/>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冰毒</a:t>
                </a:r>
              </a:p>
            </p:txBody>
          </p:sp>
          <p:sp>
            <p:nvSpPr>
              <p:cNvPr id="46" name="TOP-PPT -4-3"/>
              <p:cNvSpPr txBox="1"/>
              <p:nvPr/>
            </p:nvSpPr>
            <p:spPr>
              <a:xfrm>
                <a:off x="2491929" y="2747926"/>
                <a:ext cx="6186000" cy="914400"/>
              </a:xfrm>
              <a:prstGeom prst="rect">
                <a:avLst/>
              </a:prstGeom>
              <a:noFill/>
            </p:spPr>
            <p:txBody>
              <a:bodyPr wrap="square">
                <a:spAutoFit/>
                <a:scene3d>
                  <a:camera prst="orthographicFront"/>
                  <a:lightRig rig="threePt" dir="t"/>
                </a:scene3d>
                <a:sp3d contourW="12700"/>
              </a:bodyPr>
              <a:lstStyle/>
              <a:p>
                <a:pPr lvl="0" defTabSz="457200">
                  <a:lnSpc>
                    <a:spcPct val="150000"/>
                  </a:lnSpc>
                  <a:defRPr/>
                </a:pPr>
                <a:r>
                  <a:rPr lang="zh-CN" altLang="en-US" sz="1200" dirty="0">
                    <a:solidFill>
                      <a:sysClr val="windowText" lastClr="000000"/>
                    </a:solidFill>
                    <a:latin typeface="思源黑体 CN Light" panose="020B0300000000000000" pitchFamily="34" charset="-122"/>
                    <a:ea typeface="思源黑体 CN Light" panose="020B0300000000000000" pitchFamily="34" charset="-122"/>
                  </a:rPr>
                  <a:t>即“甲基苯丙胺”，外观为纯白结晶体，故被称为“冰”（Ice）。对人体中枢神经系统具有极强的刺激作用，且毒性强烈。该药小剂量时有短暂的兴奋抗疲劳作用，故其丸剂又有“大力丸”。</a:t>
                </a:r>
              </a:p>
            </p:txBody>
          </p:sp>
        </p:grpSp>
      </p:grpSp>
      <p:grpSp>
        <p:nvGrpSpPr>
          <p:cNvPr id="47" name="TOP-PPT -5"/>
          <p:cNvGrpSpPr/>
          <p:nvPr/>
        </p:nvGrpSpPr>
        <p:grpSpPr>
          <a:xfrm>
            <a:off x="5732803" y="4938864"/>
            <a:ext cx="5168720" cy="1290063"/>
            <a:chOff x="2491929" y="2352404"/>
            <a:chExt cx="6186000" cy="1290063"/>
          </a:xfrm>
        </p:grpSpPr>
        <p:sp>
          <p:nvSpPr>
            <p:cNvPr id="48" name="TOP-PPT -5-1"/>
            <p:cNvSpPr txBox="1"/>
            <p:nvPr/>
          </p:nvSpPr>
          <p:spPr>
            <a:xfrm>
              <a:off x="2491930" y="2352404"/>
              <a:ext cx="2209730" cy="396240"/>
            </a:xfrm>
            <a:prstGeom prst="rect">
              <a:avLst/>
            </a:prstGeom>
            <a:noFill/>
          </p:spPr>
          <p:txBody>
            <a:bodyPr wrap="square" rtlCol="0">
              <a:spAutoFit/>
              <a:scene3d>
                <a:camera prst="orthographicFront"/>
                <a:lightRig rig="threePt" dir="t"/>
              </a:scene3d>
              <a:sp3d contourW="12700"/>
            </a:bodyPr>
            <a:lstStyle/>
            <a:p>
              <a:pPr defTabSz="457200"/>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摇头丸</a:t>
              </a:r>
            </a:p>
          </p:txBody>
        </p:sp>
        <p:sp>
          <p:nvSpPr>
            <p:cNvPr id="49" name="TOP-PPT -5-2"/>
            <p:cNvSpPr txBox="1"/>
            <p:nvPr/>
          </p:nvSpPr>
          <p:spPr>
            <a:xfrm>
              <a:off x="2491929" y="2747926"/>
              <a:ext cx="6186000" cy="914400"/>
            </a:xfrm>
            <a:prstGeom prst="rect">
              <a:avLst/>
            </a:prstGeom>
            <a:noFill/>
          </p:spPr>
          <p:txBody>
            <a:bodyPr wrap="square">
              <a:spAutoFit/>
              <a:scene3d>
                <a:camera prst="orthographicFront"/>
                <a:lightRig rig="threePt" dir="t"/>
              </a:scene3d>
              <a:sp3d contourW="12700"/>
            </a:bodyPr>
            <a:lstStyle/>
            <a:p>
              <a:pPr lvl="0" defTabSz="457200">
                <a:lnSpc>
                  <a:spcPct val="150000"/>
                </a:lnSpc>
                <a:defRPr/>
              </a:pPr>
              <a:r>
                <a:rPr lang="zh-CN" altLang="en-US" sz="1200">
                  <a:solidFill>
                    <a:sysClr val="windowText" lastClr="000000"/>
                  </a:solidFill>
                  <a:latin typeface="思源黑体 CN Light" panose="020B0300000000000000" pitchFamily="34" charset="-122"/>
                  <a:ea typeface="思源黑体 CN Light" panose="020B0300000000000000" pitchFamily="34" charset="-122"/>
                </a:rPr>
                <a:t>是安非他明类衍生物，常制成的片剂具有中枢神经兴奋和致幻作用。颜色、图案各异因听到节奏狂放的音乐便会不由自主随音乐摆动头部。故称“摇头丸”。</a:t>
              </a:r>
            </a:p>
          </p:txBody>
        </p:sp>
      </p:grpSp>
      <p:grpSp>
        <p:nvGrpSpPr>
          <p:cNvPr id="2" name="TOP-PPT -6"/>
          <p:cNvGrpSpPr/>
          <p:nvPr/>
        </p:nvGrpSpPr>
        <p:grpSpPr>
          <a:xfrm>
            <a:off x="1441293" y="1743975"/>
            <a:ext cx="3716129" cy="3968648"/>
            <a:chOff x="1441293" y="1743975"/>
            <a:chExt cx="3716129" cy="3968648"/>
          </a:xfrm>
        </p:grpSpPr>
        <p:grpSp>
          <p:nvGrpSpPr>
            <p:cNvPr id="28" name="组合 27"/>
            <p:cNvGrpSpPr/>
            <p:nvPr/>
          </p:nvGrpSpPr>
          <p:grpSpPr>
            <a:xfrm>
              <a:off x="1441293" y="2466636"/>
              <a:ext cx="2458656" cy="2455768"/>
              <a:chOff x="1441293" y="2749315"/>
              <a:chExt cx="2458656" cy="2455768"/>
            </a:xfrm>
          </p:grpSpPr>
          <p:sp>
            <p:nvSpPr>
              <p:cNvPr id="29" name="TOP-PPT -6-1"/>
              <p:cNvSpPr/>
              <p:nvPr/>
            </p:nvSpPr>
            <p:spPr bwMode="auto">
              <a:xfrm>
                <a:off x="2742093" y="2751481"/>
                <a:ext cx="969792" cy="658333"/>
              </a:xfrm>
              <a:custGeom>
                <a:avLst/>
                <a:gdLst>
                  <a:gd name="connsiteX0" fmla="*/ 2532986 w 3096344"/>
                  <a:gd name="connsiteY0" fmla="*/ 2355835 h 3092708"/>
                  <a:gd name="connsiteX1" fmla="*/ 2780106 w 3096344"/>
                  <a:gd name="connsiteY1" fmla="*/ 2483791 h 3092708"/>
                  <a:gd name="connsiteX2" fmla="*/ 2694157 w 3096344"/>
                  <a:gd name="connsiteY2" fmla="*/ 2587310 h 3092708"/>
                  <a:gd name="connsiteX3" fmla="*/ 1706464 w 3096344"/>
                  <a:gd name="connsiteY3" fmla="*/ 3086533 h 3092708"/>
                  <a:gd name="connsiteX4" fmla="*/ 1638182 w 3096344"/>
                  <a:gd name="connsiteY4" fmla="*/ 3089981 h 3092708"/>
                  <a:gd name="connsiteX5" fmla="*/ 1638182 w 3096344"/>
                  <a:gd name="connsiteY5" fmla="*/ 2820692 h 3092708"/>
                  <a:gd name="connsiteX6" fmla="*/ 1678931 w 3096344"/>
                  <a:gd name="connsiteY6" fmla="*/ 2818634 h 3092708"/>
                  <a:gd name="connsiteX7" fmla="*/ 2494825 w 3096344"/>
                  <a:gd name="connsiteY7" fmla="*/ 2406247 h 3092708"/>
                  <a:gd name="connsiteX8" fmla="*/ 2916993 w 3096344"/>
                  <a:gd name="connsiteY8" fmla="*/ 835927 h 3092708"/>
                  <a:gd name="connsiteX9" fmla="*/ 2988958 w 3096344"/>
                  <a:gd name="connsiteY9" fmla="*/ 978679 h 3092708"/>
                  <a:gd name="connsiteX10" fmla="*/ 3096344 w 3096344"/>
                  <a:gd name="connsiteY10" fmla="*/ 1546354 h 3092708"/>
                  <a:gd name="connsiteX11" fmla="*/ 2862420 w 3096344"/>
                  <a:gd name="connsiteY11" fmla="*/ 2365035 h 3092708"/>
                  <a:gd name="connsiteX12" fmla="*/ 2852534 w 3096344"/>
                  <a:gd name="connsiteY12" fmla="*/ 2379389 h 3092708"/>
                  <a:gd name="connsiteX13" fmla="*/ 2610159 w 3096344"/>
                  <a:gd name="connsiteY13" fmla="*/ 2253889 h 3092708"/>
                  <a:gd name="connsiteX14" fmla="*/ 2633819 w 3096344"/>
                  <a:gd name="connsiteY14" fmla="*/ 2222633 h 3092708"/>
                  <a:gd name="connsiteX15" fmla="*/ 2827055 w 3096344"/>
                  <a:gd name="connsiteY15" fmla="*/ 1546354 h 3092708"/>
                  <a:gd name="connsiteX16" fmla="*/ 2738348 w 3096344"/>
                  <a:gd name="connsiteY16" fmla="*/ 1077420 h 3092708"/>
                  <a:gd name="connsiteX17" fmla="*/ 2669664 w 3096344"/>
                  <a:gd name="connsiteY17" fmla="*/ 941177 h 3092708"/>
                  <a:gd name="connsiteX18" fmla="*/ 1638182 w 3096344"/>
                  <a:gd name="connsiteY18" fmla="*/ 2727 h 3092708"/>
                  <a:gd name="connsiteX19" fmla="*/ 1706464 w 3096344"/>
                  <a:gd name="connsiteY19" fmla="*/ 6175 h 3092708"/>
                  <a:gd name="connsiteX20" fmla="*/ 2783183 w 3096344"/>
                  <a:gd name="connsiteY20" fmla="*/ 612625 h 3092708"/>
                  <a:gd name="connsiteX21" fmla="*/ 2859504 w 3096344"/>
                  <a:gd name="connsiteY21" fmla="*/ 723441 h 3092708"/>
                  <a:gd name="connsiteX22" fmla="*/ 2604852 w 3096344"/>
                  <a:gd name="connsiteY22" fmla="*/ 831808 h 3092708"/>
                  <a:gd name="connsiteX23" fmla="*/ 2494825 w 3096344"/>
                  <a:gd name="connsiteY23" fmla="*/ 686462 h 3092708"/>
                  <a:gd name="connsiteX24" fmla="*/ 1678931 w 3096344"/>
                  <a:gd name="connsiteY24" fmla="*/ 274074 h 3092708"/>
                  <a:gd name="connsiteX25" fmla="*/ 1638182 w 3096344"/>
                  <a:gd name="connsiteY25" fmla="*/ 272016 h 3092708"/>
                  <a:gd name="connsiteX26" fmla="*/ 1512168 w 3096344"/>
                  <a:gd name="connsiteY26" fmla="*/ 0 h 3092708"/>
                  <a:gd name="connsiteX27" fmla="*/ 1512168 w 3096344"/>
                  <a:gd name="connsiteY27" fmla="*/ 269289 h 3092708"/>
                  <a:gd name="connsiteX28" fmla="*/ 1417414 w 3096344"/>
                  <a:gd name="connsiteY28" fmla="*/ 274074 h 3092708"/>
                  <a:gd name="connsiteX29" fmla="*/ 269289 w 3096344"/>
                  <a:gd name="connsiteY29" fmla="*/ 1546354 h 3092708"/>
                  <a:gd name="connsiteX30" fmla="*/ 1417414 w 3096344"/>
                  <a:gd name="connsiteY30" fmla="*/ 2818634 h 3092708"/>
                  <a:gd name="connsiteX31" fmla="*/ 1512168 w 3096344"/>
                  <a:gd name="connsiteY31" fmla="*/ 2823419 h 3092708"/>
                  <a:gd name="connsiteX32" fmla="*/ 1512168 w 3096344"/>
                  <a:gd name="connsiteY32" fmla="*/ 3092708 h 3092708"/>
                  <a:gd name="connsiteX33" fmla="*/ 1389881 w 3096344"/>
                  <a:gd name="connsiteY33" fmla="*/ 3086533 h 3092708"/>
                  <a:gd name="connsiteX34" fmla="*/ 0 w 3096344"/>
                  <a:gd name="connsiteY34" fmla="*/ 1546354 h 3092708"/>
                  <a:gd name="connsiteX35" fmla="*/ 1389881 w 3096344"/>
                  <a:gd name="connsiteY35" fmla="*/ 6175 h 3092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221322" h="829081">
                    <a:moveTo>
                      <a:pt x="0" y="0"/>
                    </a:moveTo>
                    <a:lnTo>
                      <a:pt x="68282" y="3448"/>
                    </a:lnTo>
                    <a:cubicBezTo>
                      <a:pt x="507412" y="48044"/>
                      <a:pt x="892287" y="276163"/>
                      <a:pt x="1145001" y="609898"/>
                    </a:cubicBezTo>
                    <a:lnTo>
                      <a:pt x="1221322" y="720714"/>
                    </a:lnTo>
                    <a:lnTo>
                      <a:pt x="966670" y="829081"/>
                    </a:lnTo>
                    <a:lnTo>
                      <a:pt x="856643" y="683735"/>
                    </a:lnTo>
                    <a:cubicBezTo>
                      <a:pt x="650222" y="456622"/>
                      <a:pt x="363191" y="304093"/>
                      <a:pt x="40749" y="271347"/>
                    </a:cubicBezTo>
                    <a:lnTo>
                      <a:pt x="0" y="269289"/>
                    </a:lnTo>
                    <a:close/>
                  </a:path>
                </a:pathLst>
              </a:custGeom>
              <a:solidFill>
                <a:schemeClr val="tx1">
                  <a:lumMod val="75000"/>
                  <a:lumOff val="25000"/>
                </a:schemeClr>
              </a:solidFill>
              <a:ln w="19050">
                <a:noFill/>
                <a:round/>
              </a:ln>
            </p:spPr>
            <p:txBody>
              <a:bodyPr rot="0" spcFirstLastPara="0" vert="horz" wrap="square" lIns="91440" tIns="45720" rIns="91440" bIns="45720" numCol="1" spcCol="0" rtlCol="0" fromWordArt="0" anchor="ctr" anchorCtr="1" forceAA="0" compatLnSpc="1">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1" i="0" u="none" strike="noStrike" kern="1200" cap="none" spc="0" normalizeH="0" baseline="0" noProof="0">
                  <a:ln>
                    <a:noFill/>
                  </a:ln>
                  <a:solidFill>
                    <a:srgbClr val="000000">
                      <a:lumMod val="75000"/>
                      <a:lumOff val="25000"/>
                    </a:srgbClr>
                  </a:solidFill>
                  <a:effectLst/>
                  <a:uLnTx/>
                  <a:uFillTx/>
                  <a:latin typeface="思源黑体 CN Bold" panose="020B0800000000000000" pitchFamily="34" charset="-122"/>
                  <a:ea typeface="思源黑体 CN Bold" panose="020B0800000000000000" pitchFamily="34" charset="-122"/>
                </a:endParaRPr>
              </a:p>
            </p:txBody>
          </p:sp>
          <p:sp>
            <p:nvSpPr>
              <p:cNvPr id="30" name="TOP-PPT -6-2"/>
              <p:cNvSpPr/>
              <p:nvPr/>
            </p:nvSpPr>
            <p:spPr bwMode="auto">
              <a:xfrm>
                <a:off x="3513893" y="3413084"/>
                <a:ext cx="386056" cy="1225588"/>
              </a:xfrm>
              <a:custGeom>
                <a:avLst/>
                <a:gdLst>
                  <a:gd name="connsiteX0" fmla="*/ 2532986 w 3096344"/>
                  <a:gd name="connsiteY0" fmla="*/ 2355835 h 3092708"/>
                  <a:gd name="connsiteX1" fmla="*/ 2780106 w 3096344"/>
                  <a:gd name="connsiteY1" fmla="*/ 2483791 h 3092708"/>
                  <a:gd name="connsiteX2" fmla="*/ 2694157 w 3096344"/>
                  <a:gd name="connsiteY2" fmla="*/ 2587310 h 3092708"/>
                  <a:gd name="connsiteX3" fmla="*/ 1706464 w 3096344"/>
                  <a:gd name="connsiteY3" fmla="*/ 3086533 h 3092708"/>
                  <a:gd name="connsiteX4" fmla="*/ 1638182 w 3096344"/>
                  <a:gd name="connsiteY4" fmla="*/ 3089981 h 3092708"/>
                  <a:gd name="connsiteX5" fmla="*/ 1638182 w 3096344"/>
                  <a:gd name="connsiteY5" fmla="*/ 2820692 h 3092708"/>
                  <a:gd name="connsiteX6" fmla="*/ 1678931 w 3096344"/>
                  <a:gd name="connsiteY6" fmla="*/ 2818634 h 3092708"/>
                  <a:gd name="connsiteX7" fmla="*/ 2494825 w 3096344"/>
                  <a:gd name="connsiteY7" fmla="*/ 2406247 h 3092708"/>
                  <a:gd name="connsiteX8" fmla="*/ 2916993 w 3096344"/>
                  <a:gd name="connsiteY8" fmla="*/ 835927 h 3092708"/>
                  <a:gd name="connsiteX9" fmla="*/ 2988958 w 3096344"/>
                  <a:gd name="connsiteY9" fmla="*/ 978679 h 3092708"/>
                  <a:gd name="connsiteX10" fmla="*/ 3096344 w 3096344"/>
                  <a:gd name="connsiteY10" fmla="*/ 1546354 h 3092708"/>
                  <a:gd name="connsiteX11" fmla="*/ 2862420 w 3096344"/>
                  <a:gd name="connsiteY11" fmla="*/ 2365035 h 3092708"/>
                  <a:gd name="connsiteX12" fmla="*/ 2852534 w 3096344"/>
                  <a:gd name="connsiteY12" fmla="*/ 2379389 h 3092708"/>
                  <a:gd name="connsiteX13" fmla="*/ 2610159 w 3096344"/>
                  <a:gd name="connsiteY13" fmla="*/ 2253889 h 3092708"/>
                  <a:gd name="connsiteX14" fmla="*/ 2633819 w 3096344"/>
                  <a:gd name="connsiteY14" fmla="*/ 2222633 h 3092708"/>
                  <a:gd name="connsiteX15" fmla="*/ 2827055 w 3096344"/>
                  <a:gd name="connsiteY15" fmla="*/ 1546354 h 3092708"/>
                  <a:gd name="connsiteX16" fmla="*/ 2738348 w 3096344"/>
                  <a:gd name="connsiteY16" fmla="*/ 1077420 h 3092708"/>
                  <a:gd name="connsiteX17" fmla="*/ 2669664 w 3096344"/>
                  <a:gd name="connsiteY17" fmla="*/ 941177 h 3092708"/>
                  <a:gd name="connsiteX18" fmla="*/ 1638182 w 3096344"/>
                  <a:gd name="connsiteY18" fmla="*/ 2727 h 3092708"/>
                  <a:gd name="connsiteX19" fmla="*/ 1706464 w 3096344"/>
                  <a:gd name="connsiteY19" fmla="*/ 6175 h 3092708"/>
                  <a:gd name="connsiteX20" fmla="*/ 2783183 w 3096344"/>
                  <a:gd name="connsiteY20" fmla="*/ 612625 h 3092708"/>
                  <a:gd name="connsiteX21" fmla="*/ 2859504 w 3096344"/>
                  <a:gd name="connsiteY21" fmla="*/ 723441 h 3092708"/>
                  <a:gd name="connsiteX22" fmla="*/ 2604852 w 3096344"/>
                  <a:gd name="connsiteY22" fmla="*/ 831808 h 3092708"/>
                  <a:gd name="connsiteX23" fmla="*/ 2494825 w 3096344"/>
                  <a:gd name="connsiteY23" fmla="*/ 686462 h 3092708"/>
                  <a:gd name="connsiteX24" fmla="*/ 1678931 w 3096344"/>
                  <a:gd name="connsiteY24" fmla="*/ 274074 h 3092708"/>
                  <a:gd name="connsiteX25" fmla="*/ 1638182 w 3096344"/>
                  <a:gd name="connsiteY25" fmla="*/ 272016 h 3092708"/>
                  <a:gd name="connsiteX26" fmla="*/ 1512168 w 3096344"/>
                  <a:gd name="connsiteY26" fmla="*/ 0 h 3092708"/>
                  <a:gd name="connsiteX27" fmla="*/ 1512168 w 3096344"/>
                  <a:gd name="connsiteY27" fmla="*/ 269289 h 3092708"/>
                  <a:gd name="connsiteX28" fmla="*/ 1417414 w 3096344"/>
                  <a:gd name="connsiteY28" fmla="*/ 274074 h 3092708"/>
                  <a:gd name="connsiteX29" fmla="*/ 269289 w 3096344"/>
                  <a:gd name="connsiteY29" fmla="*/ 1546354 h 3092708"/>
                  <a:gd name="connsiteX30" fmla="*/ 1417414 w 3096344"/>
                  <a:gd name="connsiteY30" fmla="*/ 2818634 h 3092708"/>
                  <a:gd name="connsiteX31" fmla="*/ 1512168 w 3096344"/>
                  <a:gd name="connsiteY31" fmla="*/ 2823419 h 3092708"/>
                  <a:gd name="connsiteX32" fmla="*/ 1512168 w 3096344"/>
                  <a:gd name="connsiteY32" fmla="*/ 3092708 h 3092708"/>
                  <a:gd name="connsiteX33" fmla="*/ 1389881 w 3096344"/>
                  <a:gd name="connsiteY33" fmla="*/ 3086533 h 3092708"/>
                  <a:gd name="connsiteX34" fmla="*/ 0 w 3096344"/>
                  <a:gd name="connsiteY34" fmla="*/ 1546354 h 3092708"/>
                  <a:gd name="connsiteX35" fmla="*/ 1389881 w 3096344"/>
                  <a:gd name="connsiteY35" fmla="*/ 6175 h 3092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185" h="1543462">
                    <a:moveTo>
                      <a:pt x="306834" y="0"/>
                    </a:moveTo>
                    <a:lnTo>
                      <a:pt x="378799" y="142752"/>
                    </a:lnTo>
                    <a:cubicBezTo>
                      <a:pt x="448110" y="318524"/>
                      <a:pt x="486185" y="510029"/>
                      <a:pt x="486185" y="710427"/>
                    </a:cubicBezTo>
                    <a:cubicBezTo>
                      <a:pt x="486185" y="1011025"/>
                      <a:pt x="400516" y="1291612"/>
                      <a:pt x="252261" y="1529108"/>
                    </a:cubicBezTo>
                    <a:lnTo>
                      <a:pt x="242375" y="1543462"/>
                    </a:lnTo>
                    <a:lnTo>
                      <a:pt x="0" y="1417962"/>
                    </a:lnTo>
                    <a:lnTo>
                      <a:pt x="23660" y="1386706"/>
                    </a:lnTo>
                    <a:cubicBezTo>
                      <a:pt x="146128" y="1190521"/>
                      <a:pt x="216896" y="958739"/>
                      <a:pt x="216896" y="710427"/>
                    </a:cubicBezTo>
                    <a:cubicBezTo>
                      <a:pt x="216896" y="544886"/>
                      <a:pt x="185444" y="386691"/>
                      <a:pt x="128189" y="241493"/>
                    </a:cubicBezTo>
                    <a:lnTo>
                      <a:pt x="59505" y="105250"/>
                    </a:lnTo>
                    <a:close/>
                  </a:path>
                </a:pathLst>
              </a:custGeom>
              <a:solidFill>
                <a:schemeClr val="tx1">
                  <a:lumMod val="75000"/>
                  <a:lumOff val="25000"/>
                </a:schemeClr>
              </a:solidFill>
              <a:ln w="19050">
                <a:noFill/>
                <a:round/>
              </a:ln>
            </p:spPr>
            <p:txBody>
              <a:bodyPr rot="0" spcFirstLastPara="0" vert="horz" wrap="square" lIns="91440" tIns="45720" rIns="91440" bIns="45720" numCol="1" spcCol="0" rtlCol="0" fromWordArt="0" anchor="ctr" anchorCtr="1" forceAA="0" compatLnSpc="1">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1" i="0" u="none" strike="noStrike" kern="1200" cap="none" spc="0" normalizeH="0" baseline="0" noProof="0">
                  <a:ln>
                    <a:noFill/>
                  </a:ln>
                  <a:solidFill>
                    <a:srgbClr val="000000">
                      <a:lumMod val="75000"/>
                      <a:lumOff val="25000"/>
                    </a:srgbClr>
                  </a:solidFill>
                  <a:effectLst/>
                  <a:uLnTx/>
                  <a:uFillTx/>
                  <a:latin typeface="思源黑体 CN Bold" panose="020B0800000000000000" pitchFamily="34" charset="-122"/>
                  <a:ea typeface="思源黑体 CN Bold" panose="020B0800000000000000" pitchFamily="34" charset="-122"/>
                </a:endParaRPr>
              </a:p>
            </p:txBody>
          </p:sp>
          <p:sp>
            <p:nvSpPr>
              <p:cNvPr id="31" name="TOP-PPT -6-3"/>
              <p:cNvSpPr/>
              <p:nvPr/>
            </p:nvSpPr>
            <p:spPr bwMode="auto">
              <a:xfrm>
                <a:off x="2742093" y="4619969"/>
                <a:ext cx="906746" cy="582950"/>
              </a:xfrm>
              <a:custGeom>
                <a:avLst/>
                <a:gdLst>
                  <a:gd name="connsiteX0" fmla="*/ 2532986 w 3096344"/>
                  <a:gd name="connsiteY0" fmla="*/ 2355835 h 3092708"/>
                  <a:gd name="connsiteX1" fmla="*/ 2780106 w 3096344"/>
                  <a:gd name="connsiteY1" fmla="*/ 2483791 h 3092708"/>
                  <a:gd name="connsiteX2" fmla="*/ 2694157 w 3096344"/>
                  <a:gd name="connsiteY2" fmla="*/ 2587310 h 3092708"/>
                  <a:gd name="connsiteX3" fmla="*/ 1706464 w 3096344"/>
                  <a:gd name="connsiteY3" fmla="*/ 3086533 h 3092708"/>
                  <a:gd name="connsiteX4" fmla="*/ 1638182 w 3096344"/>
                  <a:gd name="connsiteY4" fmla="*/ 3089981 h 3092708"/>
                  <a:gd name="connsiteX5" fmla="*/ 1638182 w 3096344"/>
                  <a:gd name="connsiteY5" fmla="*/ 2820692 h 3092708"/>
                  <a:gd name="connsiteX6" fmla="*/ 1678931 w 3096344"/>
                  <a:gd name="connsiteY6" fmla="*/ 2818634 h 3092708"/>
                  <a:gd name="connsiteX7" fmla="*/ 2494825 w 3096344"/>
                  <a:gd name="connsiteY7" fmla="*/ 2406247 h 3092708"/>
                  <a:gd name="connsiteX8" fmla="*/ 2916993 w 3096344"/>
                  <a:gd name="connsiteY8" fmla="*/ 835927 h 3092708"/>
                  <a:gd name="connsiteX9" fmla="*/ 2988958 w 3096344"/>
                  <a:gd name="connsiteY9" fmla="*/ 978679 h 3092708"/>
                  <a:gd name="connsiteX10" fmla="*/ 3096344 w 3096344"/>
                  <a:gd name="connsiteY10" fmla="*/ 1546354 h 3092708"/>
                  <a:gd name="connsiteX11" fmla="*/ 2862420 w 3096344"/>
                  <a:gd name="connsiteY11" fmla="*/ 2365035 h 3092708"/>
                  <a:gd name="connsiteX12" fmla="*/ 2852534 w 3096344"/>
                  <a:gd name="connsiteY12" fmla="*/ 2379389 h 3092708"/>
                  <a:gd name="connsiteX13" fmla="*/ 2610159 w 3096344"/>
                  <a:gd name="connsiteY13" fmla="*/ 2253889 h 3092708"/>
                  <a:gd name="connsiteX14" fmla="*/ 2633819 w 3096344"/>
                  <a:gd name="connsiteY14" fmla="*/ 2222633 h 3092708"/>
                  <a:gd name="connsiteX15" fmla="*/ 2827055 w 3096344"/>
                  <a:gd name="connsiteY15" fmla="*/ 1546354 h 3092708"/>
                  <a:gd name="connsiteX16" fmla="*/ 2738348 w 3096344"/>
                  <a:gd name="connsiteY16" fmla="*/ 1077420 h 3092708"/>
                  <a:gd name="connsiteX17" fmla="*/ 2669664 w 3096344"/>
                  <a:gd name="connsiteY17" fmla="*/ 941177 h 3092708"/>
                  <a:gd name="connsiteX18" fmla="*/ 1638182 w 3096344"/>
                  <a:gd name="connsiteY18" fmla="*/ 2727 h 3092708"/>
                  <a:gd name="connsiteX19" fmla="*/ 1706464 w 3096344"/>
                  <a:gd name="connsiteY19" fmla="*/ 6175 h 3092708"/>
                  <a:gd name="connsiteX20" fmla="*/ 2783183 w 3096344"/>
                  <a:gd name="connsiteY20" fmla="*/ 612625 h 3092708"/>
                  <a:gd name="connsiteX21" fmla="*/ 2859504 w 3096344"/>
                  <a:gd name="connsiteY21" fmla="*/ 723441 h 3092708"/>
                  <a:gd name="connsiteX22" fmla="*/ 2604852 w 3096344"/>
                  <a:gd name="connsiteY22" fmla="*/ 831808 h 3092708"/>
                  <a:gd name="connsiteX23" fmla="*/ 2494825 w 3096344"/>
                  <a:gd name="connsiteY23" fmla="*/ 686462 h 3092708"/>
                  <a:gd name="connsiteX24" fmla="*/ 1678931 w 3096344"/>
                  <a:gd name="connsiteY24" fmla="*/ 274074 h 3092708"/>
                  <a:gd name="connsiteX25" fmla="*/ 1638182 w 3096344"/>
                  <a:gd name="connsiteY25" fmla="*/ 272016 h 3092708"/>
                  <a:gd name="connsiteX26" fmla="*/ 1512168 w 3096344"/>
                  <a:gd name="connsiteY26" fmla="*/ 0 h 3092708"/>
                  <a:gd name="connsiteX27" fmla="*/ 1512168 w 3096344"/>
                  <a:gd name="connsiteY27" fmla="*/ 269289 h 3092708"/>
                  <a:gd name="connsiteX28" fmla="*/ 1417414 w 3096344"/>
                  <a:gd name="connsiteY28" fmla="*/ 274074 h 3092708"/>
                  <a:gd name="connsiteX29" fmla="*/ 269289 w 3096344"/>
                  <a:gd name="connsiteY29" fmla="*/ 1546354 h 3092708"/>
                  <a:gd name="connsiteX30" fmla="*/ 1417414 w 3096344"/>
                  <a:gd name="connsiteY30" fmla="*/ 2818634 h 3092708"/>
                  <a:gd name="connsiteX31" fmla="*/ 1512168 w 3096344"/>
                  <a:gd name="connsiteY31" fmla="*/ 2823419 h 3092708"/>
                  <a:gd name="connsiteX32" fmla="*/ 1512168 w 3096344"/>
                  <a:gd name="connsiteY32" fmla="*/ 3092708 h 3092708"/>
                  <a:gd name="connsiteX33" fmla="*/ 1389881 w 3096344"/>
                  <a:gd name="connsiteY33" fmla="*/ 3086533 h 3092708"/>
                  <a:gd name="connsiteX34" fmla="*/ 0 w 3096344"/>
                  <a:gd name="connsiteY34" fmla="*/ 1546354 h 3092708"/>
                  <a:gd name="connsiteX35" fmla="*/ 1389881 w 3096344"/>
                  <a:gd name="connsiteY35" fmla="*/ 6175 h 3092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41924" h="734146">
                    <a:moveTo>
                      <a:pt x="894804" y="0"/>
                    </a:moveTo>
                    <a:lnTo>
                      <a:pt x="1141924" y="127956"/>
                    </a:lnTo>
                    <a:lnTo>
                      <a:pt x="1055975" y="231475"/>
                    </a:lnTo>
                    <a:cubicBezTo>
                      <a:pt x="806090" y="506411"/>
                      <a:pt x="458620" y="691057"/>
                      <a:pt x="68282" y="730698"/>
                    </a:cubicBezTo>
                    <a:lnTo>
                      <a:pt x="0" y="734146"/>
                    </a:lnTo>
                    <a:lnTo>
                      <a:pt x="0" y="464857"/>
                    </a:lnTo>
                    <a:lnTo>
                      <a:pt x="40749" y="462799"/>
                    </a:lnTo>
                    <a:cubicBezTo>
                      <a:pt x="363191" y="430054"/>
                      <a:pt x="650222" y="277525"/>
                      <a:pt x="856643" y="50412"/>
                    </a:cubicBezTo>
                    <a:close/>
                  </a:path>
                </a:pathLst>
              </a:custGeom>
              <a:solidFill>
                <a:schemeClr val="tx1">
                  <a:lumMod val="75000"/>
                  <a:lumOff val="25000"/>
                </a:schemeClr>
              </a:solidFill>
              <a:ln w="19050">
                <a:noFill/>
                <a:round/>
              </a:ln>
            </p:spPr>
            <p:txBody>
              <a:bodyPr rot="0" spcFirstLastPara="0" vert="horz" wrap="square" lIns="91440" tIns="45720" rIns="91440" bIns="45720" numCol="1" spcCol="0" rtlCol="0" fromWordArt="0" anchor="ctr" anchorCtr="1" forceAA="0" compatLnSpc="1">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1" i="0" u="none" strike="noStrike" kern="1200" cap="none" spc="0" normalizeH="0" baseline="0" noProof="0">
                  <a:ln>
                    <a:noFill/>
                  </a:ln>
                  <a:solidFill>
                    <a:srgbClr val="000000">
                      <a:lumMod val="75000"/>
                      <a:lumOff val="25000"/>
                    </a:srgbClr>
                  </a:solidFill>
                  <a:effectLst/>
                  <a:uLnTx/>
                  <a:uFillTx/>
                  <a:latin typeface="思源黑体 CN Bold" panose="020B0800000000000000" pitchFamily="34" charset="-122"/>
                  <a:ea typeface="思源黑体 CN Bold" panose="020B0800000000000000" pitchFamily="34" charset="-122"/>
                </a:endParaRPr>
              </a:p>
            </p:txBody>
          </p:sp>
          <p:sp>
            <p:nvSpPr>
              <p:cNvPr id="32" name="TOP-PPT -6-4"/>
              <p:cNvSpPr/>
              <p:nvPr/>
            </p:nvSpPr>
            <p:spPr bwMode="auto">
              <a:xfrm>
                <a:off x="1441293" y="2749315"/>
                <a:ext cx="1200739" cy="2455768"/>
              </a:xfrm>
              <a:custGeom>
                <a:avLst/>
                <a:gdLst>
                  <a:gd name="connsiteX0" fmla="*/ 2532986 w 3096344"/>
                  <a:gd name="connsiteY0" fmla="*/ 2355835 h 3092708"/>
                  <a:gd name="connsiteX1" fmla="*/ 2780106 w 3096344"/>
                  <a:gd name="connsiteY1" fmla="*/ 2483791 h 3092708"/>
                  <a:gd name="connsiteX2" fmla="*/ 2694157 w 3096344"/>
                  <a:gd name="connsiteY2" fmla="*/ 2587310 h 3092708"/>
                  <a:gd name="connsiteX3" fmla="*/ 1706464 w 3096344"/>
                  <a:gd name="connsiteY3" fmla="*/ 3086533 h 3092708"/>
                  <a:gd name="connsiteX4" fmla="*/ 1638182 w 3096344"/>
                  <a:gd name="connsiteY4" fmla="*/ 3089981 h 3092708"/>
                  <a:gd name="connsiteX5" fmla="*/ 1638182 w 3096344"/>
                  <a:gd name="connsiteY5" fmla="*/ 2820692 h 3092708"/>
                  <a:gd name="connsiteX6" fmla="*/ 1678931 w 3096344"/>
                  <a:gd name="connsiteY6" fmla="*/ 2818634 h 3092708"/>
                  <a:gd name="connsiteX7" fmla="*/ 2494825 w 3096344"/>
                  <a:gd name="connsiteY7" fmla="*/ 2406247 h 3092708"/>
                  <a:gd name="connsiteX8" fmla="*/ 2916993 w 3096344"/>
                  <a:gd name="connsiteY8" fmla="*/ 835927 h 3092708"/>
                  <a:gd name="connsiteX9" fmla="*/ 2988958 w 3096344"/>
                  <a:gd name="connsiteY9" fmla="*/ 978679 h 3092708"/>
                  <a:gd name="connsiteX10" fmla="*/ 3096344 w 3096344"/>
                  <a:gd name="connsiteY10" fmla="*/ 1546354 h 3092708"/>
                  <a:gd name="connsiteX11" fmla="*/ 2862420 w 3096344"/>
                  <a:gd name="connsiteY11" fmla="*/ 2365035 h 3092708"/>
                  <a:gd name="connsiteX12" fmla="*/ 2852534 w 3096344"/>
                  <a:gd name="connsiteY12" fmla="*/ 2379389 h 3092708"/>
                  <a:gd name="connsiteX13" fmla="*/ 2610159 w 3096344"/>
                  <a:gd name="connsiteY13" fmla="*/ 2253889 h 3092708"/>
                  <a:gd name="connsiteX14" fmla="*/ 2633819 w 3096344"/>
                  <a:gd name="connsiteY14" fmla="*/ 2222633 h 3092708"/>
                  <a:gd name="connsiteX15" fmla="*/ 2827055 w 3096344"/>
                  <a:gd name="connsiteY15" fmla="*/ 1546354 h 3092708"/>
                  <a:gd name="connsiteX16" fmla="*/ 2738348 w 3096344"/>
                  <a:gd name="connsiteY16" fmla="*/ 1077420 h 3092708"/>
                  <a:gd name="connsiteX17" fmla="*/ 2669664 w 3096344"/>
                  <a:gd name="connsiteY17" fmla="*/ 941177 h 3092708"/>
                  <a:gd name="connsiteX18" fmla="*/ 1638182 w 3096344"/>
                  <a:gd name="connsiteY18" fmla="*/ 2727 h 3092708"/>
                  <a:gd name="connsiteX19" fmla="*/ 1706464 w 3096344"/>
                  <a:gd name="connsiteY19" fmla="*/ 6175 h 3092708"/>
                  <a:gd name="connsiteX20" fmla="*/ 2783183 w 3096344"/>
                  <a:gd name="connsiteY20" fmla="*/ 612625 h 3092708"/>
                  <a:gd name="connsiteX21" fmla="*/ 2859504 w 3096344"/>
                  <a:gd name="connsiteY21" fmla="*/ 723441 h 3092708"/>
                  <a:gd name="connsiteX22" fmla="*/ 2604852 w 3096344"/>
                  <a:gd name="connsiteY22" fmla="*/ 831808 h 3092708"/>
                  <a:gd name="connsiteX23" fmla="*/ 2494825 w 3096344"/>
                  <a:gd name="connsiteY23" fmla="*/ 686462 h 3092708"/>
                  <a:gd name="connsiteX24" fmla="*/ 1678931 w 3096344"/>
                  <a:gd name="connsiteY24" fmla="*/ 274074 h 3092708"/>
                  <a:gd name="connsiteX25" fmla="*/ 1638182 w 3096344"/>
                  <a:gd name="connsiteY25" fmla="*/ 272016 h 3092708"/>
                  <a:gd name="connsiteX26" fmla="*/ 1512168 w 3096344"/>
                  <a:gd name="connsiteY26" fmla="*/ 0 h 3092708"/>
                  <a:gd name="connsiteX27" fmla="*/ 1512168 w 3096344"/>
                  <a:gd name="connsiteY27" fmla="*/ 269289 h 3092708"/>
                  <a:gd name="connsiteX28" fmla="*/ 1417414 w 3096344"/>
                  <a:gd name="connsiteY28" fmla="*/ 274074 h 3092708"/>
                  <a:gd name="connsiteX29" fmla="*/ 269289 w 3096344"/>
                  <a:gd name="connsiteY29" fmla="*/ 1546354 h 3092708"/>
                  <a:gd name="connsiteX30" fmla="*/ 1417414 w 3096344"/>
                  <a:gd name="connsiteY30" fmla="*/ 2818634 h 3092708"/>
                  <a:gd name="connsiteX31" fmla="*/ 1512168 w 3096344"/>
                  <a:gd name="connsiteY31" fmla="*/ 2823419 h 3092708"/>
                  <a:gd name="connsiteX32" fmla="*/ 1512168 w 3096344"/>
                  <a:gd name="connsiteY32" fmla="*/ 3092708 h 3092708"/>
                  <a:gd name="connsiteX33" fmla="*/ 1389881 w 3096344"/>
                  <a:gd name="connsiteY33" fmla="*/ 3086533 h 3092708"/>
                  <a:gd name="connsiteX34" fmla="*/ 0 w 3096344"/>
                  <a:gd name="connsiteY34" fmla="*/ 1546354 h 3092708"/>
                  <a:gd name="connsiteX35" fmla="*/ 1389881 w 3096344"/>
                  <a:gd name="connsiteY35" fmla="*/ 6175 h 3092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512168" h="3092708">
                    <a:moveTo>
                      <a:pt x="1512168" y="0"/>
                    </a:moveTo>
                    <a:lnTo>
                      <a:pt x="1512168" y="269289"/>
                    </a:lnTo>
                    <a:lnTo>
                      <a:pt x="1417414" y="274074"/>
                    </a:lnTo>
                    <a:cubicBezTo>
                      <a:pt x="772529" y="339565"/>
                      <a:pt x="269289" y="884190"/>
                      <a:pt x="269289" y="1546354"/>
                    </a:cubicBezTo>
                    <a:cubicBezTo>
                      <a:pt x="269289" y="2208518"/>
                      <a:pt x="772529" y="2753143"/>
                      <a:pt x="1417414" y="2818634"/>
                    </a:cubicBezTo>
                    <a:lnTo>
                      <a:pt x="1512168" y="2823419"/>
                    </a:lnTo>
                    <a:lnTo>
                      <a:pt x="1512168" y="3092708"/>
                    </a:lnTo>
                    <a:lnTo>
                      <a:pt x="1389881" y="3086533"/>
                    </a:lnTo>
                    <a:cubicBezTo>
                      <a:pt x="609205" y="3007251"/>
                      <a:pt x="0" y="2347947"/>
                      <a:pt x="0" y="1546354"/>
                    </a:cubicBezTo>
                    <a:cubicBezTo>
                      <a:pt x="0" y="744762"/>
                      <a:pt x="609205" y="85457"/>
                      <a:pt x="1389881" y="6175"/>
                    </a:cubicBezTo>
                    <a:close/>
                  </a:path>
                </a:pathLst>
              </a:custGeom>
              <a:solidFill>
                <a:srgbClr val="9355A8"/>
              </a:solidFill>
              <a:ln w="19050">
                <a:noFill/>
                <a:round/>
              </a:ln>
            </p:spPr>
            <p:txBody>
              <a:bodyPr rot="0" spcFirstLastPara="0" vert="horz" wrap="square" lIns="91440" tIns="45720" rIns="91440" bIns="45720" numCol="1" spcCol="0" rtlCol="0" fromWordArt="0" anchor="ctr" anchorCtr="1" forceAA="0" compatLnSpc="1">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1" i="0" u="none" strike="noStrike" kern="1200" cap="none" spc="0" normalizeH="0" baseline="0" noProof="0">
                  <a:ln>
                    <a:noFill/>
                  </a:ln>
                  <a:solidFill>
                    <a:srgbClr val="000000">
                      <a:lumMod val="75000"/>
                      <a:lumOff val="25000"/>
                    </a:srgbClr>
                  </a:solidFill>
                  <a:effectLst/>
                  <a:uLnTx/>
                  <a:uFillTx/>
                  <a:latin typeface="思源黑体 CN Bold" panose="020B0800000000000000" pitchFamily="34" charset="-122"/>
                  <a:ea typeface="思源黑体 CN Bold" panose="020B0800000000000000" pitchFamily="34" charset="-122"/>
                </a:endParaRPr>
              </a:p>
            </p:txBody>
          </p:sp>
        </p:grpSp>
        <p:sp>
          <p:nvSpPr>
            <p:cNvPr id="33" name="TOP-PPT -6-5"/>
            <p:cNvSpPr/>
            <p:nvPr/>
          </p:nvSpPr>
          <p:spPr bwMode="auto">
            <a:xfrm rot="2060702">
              <a:off x="3509856" y="1743975"/>
              <a:ext cx="923323" cy="922284"/>
            </a:xfrm>
            <a:prstGeom prst="wedgeEllipseCallout">
              <a:avLst/>
            </a:prstGeom>
            <a:solidFill>
              <a:srgbClr val="9355A8"/>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思源黑体 CN Bold" panose="020B0800000000000000" pitchFamily="34" charset="-122"/>
                <a:ea typeface="思源黑体 CN Bold" panose="020B0800000000000000" pitchFamily="34" charset="-122"/>
                <a:cs typeface="+mn-cs"/>
              </a:endParaRPr>
            </a:p>
          </p:txBody>
        </p:sp>
        <p:sp>
          <p:nvSpPr>
            <p:cNvPr id="34" name="TOP-PPT -6-6"/>
            <p:cNvSpPr/>
            <p:nvPr/>
          </p:nvSpPr>
          <p:spPr bwMode="auto">
            <a:xfrm rot="4641585">
              <a:off x="4234618" y="3317396"/>
              <a:ext cx="923323" cy="922284"/>
            </a:xfrm>
            <a:prstGeom prst="wedgeEllipseCallout">
              <a:avLst/>
            </a:prstGeom>
            <a:solidFill>
              <a:srgbClr val="9355A8"/>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思源黑体 CN Bold" panose="020B0800000000000000" pitchFamily="34" charset="-122"/>
                <a:ea typeface="思源黑体 CN Bold" panose="020B0800000000000000" pitchFamily="34" charset="-122"/>
                <a:cs typeface="+mn-cs"/>
              </a:endParaRPr>
            </a:p>
          </p:txBody>
        </p:sp>
        <p:sp>
          <p:nvSpPr>
            <p:cNvPr id="35" name="TOP-PPT -6-7"/>
            <p:cNvSpPr/>
            <p:nvPr/>
          </p:nvSpPr>
          <p:spPr bwMode="auto">
            <a:xfrm rot="6743590">
              <a:off x="3413358" y="4789820"/>
              <a:ext cx="923323" cy="922284"/>
            </a:xfrm>
            <a:prstGeom prst="wedgeEllipseCallout">
              <a:avLst/>
            </a:prstGeom>
            <a:solidFill>
              <a:srgbClr val="9355A8"/>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思源黑体 CN Bold" panose="020B0800000000000000" pitchFamily="34" charset="-122"/>
                <a:ea typeface="思源黑体 CN Bold" panose="020B0800000000000000" pitchFamily="34" charset="-122"/>
                <a:cs typeface="+mn-cs"/>
              </a:endParaRPr>
            </a:p>
          </p:txBody>
        </p:sp>
        <p:sp>
          <p:nvSpPr>
            <p:cNvPr id="36" name="TOP-PPT -6-8"/>
            <p:cNvSpPr/>
            <p:nvPr/>
          </p:nvSpPr>
          <p:spPr bwMode="auto">
            <a:xfrm>
              <a:off x="3818786" y="2056575"/>
              <a:ext cx="305464" cy="297085"/>
            </a:xfrm>
            <a:custGeom>
              <a:avLst/>
              <a:gdLst>
                <a:gd name="connsiteX0" fmla="*/ 443971 w 581388"/>
                <a:gd name="connsiteY0" fmla="*/ 441285 h 565441"/>
                <a:gd name="connsiteX1" fmla="*/ 429555 w 581388"/>
                <a:gd name="connsiteY1" fmla="*/ 455593 h 565441"/>
                <a:gd name="connsiteX2" fmla="*/ 429555 w 581388"/>
                <a:gd name="connsiteY2" fmla="*/ 472479 h 565441"/>
                <a:gd name="connsiteX3" fmla="*/ 412735 w 581388"/>
                <a:gd name="connsiteY3" fmla="*/ 472479 h 565441"/>
                <a:gd name="connsiteX4" fmla="*/ 398407 w 581388"/>
                <a:gd name="connsiteY4" fmla="*/ 486788 h 565441"/>
                <a:gd name="connsiteX5" fmla="*/ 412735 w 581388"/>
                <a:gd name="connsiteY5" fmla="*/ 501097 h 565441"/>
                <a:gd name="connsiteX6" fmla="*/ 429555 w 581388"/>
                <a:gd name="connsiteY6" fmla="*/ 501097 h 565441"/>
                <a:gd name="connsiteX7" fmla="*/ 429555 w 581388"/>
                <a:gd name="connsiteY7" fmla="*/ 517983 h 565441"/>
                <a:gd name="connsiteX8" fmla="*/ 443971 w 581388"/>
                <a:gd name="connsiteY8" fmla="*/ 532291 h 565441"/>
                <a:gd name="connsiteX9" fmla="*/ 458299 w 581388"/>
                <a:gd name="connsiteY9" fmla="*/ 517983 h 565441"/>
                <a:gd name="connsiteX10" fmla="*/ 458299 w 581388"/>
                <a:gd name="connsiteY10" fmla="*/ 501097 h 565441"/>
                <a:gd name="connsiteX11" fmla="*/ 475119 w 581388"/>
                <a:gd name="connsiteY11" fmla="*/ 501097 h 565441"/>
                <a:gd name="connsiteX12" fmla="*/ 489536 w 581388"/>
                <a:gd name="connsiteY12" fmla="*/ 486788 h 565441"/>
                <a:gd name="connsiteX13" fmla="*/ 475119 w 581388"/>
                <a:gd name="connsiteY13" fmla="*/ 472479 h 565441"/>
                <a:gd name="connsiteX14" fmla="*/ 458299 w 581388"/>
                <a:gd name="connsiteY14" fmla="*/ 472479 h 565441"/>
                <a:gd name="connsiteX15" fmla="*/ 458299 w 581388"/>
                <a:gd name="connsiteY15" fmla="*/ 455593 h 565441"/>
                <a:gd name="connsiteX16" fmla="*/ 443971 w 581388"/>
                <a:gd name="connsiteY16" fmla="*/ 441285 h 565441"/>
                <a:gd name="connsiteX17" fmla="*/ 443971 w 581388"/>
                <a:gd name="connsiteY17" fmla="*/ 407868 h 565441"/>
                <a:gd name="connsiteX18" fmla="*/ 522819 w 581388"/>
                <a:gd name="connsiteY18" fmla="*/ 486699 h 565441"/>
                <a:gd name="connsiteX19" fmla="*/ 443971 w 581388"/>
                <a:gd name="connsiteY19" fmla="*/ 565441 h 565441"/>
                <a:gd name="connsiteX20" fmla="*/ 365035 w 581388"/>
                <a:gd name="connsiteY20" fmla="*/ 486699 h 565441"/>
                <a:gd name="connsiteX21" fmla="*/ 443971 w 581388"/>
                <a:gd name="connsiteY21" fmla="*/ 407868 h 565441"/>
                <a:gd name="connsiteX22" fmla="*/ 581388 w 581388"/>
                <a:gd name="connsiteY22" fmla="*/ 125254 h 565441"/>
                <a:gd name="connsiteX23" fmla="*/ 581388 w 581388"/>
                <a:gd name="connsiteY23" fmla="*/ 430968 h 565441"/>
                <a:gd name="connsiteX24" fmla="*/ 575336 w 581388"/>
                <a:gd name="connsiteY24" fmla="*/ 446609 h 565441"/>
                <a:gd name="connsiteX25" fmla="*/ 443800 w 581388"/>
                <a:gd name="connsiteY25" fmla="*/ 349562 h 565441"/>
                <a:gd name="connsiteX26" fmla="*/ 314933 w 581388"/>
                <a:gd name="connsiteY26" fmla="*/ 439411 h 565441"/>
                <a:gd name="connsiteX27" fmla="*/ 314933 w 581388"/>
                <a:gd name="connsiteY27" fmla="*/ 221856 h 565441"/>
                <a:gd name="connsiteX28" fmla="*/ 0 w 581388"/>
                <a:gd name="connsiteY28" fmla="*/ 125113 h 565441"/>
                <a:gd name="connsiteX29" fmla="*/ 266384 w 581388"/>
                <a:gd name="connsiteY29" fmla="*/ 221806 h 565441"/>
                <a:gd name="connsiteX30" fmla="*/ 266384 w 581388"/>
                <a:gd name="connsiteY30" fmla="*/ 544413 h 565441"/>
                <a:gd name="connsiteX31" fmla="*/ 15842 w 581388"/>
                <a:gd name="connsiteY31" fmla="*/ 453586 h 565441"/>
                <a:gd name="connsiteX32" fmla="*/ 0 w 581388"/>
                <a:gd name="connsiteY32" fmla="*/ 430834 h 565441"/>
                <a:gd name="connsiteX33" fmla="*/ 290720 w 581388"/>
                <a:gd name="connsiteY33" fmla="*/ 0 h 565441"/>
                <a:gd name="connsiteX34" fmla="*/ 556831 w 581388"/>
                <a:gd name="connsiteY34" fmla="*/ 82562 h 565441"/>
                <a:gd name="connsiteX35" fmla="*/ 290720 w 581388"/>
                <a:gd name="connsiteY35" fmla="*/ 179166 h 565441"/>
                <a:gd name="connsiteX36" fmla="*/ 24698 w 581388"/>
                <a:gd name="connsiteY36" fmla="*/ 82562 h 565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81388" h="565441">
                  <a:moveTo>
                    <a:pt x="443971" y="441285"/>
                  </a:moveTo>
                  <a:cubicBezTo>
                    <a:pt x="435962" y="441285"/>
                    <a:pt x="429555" y="447684"/>
                    <a:pt x="429555" y="455593"/>
                  </a:cubicBezTo>
                  <a:lnTo>
                    <a:pt x="429555" y="472479"/>
                  </a:lnTo>
                  <a:lnTo>
                    <a:pt x="412735" y="472479"/>
                  </a:lnTo>
                  <a:cubicBezTo>
                    <a:pt x="404815" y="472479"/>
                    <a:pt x="398407" y="478878"/>
                    <a:pt x="398407" y="486788"/>
                  </a:cubicBezTo>
                  <a:cubicBezTo>
                    <a:pt x="398407" y="494698"/>
                    <a:pt x="404815" y="501097"/>
                    <a:pt x="412735" y="501097"/>
                  </a:cubicBezTo>
                  <a:lnTo>
                    <a:pt x="429555" y="501097"/>
                  </a:lnTo>
                  <a:lnTo>
                    <a:pt x="429555" y="517983"/>
                  </a:lnTo>
                  <a:cubicBezTo>
                    <a:pt x="429555" y="525892"/>
                    <a:pt x="435962" y="532291"/>
                    <a:pt x="443971" y="532291"/>
                  </a:cubicBezTo>
                  <a:cubicBezTo>
                    <a:pt x="451892" y="532291"/>
                    <a:pt x="458299" y="525892"/>
                    <a:pt x="458299" y="517983"/>
                  </a:cubicBezTo>
                  <a:lnTo>
                    <a:pt x="458299" y="501097"/>
                  </a:lnTo>
                  <a:lnTo>
                    <a:pt x="475119" y="501097"/>
                  </a:lnTo>
                  <a:cubicBezTo>
                    <a:pt x="483128" y="501097"/>
                    <a:pt x="489536" y="494698"/>
                    <a:pt x="489536" y="486788"/>
                  </a:cubicBezTo>
                  <a:cubicBezTo>
                    <a:pt x="489536" y="478878"/>
                    <a:pt x="483128" y="472479"/>
                    <a:pt x="475119" y="472479"/>
                  </a:cubicBezTo>
                  <a:lnTo>
                    <a:pt x="458299" y="472479"/>
                  </a:lnTo>
                  <a:lnTo>
                    <a:pt x="458299" y="455593"/>
                  </a:lnTo>
                  <a:cubicBezTo>
                    <a:pt x="458299" y="447684"/>
                    <a:pt x="451892" y="441285"/>
                    <a:pt x="443971" y="441285"/>
                  </a:cubicBezTo>
                  <a:close/>
                  <a:moveTo>
                    <a:pt x="443971" y="407868"/>
                  </a:moveTo>
                  <a:cubicBezTo>
                    <a:pt x="487489" y="407868"/>
                    <a:pt x="522819" y="443151"/>
                    <a:pt x="522819" y="486699"/>
                  </a:cubicBezTo>
                  <a:cubicBezTo>
                    <a:pt x="522819" y="530158"/>
                    <a:pt x="487489" y="565441"/>
                    <a:pt x="443971" y="565441"/>
                  </a:cubicBezTo>
                  <a:cubicBezTo>
                    <a:pt x="400365" y="565441"/>
                    <a:pt x="365035" y="530158"/>
                    <a:pt x="365035" y="486699"/>
                  </a:cubicBezTo>
                  <a:cubicBezTo>
                    <a:pt x="365035" y="443151"/>
                    <a:pt x="400365" y="407868"/>
                    <a:pt x="443971" y="407868"/>
                  </a:cubicBezTo>
                  <a:close/>
                  <a:moveTo>
                    <a:pt x="581388" y="125254"/>
                  </a:moveTo>
                  <a:lnTo>
                    <a:pt x="581388" y="430968"/>
                  </a:lnTo>
                  <a:cubicBezTo>
                    <a:pt x="581388" y="436922"/>
                    <a:pt x="578985" y="442343"/>
                    <a:pt x="575336" y="446609"/>
                  </a:cubicBezTo>
                  <a:cubicBezTo>
                    <a:pt x="558071" y="390443"/>
                    <a:pt x="505652" y="349562"/>
                    <a:pt x="443800" y="349562"/>
                  </a:cubicBezTo>
                  <a:cubicBezTo>
                    <a:pt x="384706" y="349562"/>
                    <a:pt x="334423" y="386977"/>
                    <a:pt x="314933" y="439411"/>
                  </a:cubicBezTo>
                  <a:lnTo>
                    <a:pt x="314933" y="221856"/>
                  </a:lnTo>
                  <a:close/>
                  <a:moveTo>
                    <a:pt x="0" y="125113"/>
                  </a:moveTo>
                  <a:lnTo>
                    <a:pt x="266384" y="221806"/>
                  </a:lnTo>
                  <a:lnTo>
                    <a:pt x="266384" y="544413"/>
                  </a:lnTo>
                  <a:lnTo>
                    <a:pt x="15842" y="453586"/>
                  </a:lnTo>
                  <a:cubicBezTo>
                    <a:pt x="6408" y="450120"/>
                    <a:pt x="0" y="440966"/>
                    <a:pt x="0" y="430834"/>
                  </a:cubicBezTo>
                  <a:close/>
                  <a:moveTo>
                    <a:pt x="290720" y="0"/>
                  </a:moveTo>
                  <a:lnTo>
                    <a:pt x="556831" y="82562"/>
                  </a:lnTo>
                  <a:lnTo>
                    <a:pt x="290720" y="179166"/>
                  </a:lnTo>
                  <a:lnTo>
                    <a:pt x="24698" y="82562"/>
                  </a:lnTo>
                  <a:close/>
                </a:path>
              </a:pathLst>
            </a:custGeom>
            <a:solidFill>
              <a:srgbClr val="FFFFFF"/>
            </a:solidFill>
            <a:ln>
              <a:noFill/>
            </a:ln>
          </p:spPr>
          <p:txBody>
            <a:bodyPr/>
            <a:lstStyle/>
            <a:p>
              <a:endParaRPr/>
            </a:p>
          </p:txBody>
        </p:sp>
        <p:sp>
          <p:nvSpPr>
            <p:cNvPr id="37" name="TOP-PPT -6-9"/>
            <p:cNvSpPr/>
            <p:nvPr/>
          </p:nvSpPr>
          <p:spPr bwMode="auto">
            <a:xfrm>
              <a:off x="4543547" y="3635188"/>
              <a:ext cx="305464" cy="286701"/>
            </a:xfrm>
            <a:custGeom>
              <a:avLst/>
              <a:gdLst>
                <a:gd name="connsiteX0" fmla="*/ 171677 w 606580"/>
                <a:gd name="connsiteY0" fmla="*/ 318744 h 569322"/>
                <a:gd name="connsiteX1" fmla="*/ 228500 w 606580"/>
                <a:gd name="connsiteY1" fmla="*/ 375386 h 569322"/>
                <a:gd name="connsiteX2" fmla="*/ 227108 w 606580"/>
                <a:gd name="connsiteY2" fmla="*/ 387623 h 569322"/>
                <a:gd name="connsiteX3" fmla="*/ 356167 w 606580"/>
                <a:gd name="connsiteY3" fmla="*/ 468739 h 569322"/>
                <a:gd name="connsiteX4" fmla="*/ 391728 w 606580"/>
                <a:gd name="connsiteY4" fmla="*/ 455945 h 569322"/>
                <a:gd name="connsiteX5" fmla="*/ 419490 w 606580"/>
                <a:gd name="connsiteY5" fmla="*/ 463454 h 569322"/>
                <a:gd name="connsiteX6" fmla="*/ 497019 w 606580"/>
                <a:gd name="connsiteY6" fmla="*/ 395874 h 569322"/>
                <a:gd name="connsiteX7" fmla="*/ 493026 w 606580"/>
                <a:gd name="connsiteY7" fmla="*/ 375386 h 569322"/>
                <a:gd name="connsiteX8" fmla="*/ 549849 w 606580"/>
                <a:gd name="connsiteY8" fmla="*/ 318744 h 569322"/>
                <a:gd name="connsiteX9" fmla="*/ 606580 w 606580"/>
                <a:gd name="connsiteY9" fmla="*/ 375386 h 569322"/>
                <a:gd name="connsiteX10" fmla="*/ 549849 w 606580"/>
                <a:gd name="connsiteY10" fmla="*/ 432121 h 569322"/>
                <a:gd name="connsiteX11" fmla="*/ 521809 w 606580"/>
                <a:gd name="connsiteY11" fmla="*/ 424519 h 569322"/>
                <a:gd name="connsiteX12" fmla="*/ 444466 w 606580"/>
                <a:gd name="connsiteY12" fmla="*/ 491915 h 569322"/>
                <a:gd name="connsiteX13" fmla="*/ 448459 w 606580"/>
                <a:gd name="connsiteY13" fmla="*/ 512587 h 569322"/>
                <a:gd name="connsiteX14" fmla="*/ 391728 w 606580"/>
                <a:gd name="connsiteY14" fmla="*/ 569322 h 569322"/>
                <a:gd name="connsiteX15" fmla="*/ 334905 w 606580"/>
                <a:gd name="connsiteY15" fmla="*/ 512587 h 569322"/>
                <a:gd name="connsiteX16" fmla="*/ 336112 w 606580"/>
                <a:gd name="connsiteY16" fmla="*/ 500907 h 569322"/>
                <a:gd name="connsiteX17" fmla="*/ 206867 w 606580"/>
                <a:gd name="connsiteY17" fmla="*/ 419606 h 569322"/>
                <a:gd name="connsiteX18" fmla="*/ 171677 w 606580"/>
                <a:gd name="connsiteY18" fmla="*/ 432121 h 569322"/>
                <a:gd name="connsiteX19" fmla="*/ 152736 w 606580"/>
                <a:gd name="connsiteY19" fmla="*/ 428598 h 569322"/>
                <a:gd name="connsiteX20" fmla="*/ 105847 w 606580"/>
                <a:gd name="connsiteY20" fmla="*/ 484498 h 569322"/>
                <a:gd name="connsiteX21" fmla="*/ 113554 w 606580"/>
                <a:gd name="connsiteY21" fmla="*/ 512587 h 569322"/>
                <a:gd name="connsiteX22" fmla="*/ 56823 w 606580"/>
                <a:gd name="connsiteY22" fmla="*/ 569322 h 569322"/>
                <a:gd name="connsiteX23" fmla="*/ 0 w 606580"/>
                <a:gd name="connsiteY23" fmla="*/ 512587 h 569322"/>
                <a:gd name="connsiteX24" fmla="*/ 56823 w 606580"/>
                <a:gd name="connsiteY24" fmla="*/ 455945 h 569322"/>
                <a:gd name="connsiteX25" fmla="*/ 77157 w 606580"/>
                <a:gd name="connsiteY25" fmla="*/ 459839 h 569322"/>
                <a:gd name="connsiteX26" fmla="*/ 123303 w 606580"/>
                <a:gd name="connsiteY26" fmla="*/ 404773 h 569322"/>
                <a:gd name="connsiteX27" fmla="*/ 114854 w 606580"/>
                <a:gd name="connsiteY27" fmla="*/ 375386 h 569322"/>
                <a:gd name="connsiteX28" fmla="*/ 171677 w 606580"/>
                <a:gd name="connsiteY28" fmla="*/ 318744 h 569322"/>
                <a:gd name="connsiteX29" fmla="*/ 316484 w 606580"/>
                <a:gd name="connsiteY29" fmla="*/ 174937 h 569322"/>
                <a:gd name="connsiteX30" fmla="*/ 316577 w 606580"/>
                <a:gd name="connsiteY30" fmla="*/ 174991 h 569322"/>
                <a:gd name="connsiteX31" fmla="*/ 316577 w 606580"/>
                <a:gd name="connsiteY31" fmla="*/ 243818 h 569322"/>
                <a:gd name="connsiteX32" fmla="*/ 338115 w 606580"/>
                <a:gd name="connsiteY32" fmla="*/ 231488 h 569322"/>
                <a:gd name="connsiteX33" fmla="*/ 346378 w 606580"/>
                <a:gd name="connsiteY33" fmla="*/ 208497 h 569322"/>
                <a:gd name="connsiteX34" fmla="*/ 339415 w 606580"/>
                <a:gd name="connsiteY34" fmla="*/ 188102 h 569322"/>
                <a:gd name="connsiteX35" fmla="*/ 316577 w 606580"/>
                <a:gd name="connsiteY35" fmla="*/ 174991 h 569322"/>
                <a:gd name="connsiteX36" fmla="*/ 316577 w 606580"/>
                <a:gd name="connsiteY36" fmla="*/ 174937 h 569322"/>
                <a:gd name="connsiteX37" fmla="*/ 290954 w 606580"/>
                <a:gd name="connsiteY37" fmla="*/ 55995 h 569322"/>
                <a:gd name="connsiteX38" fmla="*/ 274243 w 606580"/>
                <a:gd name="connsiteY38" fmla="*/ 67954 h 569322"/>
                <a:gd name="connsiteX39" fmla="*/ 268116 w 606580"/>
                <a:gd name="connsiteY39" fmla="*/ 86681 h 569322"/>
                <a:gd name="connsiteX40" fmla="*/ 273779 w 606580"/>
                <a:gd name="connsiteY40" fmla="*/ 104109 h 569322"/>
                <a:gd name="connsiteX41" fmla="*/ 290954 w 606580"/>
                <a:gd name="connsiteY41" fmla="*/ 117088 h 569322"/>
                <a:gd name="connsiteX42" fmla="*/ 290861 w 606580"/>
                <a:gd name="connsiteY42" fmla="*/ 0 h 569322"/>
                <a:gd name="connsiteX43" fmla="*/ 316484 w 606580"/>
                <a:gd name="connsiteY43" fmla="*/ 0 h 569322"/>
                <a:gd name="connsiteX44" fmla="*/ 316484 w 606580"/>
                <a:gd name="connsiteY44" fmla="*/ 17522 h 569322"/>
                <a:gd name="connsiteX45" fmla="*/ 361232 w 606580"/>
                <a:gd name="connsiteY45" fmla="*/ 36619 h 569322"/>
                <a:gd name="connsiteX46" fmla="*/ 382492 w 606580"/>
                <a:gd name="connsiteY46" fmla="*/ 78893 h 569322"/>
                <a:gd name="connsiteX47" fmla="*/ 337744 w 606580"/>
                <a:gd name="connsiteY47" fmla="*/ 84734 h 569322"/>
                <a:gd name="connsiteX48" fmla="*/ 316484 w 606580"/>
                <a:gd name="connsiteY48" fmla="*/ 56458 h 569322"/>
                <a:gd name="connsiteX49" fmla="*/ 316484 w 606580"/>
                <a:gd name="connsiteY49" fmla="*/ 125525 h 569322"/>
                <a:gd name="connsiteX50" fmla="*/ 374322 w 606580"/>
                <a:gd name="connsiteY50" fmla="*/ 155283 h 569322"/>
                <a:gd name="connsiteX51" fmla="*/ 389733 w 606580"/>
                <a:gd name="connsiteY51" fmla="*/ 202193 h 569322"/>
                <a:gd name="connsiteX52" fmla="*/ 370330 w 606580"/>
                <a:gd name="connsiteY52" fmla="*/ 255963 h 569322"/>
                <a:gd name="connsiteX53" fmla="*/ 316484 w 606580"/>
                <a:gd name="connsiteY53" fmla="*/ 282755 h 569322"/>
                <a:gd name="connsiteX54" fmla="*/ 316484 w 606580"/>
                <a:gd name="connsiteY54" fmla="*/ 315851 h 569322"/>
                <a:gd name="connsiteX55" fmla="*/ 290861 w 606580"/>
                <a:gd name="connsiteY55" fmla="*/ 315851 h 569322"/>
                <a:gd name="connsiteX56" fmla="*/ 290861 w 606580"/>
                <a:gd name="connsiteY56" fmla="*/ 283682 h 569322"/>
                <a:gd name="connsiteX57" fmla="*/ 241193 w 606580"/>
                <a:gd name="connsiteY57" fmla="*/ 260876 h 569322"/>
                <a:gd name="connsiteX58" fmla="*/ 216777 w 606580"/>
                <a:gd name="connsiteY58" fmla="*/ 207106 h 569322"/>
                <a:gd name="connsiteX59" fmla="*/ 262917 w 606580"/>
                <a:gd name="connsiteY59" fmla="*/ 202100 h 569322"/>
                <a:gd name="connsiteX60" fmla="*/ 273593 w 606580"/>
                <a:gd name="connsiteY60" fmla="*/ 226482 h 569322"/>
                <a:gd name="connsiteX61" fmla="*/ 290861 w 606580"/>
                <a:gd name="connsiteY61" fmla="*/ 241315 h 569322"/>
                <a:gd name="connsiteX62" fmla="*/ 290861 w 606580"/>
                <a:gd name="connsiteY62" fmla="*/ 167335 h 569322"/>
                <a:gd name="connsiteX63" fmla="*/ 240079 w 606580"/>
                <a:gd name="connsiteY63" fmla="*/ 137484 h 569322"/>
                <a:gd name="connsiteX64" fmla="*/ 223833 w 606580"/>
                <a:gd name="connsiteY64" fmla="*/ 88813 h 569322"/>
                <a:gd name="connsiteX65" fmla="*/ 242214 w 606580"/>
                <a:gd name="connsiteY65" fmla="*/ 40142 h 569322"/>
                <a:gd name="connsiteX66" fmla="*/ 290861 w 606580"/>
                <a:gd name="connsiteY66" fmla="*/ 17522 h 569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606580" h="569322">
                  <a:moveTo>
                    <a:pt x="171677" y="318744"/>
                  </a:moveTo>
                  <a:cubicBezTo>
                    <a:pt x="203060" y="318744"/>
                    <a:pt x="228500" y="344145"/>
                    <a:pt x="228500" y="375386"/>
                  </a:cubicBezTo>
                  <a:cubicBezTo>
                    <a:pt x="228500" y="379650"/>
                    <a:pt x="227943" y="383729"/>
                    <a:pt x="227108" y="387623"/>
                  </a:cubicBezTo>
                  <a:lnTo>
                    <a:pt x="356167" y="468739"/>
                  </a:lnTo>
                  <a:cubicBezTo>
                    <a:pt x="365916" y="460859"/>
                    <a:pt x="378172" y="455945"/>
                    <a:pt x="391728" y="455945"/>
                  </a:cubicBezTo>
                  <a:cubicBezTo>
                    <a:pt x="401849" y="455945"/>
                    <a:pt x="411227" y="458819"/>
                    <a:pt x="419490" y="463454"/>
                  </a:cubicBezTo>
                  <a:lnTo>
                    <a:pt x="497019" y="395874"/>
                  </a:lnTo>
                  <a:cubicBezTo>
                    <a:pt x="494512" y="389570"/>
                    <a:pt x="493026" y="382617"/>
                    <a:pt x="493026" y="375386"/>
                  </a:cubicBezTo>
                  <a:cubicBezTo>
                    <a:pt x="493026" y="344052"/>
                    <a:pt x="518467" y="318744"/>
                    <a:pt x="549849" y="318744"/>
                  </a:cubicBezTo>
                  <a:cubicBezTo>
                    <a:pt x="581232" y="318744"/>
                    <a:pt x="606580" y="344052"/>
                    <a:pt x="606580" y="375386"/>
                  </a:cubicBezTo>
                  <a:cubicBezTo>
                    <a:pt x="606580" y="406720"/>
                    <a:pt x="581232" y="432121"/>
                    <a:pt x="549849" y="432121"/>
                  </a:cubicBezTo>
                  <a:cubicBezTo>
                    <a:pt x="539636" y="432121"/>
                    <a:pt x="530166" y="429154"/>
                    <a:pt x="521809" y="424519"/>
                  </a:cubicBezTo>
                  <a:lnTo>
                    <a:pt x="444466" y="491915"/>
                  </a:lnTo>
                  <a:cubicBezTo>
                    <a:pt x="446973" y="498311"/>
                    <a:pt x="448459" y="505264"/>
                    <a:pt x="448459" y="512587"/>
                  </a:cubicBezTo>
                  <a:cubicBezTo>
                    <a:pt x="448459" y="543921"/>
                    <a:pt x="423111" y="569322"/>
                    <a:pt x="391728" y="569322"/>
                  </a:cubicBezTo>
                  <a:cubicBezTo>
                    <a:pt x="360345" y="569322"/>
                    <a:pt x="334905" y="543921"/>
                    <a:pt x="334905" y="512587"/>
                  </a:cubicBezTo>
                  <a:cubicBezTo>
                    <a:pt x="334905" y="508601"/>
                    <a:pt x="335369" y="504708"/>
                    <a:pt x="336112" y="500907"/>
                  </a:cubicBezTo>
                  <a:lnTo>
                    <a:pt x="206867" y="419606"/>
                  </a:lnTo>
                  <a:cubicBezTo>
                    <a:pt x="197118" y="427300"/>
                    <a:pt x="185047" y="432121"/>
                    <a:pt x="171677" y="432121"/>
                  </a:cubicBezTo>
                  <a:cubicBezTo>
                    <a:pt x="164992" y="432121"/>
                    <a:pt x="158678" y="430730"/>
                    <a:pt x="152736" y="428598"/>
                  </a:cubicBezTo>
                  <a:lnTo>
                    <a:pt x="105847" y="484498"/>
                  </a:lnTo>
                  <a:cubicBezTo>
                    <a:pt x="110676" y="492842"/>
                    <a:pt x="113554" y="502390"/>
                    <a:pt x="113554" y="512587"/>
                  </a:cubicBezTo>
                  <a:cubicBezTo>
                    <a:pt x="113554" y="543921"/>
                    <a:pt x="88206" y="569322"/>
                    <a:pt x="56823" y="569322"/>
                  </a:cubicBezTo>
                  <a:cubicBezTo>
                    <a:pt x="25441" y="569322"/>
                    <a:pt x="0" y="543921"/>
                    <a:pt x="0" y="512587"/>
                  </a:cubicBezTo>
                  <a:cubicBezTo>
                    <a:pt x="0" y="481346"/>
                    <a:pt x="25441" y="455945"/>
                    <a:pt x="56823" y="455945"/>
                  </a:cubicBezTo>
                  <a:cubicBezTo>
                    <a:pt x="63973" y="455945"/>
                    <a:pt x="70843" y="457429"/>
                    <a:pt x="77157" y="459839"/>
                  </a:cubicBezTo>
                  <a:lnTo>
                    <a:pt x="123303" y="404773"/>
                  </a:lnTo>
                  <a:cubicBezTo>
                    <a:pt x="118103" y="396152"/>
                    <a:pt x="114854" y="386232"/>
                    <a:pt x="114854" y="375386"/>
                  </a:cubicBezTo>
                  <a:cubicBezTo>
                    <a:pt x="114854" y="344145"/>
                    <a:pt x="140294" y="318744"/>
                    <a:pt x="171677" y="318744"/>
                  </a:cubicBezTo>
                  <a:close/>
                  <a:moveTo>
                    <a:pt x="316484" y="174937"/>
                  </a:moveTo>
                  <a:lnTo>
                    <a:pt x="316577" y="174991"/>
                  </a:lnTo>
                  <a:lnTo>
                    <a:pt x="316577" y="243818"/>
                  </a:lnTo>
                  <a:cubicBezTo>
                    <a:pt x="325397" y="242149"/>
                    <a:pt x="332545" y="238070"/>
                    <a:pt x="338115" y="231488"/>
                  </a:cubicBezTo>
                  <a:cubicBezTo>
                    <a:pt x="343593" y="224999"/>
                    <a:pt x="346378" y="217304"/>
                    <a:pt x="346378" y="208497"/>
                  </a:cubicBezTo>
                  <a:cubicBezTo>
                    <a:pt x="346378" y="200617"/>
                    <a:pt x="344057" y="193757"/>
                    <a:pt x="339415" y="188102"/>
                  </a:cubicBezTo>
                  <a:lnTo>
                    <a:pt x="316577" y="174991"/>
                  </a:lnTo>
                  <a:lnTo>
                    <a:pt x="316577" y="174937"/>
                  </a:lnTo>
                  <a:close/>
                  <a:moveTo>
                    <a:pt x="290954" y="55995"/>
                  </a:moveTo>
                  <a:cubicBezTo>
                    <a:pt x="283991" y="58312"/>
                    <a:pt x="278421" y="62299"/>
                    <a:pt x="274243" y="67954"/>
                  </a:cubicBezTo>
                  <a:cubicBezTo>
                    <a:pt x="270158" y="73609"/>
                    <a:pt x="268116" y="79913"/>
                    <a:pt x="268116" y="86681"/>
                  </a:cubicBezTo>
                  <a:cubicBezTo>
                    <a:pt x="268116" y="92892"/>
                    <a:pt x="269973" y="98732"/>
                    <a:pt x="273779" y="104109"/>
                  </a:cubicBezTo>
                  <a:cubicBezTo>
                    <a:pt x="277493" y="109394"/>
                    <a:pt x="283249" y="113751"/>
                    <a:pt x="290954" y="117088"/>
                  </a:cubicBezTo>
                  <a:close/>
                  <a:moveTo>
                    <a:pt x="290861" y="0"/>
                  </a:moveTo>
                  <a:lnTo>
                    <a:pt x="316484" y="0"/>
                  </a:lnTo>
                  <a:lnTo>
                    <a:pt x="316484" y="17522"/>
                  </a:lnTo>
                  <a:cubicBezTo>
                    <a:pt x="335237" y="19747"/>
                    <a:pt x="350184" y="26143"/>
                    <a:pt x="361232" y="36619"/>
                  </a:cubicBezTo>
                  <a:cubicBezTo>
                    <a:pt x="372280" y="47188"/>
                    <a:pt x="379428" y="61279"/>
                    <a:pt x="382492" y="78893"/>
                  </a:cubicBezTo>
                  <a:lnTo>
                    <a:pt x="337744" y="84734"/>
                  </a:lnTo>
                  <a:cubicBezTo>
                    <a:pt x="335052" y="70828"/>
                    <a:pt x="327903" y="61464"/>
                    <a:pt x="316484" y="56458"/>
                  </a:cubicBezTo>
                  <a:lnTo>
                    <a:pt x="316484" y="125525"/>
                  </a:lnTo>
                  <a:cubicBezTo>
                    <a:pt x="344800" y="133219"/>
                    <a:pt x="364110" y="143139"/>
                    <a:pt x="374322" y="155283"/>
                  </a:cubicBezTo>
                  <a:cubicBezTo>
                    <a:pt x="384534" y="167428"/>
                    <a:pt x="389733" y="183095"/>
                    <a:pt x="389733" y="202193"/>
                  </a:cubicBezTo>
                  <a:cubicBezTo>
                    <a:pt x="389733" y="223423"/>
                    <a:pt x="383234" y="241408"/>
                    <a:pt x="370330" y="255963"/>
                  </a:cubicBezTo>
                  <a:cubicBezTo>
                    <a:pt x="357426" y="270610"/>
                    <a:pt x="339508" y="279510"/>
                    <a:pt x="316484" y="282755"/>
                  </a:cubicBezTo>
                  <a:lnTo>
                    <a:pt x="316484" y="315851"/>
                  </a:lnTo>
                  <a:lnTo>
                    <a:pt x="290861" y="315851"/>
                  </a:lnTo>
                  <a:lnTo>
                    <a:pt x="290861" y="283682"/>
                  </a:lnTo>
                  <a:cubicBezTo>
                    <a:pt x="270530" y="281179"/>
                    <a:pt x="253912" y="273577"/>
                    <a:pt x="241193" y="260876"/>
                  </a:cubicBezTo>
                  <a:cubicBezTo>
                    <a:pt x="228475" y="248175"/>
                    <a:pt x="220398" y="230283"/>
                    <a:pt x="216777" y="207106"/>
                  </a:cubicBezTo>
                  <a:lnTo>
                    <a:pt x="262917" y="202100"/>
                  </a:lnTo>
                  <a:cubicBezTo>
                    <a:pt x="264867" y="211556"/>
                    <a:pt x="268395" y="219714"/>
                    <a:pt x="273593" y="226482"/>
                  </a:cubicBezTo>
                  <a:cubicBezTo>
                    <a:pt x="278792" y="233342"/>
                    <a:pt x="284548" y="238256"/>
                    <a:pt x="290861" y="241315"/>
                  </a:cubicBezTo>
                  <a:lnTo>
                    <a:pt x="290861" y="167335"/>
                  </a:lnTo>
                  <a:cubicBezTo>
                    <a:pt x="267745" y="160753"/>
                    <a:pt x="250848" y="150834"/>
                    <a:pt x="240079" y="137484"/>
                  </a:cubicBezTo>
                  <a:cubicBezTo>
                    <a:pt x="229310" y="124041"/>
                    <a:pt x="223833" y="107910"/>
                    <a:pt x="223833" y="88813"/>
                  </a:cubicBezTo>
                  <a:cubicBezTo>
                    <a:pt x="223833" y="69530"/>
                    <a:pt x="229960" y="53306"/>
                    <a:pt x="242214" y="40142"/>
                  </a:cubicBezTo>
                  <a:cubicBezTo>
                    <a:pt x="254376" y="27070"/>
                    <a:pt x="270623" y="19468"/>
                    <a:pt x="290861" y="17522"/>
                  </a:cubicBezTo>
                  <a:close/>
                </a:path>
              </a:pathLst>
            </a:custGeom>
            <a:solidFill>
              <a:srgbClr val="FFFFFF"/>
            </a:solidFill>
            <a:ln>
              <a:noFill/>
            </a:ln>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思源黑体 CN Bold" panose="020B0800000000000000" pitchFamily="34" charset="-122"/>
                <a:ea typeface="思源黑体 CN Bold" panose="020B0800000000000000" pitchFamily="34" charset="-122"/>
                <a:cs typeface="+mn-cs"/>
              </a:endParaRPr>
            </a:p>
          </p:txBody>
        </p:sp>
        <p:sp>
          <p:nvSpPr>
            <p:cNvPr id="38" name="TOP-PPT -6-10"/>
            <p:cNvSpPr/>
            <p:nvPr/>
          </p:nvSpPr>
          <p:spPr bwMode="auto">
            <a:xfrm>
              <a:off x="3722288" y="5101237"/>
              <a:ext cx="305464" cy="299449"/>
            </a:xfrm>
            <a:custGeom>
              <a:avLst/>
              <a:gdLst>
                <a:gd name="connsiteX0" fmla="*/ 460343 w 581784"/>
                <a:gd name="connsiteY0" fmla="*/ 282911 h 570331"/>
                <a:gd name="connsiteX1" fmla="*/ 470217 w 581784"/>
                <a:gd name="connsiteY1" fmla="*/ 292770 h 570331"/>
                <a:gd name="connsiteX2" fmla="*/ 470217 w 581784"/>
                <a:gd name="connsiteY2" fmla="*/ 343580 h 570331"/>
                <a:gd name="connsiteX3" fmla="*/ 521103 w 581784"/>
                <a:gd name="connsiteY3" fmla="*/ 343580 h 570331"/>
                <a:gd name="connsiteX4" fmla="*/ 530977 w 581784"/>
                <a:gd name="connsiteY4" fmla="*/ 353439 h 570331"/>
                <a:gd name="connsiteX5" fmla="*/ 521103 w 581784"/>
                <a:gd name="connsiteY5" fmla="*/ 364056 h 570331"/>
                <a:gd name="connsiteX6" fmla="*/ 460343 w 581784"/>
                <a:gd name="connsiteY6" fmla="*/ 364056 h 570331"/>
                <a:gd name="connsiteX7" fmla="*/ 449710 w 581784"/>
                <a:gd name="connsiteY7" fmla="*/ 353439 h 570331"/>
                <a:gd name="connsiteX8" fmla="*/ 449710 w 581784"/>
                <a:gd name="connsiteY8" fmla="*/ 292770 h 570331"/>
                <a:gd name="connsiteX9" fmla="*/ 460343 w 581784"/>
                <a:gd name="connsiteY9" fmla="*/ 282911 h 570331"/>
                <a:gd name="connsiteX10" fmla="*/ 62293 w 581784"/>
                <a:gd name="connsiteY10" fmla="*/ 254035 h 570331"/>
                <a:gd name="connsiteX11" fmla="*/ 316783 w 581784"/>
                <a:gd name="connsiteY11" fmla="*/ 508134 h 570331"/>
                <a:gd name="connsiteX12" fmla="*/ 254490 w 581784"/>
                <a:gd name="connsiteY12" fmla="*/ 570331 h 570331"/>
                <a:gd name="connsiteX13" fmla="*/ 0 w 581784"/>
                <a:gd name="connsiteY13" fmla="*/ 315474 h 570331"/>
                <a:gd name="connsiteX14" fmla="*/ 460249 w 581784"/>
                <a:gd name="connsiteY14" fmla="*/ 252582 h 570331"/>
                <a:gd name="connsiteX15" fmla="*/ 358463 w 581784"/>
                <a:gd name="connsiteY15" fmla="*/ 353456 h 570331"/>
                <a:gd name="connsiteX16" fmla="*/ 460249 w 581784"/>
                <a:gd name="connsiteY16" fmla="*/ 455089 h 570331"/>
                <a:gd name="connsiteX17" fmla="*/ 561275 w 581784"/>
                <a:gd name="connsiteY17" fmla="*/ 353456 h 570331"/>
                <a:gd name="connsiteX18" fmla="*/ 460249 w 581784"/>
                <a:gd name="connsiteY18" fmla="*/ 252582 h 570331"/>
                <a:gd name="connsiteX19" fmla="*/ 460249 w 581784"/>
                <a:gd name="connsiteY19" fmla="*/ 232104 h 570331"/>
                <a:gd name="connsiteX20" fmla="*/ 581784 w 581784"/>
                <a:gd name="connsiteY20" fmla="*/ 353456 h 570331"/>
                <a:gd name="connsiteX21" fmla="*/ 460249 w 581784"/>
                <a:gd name="connsiteY21" fmla="*/ 474808 h 570331"/>
                <a:gd name="connsiteX22" fmla="*/ 338714 w 581784"/>
                <a:gd name="connsiteY22" fmla="*/ 353456 h 570331"/>
                <a:gd name="connsiteX23" fmla="*/ 460249 w 581784"/>
                <a:gd name="connsiteY23" fmla="*/ 232104 h 570331"/>
                <a:gd name="connsiteX24" fmla="*/ 429893 w 581784"/>
                <a:gd name="connsiteY24" fmla="*/ 91004 h 570331"/>
                <a:gd name="connsiteX25" fmla="*/ 389633 w 581784"/>
                <a:gd name="connsiteY25" fmla="*/ 130439 h 570331"/>
                <a:gd name="connsiteX26" fmla="*/ 429893 w 581784"/>
                <a:gd name="connsiteY26" fmla="*/ 170632 h 570331"/>
                <a:gd name="connsiteX27" fmla="*/ 469394 w 581784"/>
                <a:gd name="connsiteY27" fmla="*/ 130439 h 570331"/>
                <a:gd name="connsiteX28" fmla="*/ 429893 w 581784"/>
                <a:gd name="connsiteY28" fmla="*/ 91004 h 570331"/>
                <a:gd name="connsiteX29" fmla="*/ 316708 w 581784"/>
                <a:gd name="connsiteY29" fmla="*/ 0 h 570331"/>
                <a:gd name="connsiteX30" fmla="*/ 458759 w 581784"/>
                <a:gd name="connsiteY30" fmla="*/ 0 h 570331"/>
                <a:gd name="connsiteX31" fmla="*/ 571184 w 581784"/>
                <a:gd name="connsiteY31" fmla="*/ 112238 h 570331"/>
                <a:gd name="connsiteX32" fmla="*/ 571184 w 581784"/>
                <a:gd name="connsiteY32" fmla="*/ 252535 h 570331"/>
                <a:gd name="connsiteX33" fmla="*/ 457999 w 581784"/>
                <a:gd name="connsiteY33" fmla="*/ 201725 h 570331"/>
                <a:gd name="connsiteX34" fmla="*/ 306074 w 581784"/>
                <a:gd name="connsiteY34" fmla="*/ 353397 h 570331"/>
                <a:gd name="connsiteX35" fmla="*/ 357728 w 581784"/>
                <a:gd name="connsiteY35" fmla="*/ 467152 h 570331"/>
                <a:gd name="connsiteX36" fmla="*/ 356969 w 581784"/>
                <a:gd name="connsiteY36" fmla="*/ 468668 h 570331"/>
                <a:gd name="connsiteX37" fmla="*/ 331141 w 581784"/>
                <a:gd name="connsiteY37" fmla="*/ 493694 h 570331"/>
                <a:gd name="connsiteX38" fmla="*/ 75906 w 581784"/>
                <a:gd name="connsiteY38" fmla="*/ 239643 h 570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81784" h="570331">
                  <a:moveTo>
                    <a:pt x="460343" y="282911"/>
                  </a:moveTo>
                  <a:cubicBezTo>
                    <a:pt x="465660" y="282911"/>
                    <a:pt x="470217" y="287461"/>
                    <a:pt x="470217" y="292770"/>
                  </a:cubicBezTo>
                  <a:lnTo>
                    <a:pt x="470217" y="343580"/>
                  </a:lnTo>
                  <a:lnTo>
                    <a:pt x="521103" y="343580"/>
                  </a:lnTo>
                  <a:cubicBezTo>
                    <a:pt x="526420" y="343580"/>
                    <a:pt x="530977" y="348131"/>
                    <a:pt x="530977" y="353439"/>
                  </a:cubicBezTo>
                  <a:cubicBezTo>
                    <a:pt x="530977" y="359506"/>
                    <a:pt x="526420" y="364056"/>
                    <a:pt x="521103" y="364056"/>
                  </a:cubicBezTo>
                  <a:lnTo>
                    <a:pt x="460343" y="364056"/>
                  </a:lnTo>
                  <a:cubicBezTo>
                    <a:pt x="454267" y="364056"/>
                    <a:pt x="449710" y="359506"/>
                    <a:pt x="449710" y="353439"/>
                  </a:cubicBezTo>
                  <a:lnTo>
                    <a:pt x="449710" y="292770"/>
                  </a:lnTo>
                  <a:cubicBezTo>
                    <a:pt x="449710" y="287461"/>
                    <a:pt x="454267" y="282911"/>
                    <a:pt x="460343" y="282911"/>
                  </a:cubicBezTo>
                  <a:close/>
                  <a:moveTo>
                    <a:pt x="62293" y="254035"/>
                  </a:moveTo>
                  <a:lnTo>
                    <a:pt x="316783" y="508134"/>
                  </a:lnTo>
                  <a:lnTo>
                    <a:pt x="254490" y="570331"/>
                  </a:lnTo>
                  <a:lnTo>
                    <a:pt x="0" y="315474"/>
                  </a:lnTo>
                  <a:close/>
                  <a:moveTo>
                    <a:pt x="460249" y="252582"/>
                  </a:moveTo>
                  <a:cubicBezTo>
                    <a:pt x="404039" y="252582"/>
                    <a:pt x="358463" y="298089"/>
                    <a:pt x="358463" y="353456"/>
                  </a:cubicBezTo>
                  <a:cubicBezTo>
                    <a:pt x="358463" y="409582"/>
                    <a:pt x="404039" y="455089"/>
                    <a:pt x="460249" y="455089"/>
                  </a:cubicBezTo>
                  <a:cubicBezTo>
                    <a:pt x="515699" y="455089"/>
                    <a:pt x="561275" y="409582"/>
                    <a:pt x="561275" y="353456"/>
                  </a:cubicBezTo>
                  <a:cubicBezTo>
                    <a:pt x="561275" y="298089"/>
                    <a:pt x="515699" y="252582"/>
                    <a:pt x="460249" y="252582"/>
                  </a:cubicBezTo>
                  <a:close/>
                  <a:moveTo>
                    <a:pt x="460249" y="232104"/>
                  </a:moveTo>
                  <a:cubicBezTo>
                    <a:pt x="527093" y="232104"/>
                    <a:pt x="581784" y="286713"/>
                    <a:pt x="581784" y="353456"/>
                  </a:cubicBezTo>
                  <a:cubicBezTo>
                    <a:pt x="581784" y="420958"/>
                    <a:pt x="527093" y="474808"/>
                    <a:pt x="460249" y="474808"/>
                  </a:cubicBezTo>
                  <a:cubicBezTo>
                    <a:pt x="392645" y="474808"/>
                    <a:pt x="338714" y="420958"/>
                    <a:pt x="338714" y="353456"/>
                  </a:cubicBezTo>
                  <a:cubicBezTo>
                    <a:pt x="338714" y="286713"/>
                    <a:pt x="392645" y="232104"/>
                    <a:pt x="460249" y="232104"/>
                  </a:cubicBezTo>
                  <a:close/>
                  <a:moveTo>
                    <a:pt x="429893" y="91004"/>
                  </a:moveTo>
                  <a:cubicBezTo>
                    <a:pt x="407864" y="91004"/>
                    <a:pt x="389633" y="108446"/>
                    <a:pt x="389633" y="130439"/>
                  </a:cubicBezTo>
                  <a:cubicBezTo>
                    <a:pt x="389633" y="152431"/>
                    <a:pt x="407864" y="170632"/>
                    <a:pt x="429893" y="170632"/>
                  </a:cubicBezTo>
                  <a:cubicBezTo>
                    <a:pt x="451922" y="170632"/>
                    <a:pt x="469394" y="152431"/>
                    <a:pt x="469394" y="130439"/>
                  </a:cubicBezTo>
                  <a:cubicBezTo>
                    <a:pt x="469394" y="108446"/>
                    <a:pt x="451922" y="91004"/>
                    <a:pt x="429893" y="91004"/>
                  </a:cubicBezTo>
                  <a:close/>
                  <a:moveTo>
                    <a:pt x="316708" y="0"/>
                  </a:moveTo>
                  <a:lnTo>
                    <a:pt x="458759" y="0"/>
                  </a:lnTo>
                  <a:lnTo>
                    <a:pt x="571184" y="112238"/>
                  </a:lnTo>
                  <a:lnTo>
                    <a:pt x="571184" y="252535"/>
                  </a:lnTo>
                  <a:cubicBezTo>
                    <a:pt x="543837" y="221442"/>
                    <a:pt x="502817" y="201725"/>
                    <a:pt x="457999" y="201725"/>
                  </a:cubicBezTo>
                  <a:cubicBezTo>
                    <a:pt x="374440" y="201725"/>
                    <a:pt x="306074" y="269977"/>
                    <a:pt x="306074" y="353397"/>
                  </a:cubicBezTo>
                  <a:cubicBezTo>
                    <a:pt x="306074" y="398899"/>
                    <a:pt x="326584" y="439850"/>
                    <a:pt x="357728" y="467152"/>
                  </a:cubicBezTo>
                  <a:lnTo>
                    <a:pt x="356969" y="468668"/>
                  </a:lnTo>
                  <a:lnTo>
                    <a:pt x="331141" y="493694"/>
                  </a:lnTo>
                  <a:lnTo>
                    <a:pt x="75906" y="239643"/>
                  </a:lnTo>
                  <a:close/>
                </a:path>
              </a:pathLst>
            </a:custGeom>
            <a:solidFill>
              <a:srgbClr val="FFFFFF"/>
            </a:solidFill>
            <a:ln>
              <a:noFill/>
            </a:ln>
          </p:spPr>
          <p: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思源黑体 CN Bold" panose="020B0800000000000000" pitchFamily="34" charset="-122"/>
                <a:ea typeface="思源黑体 CN Bold" panose="020B0800000000000000" pitchFamily="34" charset="-122"/>
              </a:endParaRPr>
            </a:p>
          </p:txBody>
        </p:sp>
        <p:sp>
          <p:nvSpPr>
            <p:cNvPr id="50" name="TOP-PPT -6-11"/>
            <p:cNvSpPr/>
            <p:nvPr/>
          </p:nvSpPr>
          <p:spPr>
            <a:xfrm>
              <a:off x="1692403" y="2843610"/>
              <a:ext cx="1956436" cy="1701820"/>
            </a:xfrm>
            <a:prstGeom prst="ellipse">
              <a:avLst/>
            </a:prstGeom>
            <a:blipFill>
              <a:blip r:embed="rId2" cstate="email">
                <a:extLst>
                  <a:ext uri="{28A0092B-C50C-407E-A947-70E740481C1C}">
                    <a14:useLocalDpi xmlns:a14="http://schemas.microsoft.com/office/drawing/2010/main"/>
                  </a:ext>
                </a:extLst>
              </a:blip>
              <a:stretch>
                <a:fillRect/>
              </a:stretch>
            </a:blip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思源黑体 CN Bold" panose="020B0800000000000000" pitchFamily="34" charset="-122"/>
                <a:ea typeface="思源黑体 CN Bold" panose="020B0800000000000000" pitchFamily="34" charset="-122"/>
                <a:cs typeface="+mn-cs"/>
              </a:endParaRP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42"/>
                                        </p:tgtEl>
                                        <p:attrNameLst>
                                          <p:attrName>style.visibility</p:attrName>
                                        </p:attrNameLst>
                                      </p:cBhvr>
                                      <p:to>
                                        <p:strVal val="visible"/>
                                      </p:to>
                                    </p:set>
                                    <p:animEffect transition="in" filter="wipe(left)">
                                      <p:cBhvr>
                                        <p:cTn id="11" dur="500"/>
                                        <p:tgtEl>
                                          <p:spTgt spid="42"/>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47"/>
                                        </p:tgtEl>
                                        <p:attrNameLst>
                                          <p:attrName>style.visibility</p:attrName>
                                        </p:attrNameLst>
                                      </p:cBhvr>
                                      <p:to>
                                        <p:strVal val="visible"/>
                                      </p:to>
                                    </p:set>
                                    <p:animEffect transition="in" filter="wipe(left)">
                                      <p:cBhvr>
                                        <p:cTn id="15"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OP-PPT -1"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2" name="TOP-PPT -2"/>
          <p:cNvGrpSpPr/>
          <p:nvPr/>
        </p:nvGrpSpPr>
        <p:grpSpPr>
          <a:xfrm flipH="1">
            <a:off x="-2000250" y="1034412"/>
            <a:ext cx="9680450" cy="10314772"/>
            <a:chOff x="4171950" y="1456687"/>
            <a:chExt cx="9680450" cy="10314772"/>
          </a:xfrm>
        </p:grpSpPr>
        <p:sp>
          <p:nvSpPr>
            <p:cNvPr id="3" name="TOP-PPT -2-1"/>
            <p:cNvSpPr/>
            <p:nvPr/>
          </p:nvSpPr>
          <p:spPr>
            <a:xfrm rot="11944686" flipH="1" flipV="1">
              <a:off x="4934874" y="1456687"/>
              <a:ext cx="8917526" cy="10314772"/>
            </a:xfrm>
            <a:custGeom>
              <a:avLst/>
              <a:gdLst>
                <a:gd name="connsiteX0" fmla="*/ 577870 w 7558764"/>
                <a:gd name="connsiteY0" fmla="*/ 7731727 h 8743112"/>
                <a:gd name="connsiteX1" fmla="*/ 2804291 w 7558764"/>
                <a:gd name="connsiteY1" fmla="*/ 8679651 h 8743112"/>
                <a:gd name="connsiteX2" fmla="*/ 4451857 w 7558764"/>
                <a:gd name="connsiteY2" fmla="*/ 6702573 h 8743112"/>
                <a:gd name="connsiteX3" fmla="*/ 4476932 w 7558764"/>
                <a:gd name="connsiteY3" fmla="*/ 5956666 h 8743112"/>
                <a:gd name="connsiteX4" fmla="*/ 4836818 w 7558764"/>
                <a:gd name="connsiteY4" fmla="*/ 5020396 h 8743112"/>
                <a:gd name="connsiteX5" fmla="*/ 6004418 w 7558764"/>
                <a:gd name="connsiteY5" fmla="*/ 4447192 h 8743112"/>
                <a:gd name="connsiteX6" fmla="*/ 7504710 w 7558764"/>
                <a:gd name="connsiteY6" fmla="*/ 2644936 h 8743112"/>
                <a:gd name="connsiteX7" fmla="*/ 6829437 w 7558764"/>
                <a:gd name="connsiteY7" fmla="*/ 492329 h 8743112"/>
                <a:gd name="connsiteX8" fmla="*/ 5783330 w 7558764"/>
                <a:gd name="connsiteY8" fmla="*/ 32141 h 8743112"/>
                <a:gd name="connsiteX9" fmla="*/ 3797422 w 7558764"/>
                <a:gd name="connsiteY9" fmla="*/ 517052 h 8743112"/>
                <a:gd name="connsiteX10" fmla="*/ 2677854 w 7558764"/>
                <a:gd name="connsiteY10" fmla="*/ 2312950 h 8743112"/>
                <a:gd name="connsiteX11" fmla="*/ 2464536 w 7558764"/>
                <a:gd name="connsiteY11" fmla="*/ 3109716 h 8743112"/>
                <a:gd name="connsiteX12" fmla="*/ 1668477 w 7558764"/>
                <a:gd name="connsiteY12" fmla="*/ 3613697 h 8743112"/>
                <a:gd name="connsiteX13" fmla="*/ 157944 w 7558764"/>
                <a:gd name="connsiteY13" fmla="*/ 5209699 h 8743112"/>
                <a:gd name="connsiteX14" fmla="*/ 377973 w 7558764"/>
                <a:gd name="connsiteY14" fmla="*/ 7332285 h 8743112"/>
                <a:gd name="connsiteX15" fmla="*/ 577870 w 7558764"/>
                <a:gd name="connsiteY15" fmla="*/ 7731727 h 8743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558764" h="8743112">
                  <a:moveTo>
                    <a:pt x="577870" y="7731727"/>
                  </a:moveTo>
                  <a:cubicBezTo>
                    <a:pt x="998856" y="8504475"/>
                    <a:pt x="1946074" y="8907803"/>
                    <a:pt x="2804291" y="8679651"/>
                  </a:cubicBezTo>
                  <a:cubicBezTo>
                    <a:pt x="3662862" y="8451499"/>
                    <a:pt x="4363563" y="7610588"/>
                    <a:pt x="4451857" y="6702573"/>
                  </a:cubicBezTo>
                  <a:cubicBezTo>
                    <a:pt x="4475873" y="6453937"/>
                    <a:pt x="4458567" y="6205302"/>
                    <a:pt x="4476932" y="5956666"/>
                  </a:cubicBezTo>
                  <a:cubicBezTo>
                    <a:pt x="4502008" y="5619030"/>
                    <a:pt x="4602664" y="5267620"/>
                    <a:pt x="4836818" y="5020396"/>
                  </a:cubicBezTo>
                  <a:cubicBezTo>
                    <a:pt x="5143728" y="4696535"/>
                    <a:pt x="5602857" y="4618482"/>
                    <a:pt x="6004418" y="4447192"/>
                  </a:cubicBezTo>
                  <a:cubicBezTo>
                    <a:pt x="6736198" y="4134632"/>
                    <a:pt x="7328828" y="3439582"/>
                    <a:pt x="7504710" y="2644936"/>
                  </a:cubicBezTo>
                  <a:cubicBezTo>
                    <a:pt x="7680592" y="1850290"/>
                    <a:pt x="7419948" y="983597"/>
                    <a:pt x="6829437" y="492329"/>
                  </a:cubicBezTo>
                  <a:cubicBezTo>
                    <a:pt x="6532770" y="245459"/>
                    <a:pt x="6165820" y="94300"/>
                    <a:pt x="5783330" y="32141"/>
                  </a:cubicBezTo>
                  <a:cubicBezTo>
                    <a:pt x="5107705" y="-77696"/>
                    <a:pt x="4376984" y="96419"/>
                    <a:pt x="3797422" y="517052"/>
                  </a:cubicBezTo>
                  <a:cubicBezTo>
                    <a:pt x="3217860" y="937684"/>
                    <a:pt x="2798640" y="1602008"/>
                    <a:pt x="2677854" y="2312950"/>
                  </a:cubicBezTo>
                  <a:cubicBezTo>
                    <a:pt x="2631235" y="2585956"/>
                    <a:pt x="2621699" y="2879798"/>
                    <a:pt x="2464536" y="3109716"/>
                  </a:cubicBezTo>
                  <a:cubicBezTo>
                    <a:pt x="2281944" y="3377423"/>
                    <a:pt x="1955609" y="3480903"/>
                    <a:pt x="1668477" y="3613697"/>
                  </a:cubicBezTo>
                  <a:cubicBezTo>
                    <a:pt x="998149" y="3923079"/>
                    <a:pt x="423532" y="4501229"/>
                    <a:pt x="157944" y="5209699"/>
                  </a:cubicBezTo>
                  <a:cubicBezTo>
                    <a:pt x="-107644" y="5918170"/>
                    <a:pt x="-40894" y="6748485"/>
                    <a:pt x="377973" y="7332285"/>
                  </a:cubicBezTo>
                  <a:cubicBezTo>
                    <a:pt x="441191" y="7419519"/>
                    <a:pt x="525953" y="7636016"/>
                    <a:pt x="577870" y="7731727"/>
                  </a:cubicBezTo>
                  <a:close/>
                </a:path>
              </a:pathLst>
            </a:custGeom>
            <a:solidFill>
              <a:srgbClr val="CCAED6"/>
            </a:solidFill>
            <a:ln w="35303" cap="flat">
              <a:noFill/>
              <a:prstDash val="solid"/>
              <a:miter/>
            </a:ln>
          </p:spPr>
          <p:txBody>
            <a:bodyPr rtlCol="0" anchor="ctr"/>
            <a:lstStyle/>
            <a:p>
              <a:endParaRPr lang="zh-CN" altLang="en-US">
                <a:latin typeface="思源黑体 CN Bold" panose="020B0800000000000000" pitchFamily="34" charset="-122"/>
                <a:ea typeface="思源黑体 CN Bold" panose="020B0800000000000000" pitchFamily="34" charset="-122"/>
              </a:endParaRPr>
            </a:p>
          </p:txBody>
        </p:sp>
        <p:pic>
          <p:nvPicPr>
            <p:cNvPr id="5" name="TOP-PPT -2-2"/>
            <p:cNvPicPr>
              <a:picLocks noChangeAspect="1"/>
            </p:cNvPicPr>
            <p:nvPr/>
          </p:nvPicPr>
          <p:blipFill>
            <a:blip r:embed="rId4" cstate="email">
              <a:extLst>
                <a:ext uri="{28A0092B-C50C-407E-A947-70E740481C1C}">
                  <a14:useLocalDpi xmlns:a14="http://schemas.microsoft.com/office/drawing/2010/main"/>
                </a:ex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5"/>
                </a:ext>
              </a:extLst>
            </a:blip>
            <a:stretch>
              <a:fillRect/>
            </a:stretch>
          </p:blipFill>
          <p:spPr>
            <a:xfrm>
              <a:off x="4171950" y="1529364"/>
              <a:ext cx="7600950" cy="4966686"/>
            </a:xfrm>
            <a:prstGeom prst="rect">
              <a:avLst/>
            </a:prstGeom>
          </p:spPr>
        </p:pic>
      </p:grpSp>
      <p:grpSp>
        <p:nvGrpSpPr>
          <p:cNvPr id="57" name="TOP-PPT -3"/>
          <p:cNvGrpSpPr/>
          <p:nvPr/>
        </p:nvGrpSpPr>
        <p:grpSpPr>
          <a:xfrm>
            <a:off x="10702934" y="1629782"/>
            <a:ext cx="830306" cy="830302"/>
            <a:chOff x="6966852" y="2251912"/>
            <a:chExt cx="1037503" cy="1037501"/>
          </a:xfrm>
        </p:grpSpPr>
        <p:sp>
          <p:nvSpPr>
            <p:cNvPr id="58" name="TOP-PPT -3-1"/>
            <p:cNvSpPr/>
            <p:nvPr/>
          </p:nvSpPr>
          <p:spPr>
            <a:xfrm>
              <a:off x="6966852" y="2251912"/>
              <a:ext cx="1037503" cy="1037501"/>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黑体 CN Bold" panose="020B0800000000000000" pitchFamily="34" charset="-122"/>
                <a:ea typeface="思源黑体 CN Bold" panose="020B0800000000000000" pitchFamily="34" charset="-122"/>
              </a:endParaRPr>
            </a:p>
          </p:txBody>
        </p:sp>
        <p:sp>
          <p:nvSpPr>
            <p:cNvPr id="59" name="TOP-PPT -3-2"/>
            <p:cNvSpPr txBox="1"/>
            <p:nvPr>
              <p:custDataLst>
                <p:tags r:id="rId2"/>
              </p:custDataLst>
            </p:nvPr>
          </p:nvSpPr>
          <p:spPr>
            <a:xfrm>
              <a:off x="6966852" y="2443769"/>
              <a:ext cx="1037503" cy="647465"/>
            </a:xfrm>
            <a:prstGeom prst="rect">
              <a:avLst/>
            </a:prstGeom>
            <a:noFill/>
          </p:spPr>
          <p:txBody>
            <a:bodyPr wrap="square" rtlCol="0">
              <a:spAutoFit/>
            </a:bodyPr>
            <a:lstStyle/>
            <a:p>
              <a:pPr lvl="0" algn="ctr"/>
              <a:r>
                <a:rPr lang="en-US" altLang="zh-CN" sz="2800">
                  <a:solidFill>
                    <a:schemeClr val="bg1"/>
                  </a:solidFill>
                  <a:latin typeface="思源黑体 CN Bold" panose="020B0800000000000000" pitchFamily="34" charset="-122"/>
                  <a:ea typeface="思源黑体 CN Bold" panose="020B0800000000000000" pitchFamily="34" charset="-122"/>
                </a:rPr>
                <a:t>02</a:t>
              </a:r>
            </a:p>
          </p:txBody>
        </p:sp>
      </p:grpSp>
      <p:grpSp>
        <p:nvGrpSpPr>
          <p:cNvPr id="60" name="TOP-PPT -4"/>
          <p:cNvGrpSpPr/>
          <p:nvPr/>
        </p:nvGrpSpPr>
        <p:grpSpPr>
          <a:xfrm>
            <a:off x="7110193" y="2982776"/>
            <a:ext cx="4526645" cy="1459657"/>
            <a:chOff x="8098206" y="1582148"/>
            <a:chExt cx="2059622" cy="793245"/>
          </a:xfrm>
        </p:grpSpPr>
        <p:sp>
          <p:nvSpPr>
            <p:cNvPr id="61" name="TOP-PPT -4-1"/>
            <p:cNvSpPr txBox="1"/>
            <p:nvPr>
              <p:custDataLst>
                <p:tags r:id="rId1"/>
              </p:custDataLst>
            </p:nvPr>
          </p:nvSpPr>
          <p:spPr>
            <a:xfrm>
              <a:off x="8098206" y="1582148"/>
              <a:ext cx="1967748" cy="546620"/>
            </a:xfrm>
            <a:prstGeom prst="rect">
              <a:avLst/>
            </a:prstGeom>
            <a:noFill/>
          </p:spPr>
          <p:txBody>
            <a:bodyPr wrap="square" rtlCol="0">
              <a:spAutoFit/>
            </a:bodyPr>
            <a:lstStyle/>
            <a:p>
              <a:pPr lvl="0"/>
              <a:r>
                <a:rPr lang="zh-CN" altLang="en-US" sz="6000" dirty="0">
                  <a:solidFill>
                    <a:schemeClr val="tx1">
                      <a:lumMod val="85000"/>
                      <a:lumOff val="15000"/>
                    </a:schemeClr>
                  </a:solidFill>
                  <a:latin typeface="思源黑体 CN Bold" panose="020B0800000000000000" pitchFamily="34" charset="-122"/>
                  <a:ea typeface="思源黑体 CN Bold" panose="020B0800000000000000" pitchFamily="34" charset="-122"/>
                </a:rPr>
                <a:t>什么叫吸毒</a:t>
              </a:r>
            </a:p>
          </p:txBody>
        </p:sp>
        <p:sp>
          <p:nvSpPr>
            <p:cNvPr id="62" name="TOP-PPT -4-2"/>
            <p:cNvSpPr/>
            <p:nvPr/>
          </p:nvSpPr>
          <p:spPr>
            <a:xfrm>
              <a:off x="8121526" y="2191407"/>
              <a:ext cx="2036301" cy="182207"/>
            </a:xfrm>
            <a:prstGeom prst="rect">
              <a:avLst/>
            </a:prstGeom>
          </p:spPr>
          <p:txBody>
            <a:bodyPr wrap="square">
              <a:spAutoFit/>
            </a:bodyPr>
            <a:lstStyle/>
            <a:p>
              <a:pPr algn="dist"/>
              <a:r>
                <a:rPr lang="en-US" altLang="zh-CN" sz="1600" i="1">
                  <a:solidFill>
                    <a:schemeClr val="tx1">
                      <a:lumMod val="50000"/>
                      <a:lumOff val="50000"/>
                    </a:schemeClr>
                  </a:solidFill>
                  <a:latin typeface="思源黑体 CN Light" panose="020B0300000000000000" pitchFamily="34" charset="-122"/>
                  <a:ea typeface="思源黑体 CN Light" panose="020B0300000000000000" pitchFamily="34" charset="-122"/>
                </a:rPr>
                <a:t>WHAT IS DRUG USE</a:t>
              </a: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fade">
                                      <p:cBhvr>
                                        <p:cTn id="7" dur="500"/>
                                        <p:tgtEl>
                                          <p:spTgt spid="57"/>
                                        </p:tgtEl>
                                      </p:cBhvr>
                                    </p:animEffect>
                                    <p:anim calcmode="lin" valueType="num">
                                      <p:cBhvr>
                                        <p:cTn id="8" dur="500" fill="hold"/>
                                        <p:tgtEl>
                                          <p:spTgt spid="57"/>
                                        </p:tgtEl>
                                        <p:attrNameLst>
                                          <p:attrName>ppt_x</p:attrName>
                                        </p:attrNameLst>
                                      </p:cBhvr>
                                      <p:tavLst>
                                        <p:tav tm="0">
                                          <p:val>
                                            <p:strVal val="#ppt_x"/>
                                          </p:val>
                                        </p:tav>
                                        <p:tav tm="100000">
                                          <p:val>
                                            <p:strVal val="#ppt_x"/>
                                          </p:val>
                                        </p:tav>
                                      </p:tavLst>
                                    </p:anim>
                                    <p:anim calcmode="lin" valueType="num">
                                      <p:cBhvr>
                                        <p:cTn id="9" dur="500" fill="hold"/>
                                        <p:tgtEl>
                                          <p:spTgt spid="57"/>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60"/>
                                        </p:tgtEl>
                                        <p:attrNameLst>
                                          <p:attrName>style.visibility</p:attrName>
                                        </p:attrNameLst>
                                      </p:cBhvr>
                                      <p:to>
                                        <p:strVal val="visible"/>
                                      </p:to>
                                    </p:set>
                                    <p:animEffect transition="in" filter="fade">
                                      <p:cBhvr>
                                        <p:cTn id="13" dur="500"/>
                                        <p:tgtEl>
                                          <p:spTgt spid="60"/>
                                        </p:tgtEl>
                                      </p:cBhvr>
                                    </p:animEffect>
                                    <p:anim calcmode="lin" valueType="num">
                                      <p:cBhvr>
                                        <p:cTn id="14" dur="500" fill="hold"/>
                                        <p:tgtEl>
                                          <p:spTgt spid="60"/>
                                        </p:tgtEl>
                                        <p:attrNameLst>
                                          <p:attrName>ppt_x</p:attrName>
                                        </p:attrNameLst>
                                      </p:cBhvr>
                                      <p:tavLst>
                                        <p:tav tm="0">
                                          <p:val>
                                            <p:strVal val="#ppt_x"/>
                                          </p:val>
                                        </p:tav>
                                        <p:tav tm="100000">
                                          <p:val>
                                            <p:strVal val="#ppt_x"/>
                                          </p:val>
                                        </p:tav>
                                      </p:tavLst>
                                    </p:anim>
                                    <p:anim calcmode="lin" valueType="num">
                                      <p:cBhvr>
                                        <p:cTn id="15" dur="5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TOP-PPT -1"/>
          <p:cNvGrpSpPr/>
          <p:nvPr/>
        </p:nvGrpSpPr>
        <p:grpSpPr>
          <a:xfrm>
            <a:off x="311314" y="213446"/>
            <a:ext cx="3210217" cy="598296"/>
            <a:chOff x="6883194" y="3349398"/>
            <a:chExt cx="3658758" cy="681891"/>
          </a:xfrm>
        </p:grpSpPr>
        <p:sp>
          <p:nvSpPr>
            <p:cNvPr id="11" name="TOP-PPT -1-1"/>
            <p:cNvSpPr/>
            <p:nvPr/>
          </p:nvSpPr>
          <p:spPr>
            <a:xfrm>
              <a:off x="6897553" y="3349398"/>
              <a:ext cx="669686" cy="669686"/>
            </a:xfrm>
            <a:prstGeom prst="ellipse">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12" name="TOP-PPT -1-2"/>
            <p:cNvSpPr txBox="1"/>
            <p:nvPr/>
          </p:nvSpPr>
          <p:spPr>
            <a:xfrm>
              <a:off x="6883194" y="3453409"/>
              <a:ext cx="698394" cy="451603"/>
            </a:xfrm>
            <a:prstGeom prst="rect">
              <a:avLst/>
            </a:prstGeom>
            <a:noFill/>
          </p:spPr>
          <p:txBody>
            <a:bodyPr wrap="square" rtlCol="0">
              <a:spAutoFit/>
            </a:bodyPr>
            <a:lstStyle/>
            <a:p>
              <a:pPr algn="ctr"/>
              <a:r>
                <a:rPr lang="en-US" altLang="zh-CN" sz="2000">
                  <a:solidFill>
                    <a:schemeClr val="bg1"/>
                  </a:solidFill>
                  <a:latin typeface="思源黑体 CN Bold" panose="020B0800000000000000" pitchFamily="34" charset="-122"/>
                  <a:ea typeface="思源黑体 CN Bold" panose="020B0800000000000000" pitchFamily="34" charset="-122"/>
                </a:rPr>
                <a:t>02</a:t>
              </a:r>
            </a:p>
          </p:txBody>
        </p:sp>
        <p:grpSp>
          <p:nvGrpSpPr>
            <p:cNvPr id="13" name="组合 12"/>
            <p:cNvGrpSpPr/>
            <p:nvPr/>
          </p:nvGrpSpPr>
          <p:grpSpPr>
            <a:xfrm>
              <a:off x="7879529" y="3351907"/>
              <a:ext cx="2662423" cy="679382"/>
              <a:chOff x="7879529" y="3349009"/>
              <a:chExt cx="2662423" cy="679382"/>
            </a:xfrm>
          </p:grpSpPr>
          <p:sp>
            <p:nvSpPr>
              <p:cNvPr id="14" name="TOP-PPT -1-3"/>
              <p:cNvSpPr txBox="1"/>
              <p:nvPr/>
            </p:nvSpPr>
            <p:spPr>
              <a:xfrm>
                <a:off x="7879530" y="3349010"/>
                <a:ext cx="1751527" cy="451603"/>
              </a:xfrm>
              <a:prstGeom prst="rect">
                <a:avLst/>
              </a:prstGeom>
              <a:noFill/>
            </p:spPr>
            <p:txBody>
              <a:bodyPr wrap="square" rtlCol="0">
                <a:spAutoFit/>
              </a:bodyPr>
              <a:lstStyle/>
              <a:p>
                <a:pPr algn="dist"/>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什么叫吸毒</a:t>
                </a:r>
              </a:p>
            </p:txBody>
          </p:sp>
          <p:sp>
            <p:nvSpPr>
              <p:cNvPr id="15" name="TOP-PPT -1-4"/>
              <p:cNvSpPr txBox="1"/>
              <p:nvPr/>
            </p:nvSpPr>
            <p:spPr>
              <a:xfrm>
                <a:off x="7896329" y="3782845"/>
                <a:ext cx="2645623" cy="243171"/>
              </a:xfrm>
              <a:prstGeom prst="rect">
                <a:avLst/>
              </a:prstGeom>
              <a:noFill/>
            </p:spPr>
            <p:txBody>
              <a:bodyPr wrap="square" rtlCol="0">
                <a:spAutoFit/>
              </a:bodyPr>
              <a:lstStyle/>
              <a:p>
                <a:pPr algn="dist"/>
                <a:r>
                  <a:rPr lang="en-US" altLang="zh-CN" sz="800" i="1">
                    <a:solidFill>
                      <a:schemeClr val="tx1">
                        <a:lumMod val="50000"/>
                        <a:lumOff val="50000"/>
                      </a:schemeClr>
                    </a:solidFill>
                    <a:latin typeface="思源黑体 CN Light" panose="020B0300000000000000" pitchFamily="34" charset="-122"/>
                    <a:ea typeface="思源黑体 CN Light" panose="020B0300000000000000" pitchFamily="34" charset="-122"/>
                  </a:rPr>
                  <a:t>WHAT IS DRUG USE</a:t>
                </a:r>
              </a:p>
            </p:txBody>
          </p:sp>
        </p:grpSp>
      </p:grpSp>
      <p:sp>
        <p:nvSpPr>
          <p:cNvPr id="4" name="TOP-PPT -2" hidden="1"/>
          <p:cNvSpPr txBox="1"/>
          <p:nvPr/>
        </p:nvSpPr>
        <p:spPr>
          <a:xfrm>
            <a:off x="10522856" y="-841829"/>
            <a:ext cx="1669143" cy="365760"/>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p>
        </p:txBody>
      </p:sp>
      <p:grpSp>
        <p:nvGrpSpPr>
          <p:cNvPr id="16" name="TOP-PPT -3"/>
          <p:cNvGrpSpPr/>
          <p:nvPr/>
        </p:nvGrpSpPr>
        <p:grpSpPr>
          <a:xfrm>
            <a:off x="1219200" y="1981835"/>
            <a:ext cx="4531995" cy="4876165"/>
            <a:chOff x="1219200" y="1981835"/>
            <a:chExt cx="4531995" cy="4876165"/>
          </a:xfrm>
        </p:grpSpPr>
        <p:sp>
          <p:nvSpPr>
            <p:cNvPr id="17" name="TOP-PPT -3-1"/>
            <p:cNvSpPr/>
            <p:nvPr/>
          </p:nvSpPr>
          <p:spPr>
            <a:xfrm>
              <a:off x="1424305" y="1981835"/>
              <a:ext cx="3661410" cy="3661410"/>
            </a:xfrm>
            <a:prstGeom prst="rect">
              <a:avLst/>
            </a:prstGeom>
            <a:solidFill>
              <a:srgbClr val="935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Bold" panose="020B0800000000000000" pitchFamily="34" charset="-122"/>
                <a:ea typeface="印品黑体" panose="00000500000000000000" pitchFamily="2" charset="-122"/>
              </a:endParaRPr>
            </a:p>
          </p:txBody>
        </p:sp>
        <p:pic>
          <p:nvPicPr>
            <p:cNvPr id="18" name="TOP-PPT -3-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251200" y="2998717"/>
              <a:ext cx="2499995" cy="3859283"/>
            </a:xfrm>
            <a:prstGeom prst="rect">
              <a:avLst/>
            </a:prstGeom>
            <a:ln>
              <a:solidFill>
                <a:schemeClr val="bg1"/>
              </a:solidFill>
            </a:ln>
          </p:spPr>
        </p:pic>
        <p:grpSp>
          <p:nvGrpSpPr>
            <p:cNvPr id="19" name="组合 18"/>
            <p:cNvGrpSpPr/>
            <p:nvPr/>
          </p:nvGrpSpPr>
          <p:grpSpPr>
            <a:xfrm>
              <a:off x="1219200" y="2569210"/>
              <a:ext cx="532765" cy="1379220"/>
              <a:chOff x="8625" y="2585"/>
              <a:chExt cx="2192" cy="5672"/>
            </a:xfrm>
            <a:solidFill>
              <a:schemeClr val="tx1">
                <a:lumMod val="75000"/>
                <a:lumOff val="25000"/>
              </a:schemeClr>
            </a:solidFill>
            <a:effectLst/>
          </p:grpSpPr>
          <p:sp>
            <p:nvSpPr>
              <p:cNvPr id="20" name="TOP-PPT -3-3"/>
              <p:cNvSpPr/>
              <p:nvPr/>
            </p:nvSpPr>
            <p:spPr>
              <a:xfrm>
                <a:off x="8625" y="2585"/>
                <a:ext cx="2193" cy="2193"/>
              </a:xfrm>
              <a:prstGeom prst="diagStrip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Bold" panose="020B0800000000000000" pitchFamily="34" charset="-122"/>
                  <a:ea typeface="印品黑体" panose="00000500000000000000" pitchFamily="2" charset="-122"/>
                </a:endParaRPr>
              </a:p>
            </p:txBody>
          </p:sp>
          <p:sp>
            <p:nvSpPr>
              <p:cNvPr id="21" name="TOP-PPT -3-4"/>
              <p:cNvSpPr/>
              <p:nvPr/>
            </p:nvSpPr>
            <p:spPr>
              <a:xfrm>
                <a:off x="8625" y="4304"/>
                <a:ext cx="2193" cy="2193"/>
              </a:xfrm>
              <a:prstGeom prst="diagStrip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Bold" panose="020B0800000000000000" pitchFamily="34" charset="-122"/>
                  <a:ea typeface="印品黑体" panose="00000500000000000000" pitchFamily="2" charset="-122"/>
                </a:endParaRPr>
              </a:p>
            </p:txBody>
          </p:sp>
          <p:sp>
            <p:nvSpPr>
              <p:cNvPr id="22" name="TOP-PPT -3-5"/>
              <p:cNvSpPr/>
              <p:nvPr/>
            </p:nvSpPr>
            <p:spPr>
              <a:xfrm>
                <a:off x="8625" y="6065"/>
                <a:ext cx="2193" cy="2193"/>
              </a:xfrm>
              <a:prstGeom prst="diagStrip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Bold" panose="020B0800000000000000" pitchFamily="34" charset="-122"/>
                  <a:ea typeface="印品黑体" panose="00000500000000000000" pitchFamily="2" charset="-122"/>
                </a:endParaRPr>
              </a:p>
            </p:txBody>
          </p:sp>
        </p:grpSp>
      </p:grpSp>
      <p:grpSp>
        <p:nvGrpSpPr>
          <p:cNvPr id="23" name="TOP-PPT -4"/>
          <p:cNvGrpSpPr/>
          <p:nvPr/>
        </p:nvGrpSpPr>
        <p:grpSpPr>
          <a:xfrm>
            <a:off x="6842760" y="1981835"/>
            <a:ext cx="5361940" cy="3533153"/>
            <a:chOff x="6842760" y="1981835"/>
            <a:chExt cx="5361940" cy="3533153"/>
          </a:xfrm>
        </p:grpSpPr>
        <p:sp>
          <p:nvSpPr>
            <p:cNvPr id="24" name="TOP-PPT -4-1"/>
            <p:cNvSpPr txBox="1"/>
            <p:nvPr/>
          </p:nvSpPr>
          <p:spPr>
            <a:xfrm>
              <a:off x="6842760" y="2963199"/>
              <a:ext cx="4130040" cy="2331720"/>
            </a:xfrm>
            <a:prstGeom prst="rect">
              <a:avLst/>
            </a:prstGeom>
          </p:spPr>
          <p:txBody>
            <a:bodyPr wrap="square">
              <a:spAutoFit/>
            </a:bodyPr>
            <a:lstStyle>
              <a:defPPr>
                <a:defRPr lang="zh-CN"/>
              </a:defPPr>
              <a:lvl1pPr lvl="0">
                <a:lnSpc>
                  <a:spcPct val="150000"/>
                </a:lnSpc>
                <a:defRPr sz="1400">
                  <a:solidFill>
                    <a:prstClr val="black"/>
                  </a:solidFill>
                  <a:latin typeface="思源宋体 CN Light" panose="02020300000000000000" pitchFamily="18" charset="-122"/>
                  <a:ea typeface="思源宋体 CN Light" panose="02020300000000000000" pitchFamily="18" charset="-122"/>
                </a:defRPr>
              </a:lvl1pPr>
            </a:lstStyle>
            <a:p>
              <a:r>
                <a:rPr lang="zh-CN" altLang="en-US" dirty="0">
                  <a:latin typeface="思源黑体 CN Light" panose="020B0300000000000000" pitchFamily="34" charset="-122"/>
                  <a:ea typeface="思源黑体 CN Light" panose="020B0300000000000000" pitchFamily="34" charset="-122"/>
                </a:rPr>
                <a:t>吸毒是指明知是毒品，仍然自愿吸食的行为，吸毒既包括非法吸食毒品的行为，也包括非法注射毒品的行为。我国将非法吸食、注射毒品的行为通称为吸毒，国际上通称为药物滥用。</a:t>
              </a:r>
            </a:p>
            <a:p>
              <a:endParaRPr lang="zh-CN" altLang="en-US" dirty="0">
                <a:latin typeface="思源黑体 CN Light" panose="020B0300000000000000" pitchFamily="34" charset="-122"/>
                <a:ea typeface="思源黑体 CN Light" panose="020B0300000000000000" pitchFamily="34" charset="-122"/>
              </a:endParaRPr>
            </a:p>
            <a:p>
              <a:r>
                <a:rPr lang="zh-CN" altLang="en-US" dirty="0">
                  <a:latin typeface="思源黑体 CN Light" panose="020B0300000000000000" pitchFamily="34" charset="-122"/>
                  <a:ea typeface="思源黑体 CN Light" panose="020B0300000000000000" pitchFamily="34" charset="-122"/>
                </a:rPr>
                <a:t>吸毒的主要方法吸毒的方式：</a:t>
              </a:r>
            </a:p>
            <a:p>
              <a:r>
                <a:rPr lang="zh-CN" altLang="en-US" dirty="0">
                  <a:latin typeface="思源黑体 CN Light" panose="020B0300000000000000" pitchFamily="34" charset="-122"/>
                  <a:ea typeface="思源黑体 CN Light" panose="020B0300000000000000" pitchFamily="34" charset="-122"/>
                </a:rPr>
                <a:t>鼻嗅  烟吸 注射 口服 </a:t>
              </a:r>
            </a:p>
          </p:txBody>
        </p:sp>
        <p:sp>
          <p:nvSpPr>
            <p:cNvPr id="25" name="TOP-PPT -4-2"/>
            <p:cNvSpPr txBox="1"/>
            <p:nvPr/>
          </p:nvSpPr>
          <p:spPr>
            <a:xfrm>
              <a:off x="6842761" y="1981835"/>
              <a:ext cx="3662680" cy="640080"/>
            </a:xfrm>
            <a:prstGeom prst="rect">
              <a:avLst/>
            </a:prstGeom>
            <a:noFill/>
          </p:spPr>
          <p:txBody>
            <a:bodyPr wrap="square" rtlCol="0">
              <a:spAutoFit/>
            </a:bodyPr>
            <a:lstStyle>
              <a:defPPr>
                <a:defRPr lang="zh-CN"/>
              </a:defPPr>
              <a:lvl1pPr>
                <a:defRPr sz="3200">
                  <a:solidFill>
                    <a:sysClr val="windowText" lastClr="000000"/>
                  </a:solidFill>
                  <a:latin typeface="优设标题黑" panose="00000500000000000000" pitchFamily="2" charset="-122"/>
                  <a:ea typeface="优设标题黑" panose="00000500000000000000" pitchFamily="2" charset="-122"/>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3600">
                  <a:solidFill>
                    <a:srgbClr val="9355A8"/>
                  </a:solidFill>
                  <a:latin typeface="思源黑体 CN Bold" panose="020B0800000000000000" pitchFamily="34" charset="-122"/>
                  <a:ea typeface="思源黑体 CN Bold" panose="020B0800000000000000" pitchFamily="34" charset="-122"/>
                </a:rPr>
                <a:t>什么叫吸毒？</a:t>
              </a:r>
            </a:p>
          </p:txBody>
        </p:sp>
        <p:cxnSp>
          <p:nvCxnSpPr>
            <p:cNvPr id="27" name="TOP-PPT -4-3"/>
            <p:cNvCxnSpPr/>
            <p:nvPr/>
          </p:nvCxnSpPr>
          <p:spPr>
            <a:xfrm>
              <a:off x="6961635" y="2778621"/>
              <a:ext cx="524306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500"/>
                                        <p:tgtEl>
                                          <p:spTgt spid="23"/>
                                        </p:tgtEl>
                                      </p:cBhvr>
                                    </p:animEffect>
                                    <p:anim calcmode="lin" valueType="num">
                                      <p:cBhvr>
                                        <p:cTn id="14" dur="500" fill="hold"/>
                                        <p:tgtEl>
                                          <p:spTgt spid="23"/>
                                        </p:tgtEl>
                                        <p:attrNameLst>
                                          <p:attrName>ppt_x</p:attrName>
                                        </p:attrNameLst>
                                      </p:cBhvr>
                                      <p:tavLst>
                                        <p:tav tm="0">
                                          <p:val>
                                            <p:strVal val="#ppt_x"/>
                                          </p:val>
                                        </p:tav>
                                        <p:tav tm="100000">
                                          <p:val>
                                            <p:strVal val="#ppt_x"/>
                                          </p:val>
                                        </p:tav>
                                      </p:tavLst>
                                    </p:anim>
                                    <p:anim calcmode="lin" valueType="num">
                                      <p:cBhvr>
                                        <p:cTn id="15" dur="5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2.xml><?xml version="1.0" encoding="utf-8"?>
<p:tagLst xmlns:a="http://schemas.openxmlformats.org/drawingml/2006/main" xmlns:r="http://schemas.openxmlformats.org/officeDocument/2006/relationships" xmlns:p="http://schemas.openxmlformats.org/presentationml/2006/main">
  <p:tag name="PA" val="v5.2.9"/>
</p:tagLst>
</file>

<file path=ppt/tags/tag3.xml><?xml version="1.0" encoding="utf-8"?>
<p:tagLst xmlns:a="http://schemas.openxmlformats.org/drawingml/2006/main" xmlns:r="http://schemas.openxmlformats.org/officeDocument/2006/relationships" xmlns:p="http://schemas.openxmlformats.org/presentationml/2006/main">
  <p:tag name="PA" val="v5.2.9"/>
</p:tagLst>
</file>

<file path=ppt/tags/tag4.xml><?xml version="1.0" encoding="utf-8"?>
<p:tagLst xmlns:a="http://schemas.openxmlformats.org/drawingml/2006/main" xmlns:r="http://schemas.openxmlformats.org/officeDocument/2006/relationships" xmlns:p="http://schemas.openxmlformats.org/presentationml/2006/main">
  <p:tag name="PA" val="v5.2.9"/>
</p:tagLst>
</file>

<file path=ppt/tags/tag5.xml><?xml version="1.0" encoding="utf-8"?>
<p:tagLst xmlns:a="http://schemas.openxmlformats.org/drawingml/2006/main" xmlns:r="http://schemas.openxmlformats.org/officeDocument/2006/relationships" xmlns:p="http://schemas.openxmlformats.org/presentationml/2006/main">
  <p:tag name="PA" val="v5.2.9"/>
</p:tagLst>
</file>

<file path=ppt/tags/tag6.xml><?xml version="1.0" encoding="utf-8"?>
<p:tagLst xmlns:a="http://schemas.openxmlformats.org/drawingml/2006/main" xmlns:r="http://schemas.openxmlformats.org/officeDocument/2006/relationships" xmlns:p="http://schemas.openxmlformats.org/presentationml/2006/main">
  <p:tag name="PA" val="v5.2.9"/>
</p:tagLst>
</file>

<file path=ppt/tags/tag7.xml><?xml version="1.0" encoding="utf-8"?>
<p:tagLst xmlns:a="http://schemas.openxmlformats.org/drawingml/2006/main" xmlns:r="http://schemas.openxmlformats.org/officeDocument/2006/relationships" xmlns:p="http://schemas.openxmlformats.org/presentationml/2006/main">
  <p:tag name="PA" val="v5.2.9"/>
</p:tagLst>
</file>

<file path=ppt/tags/tag8.xml><?xml version="1.0" encoding="utf-8"?>
<p:tagLst xmlns:a="http://schemas.openxmlformats.org/drawingml/2006/main" xmlns:r="http://schemas.openxmlformats.org/officeDocument/2006/relationships" xmlns:p="http://schemas.openxmlformats.org/presentationml/2006/main">
  <p:tag name="PA" val="v5.2.9"/>
</p:tagLst>
</file>

<file path=ppt/tags/tag9.xml><?xml version="1.0" encoding="utf-8"?>
<p:tagLst xmlns:a="http://schemas.openxmlformats.org/drawingml/2006/main" xmlns:r="http://schemas.openxmlformats.org/officeDocument/2006/relationships" xmlns:p="http://schemas.openxmlformats.org/presentationml/2006/main">
  <p:tag name="PA" val="v5.2.9"/>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2212</Words>
  <Application>Microsoft Office PowerPoint</Application>
  <PresentationFormat>宽屏</PresentationFormat>
  <Paragraphs>218</Paragraphs>
  <Slides>22</Slides>
  <Notes>2</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22</vt:i4>
      </vt:variant>
    </vt:vector>
  </HeadingPairs>
  <TitlesOfParts>
    <vt:vector size="38" baseType="lpstr">
      <vt:lpstr>Gill Sans</vt:lpstr>
      <vt:lpstr>Meiryo</vt:lpstr>
      <vt:lpstr>等线</vt:lpstr>
      <vt:lpstr>思源黑体 CN Bold</vt:lpstr>
      <vt:lpstr>思源黑体 CN Light</vt:lpstr>
      <vt:lpstr>宋体</vt:lpstr>
      <vt:lpstr>微软雅黑</vt:lpstr>
      <vt:lpstr>微软雅黑 Light</vt:lpstr>
      <vt:lpstr>印品黑体</vt:lpstr>
      <vt:lpstr>Arial</vt:lpstr>
      <vt:lpstr>Calibri</vt:lpstr>
      <vt:lpstr>Calibri Light</vt:lpstr>
      <vt:lpstr>Lato Regular</vt:lpstr>
      <vt:lpstr>Open Sans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2021-09-26T00:36:06Z</cp:lastPrinted>
  <dcterms:created xsi:type="dcterms:W3CDTF">2021-09-26T00:36:06Z</dcterms:created>
  <dcterms:modified xsi:type="dcterms:W3CDTF">2023-04-07T01:48:09Z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