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53" r:id="rId2"/>
  </p:sldMasterIdLst>
  <p:notesMasterIdLst>
    <p:notesMasterId r:id="rId24"/>
  </p:notesMasterIdLst>
  <p:sldIdLst>
    <p:sldId id="256" r:id="rId3"/>
    <p:sldId id="259" r:id="rId4"/>
    <p:sldId id="262" r:id="rId5"/>
    <p:sldId id="260" r:id="rId6"/>
    <p:sldId id="271" r:id="rId7"/>
    <p:sldId id="263" r:id="rId8"/>
    <p:sldId id="266" r:id="rId9"/>
    <p:sldId id="272" r:id="rId10"/>
    <p:sldId id="278" r:id="rId11"/>
    <p:sldId id="264" r:id="rId12"/>
    <p:sldId id="280" r:id="rId13"/>
    <p:sldId id="267" r:id="rId14"/>
    <p:sldId id="277" r:id="rId15"/>
    <p:sldId id="273" r:id="rId16"/>
    <p:sldId id="279" r:id="rId17"/>
    <p:sldId id="265" r:id="rId18"/>
    <p:sldId id="268" r:id="rId19"/>
    <p:sldId id="274" r:id="rId20"/>
    <p:sldId id="275" r:id="rId21"/>
    <p:sldId id="258" r:id="rId22"/>
    <p:sldId id="281" r:id="rId23"/>
  </p:sldIdLst>
  <p:sldSz cx="12192000" cy="6858000"/>
  <p:notesSz cx="6858000" cy="9144000"/>
  <p:custDataLst>
    <p:tags r:id="rId25"/>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725">
          <p15:clr>
            <a:srgbClr val="A4A3A4"/>
          </p15:clr>
        </p15:guide>
        <p15:guide id="2" pos="2116">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 uri="{1BD7E111-0CB8-44D6-8891-C1BB2F81B7CC}">
      <p1710:readonlyRecommended xmlns="" xmlns:p1710="http://schemas.microsoft.com/office/powerpoint/2017/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6314" autoAdjust="0"/>
  </p:normalViewPr>
  <p:slideViewPr>
    <p:cSldViewPr snapToGrid="0" showGuides="1">
      <p:cViewPr varScale="1">
        <p:scale>
          <a:sx n="108" d="100"/>
          <a:sy n="108" d="100"/>
        </p:scale>
        <p:origin x="714" y="114"/>
      </p:cViewPr>
      <p:guideLst>
        <p:guide orient="horz" pos="3725"/>
        <p:guide pos="2116"/>
      </p:guideLst>
    </p:cSldViewPr>
  </p:slideViewPr>
  <p:notesTextViewPr>
    <p:cViewPr>
      <p:scale>
        <a:sx n="1" d="1"/>
        <a:sy n="1" d="1"/>
      </p:scale>
      <p:origin x="0" y="0"/>
    </p:cViewPr>
  </p:notesTextViewPr>
  <p:sorterViewPr>
    <p:cViewPr>
      <p:scale>
        <a:sx n="100" d="100"/>
        <a:sy n="100" d="100"/>
      </p:scale>
      <p:origin x="0" y="0"/>
    </p:cViewPr>
  </p:sorterViewPr>
  <p:notesViewPr>
    <p:cSldViewPr>
      <p:cViewPr>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tags" Target="tags/tag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E44B887-B64C-4971-A7EB-E4797E0A0441}" type="datetimeFigureOut">
              <a:rPr lang="zh-CN" altLang="en-US" smtClean="0"/>
              <a:t>2023/4/12</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C5659D4-027C-4140-9AEE-BE243AE28977}" type="slidenum">
              <a:rPr lang="zh-CN" altLang="en-US" smtClean="0"/>
              <a:t>‹#›</a:t>
            </a:fld>
            <a:endParaRPr lang="zh-CN" altLang="en-US"/>
          </a:p>
        </p:txBody>
      </p:sp>
    </p:spTree>
    <p:extLst>
      <p:ext uri="{BB962C8B-B14F-4D97-AF65-F5344CB8AC3E}">
        <p14:creationId xmlns:p14="http://schemas.microsoft.com/office/powerpoint/2010/main" val="264256913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smtClean="0"/>
              <a:t>https://www.ypppt.com/</a:t>
            </a:r>
            <a:endParaRPr lang="zh-CN" altLang="en-US" dirty="0"/>
          </a:p>
        </p:txBody>
      </p:sp>
      <p:sp>
        <p:nvSpPr>
          <p:cNvPr id="4" name="灯片编号占位符 3"/>
          <p:cNvSpPr>
            <a:spLocks noGrp="1"/>
          </p:cNvSpPr>
          <p:nvPr>
            <p:ph type="sldNum" sz="quarter" idx="10"/>
          </p:nvPr>
        </p:nvSpPr>
        <p:spPr/>
        <p:txBody>
          <a:bodyPr/>
          <a:lstStyle/>
          <a:p>
            <a:fld id="{DC5659D4-027C-4140-9AEE-BE243AE28977}" type="slidenum">
              <a:rPr lang="zh-CN" altLang="en-US" smtClean="0"/>
              <a:t>10</a:t>
            </a:fld>
            <a:endParaRPr lang="zh-CN" altLang="en-US"/>
          </a:p>
        </p:txBody>
      </p:sp>
    </p:spTree>
    <p:extLst>
      <p:ext uri="{BB962C8B-B14F-4D97-AF65-F5344CB8AC3E}">
        <p14:creationId xmlns:p14="http://schemas.microsoft.com/office/powerpoint/2010/main" val="100221674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幻灯片图像占位符 1"/>
          <p:cNvSpPr>
            <a:spLocks noGrp="1" noRot="1" noChangeAspect="1" noTextEdit="1"/>
          </p:cNvSpPr>
          <p:nvPr>
            <p:ph type="sldImg"/>
          </p:nvPr>
        </p:nvSpPr>
        <p:spPr bwMode="auto">
          <a:xfrm>
            <a:off x="685800" y="1143000"/>
            <a:ext cx="5486400" cy="30861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7" name="备注占位符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zh-CN" altLang="en-US" dirty="0" smtClean="0"/>
              <a:t>模板来自于 优品</a:t>
            </a:r>
            <a:r>
              <a:rPr lang="en-US" altLang="zh-CN" dirty="0" smtClean="0"/>
              <a:t>PPT</a:t>
            </a:r>
            <a:r>
              <a:rPr lang="zh-CN" altLang="en-US" dirty="0" smtClean="0"/>
              <a:t> </a:t>
            </a:r>
            <a:r>
              <a:rPr lang="en-US" altLang="zh-CN" smtClean="0"/>
              <a:t>https://www.ypppt.com/</a:t>
            </a:r>
            <a:endParaRPr lang="zh-CN" altLang="en-US" dirty="0" smtClean="0"/>
          </a:p>
        </p:txBody>
      </p:sp>
      <p:sp>
        <p:nvSpPr>
          <p:cNvPr id="6148" name="灯片编号占位符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Narrow" panose="020B0606020202030204" pitchFamily="34" charset="0"/>
                <a:ea typeface="微软雅黑" panose="020B0503020204020204" pitchFamily="34" charset="-122"/>
              </a:defRPr>
            </a:lvl1pPr>
            <a:lvl2pPr marL="742950" indent="-285750">
              <a:defRPr>
                <a:solidFill>
                  <a:schemeClr val="tx1"/>
                </a:solidFill>
                <a:latin typeface="Arial Narrow" panose="020B0606020202030204" pitchFamily="34" charset="0"/>
                <a:ea typeface="微软雅黑" panose="020B0503020204020204" pitchFamily="34" charset="-122"/>
              </a:defRPr>
            </a:lvl2pPr>
            <a:lvl3pPr marL="1143000" indent="-228600">
              <a:defRPr>
                <a:solidFill>
                  <a:schemeClr val="tx1"/>
                </a:solidFill>
                <a:latin typeface="Arial Narrow" panose="020B0606020202030204" pitchFamily="34" charset="0"/>
                <a:ea typeface="微软雅黑" panose="020B0503020204020204" pitchFamily="34" charset="-122"/>
              </a:defRPr>
            </a:lvl3pPr>
            <a:lvl4pPr marL="1600200" indent="-228600">
              <a:defRPr>
                <a:solidFill>
                  <a:schemeClr val="tx1"/>
                </a:solidFill>
                <a:latin typeface="Arial Narrow" panose="020B0606020202030204" pitchFamily="34" charset="0"/>
                <a:ea typeface="微软雅黑" panose="020B0503020204020204" pitchFamily="34" charset="-122"/>
              </a:defRPr>
            </a:lvl4pPr>
            <a:lvl5pPr marL="2057400" indent="-228600">
              <a:defRPr>
                <a:solidFill>
                  <a:schemeClr val="tx1"/>
                </a:solidFill>
                <a:latin typeface="Arial Narrow" panose="020B0606020202030204" pitchFamily="34" charset="0"/>
                <a:ea typeface="微软雅黑" panose="020B0503020204020204" pitchFamily="34" charset="-122"/>
              </a:defRPr>
            </a:lvl5pPr>
            <a:lvl6pPr marL="25146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6pPr>
            <a:lvl7pPr marL="29718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7pPr>
            <a:lvl8pPr marL="34290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8pPr>
            <a:lvl9pPr marL="38862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9pPr>
          </a:lstStyle>
          <a:p>
            <a:pPr fontAlgn="base">
              <a:spcBef>
                <a:spcPct val="0"/>
              </a:spcBef>
              <a:spcAft>
                <a:spcPct val="0"/>
              </a:spcAft>
            </a:pPr>
            <a:fld id="{E5ED1824-6DB2-4029-B0DF-1D3CDCF11CDA}" type="slidenum">
              <a:rPr lang="zh-CN" altLang="en-US" smtClean="0">
                <a:solidFill>
                  <a:prstClr val="black"/>
                </a:solidFill>
                <a:latin typeface="Calibri" panose="020F0502020204030204" pitchFamily="34" charset="0"/>
                <a:ea typeface="宋体" panose="02010600030101010101" pitchFamily="2" charset="-122"/>
              </a:rPr>
              <a:pPr fontAlgn="base">
                <a:spcBef>
                  <a:spcPct val="0"/>
                </a:spcBef>
                <a:spcAft>
                  <a:spcPct val="0"/>
                </a:spcAft>
              </a:pPr>
              <a:t>21</a:t>
            </a:fld>
            <a:endParaRPr lang="zh-CN" altLang="en-US" smtClean="0">
              <a:solidFill>
                <a:prstClr val="black"/>
              </a:solidFill>
              <a:latin typeface="Calibri" panose="020F0502020204030204" pitchFamily="34" charset="0"/>
              <a:ea typeface="宋体" panose="02010600030101010101" pitchFamily="2" charset="-122"/>
            </a:endParaRPr>
          </a:p>
        </p:txBody>
      </p:sp>
    </p:spTree>
    <p:extLst>
      <p:ext uri="{BB962C8B-B14F-4D97-AF65-F5344CB8AC3E}">
        <p14:creationId xmlns:p14="http://schemas.microsoft.com/office/powerpoint/2010/main" val="3025006411"/>
      </p:ext>
    </p:extLst>
  </p:cSld>
  <p:clrMapOvr>
    <a:masterClrMapping/>
  </p:clrMapOvr>
</p:notes>
</file>

<file path=ppt/slideLayouts/_rels/slideLayout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12" Type="http://schemas.openxmlformats.org/officeDocument/2006/relationships/image" Target="../media/image11.png"/><Relationship Id="rId2" Type="http://schemas.openxmlformats.org/officeDocument/2006/relationships/image" Target="../media/image1.png"/><Relationship Id="rId1" Type="http://schemas.openxmlformats.org/officeDocument/2006/relationships/slideMaster" Target="../slideMasters/slideMaster1.xml"/><Relationship Id="rId6" Type="http://schemas.openxmlformats.org/officeDocument/2006/relationships/image" Target="../media/image5.png"/><Relationship Id="rId11" Type="http://schemas.openxmlformats.org/officeDocument/2006/relationships/image" Target="../media/image10.png"/><Relationship Id="rId5" Type="http://schemas.openxmlformats.org/officeDocument/2006/relationships/image" Target="../media/image4.pn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Master" Target="../slideMasters/slideMaster1.xml"/><Relationship Id="rId5" Type="http://schemas.openxmlformats.org/officeDocument/2006/relationships/image" Target="../media/image15.png"/><Relationship Id="rId4" Type="http://schemas.openxmlformats.org/officeDocument/2006/relationships/image" Target="../media/image14.png"/></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封面封底">
    <p:spTree>
      <p:nvGrpSpPr>
        <p:cNvPr id="1" name=""/>
        <p:cNvGrpSpPr/>
        <p:nvPr/>
      </p:nvGrpSpPr>
      <p:grpSpPr>
        <a:xfrm>
          <a:off x="0" y="0"/>
          <a:ext cx="0" cy="0"/>
          <a:chOff x="0" y="0"/>
          <a:chExt cx="0" cy="0"/>
        </a:xfrm>
      </p:grpSpPr>
      <p:pic>
        <p:nvPicPr>
          <p:cNvPr id="5" name="图片 4" descr="图片包含 文本&#10;&#10;描述已自动生成"/>
          <p:cNvPicPr>
            <a:picLocks noChangeAspect="1"/>
          </p:cNvPicPr>
          <p:nvPr userDrawn="1"/>
        </p:nvPicPr>
        <p:blipFill>
          <a:blip r:embed="rId2" cstate="email">
            <a:extLst>
              <a:ext uri="{BEBA8EAE-BF5A-486C-A8C5-ECC9F3942E4B}">
                <a14:imgProps xmlns:a14="http://schemas.microsoft.com/office/drawing/2010/main">
                  <a14:imgLayer>
                    <a14:imgEffect>
                      <a14:artisticCrisscrossEtching/>
                    </a14:imgEffect>
                  </a14:imgLayer>
                </a14:imgProps>
              </a:ext>
              <a:ext uri="{28A0092B-C50C-407E-A947-70E740481C1C}">
                <a14:useLocalDpi xmlns:a14="http://schemas.microsoft.com/office/drawing/2010/main"/>
              </a:ext>
            </a:extLst>
          </a:blip>
          <a:srcRect/>
          <a:stretch>
            <a:fillRect/>
          </a:stretch>
        </p:blipFill>
        <p:spPr>
          <a:xfrm>
            <a:off x="4328102" y="5198566"/>
            <a:ext cx="3535796" cy="1129776"/>
          </a:xfrm>
          <a:prstGeom prst="rect">
            <a:avLst/>
          </a:prstGeom>
        </p:spPr>
      </p:pic>
      <p:grpSp>
        <p:nvGrpSpPr>
          <p:cNvPr id="17" name="组合 16"/>
          <p:cNvGrpSpPr/>
          <p:nvPr userDrawn="1"/>
        </p:nvGrpSpPr>
        <p:grpSpPr>
          <a:xfrm>
            <a:off x="1551" y="5949280"/>
            <a:ext cx="12190415" cy="936107"/>
            <a:chOff x="1551" y="5949280"/>
            <a:chExt cx="12190415" cy="936107"/>
          </a:xfrm>
        </p:grpSpPr>
        <p:sp>
          <p:nvSpPr>
            <p:cNvPr id="3" name="矩形 1"/>
            <p:cNvSpPr/>
            <p:nvPr userDrawn="1"/>
          </p:nvSpPr>
          <p:spPr>
            <a:xfrm flipH="1">
              <a:off x="1551" y="5949280"/>
              <a:ext cx="12190413" cy="903798"/>
            </a:xfrm>
            <a:custGeom>
              <a:avLst/>
              <a:gdLst>
                <a:gd name="connsiteX0" fmla="*/ 0 w 12190413"/>
                <a:gd name="connsiteY0" fmla="*/ 0 h 476672"/>
                <a:gd name="connsiteX1" fmla="*/ 12190413 w 12190413"/>
                <a:gd name="connsiteY1" fmla="*/ 0 h 476672"/>
                <a:gd name="connsiteX2" fmla="*/ 12190413 w 12190413"/>
                <a:gd name="connsiteY2" fmla="*/ 476672 h 476672"/>
                <a:gd name="connsiteX3" fmla="*/ 0 w 12190413"/>
                <a:gd name="connsiteY3" fmla="*/ 476672 h 476672"/>
                <a:gd name="connsiteX4" fmla="*/ 0 w 12190413"/>
                <a:gd name="connsiteY4" fmla="*/ 0 h 476672"/>
                <a:gd name="connsiteX0-1" fmla="*/ 0 w 12190413"/>
                <a:gd name="connsiteY0-2" fmla="*/ 0 h 476672"/>
                <a:gd name="connsiteX1-3" fmla="*/ 12190413 w 12190413"/>
                <a:gd name="connsiteY1-4" fmla="*/ 0 h 476672"/>
                <a:gd name="connsiteX2-5" fmla="*/ 12190413 w 12190413"/>
                <a:gd name="connsiteY2-6" fmla="*/ 476672 h 476672"/>
                <a:gd name="connsiteX3-7" fmla="*/ 0 w 12190413"/>
                <a:gd name="connsiteY3-8" fmla="*/ 476672 h 476672"/>
                <a:gd name="connsiteX4-9" fmla="*/ 0 w 12190413"/>
                <a:gd name="connsiteY4-10" fmla="*/ 0 h 476672"/>
                <a:gd name="connsiteX0-11" fmla="*/ 0 w 12190413"/>
                <a:gd name="connsiteY0-12" fmla="*/ 93402 h 570074"/>
                <a:gd name="connsiteX1-13" fmla="*/ 12190413 w 12190413"/>
                <a:gd name="connsiteY1-14" fmla="*/ 93402 h 570074"/>
                <a:gd name="connsiteX2-15" fmla="*/ 12190413 w 12190413"/>
                <a:gd name="connsiteY2-16" fmla="*/ 570074 h 570074"/>
                <a:gd name="connsiteX3-17" fmla="*/ 0 w 12190413"/>
                <a:gd name="connsiteY3-18" fmla="*/ 570074 h 570074"/>
                <a:gd name="connsiteX4-19" fmla="*/ 0 w 12190413"/>
                <a:gd name="connsiteY4-20" fmla="*/ 93402 h 570074"/>
                <a:gd name="connsiteX0-21" fmla="*/ 0 w 12190413"/>
                <a:gd name="connsiteY0-22" fmla="*/ 67132 h 543804"/>
                <a:gd name="connsiteX1-23" fmla="*/ 12190413 w 12190413"/>
                <a:gd name="connsiteY1-24" fmla="*/ 67132 h 543804"/>
                <a:gd name="connsiteX2-25" fmla="*/ 12190413 w 12190413"/>
                <a:gd name="connsiteY2-26" fmla="*/ 543804 h 543804"/>
                <a:gd name="connsiteX3-27" fmla="*/ 0 w 12190413"/>
                <a:gd name="connsiteY3-28" fmla="*/ 543804 h 543804"/>
                <a:gd name="connsiteX4-29" fmla="*/ 0 w 12190413"/>
                <a:gd name="connsiteY4-30" fmla="*/ 67132 h 543804"/>
                <a:gd name="connsiteX0-31" fmla="*/ 0 w 12190413"/>
                <a:gd name="connsiteY0-32" fmla="*/ 104889 h 581561"/>
                <a:gd name="connsiteX1-33" fmla="*/ 12190413 w 12190413"/>
                <a:gd name="connsiteY1-34" fmla="*/ 104889 h 581561"/>
                <a:gd name="connsiteX2-35" fmla="*/ 12190413 w 12190413"/>
                <a:gd name="connsiteY2-36" fmla="*/ 581561 h 581561"/>
                <a:gd name="connsiteX3-37" fmla="*/ 0 w 12190413"/>
                <a:gd name="connsiteY3-38" fmla="*/ 581561 h 581561"/>
                <a:gd name="connsiteX4-39" fmla="*/ 0 w 12190413"/>
                <a:gd name="connsiteY4-40" fmla="*/ 104889 h 581561"/>
                <a:gd name="connsiteX0-41" fmla="*/ 0 w 12190413"/>
                <a:gd name="connsiteY0-42" fmla="*/ 149192 h 476672"/>
                <a:gd name="connsiteX1-43" fmla="*/ 12190413 w 12190413"/>
                <a:gd name="connsiteY1-44" fmla="*/ 0 h 476672"/>
                <a:gd name="connsiteX2-45" fmla="*/ 12190413 w 12190413"/>
                <a:gd name="connsiteY2-46" fmla="*/ 476672 h 476672"/>
                <a:gd name="connsiteX3-47" fmla="*/ 0 w 12190413"/>
                <a:gd name="connsiteY3-48" fmla="*/ 476672 h 476672"/>
                <a:gd name="connsiteX4-49" fmla="*/ 0 w 12190413"/>
                <a:gd name="connsiteY4-50" fmla="*/ 149192 h 476672"/>
                <a:gd name="connsiteX0-51" fmla="*/ 0 w 12190413"/>
                <a:gd name="connsiteY0-52" fmla="*/ 177492 h 504972"/>
                <a:gd name="connsiteX1-53" fmla="*/ 12190413 w 12190413"/>
                <a:gd name="connsiteY1-54" fmla="*/ 28300 h 504972"/>
                <a:gd name="connsiteX2-55" fmla="*/ 12190413 w 12190413"/>
                <a:gd name="connsiteY2-56" fmla="*/ 504972 h 504972"/>
                <a:gd name="connsiteX3-57" fmla="*/ 0 w 12190413"/>
                <a:gd name="connsiteY3-58" fmla="*/ 504972 h 504972"/>
                <a:gd name="connsiteX4-59" fmla="*/ 0 w 12190413"/>
                <a:gd name="connsiteY4-60" fmla="*/ 177492 h 504972"/>
              </a:gdLst>
              <a:ahLst/>
              <a:cxnLst>
                <a:cxn ang="0">
                  <a:pos x="connsiteX0-1" y="connsiteY0-2"/>
                </a:cxn>
                <a:cxn ang="0">
                  <a:pos x="connsiteX1-3" y="connsiteY1-4"/>
                </a:cxn>
                <a:cxn ang="0">
                  <a:pos x="connsiteX2-5" y="connsiteY2-6"/>
                </a:cxn>
                <a:cxn ang="0">
                  <a:pos x="connsiteX3-7" y="connsiteY3-8"/>
                </a:cxn>
                <a:cxn ang="0">
                  <a:pos x="connsiteX4-9" y="connsiteY4-10"/>
                </a:cxn>
              </a:cxnLst>
              <a:rect l="l" t="t" r="r" b="b"/>
              <a:pathLst>
                <a:path w="12190413" h="504972">
                  <a:moveTo>
                    <a:pt x="0" y="177492"/>
                  </a:moveTo>
                  <a:cubicBezTo>
                    <a:pt x="4484385" y="-446815"/>
                    <a:pt x="9026828" y="841100"/>
                    <a:pt x="12190413" y="28300"/>
                  </a:cubicBezTo>
                  <a:lnTo>
                    <a:pt x="12190413" y="504972"/>
                  </a:lnTo>
                  <a:lnTo>
                    <a:pt x="0" y="504972"/>
                  </a:lnTo>
                  <a:lnTo>
                    <a:pt x="0" y="177492"/>
                  </a:lnTo>
                  <a:close/>
                </a:path>
              </a:pathLst>
            </a:custGeom>
            <a:gradFill>
              <a:gsLst>
                <a:gs pos="0">
                  <a:srgbClr val="E03939"/>
                </a:gs>
                <a:gs pos="100000">
                  <a:srgbClr val="B91919"/>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CN Light" panose="020B0300000000000000" pitchFamily="34" charset="-122"/>
              </a:endParaRPr>
            </a:p>
          </p:txBody>
        </p:sp>
        <p:sp>
          <p:nvSpPr>
            <p:cNvPr id="4" name="矩形 1"/>
            <p:cNvSpPr/>
            <p:nvPr userDrawn="1"/>
          </p:nvSpPr>
          <p:spPr>
            <a:xfrm>
              <a:off x="1553" y="6000812"/>
              <a:ext cx="12190413" cy="884575"/>
            </a:xfrm>
            <a:custGeom>
              <a:avLst/>
              <a:gdLst>
                <a:gd name="connsiteX0" fmla="*/ 0 w 12190413"/>
                <a:gd name="connsiteY0" fmla="*/ 0 h 476672"/>
                <a:gd name="connsiteX1" fmla="*/ 12190413 w 12190413"/>
                <a:gd name="connsiteY1" fmla="*/ 0 h 476672"/>
                <a:gd name="connsiteX2" fmla="*/ 12190413 w 12190413"/>
                <a:gd name="connsiteY2" fmla="*/ 476672 h 476672"/>
                <a:gd name="connsiteX3" fmla="*/ 0 w 12190413"/>
                <a:gd name="connsiteY3" fmla="*/ 476672 h 476672"/>
                <a:gd name="connsiteX4" fmla="*/ 0 w 12190413"/>
                <a:gd name="connsiteY4" fmla="*/ 0 h 476672"/>
                <a:gd name="connsiteX0-1" fmla="*/ 0 w 12190413"/>
                <a:gd name="connsiteY0-2" fmla="*/ 0 h 476672"/>
                <a:gd name="connsiteX1-3" fmla="*/ 12190413 w 12190413"/>
                <a:gd name="connsiteY1-4" fmla="*/ 0 h 476672"/>
                <a:gd name="connsiteX2-5" fmla="*/ 12190413 w 12190413"/>
                <a:gd name="connsiteY2-6" fmla="*/ 476672 h 476672"/>
                <a:gd name="connsiteX3-7" fmla="*/ 0 w 12190413"/>
                <a:gd name="connsiteY3-8" fmla="*/ 476672 h 476672"/>
                <a:gd name="connsiteX4-9" fmla="*/ 0 w 12190413"/>
                <a:gd name="connsiteY4-10" fmla="*/ 0 h 476672"/>
                <a:gd name="connsiteX0-11" fmla="*/ 0 w 12190413"/>
                <a:gd name="connsiteY0-12" fmla="*/ 93402 h 570074"/>
                <a:gd name="connsiteX1-13" fmla="*/ 12190413 w 12190413"/>
                <a:gd name="connsiteY1-14" fmla="*/ 93402 h 570074"/>
                <a:gd name="connsiteX2-15" fmla="*/ 12190413 w 12190413"/>
                <a:gd name="connsiteY2-16" fmla="*/ 570074 h 570074"/>
                <a:gd name="connsiteX3-17" fmla="*/ 0 w 12190413"/>
                <a:gd name="connsiteY3-18" fmla="*/ 570074 h 570074"/>
                <a:gd name="connsiteX4-19" fmla="*/ 0 w 12190413"/>
                <a:gd name="connsiteY4-20" fmla="*/ 93402 h 570074"/>
                <a:gd name="connsiteX0-21" fmla="*/ 0 w 12190413"/>
                <a:gd name="connsiteY0-22" fmla="*/ 67132 h 543804"/>
                <a:gd name="connsiteX1-23" fmla="*/ 12190413 w 12190413"/>
                <a:gd name="connsiteY1-24" fmla="*/ 67132 h 543804"/>
                <a:gd name="connsiteX2-25" fmla="*/ 12190413 w 12190413"/>
                <a:gd name="connsiteY2-26" fmla="*/ 543804 h 543804"/>
                <a:gd name="connsiteX3-27" fmla="*/ 0 w 12190413"/>
                <a:gd name="connsiteY3-28" fmla="*/ 543804 h 543804"/>
                <a:gd name="connsiteX4-29" fmla="*/ 0 w 12190413"/>
                <a:gd name="connsiteY4-30" fmla="*/ 67132 h 543804"/>
                <a:gd name="connsiteX0-31" fmla="*/ 0 w 12190413"/>
                <a:gd name="connsiteY0-32" fmla="*/ 104889 h 581561"/>
                <a:gd name="connsiteX1-33" fmla="*/ 12190413 w 12190413"/>
                <a:gd name="connsiteY1-34" fmla="*/ 104889 h 581561"/>
                <a:gd name="connsiteX2-35" fmla="*/ 12190413 w 12190413"/>
                <a:gd name="connsiteY2-36" fmla="*/ 581561 h 581561"/>
                <a:gd name="connsiteX3-37" fmla="*/ 0 w 12190413"/>
                <a:gd name="connsiteY3-38" fmla="*/ 581561 h 581561"/>
                <a:gd name="connsiteX4-39" fmla="*/ 0 w 12190413"/>
                <a:gd name="connsiteY4-40" fmla="*/ 104889 h 581561"/>
                <a:gd name="connsiteX0-41" fmla="*/ 0 w 12190413"/>
                <a:gd name="connsiteY0-42" fmla="*/ 149192 h 476672"/>
                <a:gd name="connsiteX1-43" fmla="*/ 12190413 w 12190413"/>
                <a:gd name="connsiteY1-44" fmla="*/ 0 h 476672"/>
                <a:gd name="connsiteX2-45" fmla="*/ 12190413 w 12190413"/>
                <a:gd name="connsiteY2-46" fmla="*/ 476672 h 476672"/>
                <a:gd name="connsiteX3-47" fmla="*/ 0 w 12190413"/>
                <a:gd name="connsiteY3-48" fmla="*/ 476672 h 476672"/>
                <a:gd name="connsiteX4-49" fmla="*/ 0 w 12190413"/>
                <a:gd name="connsiteY4-50" fmla="*/ 149192 h 476672"/>
                <a:gd name="connsiteX0-51" fmla="*/ 0 w 12190413"/>
                <a:gd name="connsiteY0-52" fmla="*/ 177492 h 504972"/>
                <a:gd name="connsiteX1-53" fmla="*/ 12190413 w 12190413"/>
                <a:gd name="connsiteY1-54" fmla="*/ 28300 h 504972"/>
                <a:gd name="connsiteX2-55" fmla="*/ 12190413 w 12190413"/>
                <a:gd name="connsiteY2-56" fmla="*/ 504972 h 504972"/>
                <a:gd name="connsiteX3-57" fmla="*/ 0 w 12190413"/>
                <a:gd name="connsiteY3-58" fmla="*/ 504972 h 504972"/>
                <a:gd name="connsiteX4-59" fmla="*/ 0 w 12190413"/>
                <a:gd name="connsiteY4-60" fmla="*/ 177492 h 504972"/>
                <a:gd name="connsiteX0-61" fmla="*/ 0 w 12190413"/>
                <a:gd name="connsiteY0-62" fmla="*/ 166751 h 494231"/>
                <a:gd name="connsiteX1-63" fmla="*/ 12190413 w 12190413"/>
                <a:gd name="connsiteY1-64" fmla="*/ 17559 h 494231"/>
                <a:gd name="connsiteX2-65" fmla="*/ 12190413 w 12190413"/>
                <a:gd name="connsiteY2-66" fmla="*/ 494231 h 494231"/>
                <a:gd name="connsiteX3-67" fmla="*/ 0 w 12190413"/>
                <a:gd name="connsiteY3-68" fmla="*/ 494231 h 494231"/>
                <a:gd name="connsiteX4-69" fmla="*/ 0 w 12190413"/>
                <a:gd name="connsiteY4-70" fmla="*/ 166751 h 494231"/>
              </a:gdLst>
              <a:ahLst/>
              <a:cxnLst>
                <a:cxn ang="0">
                  <a:pos x="connsiteX0-1" y="connsiteY0-2"/>
                </a:cxn>
                <a:cxn ang="0">
                  <a:pos x="connsiteX1-3" y="connsiteY1-4"/>
                </a:cxn>
                <a:cxn ang="0">
                  <a:pos x="connsiteX2-5" y="connsiteY2-6"/>
                </a:cxn>
                <a:cxn ang="0">
                  <a:pos x="connsiteX3-7" y="connsiteY3-8"/>
                </a:cxn>
                <a:cxn ang="0">
                  <a:pos x="connsiteX4-9" y="connsiteY4-10"/>
                </a:cxn>
              </a:cxnLst>
              <a:rect l="l" t="t" r="r" b="b"/>
              <a:pathLst>
                <a:path w="12190413" h="494231">
                  <a:moveTo>
                    <a:pt x="0" y="166751"/>
                  </a:moveTo>
                  <a:cubicBezTo>
                    <a:pt x="4484385" y="-457556"/>
                    <a:pt x="9675221" y="940219"/>
                    <a:pt x="12190413" y="17559"/>
                  </a:cubicBezTo>
                  <a:lnTo>
                    <a:pt x="12190413" y="494231"/>
                  </a:lnTo>
                  <a:lnTo>
                    <a:pt x="0" y="494231"/>
                  </a:lnTo>
                  <a:lnTo>
                    <a:pt x="0" y="166751"/>
                  </a:lnTo>
                  <a:close/>
                </a:path>
              </a:pathLst>
            </a:custGeom>
            <a:gradFill>
              <a:gsLst>
                <a:gs pos="0">
                  <a:srgbClr val="E03939"/>
                </a:gs>
                <a:gs pos="100000">
                  <a:srgbClr val="B91919"/>
                </a:gs>
              </a:gsLst>
              <a:lin ang="4200000" scaled="0"/>
            </a:gradFill>
            <a:ln>
              <a:noFill/>
            </a:ln>
            <a:effectLst>
              <a:outerShdw blurRad="254000" dist="38100" dir="19200000"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CN Light" panose="020B0300000000000000" pitchFamily="34" charset="-122"/>
              </a:endParaRPr>
            </a:p>
          </p:txBody>
        </p:sp>
      </p:grpSp>
      <p:pic>
        <p:nvPicPr>
          <p:cNvPr id="6" name="图片 5" descr="图片包含 游戏机, 消防栓&#10;&#10;描述已自动生成"/>
          <p:cNvPicPr>
            <a:picLocks noChangeAspect="1"/>
          </p:cNvPicPr>
          <p:nvPr userDrawn="1"/>
        </p:nvPicPr>
        <p:blipFill>
          <a:blip r:embed="rId3" cstate="email">
            <a:extLst>
              <a:ext uri="{28A0092B-C50C-407E-A947-70E740481C1C}">
                <a14:useLocalDpi xmlns:a14="http://schemas.microsoft.com/office/drawing/2010/main"/>
              </a:ext>
            </a:extLst>
          </a:blip>
          <a:srcRect/>
          <a:stretch>
            <a:fillRect/>
          </a:stretch>
        </p:blipFill>
        <p:spPr>
          <a:xfrm>
            <a:off x="3492409" y="5005688"/>
            <a:ext cx="847407" cy="1066801"/>
          </a:xfrm>
          <a:prstGeom prst="rect">
            <a:avLst/>
          </a:prstGeom>
        </p:spPr>
      </p:pic>
      <p:pic>
        <p:nvPicPr>
          <p:cNvPr id="7" name="图片 6" descr="图片包含 游戏机, 消防栓&#10;&#10;描述已自动生成"/>
          <p:cNvPicPr>
            <a:picLocks noChangeAspect="1"/>
          </p:cNvPicPr>
          <p:nvPr userDrawn="1"/>
        </p:nvPicPr>
        <p:blipFill>
          <a:blip r:embed="rId4" cstate="email">
            <a:extLst>
              <a:ext uri="{28A0092B-C50C-407E-A947-70E740481C1C}">
                <a14:useLocalDpi xmlns:a14="http://schemas.microsoft.com/office/drawing/2010/main"/>
              </a:ext>
            </a:extLst>
          </a:blip>
          <a:srcRect/>
          <a:stretch>
            <a:fillRect/>
          </a:stretch>
        </p:blipFill>
        <p:spPr>
          <a:xfrm>
            <a:off x="7883025" y="5013088"/>
            <a:ext cx="586753" cy="738664"/>
          </a:xfrm>
          <a:prstGeom prst="rect">
            <a:avLst/>
          </a:prstGeom>
        </p:spPr>
      </p:pic>
      <p:pic>
        <p:nvPicPr>
          <p:cNvPr id="8" name="图片 7" descr="图片包含 游戏机, 消防栓&#10;&#10;描述已自动生成"/>
          <p:cNvPicPr>
            <a:picLocks noChangeAspect="1"/>
          </p:cNvPicPr>
          <p:nvPr userDrawn="1"/>
        </p:nvPicPr>
        <p:blipFill>
          <a:blip r:embed="rId5" cstate="email">
            <a:extLst>
              <a:ext uri="{28A0092B-C50C-407E-A947-70E740481C1C}">
                <a14:useLocalDpi xmlns:a14="http://schemas.microsoft.com/office/drawing/2010/main"/>
              </a:ext>
            </a:extLst>
          </a:blip>
          <a:srcRect/>
          <a:stretch>
            <a:fillRect/>
          </a:stretch>
        </p:blipFill>
        <p:spPr>
          <a:xfrm>
            <a:off x="7718251" y="5477554"/>
            <a:ext cx="460021" cy="579120"/>
          </a:xfrm>
          <a:prstGeom prst="rect">
            <a:avLst/>
          </a:prstGeom>
        </p:spPr>
      </p:pic>
      <p:pic>
        <p:nvPicPr>
          <p:cNvPr id="9" name="图片 8" descr="图片包含 游戏机, 消防栓&#10;&#10;描述已自动生成"/>
          <p:cNvPicPr>
            <a:picLocks noChangeAspect="1"/>
          </p:cNvPicPr>
          <p:nvPr userDrawn="1"/>
        </p:nvPicPr>
        <p:blipFill>
          <a:blip r:embed="rId6" cstate="email">
            <a:extLst>
              <a:ext uri="{28A0092B-C50C-407E-A947-70E740481C1C}">
                <a14:useLocalDpi xmlns:a14="http://schemas.microsoft.com/office/drawing/2010/main"/>
              </a:ext>
            </a:extLst>
          </a:blip>
          <a:srcRect/>
          <a:stretch>
            <a:fillRect/>
          </a:stretch>
        </p:blipFill>
        <p:spPr>
          <a:xfrm>
            <a:off x="8895242" y="4757849"/>
            <a:ext cx="776433" cy="977451"/>
          </a:xfrm>
          <a:prstGeom prst="rect">
            <a:avLst/>
          </a:prstGeom>
        </p:spPr>
      </p:pic>
      <p:pic>
        <p:nvPicPr>
          <p:cNvPr id="10" name="图片 9" descr="图片包含 游戏机, 消防栓&#10;&#10;描述已自动生成"/>
          <p:cNvPicPr>
            <a:picLocks noChangeAspect="1"/>
          </p:cNvPicPr>
          <p:nvPr userDrawn="1"/>
        </p:nvPicPr>
        <p:blipFill>
          <a:blip r:embed="rId7" cstate="email">
            <a:extLst>
              <a:ext uri="{28A0092B-C50C-407E-A947-70E740481C1C}">
                <a14:useLocalDpi xmlns:a14="http://schemas.microsoft.com/office/drawing/2010/main"/>
              </a:ext>
            </a:extLst>
          </a:blip>
          <a:srcRect/>
          <a:stretch>
            <a:fillRect/>
          </a:stretch>
        </p:blipFill>
        <p:spPr>
          <a:xfrm rot="952464">
            <a:off x="3134164" y="5200406"/>
            <a:ext cx="457201" cy="457200"/>
          </a:xfrm>
          <a:prstGeom prst="rect">
            <a:avLst/>
          </a:prstGeom>
        </p:spPr>
      </p:pic>
      <p:pic>
        <p:nvPicPr>
          <p:cNvPr id="11" name="图片 10" descr="图片包含 游戏机, 消防栓&#10;&#10;描述已自动生成"/>
          <p:cNvPicPr>
            <a:picLocks noChangeAspect="1"/>
          </p:cNvPicPr>
          <p:nvPr userDrawn="1"/>
        </p:nvPicPr>
        <p:blipFill>
          <a:blip r:embed="rId8" cstate="email">
            <a:extLst>
              <a:ext uri="{28A0092B-C50C-407E-A947-70E740481C1C}">
                <a14:useLocalDpi xmlns:a14="http://schemas.microsoft.com/office/drawing/2010/main"/>
              </a:ext>
            </a:extLst>
          </a:blip>
          <a:srcRect/>
          <a:stretch>
            <a:fillRect/>
          </a:stretch>
        </p:blipFill>
        <p:spPr>
          <a:xfrm rot="21019220" flipH="1">
            <a:off x="1739442" y="4409217"/>
            <a:ext cx="1168157" cy="1704336"/>
          </a:xfrm>
          <a:prstGeom prst="rect">
            <a:avLst/>
          </a:prstGeom>
        </p:spPr>
      </p:pic>
      <p:pic>
        <p:nvPicPr>
          <p:cNvPr id="12" name="图片 11" descr="图片包含 游戏机, 消防栓&#10;&#10;描述已自动生成"/>
          <p:cNvPicPr>
            <a:picLocks noChangeAspect="1"/>
          </p:cNvPicPr>
          <p:nvPr userDrawn="1"/>
        </p:nvPicPr>
        <p:blipFill>
          <a:blip r:embed="rId9" cstate="email">
            <a:extLst>
              <a:ext uri="{28A0092B-C50C-407E-A947-70E740481C1C}">
                <a14:useLocalDpi xmlns:a14="http://schemas.microsoft.com/office/drawing/2010/main"/>
              </a:ext>
            </a:extLst>
          </a:blip>
          <a:srcRect/>
          <a:stretch>
            <a:fillRect/>
          </a:stretch>
        </p:blipFill>
        <p:spPr>
          <a:xfrm>
            <a:off x="7233249" y="5335407"/>
            <a:ext cx="847408" cy="738664"/>
          </a:xfrm>
          <a:prstGeom prst="rect">
            <a:avLst/>
          </a:prstGeom>
        </p:spPr>
      </p:pic>
      <p:pic>
        <p:nvPicPr>
          <p:cNvPr id="13" name="图片 12" descr="图片包含 游戏机, 消防栓&#10;&#10;描述已自动生成"/>
          <p:cNvPicPr>
            <a:picLocks noChangeAspect="1"/>
          </p:cNvPicPr>
          <p:nvPr userDrawn="1"/>
        </p:nvPicPr>
        <p:blipFill>
          <a:blip r:embed="rId10" cstate="email">
            <a:extLst>
              <a:ext uri="{28A0092B-C50C-407E-A947-70E740481C1C}">
                <a14:useLocalDpi xmlns:a14="http://schemas.microsoft.com/office/drawing/2010/main"/>
              </a:ext>
            </a:extLst>
          </a:blip>
          <a:srcRect/>
          <a:stretch>
            <a:fillRect/>
          </a:stretch>
        </p:blipFill>
        <p:spPr>
          <a:xfrm>
            <a:off x="9837358" y="4769908"/>
            <a:ext cx="575294" cy="501469"/>
          </a:xfrm>
          <a:prstGeom prst="rect">
            <a:avLst/>
          </a:prstGeom>
        </p:spPr>
      </p:pic>
      <p:pic>
        <p:nvPicPr>
          <p:cNvPr id="14" name="图片 13" descr="图片包含 游戏机, 消防栓&#10;&#10;描述已自动生成"/>
          <p:cNvPicPr>
            <a:picLocks noChangeAspect="1"/>
          </p:cNvPicPr>
          <p:nvPr userDrawn="1"/>
        </p:nvPicPr>
        <p:blipFill>
          <a:blip r:embed="rId11" cstate="email">
            <a:extLst>
              <a:ext uri="{28A0092B-C50C-407E-A947-70E740481C1C}">
                <a14:useLocalDpi xmlns:a14="http://schemas.microsoft.com/office/drawing/2010/main"/>
              </a:ext>
            </a:extLst>
          </a:blip>
          <a:srcRect/>
          <a:stretch>
            <a:fillRect/>
          </a:stretch>
        </p:blipFill>
        <p:spPr>
          <a:xfrm>
            <a:off x="4323690" y="5477554"/>
            <a:ext cx="494679" cy="622751"/>
          </a:xfrm>
          <a:prstGeom prst="rect">
            <a:avLst/>
          </a:prstGeom>
        </p:spPr>
      </p:pic>
      <p:pic>
        <p:nvPicPr>
          <p:cNvPr id="15" name="图片 14"/>
          <p:cNvPicPr>
            <a:picLocks noChangeAspect="1"/>
          </p:cNvPicPr>
          <p:nvPr userDrawn="1"/>
        </p:nvPicPr>
        <p:blipFill>
          <a:blip r:embed="rId12" cstate="email">
            <a:extLst>
              <a:ext uri="{28A0092B-C50C-407E-A947-70E740481C1C}">
                <a14:useLocalDpi xmlns:a14="http://schemas.microsoft.com/office/drawing/2010/main"/>
              </a:ext>
            </a:extLst>
          </a:blip>
          <a:srcRect/>
          <a:stretch>
            <a:fillRect/>
          </a:stretch>
        </p:blipFill>
        <p:spPr>
          <a:xfrm>
            <a:off x="4612876" y="627055"/>
            <a:ext cx="2966249" cy="2544418"/>
          </a:xfrm>
          <a:prstGeom prst="rect">
            <a:avLst/>
          </a:prstGeom>
        </p:spPr>
      </p:pic>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Date Placeholder 2"/>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2023/4/12</a:t>
            </a:fld>
            <a:endParaRPr lang="zh-CN" alt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zh-CN" alt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3189005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2023/4/12</a:t>
            </a:fld>
            <a:endParaRPr lang="zh-CN" alt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zh-CN" alt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47663200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2023/4/12</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99721639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smtClean="0"/>
              <a:t>单击图标添加图片</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2023/4/12</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87701021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2023/4/12</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33097501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2023/4/12</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3779781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目录页">
    <p:spTree>
      <p:nvGrpSpPr>
        <p:cNvPr id="1" name=""/>
        <p:cNvGrpSpPr/>
        <p:nvPr/>
      </p:nvGrpSpPr>
      <p:grpSpPr>
        <a:xfrm>
          <a:off x="0" y="0"/>
          <a:ext cx="0" cy="0"/>
          <a:chOff x="0" y="0"/>
          <a:chExt cx="0" cy="0"/>
        </a:xfrm>
      </p:grpSpPr>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过渡页">
    <p:spTree>
      <p:nvGrpSpPr>
        <p:cNvPr id="1" name=""/>
        <p:cNvGrpSpPr/>
        <p:nvPr/>
      </p:nvGrpSpPr>
      <p:grpSpPr>
        <a:xfrm>
          <a:off x="0" y="0"/>
          <a:ext cx="0" cy="0"/>
          <a:chOff x="0" y="0"/>
          <a:chExt cx="0" cy="0"/>
        </a:xfrm>
      </p:grpSpPr>
      <p:pic>
        <p:nvPicPr>
          <p:cNvPr id="4" name="图片 3"/>
          <p:cNvPicPr>
            <a:picLocks noChangeAspect="1"/>
          </p:cNvPicPr>
          <p:nvPr userDrawn="1"/>
        </p:nvPicPr>
        <p:blipFill>
          <a:blip r:embed="rId2" cstate="email">
            <a:extLst>
              <a:ext uri="{28A0092B-C50C-407E-A947-70E740481C1C}">
                <a14:useLocalDpi xmlns:a14="http://schemas.microsoft.com/office/drawing/2010/main"/>
              </a:ext>
            </a:extLst>
          </a:blip>
          <a:srcRect l="18782" t="50186" b="19360"/>
          <a:stretch>
            <a:fillRect/>
          </a:stretch>
        </p:blipFill>
        <p:spPr>
          <a:xfrm>
            <a:off x="0" y="0"/>
            <a:ext cx="12192000" cy="6858000"/>
          </a:xfrm>
          <a:prstGeom prst="rect">
            <a:avLst/>
          </a:prstGeom>
        </p:spPr>
      </p:pic>
      <p:grpSp>
        <p:nvGrpSpPr>
          <p:cNvPr id="5" name="组合 4"/>
          <p:cNvGrpSpPr/>
          <p:nvPr userDrawn="1"/>
        </p:nvGrpSpPr>
        <p:grpSpPr>
          <a:xfrm>
            <a:off x="9672320" y="904875"/>
            <a:ext cx="1459055" cy="1405879"/>
            <a:chOff x="9915489" y="692287"/>
            <a:chExt cx="1073771" cy="1034637"/>
          </a:xfrm>
        </p:grpSpPr>
        <p:pic>
          <p:nvPicPr>
            <p:cNvPr id="6" name="图片 5" descr="图片包含 游戏机, 消防栓&#10;&#10;描述已自动生成"/>
            <p:cNvPicPr>
              <a:picLocks noChangeAspect="1"/>
            </p:cNvPicPr>
            <p:nvPr/>
          </p:nvPicPr>
          <p:blipFill>
            <a:blip r:embed="rId3" cstate="email">
              <a:extLst>
                <a:ext uri="{BEBA8EAE-BF5A-486C-A8C5-ECC9F3942E4B}">
                  <a14:imgProps xmlns:a14="http://schemas.microsoft.com/office/drawing/2010/main">
                    <a14:imgLayer>
                      <a14:imgEffect>
                        <a14:colorTemperature colorTemp="4700"/>
                      </a14:imgEffect>
                    </a14:imgLayer>
                  </a14:imgProps>
                </a:ext>
                <a:ext uri="{28A0092B-C50C-407E-A947-70E740481C1C}">
                  <a14:useLocalDpi xmlns:a14="http://schemas.microsoft.com/office/drawing/2010/main"/>
                </a:ext>
              </a:extLst>
            </a:blip>
            <a:srcRect/>
            <a:stretch>
              <a:fillRect/>
            </a:stretch>
          </p:blipFill>
          <p:spPr>
            <a:xfrm>
              <a:off x="9915489" y="692287"/>
              <a:ext cx="847408" cy="738664"/>
            </a:xfrm>
            <a:prstGeom prst="rect">
              <a:avLst/>
            </a:prstGeom>
          </p:spPr>
        </p:pic>
        <p:pic>
          <p:nvPicPr>
            <p:cNvPr id="7" name="图片 6" descr="图片包含 游戏机, 消防栓&#10;&#10;描述已自动生成"/>
            <p:cNvPicPr>
              <a:picLocks noChangeAspect="1"/>
            </p:cNvPicPr>
            <p:nvPr/>
          </p:nvPicPr>
          <p:blipFill>
            <a:blip r:embed="rId4" cstate="email">
              <a:extLst>
                <a:ext uri="{BEBA8EAE-BF5A-486C-A8C5-ECC9F3942E4B}">
                  <a14:imgProps xmlns:a14="http://schemas.microsoft.com/office/drawing/2010/main">
                    <a14:imgLayer>
                      <a14:imgEffect>
                        <a14:colorTemperature colorTemp="4700"/>
                      </a14:imgEffect>
                    </a14:imgLayer>
                  </a14:imgProps>
                </a:ext>
                <a:ext uri="{28A0092B-C50C-407E-A947-70E740481C1C}">
                  <a14:useLocalDpi xmlns:a14="http://schemas.microsoft.com/office/drawing/2010/main"/>
                </a:ext>
              </a:extLst>
            </a:blip>
            <a:srcRect/>
            <a:stretch>
              <a:fillRect/>
            </a:stretch>
          </p:blipFill>
          <p:spPr>
            <a:xfrm>
              <a:off x="10536533" y="1233635"/>
              <a:ext cx="452727" cy="394631"/>
            </a:xfrm>
            <a:prstGeom prst="rect">
              <a:avLst/>
            </a:prstGeom>
          </p:spPr>
        </p:pic>
        <p:pic>
          <p:nvPicPr>
            <p:cNvPr id="8" name="图片 7" descr="图片包含 游戏机, 消防栓&#10;&#10;描述已自动生成"/>
            <p:cNvPicPr>
              <a:picLocks noChangeAspect="1"/>
            </p:cNvPicPr>
            <p:nvPr/>
          </p:nvPicPr>
          <p:blipFill>
            <a:blip r:embed="rId5" cstate="email">
              <a:extLst>
                <a:ext uri="{BEBA8EAE-BF5A-486C-A8C5-ECC9F3942E4B}">
                  <a14:imgProps xmlns:a14="http://schemas.microsoft.com/office/drawing/2010/main">
                    <a14:imgLayer>
                      <a14:imgEffect>
                        <a14:colorTemperature colorTemp="4700"/>
                      </a14:imgEffect>
                    </a14:imgLayer>
                  </a14:imgProps>
                </a:ext>
                <a:ext uri="{28A0092B-C50C-407E-A947-70E740481C1C}">
                  <a14:useLocalDpi xmlns:a14="http://schemas.microsoft.com/office/drawing/2010/main"/>
                </a:ext>
              </a:extLst>
            </a:blip>
            <a:srcRect/>
            <a:stretch>
              <a:fillRect/>
            </a:stretch>
          </p:blipFill>
          <p:spPr>
            <a:xfrm>
              <a:off x="10151067" y="1497731"/>
              <a:ext cx="262934" cy="229193"/>
            </a:xfrm>
            <a:prstGeom prst="rect">
              <a:avLst/>
            </a:prstGeom>
          </p:spPr>
        </p:pic>
      </p:gr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内容页">
    <p:spTree>
      <p:nvGrpSpPr>
        <p:cNvPr id="1" name=""/>
        <p:cNvGrpSpPr/>
        <p:nvPr/>
      </p:nvGrpSpPr>
      <p:grpSpPr>
        <a:xfrm>
          <a:off x="0" y="0"/>
          <a:ext cx="0" cy="0"/>
          <a:chOff x="0" y="0"/>
          <a:chExt cx="0" cy="0"/>
        </a:xfrm>
      </p:grpSpPr>
      <p:pic>
        <p:nvPicPr>
          <p:cNvPr id="4" name="图片 3" descr="卡通人物&#10;&#10;低可信度描述已自动生成"/>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457200" y="304028"/>
            <a:ext cx="493786" cy="677118"/>
          </a:xfrm>
          <a:prstGeom prst="rect">
            <a:avLst/>
          </a:prstGeom>
        </p:spPr>
      </p:pic>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2023/4/12</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90514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2023/4/12</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4971161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zh-CN" altLang="en-US" smtClean="0"/>
              <a:t>单击此处编辑母版标题样式</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2023/4/12</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50239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2023/4/12</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1212557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Content Placeholder 3"/>
          <p:cNvSpPr>
            <a:spLocks noGrp="1"/>
          </p:cNvSpPr>
          <p:nvPr>
            <p:ph sz="half" idx="2"/>
          </p:nvPr>
        </p:nvSpPr>
        <p:spPr>
          <a:xfrm>
            <a:off x="839788" y="2505075"/>
            <a:ext cx="5157787"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Content Placeholder 5"/>
          <p:cNvSpPr>
            <a:spLocks noGrp="1"/>
          </p:cNvSpPr>
          <p:nvPr>
            <p:ph sz="quarter" idx="4"/>
          </p:nvPr>
        </p:nvSpPr>
        <p:spPr>
          <a:xfrm>
            <a:off x="6172200" y="2505075"/>
            <a:ext cx="5183188"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7" name="Date Placeholder 6"/>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2023/4/12</a:t>
            </a:fld>
            <a:endParaRPr lang="zh-CN" alt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zh-CN" alt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74571897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2.xml"/><Relationship Id="rId3" Type="http://schemas.openxmlformats.org/officeDocument/2006/relationships/slideLayout" Target="../slideLayouts/slideLayout7.xml"/><Relationship Id="rId7" Type="http://schemas.openxmlformats.org/officeDocument/2006/relationships/slideLayout" Target="../slideLayouts/slideLayout11.xml"/><Relationship Id="rId12" Type="http://schemas.openxmlformats.org/officeDocument/2006/relationships/theme" Target="../theme/theme2.xml"/><Relationship Id="rId2" Type="http://schemas.openxmlformats.org/officeDocument/2006/relationships/slideLayout" Target="../slideLayouts/slideLayout6.xml"/><Relationship Id="rId1" Type="http://schemas.openxmlformats.org/officeDocument/2006/relationships/slideLayout" Target="../slideLayouts/slideLayout5.xml"/><Relationship Id="rId6" Type="http://schemas.openxmlformats.org/officeDocument/2006/relationships/slideLayout" Target="../slideLayouts/slideLayout10.xml"/><Relationship Id="rId11" Type="http://schemas.openxmlformats.org/officeDocument/2006/relationships/slideLayout" Target="../slideLayouts/slideLayout15.xml"/><Relationship Id="rId5" Type="http://schemas.openxmlformats.org/officeDocument/2006/relationships/slideLayout" Target="../slideLayouts/slideLayout9.xml"/><Relationship Id="rId10" Type="http://schemas.openxmlformats.org/officeDocument/2006/relationships/slideLayout" Target="../slideLayouts/slideLayout14.xml"/><Relationship Id="rId4" Type="http://schemas.openxmlformats.org/officeDocument/2006/relationships/slideLayout" Target="../slideLayouts/slideLayout8.xml"/><Relationship Id="rId9" Type="http://schemas.openxmlformats.org/officeDocument/2006/relationships/slideLayout" Target="../slideLayouts/slideLayout1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dirty="0"/>
              <a:t>单击此处编辑母版文本样式</a:t>
            </a:r>
          </a:p>
          <a:p>
            <a:pPr lvl="1"/>
            <a:r>
              <a:rPr lang="zh-CN" altLang="en-US" dirty="0"/>
              <a:t>二级</a:t>
            </a:r>
          </a:p>
          <a:p>
            <a:pPr lvl="2"/>
            <a:r>
              <a:rPr lang="zh-CN" altLang="en-US" dirty="0"/>
              <a:t>三级</a:t>
            </a:r>
          </a:p>
          <a:p>
            <a:pPr lvl="3"/>
            <a:r>
              <a:rPr lang="zh-CN" altLang="en-US" dirty="0"/>
              <a:t>四级</a:t>
            </a:r>
          </a:p>
          <a:p>
            <a:pPr lvl="4"/>
            <a:r>
              <a:rPr lang="zh-CN" altLang="en-US" dirty="0"/>
              <a:t>五级</a:t>
            </a:r>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latin typeface="思源黑体 CN Light" panose="020B0300000000000000" pitchFamily="34" charset="-122"/>
              </a:defRPr>
            </a:lvl1pPr>
          </a:lstStyle>
          <a:p>
            <a:fld id="{F97582CB-84AC-4D60-852E-86CD62303D7C}" type="datetimeFigureOut">
              <a:rPr lang="zh-CN" altLang="en-US" smtClean="0"/>
              <a:t>2023/4/12</a:t>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latin typeface="思源黑体 CN Light" panose="020B0300000000000000" pitchFamily="34" charset="-122"/>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latin typeface="思源黑体 CN Light" panose="020B0300000000000000" pitchFamily="34" charset="-122"/>
              </a:defRPr>
            </a:lvl1pPr>
          </a:lstStyle>
          <a:p>
            <a:fld id="{B967E011-908A-4C66-A538-31C58D32DFEF}" type="slidenum">
              <a:rPr lang="zh-CN" altLang="en-US" smtClean="0"/>
              <a:t>‹#›</a:t>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Lst>
  <p:transition/>
  <p:txStyles>
    <p:titleStyle>
      <a:lvl1pPr algn="l" defTabSz="914400" rtl="0" eaLnBrk="1" latinLnBrk="0" hangingPunct="1">
        <a:lnSpc>
          <a:spcPct val="90000"/>
        </a:lnSpc>
        <a:spcBef>
          <a:spcPct val="0"/>
        </a:spcBef>
        <a:buNone/>
        <a:defRPr sz="4400" kern="1200">
          <a:solidFill>
            <a:schemeClr val="tx1"/>
          </a:solidFill>
          <a:latin typeface="思源黑体 CN Light" panose="020B0300000000000000" pitchFamily="34" charset="-122"/>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思源黑体 CN Light" panose="020B0300000000000000" pitchFamily="34" charset="-122"/>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思源黑体 CN Light" panose="020B0300000000000000" pitchFamily="34" charset="-122"/>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思源黑体 CN Light" panose="020B0300000000000000" pitchFamily="34" charset="-122"/>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思源黑体 CN Light" panose="020B0300000000000000" pitchFamily="34" charset="-122"/>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思源黑体 CN Light" panose="020B0300000000000000" pitchFamily="34" charset="-122"/>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6E5758D-A3C3-4E88-8AC0-22500507BD7E}" type="datetimeFigureOut">
              <a:rPr lang="zh-CN" altLang="en-US" smtClean="0">
                <a:solidFill>
                  <a:prstClr val="black">
                    <a:tint val="75000"/>
                  </a:prstClr>
                </a:solidFill>
              </a:rPr>
              <a:pPr/>
              <a:t>2023/4/12</a:t>
            </a:fld>
            <a:endParaRPr lang="zh-CN" altLang="en-US">
              <a:solidFill>
                <a:prstClr val="black">
                  <a:tint val="75000"/>
                </a:prstClr>
              </a:solidFill>
            </a:endParaRP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solidFill>
                <a:prstClr val="black">
                  <a:tint val="75000"/>
                </a:prstClr>
              </a:solidFill>
            </a:endParaRP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434716613"/>
      </p:ext>
    </p:extLst>
  </p:cSld>
  <p:clrMap bg1="lt1" tx1="dk1" bg2="lt2" tx2="dk2" accent1="accent1" accent2="accent2" accent3="accent3" accent4="accent4" accent5="accent5" accent6="accent6" hlink="hlink" folHlink="folHlink"/>
  <p:sldLayoutIdLst>
    <p:sldLayoutId id="2147483654" r:id="rId1"/>
    <p:sldLayoutId id="2147483655" r:id="rId2"/>
    <p:sldLayoutId id="2147483656" r:id="rId3"/>
    <p:sldLayoutId id="2147483657" r:id="rId4"/>
    <p:sldLayoutId id="2147483658" r:id="rId5"/>
    <p:sldLayoutId id="2147483659" r:id="rId6"/>
    <p:sldLayoutId id="2147483660" r:id="rId7"/>
    <p:sldLayoutId id="2147483661" r:id="rId8"/>
    <p:sldLayoutId id="2147483662" r:id="rId9"/>
    <p:sldLayoutId id="2147483663" r:id="rId10"/>
    <p:sldLayoutId id="2147483664"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tags" Target="../tags/tag2.xml"/></Relationships>
</file>

<file path=ppt/slides/_rels/slide12.xml.rels><?xml version="1.0" encoding="UTF-8" standalone="yes"?>
<Relationships xmlns="http://schemas.openxmlformats.org/package/2006/relationships"><Relationship Id="rId3" Type="http://schemas.openxmlformats.org/officeDocument/2006/relationships/image" Target="../media/image22.jpeg"/><Relationship Id="rId2" Type="http://schemas.openxmlformats.org/officeDocument/2006/relationships/image" Target="../media/image21.png"/><Relationship Id="rId1" Type="http://schemas.openxmlformats.org/officeDocument/2006/relationships/slideLayout" Target="../slideLayouts/slideLayout4.xml"/><Relationship Id="rId4" Type="http://schemas.openxmlformats.org/officeDocument/2006/relationships/image" Target="../media/image23.png"/></Relationships>
</file>

<file path=ppt/slides/_rels/slide13.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tags" Target="../tags/tag3.xml"/></Relationships>
</file>

<file path=ppt/slides/_rels/slide14.xml.rels><?xml version="1.0" encoding="UTF-8" standalone="yes"?>
<Relationships xmlns="http://schemas.openxmlformats.org/package/2006/relationships"><Relationship Id="rId2" Type="http://schemas.openxmlformats.org/officeDocument/2006/relationships/image" Target="../media/image24.jpeg"/><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image" Target="../media/image25.png"/><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tags" Target="../tags/tag4.xml"/></Relationships>
</file>

<file path=ppt/slides/_rels/slide18.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tags" Target="../tags/tag5.xml"/></Relationships>
</file>

<file path=ppt/slides/_rels/slide19.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tags" Target="../tags/tag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6.pn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8" Type="http://schemas.openxmlformats.org/officeDocument/2006/relationships/hyperlink" Target="https://www.ypppt.com/jiaocheng/" TargetMode="External"/><Relationship Id="rId3" Type="http://schemas.openxmlformats.org/officeDocument/2006/relationships/hyperlink" Target="https://www.ypppt.com/moban/" TargetMode="External"/><Relationship Id="rId7" Type="http://schemas.openxmlformats.org/officeDocument/2006/relationships/hyperlink" Target="http://www.ypppt.com/sucai/" TargetMode="External"/><Relationship Id="rId2" Type="http://schemas.openxmlformats.org/officeDocument/2006/relationships/notesSlide" Target="../notesSlides/notesSlide2.xml"/><Relationship Id="rId1" Type="http://schemas.openxmlformats.org/officeDocument/2006/relationships/slideLayout" Target="../slideLayouts/slideLayout11.xml"/><Relationship Id="rId6" Type="http://schemas.openxmlformats.org/officeDocument/2006/relationships/hyperlink" Target="https://www.ypppt.com/tubiao/" TargetMode="External"/><Relationship Id="rId11" Type="http://schemas.openxmlformats.org/officeDocument/2006/relationships/hyperlink" Target="https://www.ypppt.com/kejian/" TargetMode="External"/><Relationship Id="rId5" Type="http://schemas.openxmlformats.org/officeDocument/2006/relationships/hyperlink" Target="https://www.ypppt.com/beijing/" TargetMode="External"/><Relationship Id="rId10" Type="http://schemas.openxmlformats.org/officeDocument/2006/relationships/hyperlink" Target="http://www.ypppt.com/gushi/" TargetMode="External"/><Relationship Id="rId4" Type="http://schemas.openxmlformats.org/officeDocument/2006/relationships/hyperlink" Target="https://www.ypppt.com/jieri/" TargetMode="External"/><Relationship Id="rId9" Type="http://schemas.openxmlformats.org/officeDocument/2006/relationships/hyperlink" Target="http://www.ypppt.com/ziti/"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18.jpeg"/><Relationship Id="rId2" Type="http://schemas.openxmlformats.org/officeDocument/2006/relationships/image" Target="../media/image17.jpeg"/><Relationship Id="rId1" Type="http://schemas.openxmlformats.org/officeDocument/2006/relationships/slideLayout" Target="../slideLayouts/slideLayout4.xml"/><Relationship Id="rId4" Type="http://schemas.openxmlformats.org/officeDocument/2006/relationships/image" Target="../media/image19.jpe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image" Target="../media/image20.jpe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文本框 6"/>
          <p:cNvSpPr txBox="1"/>
          <p:nvPr/>
        </p:nvSpPr>
        <p:spPr>
          <a:xfrm>
            <a:off x="1651000" y="3054645"/>
            <a:ext cx="8890000" cy="830997"/>
          </a:xfrm>
          <a:prstGeom prst="rect">
            <a:avLst/>
          </a:prstGeom>
          <a:noFill/>
        </p:spPr>
        <p:txBody>
          <a:bodyPr wrap="square" lIns="0" tIns="0" rIns="0" bIns="0" rtlCol="0">
            <a:spAutoFit/>
          </a:bodyPr>
          <a:lstStyle/>
          <a:p>
            <a:pPr algn="ctr"/>
            <a:r>
              <a:rPr lang="zh-CN" altLang="en-US" sz="5400" dirty="0">
                <a:solidFill>
                  <a:schemeClr val="tx1">
                    <a:lumMod val="75000"/>
                    <a:lumOff val="25000"/>
                  </a:schemeClr>
                </a:solidFill>
                <a:latin typeface="+mj-ea"/>
                <a:ea typeface="+mj-ea"/>
              </a:rPr>
              <a:t>预防艾滋病  从你我做起</a:t>
            </a:r>
          </a:p>
        </p:txBody>
      </p:sp>
      <p:sp>
        <p:nvSpPr>
          <p:cNvPr id="23" name="文本框 22"/>
          <p:cNvSpPr txBox="1"/>
          <p:nvPr/>
        </p:nvSpPr>
        <p:spPr>
          <a:xfrm>
            <a:off x="2428875" y="3885642"/>
            <a:ext cx="7400925" cy="307777"/>
          </a:xfrm>
          <a:prstGeom prst="rect">
            <a:avLst/>
          </a:prstGeom>
          <a:noFill/>
        </p:spPr>
        <p:txBody>
          <a:bodyPr wrap="square">
            <a:spAutoFit/>
          </a:bodyPr>
          <a:lstStyle/>
          <a:p>
            <a:pPr algn="ctr"/>
            <a:r>
              <a:rPr lang="zh-CN" altLang="en-US" sz="1400" spc="600" dirty="0">
                <a:solidFill>
                  <a:schemeClr val="tx1">
                    <a:lumMod val="75000"/>
                    <a:lumOff val="25000"/>
                  </a:schemeClr>
                </a:solidFill>
                <a:latin typeface="思源黑体 CN Light" panose="020B0300000000000000" pitchFamily="34" charset="-122"/>
              </a:rPr>
              <a:t>AIDS Prevention Starts With You And Me</a:t>
            </a:r>
          </a:p>
        </p:txBody>
      </p:sp>
      <p:sp>
        <p:nvSpPr>
          <p:cNvPr id="26" name="文本框 25"/>
          <p:cNvSpPr txBox="1"/>
          <p:nvPr/>
        </p:nvSpPr>
        <p:spPr>
          <a:xfrm>
            <a:off x="2918750" y="377509"/>
            <a:ext cx="6354500" cy="307777"/>
          </a:xfrm>
          <a:prstGeom prst="rect">
            <a:avLst/>
          </a:prstGeom>
          <a:noFill/>
        </p:spPr>
        <p:txBody>
          <a:bodyPr wrap="square">
            <a:spAutoFit/>
          </a:bodyPr>
          <a:lstStyle/>
          <a:p>
            <a:pPr algn="ctr" fontAlgn="b"/>
            <a:r>
              <a:rPr lang="zh-CN" altLang="en-US" sz="1400" spc="600">
                <a:solidFill>
                  <a:schemeClr val="accent1"/>
                </a:solidFill>
                <a:latin typeface="+mn-ea"/>
              </a:rPr>
              <a:t>防治艾滋病 你我同参与</a:t>
            </a:r>
            <a:endParaRPr lang="zh-CN" altLang="en-US" sz="1400" b="0" spc="600">
              <a:solidFill>
                <a:schemeClr val="accent1"/>
              </a:solidFill>
              <a:effectLst/>
              <a:latin typeface="+mn-ea"/>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文本框"/>
          <p:cNvSpPr txBox="1"/>
          <p:nvPr/>
        </p:nvSpPr>
        <p:spPr>
          <a:xfrm>
            <a:off x="5595482" y="2098166"/>
            <a:ext cx="3060838" cy="615553"/>
          </a:xfrm>
          <a:prstGeom prst="rect">
            <a:avLst/>
          </a:prstGeom>
          <a:noFill/>
        </p:spPr>
        <p:txBody>
          <a:bodyPr wrap="square" lIns="0" tIns="0" rIns="0" bIns="0" rtlCol="0">
            <a:spAutoFit/>
          </a:bodyPr>
          <a:lstStyle/>
          <a:p>
            <a:pPr>
              <a:defRPr/>
            </a:pPr>
            <a:r>
              <a:rPr lang="zh-CN" altLang="en-US" sz="4000" kern="0">
                <a:solidFill>
                  <a:schemeClr val="accent1"/>
                </a:solidFill>
                <a:latin typeface="+mj-ea"/>
                <a:ea typeface="+mj-ea"/>
                <a:cs typeface="+mn-ea"/>
                <a:sym typeface="+mn-lt"/>
              </a:rPr>
              <a:t>第三部分</a:t>
            </a:r>
          </a:p>
        </p:txBody>
      </p:sp>
      <p:sp>
        <p:nvSpPr>
          <p:cNvPr id="8" name="文本框"/>
          <p:cNvSpPr txBox="1"/>
          <p:nvPr/>
        </p:nvSpPr>
        <p:spPr>
          <a:xfrm>
            <a:off x="5595481" y="2924562"/>
            <a:ext cx="5215393" cy="738664"/>
          </a:xfrm>
          <a:prstGeom prst="rect">
            <a:avLst/>
          </a:prstGeom>
          <a:noFill/>
        </p:spPr>
        <p:txBody>
          <a:bodyPr wrap="square" lIns="0" tIns="0" rIns="0" bIns="0" rtlCol="0">
            <a:spAutoFit/>
          </a:bodyPr>
          <a:lstStyle/>
          <a:p>
            <a:pPr>
              <a:defRPr/>
            </a:pPr>
            <a:r>
              <a:rPr lang="zh-CN" altLang="en-US" sz="4800" kern="0" dirty="0">
                <a:solidFill>
                  <a:prstClr val="black">
                    <a:lumMod val="75000"/>
                    <a:lumOff val="25000"/>
                  </a:prstClr>
                </a:solidFill>
                <a:latin typeface="+mj-ea"/>
                <a:ea typeface="+mj-ea"/>
                <a:cs typeface="+mn-ea"/>
                <a:sym typeface="+mn-lt"/>
              </a:rPr>
              <a:t>艾滋病的传播途径</a:t>
            </a:r>
          </a:p>
        </p:txBody>
      </p:sp>
      <p:sp>
        <p:nvSpPr>
          <p:cNvPr id="9" name="文本框 8"/>
          <p:cNvSpPr txBox="1"/>
          <p:nvPr/>
        </p:nvSpPr>
        <p:spPr>
          <a:xfrm>
            <a:off x="5469838" y="3597070"/>
            <a:ext cx="4771442" cy="307777"/>
          </a:xfrm>
          <a:prstGeom prst="rect">
            <a:avLst/>
          </a:prstGeom>
          <a:noFill/>
        </p:spPr>
        <p:txBody>
          <a:bodyPr wrap="square">
            <a:spAutoFit/>
          </a:bodyPr>
          <a:lstStyle/>
          <a:p>
            <a:r>
              <a:rPr lang="en-US" altLang="zh-CN" sz="1400" i="1" spc="300">
                <a:solidFill>
                  <a:prstClr val="black">
                    <a:lumMod val="75000"/>
                    <a:lumOff val="25000"/>
                  </a:prstClr>
                </a:solidFill>
                <a:latin typeface="思源黑体 CN Light" panose="020B0300000000000000"/>
              </a:rPr>
              <a:t>How AIDS  Transmitted</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 name="组合 11"/>
          <p:cNvGrpSpPr/>
          <p:nvPr/>
        </p:nvGrpSpPr>
        <p:grpSpPr>
          <a:xfrm>
            <a:off x="950986" y="286772"/>
            <a:ext cx="8947788" cy="707886"/>
            <a:chOff x="950986" y="286772"/>
            <a:chExt cx="8947788" cy="707886"/>
          </a:xfrm>
        </p:grpSpPr>
        <p:sp>
          <p:nvSpPr>
            <p:cNvPr id="7" name="文本框 6"/>
            <p:cNvSpPr txBox="1"/>
            <p:nvPr/>
          </p:nvSpPr>
          <p:spPr>
            <a:xfrm>
              <a:off x="950986" y="286772"/>
              <a:ext cx="1009720" cy="707886"/>
            </a:xfrm>
            <a:prstGeom prst="rect">
              <a:avLst/>
            </a:prstGeom>
            <a:noFill/>
          </p:spPr>
          <p:txBody>
            <a:bodyPr wrap="square" rtlCol="0">
              <a:spAutoFit/>
            </a:bodyPr>
            <a:lstStyle/>
            <a:p>
              <a:r>
                <a:rPr lang="en-US" altLang="zh-CN" sz="4000">
                  <a:gradFill>
                    <a:gsLst>
                      <a:gs pos="0">
                        <a:srgbClr val="E03939"/>
                      </a:gs>
                      <a:gs pos="100000">
                        <a:srgbClr val="B91919"/>
                      </a:gs>
                    </a:gsLst>
                    <a:lin ang="4200000" scaled="0"/>
                  </a:gradFill>
                  <a:latin typeface="+mj-ea"/>
                  <a:ea typeface="+mj-ea"/>
                  <a:cs typeface="+mn-ea"/>
                  <a:sym typeface="+mn-lt"/>
                </a:rPr>
                <a:t>03.</a:t>
              </a:r>
              <a:endParaRPr lang="zh-CN" altLang="en-US" sz="4000">
                <a:gradFill>
                  <a:gsLst>
                    <a:gs pos="0">
                      <a:srgbClr val="E03939"/>
                    </a:gs>
                    <a:gs pos="100000">
                      <a:srgbClr val="B91919"/>
                    </a:gs>
                  </a:gsLst>
                  <a:lin ang="4200000" scaled="0"/>
                </a:gradFill>
                <a:latin typeface="+mj-ea"/>
                <a:ea typeface="+mj-ea"/>
                <a:cs typeface="+mn-ea"/>
                <a:sym typeface="+mn-lt"/>
              </a:endParaRPr>
            </a:p>
          </p:txBody>
        </p:sp>
        <p:sp>
          <p:nvSpPr>
            <p:cNvPr id="8" name="文本框 7"/>
            <p:cNvSpPr txBox="1"/>
            <p:nvPr/>
          </p:nvSpPr>
          <p:spPr>
            <a:xfrm>
              <a:off x="1695450" y="379105"/>
              <a:ext cx="3140709" cy="523220"/>
            </a:xfrm>
            <a:prstGeom prst="rect">
              <a:avLst/>
            </a:prstGeom>
            <a:noFill/>
          </p:spPr>
          <p:txBody>
            <a:bodyPr wrap="square" rtlCol="0">
              <a:spAutoFit/>
            </a:bodyPr>
            <a:lstStyle/>
            <a:p>
              <a:pPr marL="0" marR="0" lvl="0" indent="0" defTabSz="457200" rtl="0" eaLnBrk="1" fontAlgn="auto" latinLnBrk="0" hangingPunct="1">
                <a:lnSpc>
                  <a:spcPct val="100000"/>
                </a:lnSpc>
                <a:spcBef>
                  <a:spcPct val="0"/>
                </a:spcBef>
                <a:spcAft>
                  <a:spcPct val="0"/>
                </a:spcAft>
                <a:buClrTx/>
                <a:buSzTx/>
                <a:buFontTx/>
                <a:buNone/>
                <a:defRPr/>
              </a:pPr>
              <a:r>
                <a:rPr kumimoji="1" lang="zh-CN" altLang="en-US" sz="2800" i="0" u="none" strike="noStrike" kern="1200" cap="none" spc="0" normalizeH="0" baseline="0" noProof="0" dirty="0">
                  <a:ln>
                    <a:noFill/>
                  </a:ln>
                  <a:solidFill>
                    <a:schemeClr val="tx1">
                      <a:lumMod val="75000"/>
                      <a:lumOff val="25000"/>
                    </a:schemeClr>
                  </a:solidFill>
                  <a:effectLst/>
                  <a:uLnTx/>
                  <a:uFillTx/>
                  <a:latin typeface="+mj-ea"/>
                  <a:ea typeface="+mj-ea"/>
                  <a:cs typeface="+mn-ea"/>
                  <a:sym typeface="+mn-lt"/>
                </a:rPr>
                <a:t>艾滋病的传播途径</a:t>
              </a:r>
            </a:p>
          </p:txBody>
        </p:sp>
        <p:sp>
          <p:nvSpPr>
            <p:cNvPr id="9" name="文本框 8"/>
            <p:cNvSpPr txBox="1"/>
            <p:nvPr/>
          </p:nvSpPr>
          <p:spPr>
            <a:xfrm>
              <a:off x="4671264" y="518167"/>
              <a:ext cx="4025696" cy="276999"/>
            </a:xfrm>
            <a:prstGeom prst="rect">
              <a:avLst/>
            </a:prstGeom>
            <a:noFill/>
          </p:spPr>
          <p:txBody>
            <a:bodyPr wrap="square">
              <a:spAutoFit/>
            </a:bodyPr>
            <a:lstStyle/>
            <a:p>
              <a:pPr>
                <a:defRPr/>
              </a:pPr>
              <a:r>
                <a:rPr kumimoji="0" lang="en-US" altLang="zh-CN" sz="1200" b="0" i="1" u="none" strike="noStrike" kern="1200" cap="none" spc="300" normalizeH="0" baseline="0" noProof="0">
                  <a:ln>
                    <a:noFill/>
                  </a:ln>
                  <a:solidFill>
                    <a:prstClr val="black">
                      <a:lumMod val="75000"/>
                      <a:lumOff val="25000"/>
                    </a:prstClr>
                  </a:solidFill>
                  <a:effectLst/>
                  <a:uLnTx/>
                  <a:uFillTx/>
                  <a:latin typeface="思源黑体 CN Light" panose="020B0300000000000000" pitchFamily="34" charset="-122"/>
                  <a:cs typeface="+mn-ea"/>
                  <a:sym typeface="+mn-lt"/>
                </a:rPr>
                <a:t>How AIDS  Transmitted</a:t>
              </a:r>
            </a:p>
          </p:txBody>
        </p:sp>
        <p:cxnSp>
          <p:nvCxnSpPr>
            <p:cNvPr id="10" name="直接连接符 9"/>
            <p:cNvCxnSpPr/>
            <p:nvPr/>
          </p:nvCxnSpPr>
          <p:spPr>
            <a:xfrm>
              <a:off x="4655163" y="809992"/>
              <a:ext cx="5243611" cy="0"/>
            </a:xfrm>
            <a:prstGeom prst="line">
              <a:avLst/>
            </a:prstGeom>
            <a:ln>
              <a:gradFill>
                <a:gsLst>
                  <a:gs pos="0">
                    <a:schemeClr val="accent1"/>
                  </a:gs>
                  <a:gs pos="100000">
                    <a:schemeClr val="accent1">
                      <a:alpha val="0"/>
                    </a:schemeClr>
                  </a:gs>
                </a:gsLst>
                <a:lin ang="0" scaled="0"/>
              </a:gradFill>
            </a:ln>
          </p:spPr>
          <p:style>
            <a:lnRef idx="1">
              <a:schemeClr val="accent1"/>
            </a:lnRef>
            <a:fillRef idx="0">
              <a:schemeClr val="accent1"/>
            </a:fillRef>
            <a:effectRef idx="0">
              <a:schemeClr val="accent1"/>
            </a:effectRef>
            <a:fontRef idx="minor">
              <a:schemeClr val="tx1"/>
            </a:fontRef>
          </p:style>
        </p:cxnSp>
        <p:sp>
          <p:nvSpPr>
            <p:cNvPr id="11" name="平行四边形 10"/>
            <p:cNvSpPr/>
            <p:nvPr/>
          </p:nvSpPr>
          <p:spPr>
            <a:xfrm>
              <a:off x="4655163" y="758330"/>
              <a:ext cx="68710" cy="51662"/>
            </a:xfrm>
            <a:prstGeom prst="parallelogram">
              <a:avLst>
                <a:gd name="adj" fmla="val 66586"/>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CN Light" panose="020B0300000000000000" pitchFamily="34" charset="-122"/>
                <a:cs typeface="+mn-ea"/>
                <a:sym typeface="+mn-lt"/>
              </a:endParaRPr>
            </a:p>
          </p:txBody>
        </p:sp>
      </p:grpSp>
      <p:sp>
        <p:nvSpPr>
          <p:cNvPr id="13" name="矩形 12"/>
          <p:cNvSpPr/>
          <p:nvPr/>
        </p:nvSpPr>
        <p:spPr>
          <a:xfrm>
            <a:off x="773334" y="1741039"/>
            <a:ext cx="4203780" cy="451919"/>
          </a:xfrm>
          <a:prstGeom prst="rect">
            <a:avLst/>
          </a:prstGeom>
        </p:spPr>
        <p:txBody>
          <a:bodyPr wrap="square">
            <a:spAutoFit/>
          </a:bodyPr>
          <a:lstStyle/>
          <a:p>
            <a:pPr>
              <a:lnSpc>
                <a:spcPct val="125000"/>
              </a:lnSpc>
            </a:pPr>
            <a:r>
              <a:rPr lang="zh-CN" altLang="en-US" sz="2000">
                <a:gradFill>
                  <a:gsLst>
                    <a:gs pos="0">
                      <a:srgbClr val="E03939"/>
                    </a:gs>
                    <a:gs pos="100000">
                      <a:srgbClr val="B91919"/>
                    </a:gs>
                  </a:gsLst>
                  <a:lin ang="4200000" scaled="0"/>
                </a:gradFill>
                <a:latin typeface="+mj-ea"/>
                <a:ea typeface="+mj-ea"/>
                <a:cs typeface="+mn-ea"/>
                <a:sym typeface="+mn-lt"/>
              </a:rPr>
              <a:t>艾滋病病毒在以下情况不发生传染</a:t>
            </a:r>
          </a:p>
        </p:txBody>
      </p:sp>
      <p:grpSp>
        <p:nvGrpSpPr>
          <p:cNvPr id="2" name="组合 1"/>
          <p:cNvGrpSpPr/>
          <p:nvPr/>
        </p:nvGrpSpPr>
        <p:grpSpPr>
          <a:xfrm>
            <a:off x="4872658" y="2581154"/>
            <a:ext cx="2446685" cy="2446685"/>
            <a:chOff x="4872658" y="2581154"/>
            <a:chExt cx="2446685" cy="2446685"/>
          </a:xfrm>
        </p:grpSpPr>
        <p:sp>
          <p:nvSpPr>
            <p:cNvPr id="35" name="椭圆 34"/>
            <p:cNvSpPr>
              <a:spLocks noChangeAspect="1"/>
            </p:cNvSpPr>
            <p:nvPr/>
          </p:nvSpPr>
          <p:spPr>
            <a:xfrm>
              <a:off x="5089534" y="2798030"/>
              <a:ext cx="2012932" cy="2012932"/>
            </a:xfrm>
            <a:prstGeom prst="ellipse">
              <a:avLst/>
            </a:prstGeom>
            <a:solidFill>
              <a:schemeClr val="accent1">
                <a:alpha val="20000"/>
              </a:schemeClr>
            </a:solidFill>
            <a:ln w="12700" cap="flat" cmpd="sng" algn="ctr">
              <a:noFill/>
              <a:prstDash val="solid"/>
              <a:miter lim="800000"/>
            </a:ln>
            <a:effectLst/>
          </p:spPr>
          <p:txBody>
            <a:bodyPr rtlCol="0" anchor="ctr"/>
            <a:lstStyle/>
            <a:p>
              <a:pPr marL="0" marR="0" lvl="0" indent="0" algn="ctr" defTabSz="457200" eaLnBrk="1" fontAlgn="auto"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prstClr val="white"/>
                </a:solidFill>
                <a:effectLst/>
                <a:uLnTx/>
                <a:uFillTx/>
                <a:latin typeface="+mj-ea"/>
                <a:ea typeface="+mj-ea"/>
                <a:cs typeface="+mn-ea"/>
                <a:sym typeface="+mn-lt"/>
              </a:endParaRPr>
            </a:p>
          </p:txBody>
        </p:sp>
        <p:sp>
          <p:nvSpPr>
            <p:cNvPr id="36" name="椭圆 35"/>
            <p:cNvSpPr>
              <a:spLocks noChangeAspect="1"/>
            </p:cNvSpPr>
            <p:nvPr/>
          </p:nvSpPr>
          <p:spPr>
            <a:xfrm>
              <a:off x="5206382" y="2914878"/>
              <a:ext cx="1779237" cy="1779237"/>
            </a:xfrm>
            <a:prstGeom prst="ellipse">
              <a:avLst/>
            </a:prstGeom>
            <a:solidFill>
              <a:schemeClr val="accent1">
                <a:alpha val="50000"/>
              </a:schemeClr>
            </a:solidFill>
            <a:ln w="12700" cap="flat" cmpd="sng" algn="ctr">
              <a:noFill/>
              <a:prstDash val="solid"/>
              <a:miter lim="800000"/>
            </a:ln>
            <a:effectLst/>
          </p:spPr>
          <p:txBody>
            <a:bodyPr rtlCol="0" anchor="ctr"/>
            <a:lstStyle/>
            <a:p>
              <a:pPr marL="0" marR="0" lvl="0" indent="0" algn="ctr" defTabSz="457200" eaLnBrk="1" fontAlgn="auto"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prstClr val="white"/>
                </a:solidFill>
                <a:effectLst/>
                <a:uLnTx/>
                <a:uFillTx/>
                <a:latin typeface="+mj-ea"/>
                <a:ea typeface="+mj-ea"/>
                <a:cs typeface="+mn-ea"/>
                <a:sym typeface="+mn-lt"/>
              </a:endParaRPr>
            </a:p>
          </p:txBody>
        </p:sp>
        <p:sp>
          <p:nvSpPr>
            <p:cNvPr id="37" name="椭圆 36"/>
            <p:cNvSpPr>
              <a:spLocks noChangeAspect="1"/>
            </p:cNvSpPr>
            <p:nvPr/>
          </p:nvSpPr>
          <p:spPr>
            <a:xfrm>
              <a:off x="5466959" y="3175455"/>
              <a:ext cx="1258083" cy="1258083"/>
            </a:xfrm>
            <a:prstGeom prst="ellipse">
              <a:avLst/>
            </a:prstGeom>
            <a:gradFill>
              <a:gsLst>
                <a:gs pos="0">
                  <a:srgbClr val="E03939"/>
                </a:gs>
                <a:gs pos="100000">
                  <a:srgbClr val="B91919"/>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a:latin typeface="思源黑体 CN Light" panose="020B0300000000000000" pitchFamily="34" charset="-122"/>
                <a:cs typeface="+mn-ea"/>
                <a:sym typeface="+mn-lt"/>
              </a:endParaRPr>
            </a:p>
          </p:txBody>
        </p:sp>
        <p:sp>
          <p:nvSpPr>
            <p:cNvPr id="38" name="椭圆 37"/>
            <p:cNvSpPr>
              <a:spLocks noChangeAspect="1"/>
            </p:cNvSpPr>
            <p:nvPr/>
          </p:nvSpPr>
          <p:spPr>
            <a:xfrm>
              <a:off x="5372603" y="3081099"/>
              <a:ext cx="1446795" cy="1446795"/>
            </a:xfrm>
            <a:prstGeom prst="ellipse">
              <a:avLst/>
            </a:prstGeom>
            <a:noFill/>
            <a:ln w="15875" cap="flat" cmpd="sng" algn="ctr">
              <a:gradFill flip="none" rotWithShape="1">
                <a:gsLst>
                  <a:gs pos="0">
                    <a:schemeClr val="accent1"/>
                  </a:gs>
                  <a:gs pos="55000">
                    <a:schemeClr val="accent1">
                      <a:alpha val="0"/>
                    </a:schemeClr>
                  </a:gs>
                  <a:gs pos="45000">
                    <a:schemeClr val="accent1">
                      <a:alpha val="0"/>
                    </a:schemeClr>
                  </a:gs>
                  <a:gs pos="100000">
                    <a:schemeClr val="accent1"/>
                  </a:gs>
                </a:gsLst>
                <a:lin ang="13500000" scaled="1"/>
              </a:gradFill>
              <a:prstDash val="solid"/>
              <a:miter lim="800000"/>
            </a:ln>
            <a:effectLst/>
          </p:spPr>
          <p:txBody>
            <a:bodyPr rtlCol="0" anchor="ctr"/>
            <a:lstStyle/>
            <a:p>
              <a:pPr marL="0" marR="0" lvl="0" indent="0" algn="ctr" defTabSz="457200" eaLnBrk="1" fontAlgn="auto"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prstClr val="white"/>
                </a:solidFill>
                <a:effectLst/>
                <a:uLnTx/>
                <a:uFillTx/>
                <a:latin typeface="+mj-ea"/>
                <a:ea typeface="+mj-ea"/>
                <a:cs typeface="+mn-ea"/>
                <a:sym typeface="+mn-lt"/>
              </a:endParaRPr>
            </a:p>
          </p:txBody>
        </p:sp>
        <p:sp>
          <p:nvSpPr>
            <p:cNvPr id="31" name="弧形 30" descr="e7d195523061f1c0c30ee18c1b05f65d12b38e2533cb2ccdAE0CC34CB5CBEBFAEC353FED4DECE97C3E379FD1D933F5E4DC18EF8EA6B7A1130D5F6DE9DD2BE4B0A8C9126ACE5083D1F5A9E323B29CCFC719943B77D863AB77335A00C842BF524346F6D4332DECCD964A90C37CF4A03A8F8C29A883A4D7151BA9DF98E99B9AC939A418790FFD843C21"/>
            <p:cNvSpPr>
              <a:spLocks noChangeAspect="1"/>
            </p:cNvSpPr>
            <p:nvPr/>
          </p:nvSpPr>
          <p:spPr>
            <a:xfrm>
              <a:off x="4872658" y="2581154"/>
              <a:ext cx="2446685" cy="2446685"/>
            </a:xfrm>
            <a:prstGeom prst="arc">
              <a:avLst/>
            </a:prstGeom>
            <a:noFill/>
            <a:ln w="38100" cap="flat" cmpd="sng" algn="ctr">
              <a:gradFill>
                <a:gsLst>
                  <a:gs pos="0">
                    <a:schemeClr val="accent1">
                      <a:alpha val="0"/>
                    </a:schemeClr>
                  </a:gs>
                  <a:gs pos="100000">
                    <a:schemeClr val="accent1"/>
                  </a:gs>
                </a:gsLst>
                <a:lin ang="5400000" scaled="1"/>
              </a:gradFill>
              <a:prstDash val="solid"/>
              <a:miter lim="800000"/>
              <a:headEnd type="none" w="med" len="med"/>
              <a:tailEnd type="arrow" w="med" len="med"/>
            </a:ln>
            <a:effectLst/>
          </p:spPr>
          <p:txBody>
            <a:bodyPr rtlCol="0" anchor="ctr"/>
            <a:lstStyle/>
            <a:p>
              <a:pPr algn="ctr" defTabSz="457200"/>
              <a:endParaRPr lang="zh-CN" altLang="en-US" kern="0">
                <a:solidFill>
                  <a:prstClr val="black"/>
                </a:solidFill>
                <a:latin typeface="+mj-ea"/>
                <a:ea typeface="+mj-ea"/>
                <a:cs typeface="+mn-ea"/>
                <a:sym typeface="+mn-lt"/>
              </a:endParaRPr>
            </a:p>
          </p:txBody>
        </p:sp>
        <p:sp>
          <p:nvSpPr>
            <p:cNvPr id="32" name="弧形 31" descr="e7d195523061f1c0c30ee18c1b05f65d12b38e2533cb2ccdAE0CC34CB5CBEBFAEC353FED4DECE97C3E379FD1D933F5E4DC18EF8EA6B7A1130D5F6DE9DD2BE4B0A8C9126ACE5083D1F5A9E323B29CCFC719943B77D863AB77335A00C842BF524346F6D4332DECCD964A90C37CF4A03A8F8C29A883A4D7151BA9DF98E99B9AC939A418790FFD843C21"/>
            <p:cNvSpPr>
              <a:spLocks noChangeAspect="1"/>
            </p:cNvSpPr>
            <p:nvPr/>
          </p:nvSpPr>
          <p:spPr>
            <a:xfrm rot="7200000">
              <a:off x="4872658" y="2581154"/>
              <a:ext cx="2446685" cy="2446685"/>
            </a:xfrm>
            <a:prstGeom prst="arc">
              <a:avLst/>
            </a:prstGeom>
            <a:noFill/>
            <a:ln w="38100" cap="flat" cmpd="sng" algn="ctr">
              <a:gradFill>
                <a:gsLst>
                  <a:gs pos="0">
                    <a:schemeClr val="accent1">
                      <a:alpha val="0"/>
                    </a:schemeClr>
                  </a:gs>
                  <a:gs pos="100000">
                    <a:schemeClr val="accent1"/>
                  </a:gs>
                </a:gsLst>
                <a:lin ang="5400000" scaled="1"/>
              </a:gradFill>
              <a:prstDash val="solid"/>
              <a:miter lim="800000"/>
              <a:headEnd type="none" w="med" len="med"/>
              <a:tailEnd type="arrow" w="med" len="med"/>
            </a:ln>
            <a:effectLst/>
          </p:spPr>
          <p:txBody>
            <a:bodyPr rtlCol="0" anchor="ctr"/>
            <a:lstStyle/>
            <a:p>
              <a:pPr algn="ctr" defTabSz="457200"/>
              <a:endParaRPr lang="zh-CN" altLang="en-US" kern="0">
                <a:solidFill>
                  <a:prstClr val="black"/>
                </a:solidFill>
                <a:latin typeface="+mj-ea"/>
                <a:ea typeface="+mj-ea"/>
                <a:cs typeface="+mn-ea"/>
                <a:sym typeface="+mn-lt"/>
              </a:endParaRPr>
            </a:p>
          </p:txBody>
        </p:sp>
        <p:sp>
          <p:nvSpPr>
            <p:cNvPr id="33" name="弧形 32" descr="e7d195523061f1c0c30ee18c1b05f65d12b38e2533cb2ccdAE0CC34CB5CBEBFAEC353FED4DECE97C3E379FD1D933F5E4DC18EF8EA6B7A1130D5F6DE9DD2BE4B0A8C9126ACE5083D1F5A9E323B29CCFC719943B77D863AB77335A00C842BF524346F6D4332DECCD964A90C37CF4A03A8F8C29A883A4D7151BA9DF98E99B9AC939A418790FFD843C21"/>
            <p:cNvSpPr>
              <a:spLocks noChangeAspect="1"/>
            </p:cNvSpPr>
            <p:nvPr/>
          </p:nvSpPr>
          <p:spPr>
            <a:xfrm rot="14400000">
              <a:off x="4872658" y="2581154"/>
              <a:ext cx="2446685" cy="2446685"/>
            </a:xfrm>
            <a:prstGeom prst="arc">
              <a:avLst/>
            </a:prstGeom>
            <a:noFill/>
            <a:ln w="38100" cap="flat" cmpd="sng" algn="ctr">
              <a:gradFill>
                <a:gsLst>
                  <a:gs pos="0">
                    <a:schemeClr val="accent1">
                      <a:alpha val="0"/>
                    </a:schemeClr>
                  </a:gs>
                  <a:gs pos="100000">
                    <a:schemeClr val="accent1"/>
                  </a:gs>
                </a:gsLst>
                <a:lin ang="5400000" scaled="1"/>
              </a:gradFill>
              <a:prstDash val="solid"/>
              <a:miter lim="800000"/>
              <a:headEnd type="none" w="med" len="med"/>
              <a:tailEnd type="arrow" w="med" len="med"/>
            </a:ln>
            <a:effectLst/>
          </p:spPr>
          <p:txBody>
            <a:bodyPr rtlCol="0" anchor="ctr"/>
            <a:lstStyle/>
            <a:p>
              <a:pPr marL="0" marR="0" lvl="0" indent="0" algn="ctr" defTabSz="457200" eaLnBrk="1" fontAlgn="auto"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prstClr val="black"/>
                </a:solidFill>
                <a:effectLst/>
                <a:uLnTx/>
                <a:uFillTx/>
                <a:latin typeface="+mj-ea"/>
                <a:ea typeface="+mj-ea"/>
                <a:cs typeface="+mn-ea"/>
                <a:sym typeface="+mn-lt"/>
              </a:endParaRPr>
            </a:p>
          </p:txBody>
        </p:sp>
        <p:sp>
          <p:nvSpPr>
            <p:cNvPr id="39" name="文本框 38"/>
            <p:cNvSpPr txBox="1"/>
            <p:nvPr/>
          </p:nvSpPr>
          <p:spPr>
            <a:xfrm>
              <a:off x="5295060" y="3542886"/>
              <a:ext cx="1601881" cy="523220"/>
            </a:xfrm>
            <a:prstGeom prst="rect">
              <a:avLst/>
            </a:prstGeom>
            <a:noFill/>
          </p:spPr>
          <p:txBody>
            <a:bodyPr wrap="square" rtlCol="0">
              <a:spAutoFit/>
            </a:bodyPr>
            <a:lstStyle/>
            <a:p>
              <a:pPr marL="0" marR="0" lvl="0" indent="0" algn="ctr" defTabSz="457200" rtl="0" eaLnBrk="1" fontAlgn="auto" latinLnBrk="0" hangingPunct="1">
                <a:lnSpc>
                  <a:spcPct val="100000"/>
                </a:lnSpc>
                <a:spcBef>
                  <a:spcPct val="0"/>
                </a:spcBef>
                <a:spcAft>
                  <a:spcPct val="0"/>
                </a:spcAft>
                <a:buClrTx/>
                <a:buSzTx/>
                <a:buFontTx/>
                <a:buNone/>
                <a:defRPr/>
              </a:pPr>
              <a:r>
                <a:rPr kumimoji="1" lang="en-US" altLang="zh-CN" sz="2800">
                  <a:solidFill>
                    <a:schemeClr val="bg1"/>
                  </a:solidFill>
                  <a:latin typeface="+mj-ea"/>
                  <a:ea typeface="+mj-ea"/>
                  <a:cs typeface="+mn-ea"/>
                  <a:sym typeface="+mn-lt"/>
                </a:rPr>
                <a:t>AIDS</a:t>
              </a:r>
              <a:endParaRPr kumimoji="1" lang="zh-CN" altLang="en-US" sz="2800" i="0" u="none" strike="noStrike" kern="1200" cap="none" spc="0" normalizeH="0" baseline="0" noProof="0">
                <a:ln>
                  <a:noFill/>
                </a:ln>
                <a:solidFill>
                  <a:schemeClr val="bg1"/>
                </a:solidFill>
                <a:effectLst/>
                <a:uLnTx/>
                <a:uFillTx/>
                <a:latin typeface="+mj-ea"/>
                <a:ea typeface="+mj-ea"/>
                <a:cs typeface="+mn-ea"/>
                <a:sym typeface="+mn-lt"/>
              </a:endParaRPr>
            </a:p>
          </p:txBody>
        </p:sp>
      </p:grpSp>
      <p:grpSp>
        <p:nvGrpSpPr>
          <p:cNvPr id="6" name="组合 5"/>
          <p:cNvGrpSpPr/>
          <p:nvPr/>
        </p:nvGrpSpPr>
        <p:grpSpPr>
          <a:xfrm>
            <a:off x="2384032" y="2571949"/>
            <a:ext cx="1829154" cy="618499"/>
            <a:chOff x="2384032" y="2722423"/>
            <a:chExt cx="1829154" cy="618499"/>
          </a:xfrm>
        </p:grpSpPr>
        <p:sp>
          <p:nvSpPr>
            <p:cNvPr id="24" name="文本框 23"/>
            <p:cNvSpPr txBox="1"/>
            <p:nvPr/>
          </p:nvSpPr>
          <p:spPr>
            <a:xfrm>
              <a:off x="3148509" y="2831617"/>
              <a:ext cx="1064677" cy="400110"/>
            </a:xfrm>
            <a:prstGeom prst="rect">
              <a:avLst/>
            </a:prstGeom>
            <a:noFill/>
          </p:spPr>
          <p:txBody>
            <a:bodyPr wrap="square" rtlCol="0">
              <a:spAutoFit/>
            </a:bodyPr>
            <a:lstStyle/>
            <a:p>
              <a:pPr marL="0" marR="0" lvl="0" indent="0" defTabSz="457200" rtl="0" eaLnBrk="1" fontAlgn="auto" latinLnBrk="0" hangingPunct="1">
                <a:lnSpc>
                  <a:spcPct val="100000"/>
                </a:lnSpc>
                <a:spcBef>
                  <a:spcPct val="0"/>
                </a:spcBef>
                <a:spcAft>
                  <a:spcPct val="0"/>
                </a:spcAft>
                <a:buClrTx/>
                <a:buSzTx/>
                <a:buFontTx/>
                <a:buNone/>
                <a:defRPr/>
              </a:pPr>
              <a:r>
                <a:rPr kumimoji="1" lang="zh-CN" altLang="en-US" sz="2000">
                  <a:solidFill>
                    <a:schemeClr val="tx1">
                      <a:lumMod val="75000"/>
                      <a:lumOff val="25000"/>
                    </a:schemeClr>
                  </a:solidFill>
                  <a:latin typeface="+mj-ea"/>
                  <a:ea typeface="+mj-ea"/>
                  <a:cs typeface="+mn-ea"/>
                  <a:sym typeface="+mn-lt"/>
                </a:rPr>
                <a:t>拥抱</a:t>
              </a:r>
              <a:endParaRPr kumimoji="1" lang="zh-CN" altLang="en-US" sz="2000" i="0" u="none" strike="noStrike" kern="1200" cap="none" spc="0" normalizeH="0" baseline="0" noProof="0">
                <a:ln>
                  <a:noFill/>
                </a:ln>
                <a:solidFill>
                  <a:schemeClr val="tx1">
                    <a:lumMod val="75000"/>
                    <a:lumOff val="25000"/>
                  </a:schemeClr>
                </a:solidFill>
                <a:effectLst/>
                <a:uLnTx/>
                <a:uFillTx/>
                <a:latin typeface="+mj-ea"/>
                <a:ea typeface="+mj-ea"/>
                <a:cs typeface="+mn-ea"/>
                <a:sym typeface="+mn-lt"/>
              </a:endParaRPr>
            </a:p>
          </p:txBody>
        </p:sp>
        <p:grpSp>
          <p:nvGrpSpPr>
            <p:cNvPr id="3" name="组合 2"/>
            <p:cNvGrpSpPr/>
            <p:nvPr/>
          </p:nvGrpSpPr>
          <p:grpSpPr>
            <a:xfrm>
              <a:off x="2384032" y="2722423"/>
              <a:ext cx="618499" cy="618499"/>
              <a:chOff x="1632213" y="2722423"/>
              <a:chExt cx="618499" cy="618499"/>
            </a:xfrm>
          </p:grpSpPr>
          <p:sp>
            <p:nvSpPr>
              <p:cNvPr id="40" name="椭圆 39"/>
              <p:cNvSpPr>
                <a:spLocks noChangeAspect="1"/>
              </p:cNvSpPr>
              <p:nvPr/>
            </p:nvSpPr>
            <p:spPr>
              <a:xfrm>
                <a:off x="1632213" y="2722423"/>
                <a:ext cx="618499" cy="618499"/>
              </a:xfrm>
              <a:prstGeom prst="ellipse">
                <a:avLst/>
              </a:prstGeom>
              <a:gradFill>
                <a:gsLst>
                  <a:gs pos="0">
                    <a:srgbClr val="E03939"/>
                  </a:gs>
                  <a:gs pos="100000">
                    <a:srgbClr val="B91919"/>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a:latin typeface="思源黑体 CN Light" panose="020B0300000000000000" pitchFamily="34" charset="-122"/>
                  <a:cs typeface="+mn-ea"/>
                  <a:sym typeface="+mn-lt"/>
                </a:endParaRPr>
              </a:p>
            </p:txBody>
          </p:sp>
          <p:sp>
            <p:nvSpPr>
              <p:cNvPr id="41" name="freeform"/>
              <p:cNvSpPr/>
              <p:nvPr/>
            </p:nvSpPr>
            <p:spPr>
              <a:xfrm>
                <a:off x="1821680" y="2841913"/>
                <a:ext cx="239564" cy="379518"/>
              </a:xfrm>
              <a:custGeom>
                <a:avLst/>
                <a:gdLst>
                  <a:gd name="connsiteX0" fmla="*/ 97427 w 383005"/>
                  <a:gd name="connsiteY0" fmla="*/ 423851 h 606757"/>
                  <a:gd name="connsiteX1" fmla="*/ 154514 w 383005"/>
                  <a:gd name="connsiteY1" fmla="*/ 438160 h 606757"/>
                  <a:gd name="connsiteX2" fmla="*/ 154514 w 383005"/>
                  <a:gd name="connsiteY2" fmla="*/ 578228 h 606757"/>
                  <a:gd name="connsiteX3" fmla="*/ 125971 w 383005"/>
                  <a:gd name="connsiteY3" fmla="*/ 606757 h 606757"/>
                  <a:gd name="connsiteX4" fmla="*/ 97427 w 383005"/>
                  <a:gd name="connsiteY4" fmla="*/ 578228 h 606757"/>
                  <a:gd name="connsiteX5" fmla="*/ 32224 w 383005"/>
                  <a:gd name="connsiteY5" fmla="*/ 407550 h 606757"/>
                  <a:gd name="connsiteX6" fmla="*/ 80124 w 383005"/>
                  <a:gd name="connsiteY6" fmla="*/ 419545 h 606757"/>
                  <a:gd name="connsiteX7" fmla="*/ 80124 w 383005"/>
                  <a:gd name="connsiteY7" fmla="*/ 578235 h 606757"/>
                  <a:gd name="connsiteX8" fmla="*/ 83596 w 383005"/>
                  <a:gd name="connsiteY8" fmla="*/ 595472 h 606757"/>
                  <a:gd name="connsiteX9" fmla="*/ 60893 w 383005"/>
                  <a:gd name="connsiteY9" fmla="*/ 606756 h 606757"/>
                  <a:gd name="connsiteX10" fmla="*/ 32224 w 383005"/>
                  <a:gd name="connsiteY10" fmla="*/ 578235 h 606757"/>
                  <a:gd name="connsiteX11" fmla="*/ 117133 w 383005"/>
                  <a:gd name="connsiteY11" fmla="*/ 123313 h 606757"/>
                  <a:gd name="connsiteX12" fmla="*/ 135469 w 383005"/>
                  <a:gd name="connsiteY12" fmla="*/ 148554 h 606757"/>
                  <a:gd name="connsiteX13" fmla="*/ 208280 w 383005"/>
                  <a:gd name="connsiteY13" fmla="*/ 196637 h 606757"/>
                  <a:gd name="connsiteX14" fmla="*/ 238989 w 383005"/>
                  <a:gd name="connsiteY14" fmla="*/ 203126 h 606757"/>
                  <a:gd name="connsiteX15" fmla="*/ 302720 w 383005"/>
                  <a:gd name="connsiteY15" fmla="*/ 209080 h 606757"/>
                  <a:gd name="connsiteX16" fmla="*/ 322926 w 383005"/>
                  <a:gd name="connsiteY16" fmla="*/ 233433 h 606757"/>
                  <a:gd name="connsiteX17" fmla="*/ 298537 w 383005"/>
                  <a:gd name="connsiteY17" fmla="*/ 253608 h 606757"/>
                  <a:gd name="connsiteX18" fmla="*/ 211574 w 383005"/>
                  <a:gd name="connsiteY18" fmla="*/ 245432 h 606757"/>
                  <a:gd name="connsiteX19" fmla="*/ 198222 w 383005"/>
                  <a:gd name="connsiteY19" fmla="*/ 239299 h 606757"/>
                  <a:gd name="connsiteX20" fmla="*/ 146596 w 383005"/>
                  <a:gd name="connsiteY20" fmla="*/ 189883 h 606757"/>
                  <a:gd name="connsiteX21" fmla="*/ 185493 w 383005"/>
                  <a:gd name="connsiteY21" fmla="*/ 255386 h 606757"/>
                  <a:gd name="connsiteX22" fmla="*/ 198845 w 383005"/>
                  <a:gd name="connsiteY22" fmla="*/ 265874 h 606757"/>
                  <a:gd name="connsiteX23" fmla="*/ 189677 w 383005"/>
                  <a:gd name="connsiteY23" fmla="*/ 407990 h 606757"/>
                  <a:gd name="connsiteX24" fmla="*/ 174189 w 383005"/>
                  <a:gd name="connsiteY24" fmla="*/ 420433 h 606757"/>
                  <a:gd name="connsiteX25" fmla="*/ 9074 w 383005"/>
                  <a:gd name="connsiteY25" fmla="*/ 379104 h 606757"/>
                  <a:gd name="connsiteX26" fmla="*/ 1241 w 383005"/>
                  <a:gd name="connsiteY26" fmla="*/ 360884 h 606757"/>
                  <a:gd name="connsiteX27" fmla="*/ 102447 w 383005"/>
                  <a:gd name="connsiteY27" fmla="*/ 138689 h 606757"/>
                  <a:gd name="connsiteX28" fmla="*/ 117133 w 383005"/>
                  <a:gd name="connsiteY28" fmla="*/ 123313 h 606757"/>
                  <a:gd name="connsiteX29" fmla="*/ 155740 w 383005"/>
                  <a:gd name="connsiteY29" fmla="*/ 89423 h 606757"/>
                  <a:gd name="connsiteX30" fmla="*/ 172496 w 383005"/>
                  <a:gd name="connsiteY30" fmla="*/ 92667 h 606757"/>
                  <a:gd name="connsiteX31" fmla="*/ 238809 w 383005"/>
                  <a:gd name="connsiteY31" fmla="*/ 136477 h 606757"/>
                  <a:gd name="connsiteX32" fmla="*/ 310996 w 383005"/>
                  <a:gd name="connsiteY32" fmla="*/ 130345 h 606757"/>
                  <a:gd name="connsiteX33" fmla="*/ 281890 w 383005"/>
                  <a:gd name="connsiteY33" fmla="*/ 124836 h 606757"/>
                  <a:gd name="connsiteX34" fmla="*/ 328620 w 383005"/>
                  <a:gd name="connsiteY34" fmla="*/ 120837 h 606757"/>
                  <a:gd name="connsiteX35" fmla="*/ 367250 w 383005"/>
                  <a:gd name="connsiteY35" fmla="*/ 153272 h 606757"/>
                  <a:gd name="connsiteX36" fmla="*/ 382916 w 383005"/>
                  <a:gd name="connsiteY36" fmla="*/ 335445 h 606757"/>
                  <a:gd name="connsiteX37" fmla="*/ 383005 w 383005"/>
                  <a:gd name="connsiteY37" fmla="*/ 576979 h 606757"/>
                  <a:gd name="connsiteX38" fmla="*/ 354255 w 383005"/>
                  <a:gd name="connsiteY38" fmla="*/ 605682 h 606757"/>
                  <a:gd name="connsiteX39" fmla="*/ 325505 w 383005"/>
                  <a:gd name="connsiteY39" fmla="*/ 576979 h 606757"/>
                  <a:gd name="connsiteX40" fmla="*/ 325415 w 383005"/>
                  <a:gd name="connsiteY40" fmla="*/ 340332 h 606757"/>
                  <a:gd name="connsiteX41" fmla="*/ 307257 w 383005"/>
                  <a:gd name="connsiteY41" fmla="*/ 341932 h 606757"/>
                  <a:gd name="connsiteX42" fmla="*/ 263821 w 383005"/>
                  <a:gd name="connsiteY42" fmla="*/ 437906 h 606757"/>
                  <a:gd name="connsiteX43" fmla="*/ 285806 w 383005"/>
                  <a:gd name="connsiteY43" fmla="*/ 572358 h 606757"/>
                  <a:gd name="connsiteX44" fmla="*/ 262129 w 383005"/>
                  <a:gd name="connsiteY44" fmla="*/ 605327 h 606757"/>
                  <a:gd name="connsiteX45" fmla="*/ 229107 w 383005"/>
                  <a:gd name="connsiteY45" fmla="*/ 581600 h 606757"/>
                  <a:gd name="connsiteX46" fmla="*/ 205697 w 383005"/>
                  <a:gd name="connsiteY46" fmla="*/ 438617 h 606757"/>
                  <a:gd name="connsiteX47" fmla="*/ 210415 w 383005"/>
                  <a:gd name="connsiteY47" fmla="*/ 416578 h 606757"/>
                  <a:gd name="connsiteX48" fmla="*/ 247354 w 383005"/>
                  <a:gd name="connsiteY48" fmla="*/ 334912 h 606757"/>
                  <a:gd name="connsiteX49" fmla="*/ 242191 w 383005"/>
                  <a:gd name="connsiteY49" fmla="*/ 274484 h 606757"/>
                  <a:gd name="connsiteX50" fmla="*/ 219138 w 383005"/>
                  <a:gd name="connsiteY50" fmla="*/ 293590 h 606757"/>
                  <a:gd name="connsiteX51" fmla="*/ 220740 w 383005"/>
                  <a:gd name="connsiteY51" fmla="*/ 268441 h 606757"/>
                  <a:gd name="connsiteX52" fmla="*/ 241835 w 383005"/>
                  <a:gd name="connsiteY52" fmla="*/ 270396 h 606757"/>
                  <a:gd name="connsiteX53" fmla="*/ 299158 w 383005"/>
                  <a:gd name="connsiteY53" fmla="*/ 275817 h 606757"/>
                  <a:gd name="connsiteX54" fmla="*/ 347846 w 383005"/>
                  <a:gd name="connsiteY54" fmla="*/ 235561 h 606757"/>
                  <a:gd name="connsiteX55" fmla="*/ 307524 w 383005"/>
                  <a:gd name="connsiteY55" fmla="*/ 186863 h 606757"/>
                  <a:gd name="connsiteX56" fmla="*/ 287675 w 383005"/>
                  <a:gd name="connsiteY56" fmla="*/ 184997 h 606757"/>
                  <a:gd name="connsiteX57" fmla="*/ 314823 w 383005"/>
                  <a:gd name="connsiteY57" fmla="*/ 174866 h 606757"/>
                  <a:gd name="connsiteX58" fmla="*/ 234892 w 383005"/>
                  <a:gd name="connsiteY58" fmla="*/ 181709 h 606757"/>
                  <a:gd name="connsiteX59" fmla="*/ 220651 w 383005"/>
                  <a:gd name="connsiteY59" fmla="*/ 178066 h 606757"/>
                  <a:gd name="connsiteX60" fmla="*/ 147840 w 383005"/>
                  <a:gd name="connsiteY60" fmla="*/ 129901 h 606757"/>
                  <a:gd name="connsiteX61" fmla="*/ 141521 w 383005"/>
                  <a:gd name="connsiteY61" fmla="*/ 98976 h 606757"/>
                  <a:gd name="connsiteX62" fmla="*/ 155740 w 383005"/>
                  <a:gd name="connsiteY62" fmla="*/ 89423 h 606757"/>
                  <a:gd name="connsiteX63" fmla="*/ 277068 w 383005"/>
                  <a:gd name="connsiteY63" fmla="*/ 195 h 606757"/>
                  <a:gd name="connsiteX64" fmla="*/ 334292 w 383005"/>
                  <a:gd name="connsiteY64" fmla="*/ 48288 h 606757"/>
                  <a:gd name="connsiteX65" fmla="*/ 286146 w 383005"/>
                  <a:gd name="connsiteY65" fmla="*/ 105360 h 606757"/>
                  <a:gd name="connsiteX66" fmla="*/ 241292 w 383005"/>
                  <a:gd name="connsiteY66" fmla="*/ 86780 h 606757"/>
                  <a:gd name="connsiteX67" fmla="*/ 228299 w 383005"/>
                  <a:gd name="connsiteY67" fmla="*/ 102782 h 606757"/>
                  <a:gd name="connsiteX68" fmla="*/ 184869 w 383005"/>
                  <a:gd name="connsiteY68" fmla="*/ 74068 h 606757"/>
                  <a:gd name="connsiteX69" fmla="*/ 148114 w 383005"/>
                  <a:gd name="connsiteY69" fmla="*/ 68290 h 606757"/>
                  <a:gd name="connsiteX70" fmla="*/ 149449 w 383005"/>
                  <a:gd name="connsiteY70" fmla="*/ 52377 h 606757"/>
                  <a:gd name="connsiteX71" fmla="*/ 209343 w 383005"/>
                  <a:gd name="connsiteY71" fmla="*/ 16552 h 606757"/>
                  <a:gd name="connsiteX72" fmla="*/ 233549 w 383005"/>
                  <a:gd name="connsiteY72" fmla="*/ 30953 h 606757"/>
                  <a:gd name="connsiteX73" fmla="*/ 277068 w 383005"/>
                  <a:gd name="connsiteY73" fmla="*/ 195 h 6067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Lst>
                <a:rect l="l" t="t" r="r" b="b"/>
                <a:pathLst>
                  <a:path w="383005" h="606757">
                    <a:moveTo>
                      <a:pt x="97427" y="423851"/>
                    </a:moveTo>
                    <a:cubicBezTo>
                      <a:pt x="134685" y="433183"/>
                      <a:pt x="116011" y="428473"/>
                      <a:pt x="154514" y="438160"/>
                    </a:cubicBezTo>
                    <a:lnTo>
                      <a:pt x="154514" y="578228"/>
                    </a:lnTo>
                    <a:cubicBezTo>
                      <a:pt x="154514" y="593959"/>
                      <a:pt x="141709" y="606757"/>
                      <a:pt x="125971" y="606757"/>
                    </a:cubicBezTo>
                    <a:cubicBezTo>
                      <a:pt x="110232" y="606757"/>
                      <a:pt x="97427" y="593959"/>
                      <a:pt x="97427" y="578228"/>
                    </a:cubicBezTo>
                    <a:close/>
                    <a:moveTo>
                      <a:pt x="32224" y="407550"/>
                    </a:moveTo>
                    <a:lnTo>
                      <a:pt x="80124" y="419545"/>
                    </a:lnTo>
                    <a:lnTo>
                      <a:pt x="80124" y="578235"/>
                    </a:lnTo>
                    <a:cubicBezTo>
                      <a:pt x="80124" y="584276"/>
                      <a:pt x="81370" y="590141"/>
                      <a:pt x="83596" y="595472"/>
                    </a:cubicBezTo>
                    <a:cubicBezTo>
                      <a:pt x="78343" y="602313"/>
                      <a:pt x="70152" y="606756"/>
                      <a:pt x="60893" y="606756"/>
                    </a:cubicBezTo>
                    <a:cubicBezTo>
                      <a:pt x="45045" y="606756"/>
                      <a:pt x="32224" y="593961"/>
                      <a:pt x="32224" y="578235"/>
                    </a:cubicBezTo>
                    <a:close/>
                    <a:moveTo>
                      <a:pt x="117133" y="123313"/>
                    </a:moveTo>
                    <a:cubicBezTo>
                      <a:pt x="119982" y="133712"/>
                      <a:pt x="126479" y="142600"/>
                      <a:pt x="135469" y="148554"/>
                    </a:cubicBezTo>
                    <a:lnTo>
                      <a:pt x="208280" y="196637"/>
                    </a:lnTo>
                    <a:cubicBezTo>
                      <a:pt x="220119" y="204459"/>
                      <a:pt x="225192" y="208280"/>
                      <a:pt x="238989" y="203126"/>
                    </a:cubicBezTo>
                    <a:lnTo>
                      <a:pt x="302720" y="209080"/>
                    </a:lnTo>
                    <a:cubicBezTo>
                      <a:pt x="315004" y="210236"/>
                      <a:pt x="324083" y="221168"/>
                      <a:pt x="322926" y="233433"/>
                    </a:cubicBezTo>
                    <a:cubicBezTo>
                      <a:pt x="321680" y="245787"/>
                      <a:pt x="310731" y="254764"/>
                      <a:pt x="298537" y="253608"/>
                    </a:cubicBezTo>
                    <a:lnTo>
                      <a:pt x="211574" y="245432"/>
                    </a:lnTo>
                    <a:cubicBezTo>
                      <a:pt x="206589" y="244898"/>
                      <a:pt x="201871" y="242765"/>
                      <a:pt x="198222" y="239299"/>
                    </a:cubicBezTo>
                    <a:lnTo>
                      <a:pt x="146596" y="189883"/>
                    </a:lnTo>
                    <a:lnTo>
                      <a:pt x="185493" y="255386"/>
                    </a:lnTo>
                    <a:cubicBezTo>
                      <a:pt x="188431" y="260274"/>
                      <a:pt x="193148" y="264185"/>
                      <a:pt x="198845" y="265874"/>
                    </a:cubicBezTo>
                    <a:lnTo>
                      <a:pt x="189677" y="407990"/>
                    </a:lnTo>
                    <a:cubicBezTo>
                      <a:pt x="189143" y="416344"/>
                      <a:pt x="181666" y="422299"/>
                      <a:pt x="174189" y="420433"/>
                    </a:cubicBezTo>
                    <a:cubicBezTo>
                      <a:pt x="138140" y="411367"/>
                      <a:pt x="45124" y="388081"/>
                      <a:pt x="9074" y="379104"/>
                    </a:cubicBezTo>
                    <a:cubicBezTo>
                      <a:pt x="1686" y="377238"/>
                      <a:pt x="-2141" y="368439"/>
                      <a:pt x="1241" y="360884"/>
                    </a:cubicBezTo>
                    <a:lnTo>
                      <a:pt x="102447" y="138689"/>
                    </a:lnTo>
                    <a:cubicBezTo>
                      <a:pt x="105562" y="131668"/>
                      <a:pt x="110903" y="126335"/>
                      <a:pt x="117133" y="123313"/>
                    </a:cubicBezTo>
                    <a:close/>
                    <a:moveTo>
                      <a:pt x="155740" y="89423"/>
                    </a:moveTo>
                    <a:cubicBezTo>
                      <a:pt x="161348" y="88290"/>
                      <a:pt x="167378" y="89290"/>
                      <a:pt x="172496" y="92667"/>
                    </a:cubicBezTo>
                    <a:lnTo>
                      <a:pt x="238809" y="136477"/>
                    </a:lnTo>
                    <a:lnTo>
                      <a:pt x="310996" y="130345"/>
                    </a:lnTo>
                    <a:lnTo>
                      <a:pt x="281890" y="124836"/>
                    </a:lnTo>
                    <a:lnTo>
                      <a:pt x="328620" y="120837"/>
                    </a:lnTo>
                    <a:cubicBezTo>
                      <a:pt x="348291" y="119148"/>
                      <a:pt x="365559" y="133633"/>
                      <a:pt x="367250" y="153272"/>
                    </a:cubicBezTo>
                    <a:cubicBezTo>
                      <a:pt x="367962" y="161448"/>
                      <a:pt x="382916" y="335445"/>
                      <a:pt x="382916" y="335445"/>
                    </a:cubicBezTo>
                    <a:lnTo>
                      <a:pt x="383005" y="576979"/>
                    </a:lnTo>
                    <a:cubicBezTo>
                      <a:pt x="383005" y="592797"/>
                      <a:pt x="370099" y="605682"/>
                      <a:pt x="354255" y="605682"/>
                    </a:cubicBezTo>
                    <a:cubicBezTo>
                      <a:pt x="338411" y="605682"/>
                      <a:pt x="325505" y="592797"/>
                      <a:pt x="325505" y="576979"/>
                    </a:cubicBezTo>
                    <a:lnTo>
                      <a:pt x="325415" y="340332"/>
                    </a:lnTo>
                    <a:lnTo>
                      <a:pt x="307257" y="341932"/>
                    </a:lnTo>
                    <a:lnTo>
                      <a:pt x="263821" y="437906"/>
                    </a:lnTo>
                    <a:lnTo>
                      <a:pt x="285806" y="572358"/>
                    </a:lnTo>
                    <a:cubicBezTo>
                      <a:pt x="288387" y="587998"/>
                      <a:pt x="277795" y="602750"/>
                      <a:pt x="262129" y="605327"/>
                    </a:cubicBezTo>
                    <a:cubicBezTo>
                      <a:pt x="246464" y="607815"/>
                      <a:pt x="231688" y="597240"/>
                      <a:pt x="229107" y="581600"/>
                    </a:cubicBezTo>
                    <a:lnTo>
                      <a:pt x="205697" y="438617"/>
                    </a:lnTo>
                    <a:cubicBezTo>
                      <a:pt x="204095" y="428575"/>
                      <a:pt x="207922" y="421999"/>
                      <a:pt x="210415" y="416578"/>
                    </a:cubicBezTo>
                    <a:lnTo>
                      <a:pt x="247354" y="334912"/>
                    </a:lnTo>
                    <a:lnTo>
                      <a:pt x="242191" y="274484"/>
                    </a:lnTo>
                    <a:lnTo>
                      <a:pt x="219138" y="293590"/>
                    </a:lnTo>
                    <a:lnTo>
                      <a:pt x="220740" y="268441"/>
                    </a:lnTo>
                    <a:lnTo>
                      <a:pt x="241835" y="270396"/>
                    </a:lnTo>
                    <a:lnTo>
                      <a:pt x="299158" y="275817"/>
                    </a:lnTo>
                    <a:cubicBezTo>
                      <a:pt x="323724" y="278127"/>
                      <a:pt x="345532" y="260088"/>
                      <a:pt x="347846" y="235561"/>
                    </a:cubicBezTo>
                    <a:cubicBezTo>
                      <a:pt x="350160" y="210946"/>
                      <a:pt x="332180" y="189174"/>
                      <a:pt x="307524" y="186863"/>
                    </a:cubicBezTo>
                    <a:lnTo>
                      <a:pt x="287675" y="184997"/>
                    </a:lnTo>
                    <a:lnTo>
                      <a:pt x="314823" y="174866"/>
                    </a:lnTo>
                    <a:lnTo>
                      <a:pt x="234892" y="181709"/>
                    </a:lnTo>
                    <a:cubicBezTo>
                      <a:pt x="230086" y="182065"/>
                      <a:pt x="225012" y="180909"/>
                      <a:pt x="220651" y="178066"/>
                    </a:cubicBezTo>
                    <a:lnTo>
                      <a:pt x="147840" y="129901"/>
                    </a:lnTo>
                    <a:cubicBezTo>
                      <a:pt x="137515" y="123147"/>
                      <a:pt x="134756" y="109284"/>
                      <a:pt x="141521" y="98976"/>
                    </a:cubicBezTo>
                    <a:cubicBezTo>
                      <a:pt x="144948" y="93822"/>
                      <a:pt x="150133" y="90556"/>
                      <a:pt x="155740" y="89423"/>
                    </a:cubicBezTo>
                    <a:close/>
                    <a:moveTo>
                      <a:pt x="277068" y="195"/>
                    </a:moveTo>
                    <a:cubicBezTo>
                      <a:pt x="306170" y="-2294"/>
                      <a:pt x="331711" y="19219"/>
                      <a:pt x="334292" y="48288"/>
                    </a:cubicBezTo>
                    <a:cubicBezTo>
                      <a:pt x="336784" y="77268"/>
                      <a:pt x="315247" y="102871"/>
                      <a:pt x="286146" y="105360"/>
                    </a:cubicBezTo>
                    <a:cubicBezTo>
                      <a:pt x="268436" y="106871"/>
                      <a:pt x="251971" y="99404"/>
                      <a:pt x="241292" y="86780"/>
                    </a:cubicBezTo>
                    <a:cubicBezTo>
                      <a:pt x="238088" y="93092"/>
                      <a:pt x="233638" y="98515"/>
                      <a:pt x="228299" y="102782"/>
                    </a:cubicBezTo>
                    <a:lnTo>
                      <a:pt x="184869" y="74068"/>
                    </a:lnTo>
                    <a:cubicBezTo>
                      <a:pt x="173567" y="66601"/>
                      <a:pt x="160217" y="64912"/>
                      <a:pt x="148114" y="68290"/>
                    </a:cubicBezTo>
                    <a:cubicBezTo>
                      <a:pt x="147669" y="63045"/>
                      <a:pt x="148114" y="57711"/>
                      <a:pt x="149449" y="52377"/>
                    </a:cubicBezTo>
                    <a:cubicBezTo>
                      <a:pt x="156035" y="25975"/>
                      <a:pt x="182911" y="9974"/>
                      <a:pt x="209343" y="16552"/>
                    </a:cubicBezTo>
                    <a:cubicBezTo>
                      <a:pt x="218954" y="18952"/>
                      <a:pt x="227231" y="24108"/>
                      <a:pt x="233549" y="30953"/>
                    </a:cubicBezTo>
                    <a:cubicBezTo>
                      <a:pt x="241203" y="14152"/>
                      <a:pt x="257400" y="1884"/>
                      <a:pt x="277068" y="195"/>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思源黑体 CN Light" panose="020B0300000000000000" pitchFamily="34" charset="-122"/>
                </a:endParaRPr>
              </a:p>
            </p:txBody>
          </p:sp>
        </p:grpSp>
      </p:grpSp>
      <p:grpSp>
        <p:nvGrpSpPr>
          <p:cNvPr id="17" name="组合 16"/>
          <p:cNvGrpSpPr/>
          <p:nvPr/>
        </p:nvGrpSpPr>
        <p:grpSpPr>
          <a:xfrm>
            <a:off x="2081749" y="3724825"/>
            <a:ext cx="2176913" cy="618499"/>
            <a:chOff x="2081749" y="3670332"/>
            <a:chExt cx="2176913" cy="618499"/>
          </a:xfrm>
        </p:grpSpPr>
        <p:sp>
          <p:nvSpPr>
            <p:cNvPr id="42" name="文本框 41"/>
            <p:cNvSpPr txBox="1"/>
            <p:nvPr/>
          </p:nvSpPr>
          <p:spPr>
            <a:xfrm>
              <a:off x="2846226" y="3779526"/>
              <a:ext cx="1412436" cy="400110"/>
            </a:xfrm>
            <a:prstGeom prst="rect">
              <a:avLst/>
            </a:prstGeom>
            <a:noFill/>
          </p:spPr>
          <p:txBody>
            <a:bodyPr wrap="square" rtlCol="0">
              <a:spAutoFit/>
            </a:bodyPr>
            <a:lstStyle/>
            <a:p>
              <a:pPr marL="0" marR="0" lvl="0" indent="0" defTabSz="457200" rtl="0" eaLnBrk="1" fontAlgn="auto" latinLnBrk="0" hangingPunct="1">
                <a:lnSpc>
                  <a:spcPct val="100000"/>
                </a:lnSpc>
                <a:spcBef>
                  <a:spcPct val="0"/>
                </a:spcBef>
                <a:spcAft>
                  <a:spcPct val="0"/>
                </a:spcAft>
                <a:buClrTx/>
                <a:buSzTx/>
                <a:buFontTx/>
                <a:buNone/>
                <a:defRPr/>
              </a:pPr>
              <a:r>
                <a:rPr kumimoji="1" lang="zh-CN" altLang="en-US" sz="2000">
                  <a:solidFill>
                    <a:schemeClr val="tx1">
                      <a:lumMod val="75000"/>
                      <a:lumOff val="25000"/>
                    </a:schemeClr>
                  </a:solidFill>
                  <a:latin typeface="+mj-ea"/>
                  <a:ea typeface="+mj-ea"/>
                  <a:cs typeface="+mn-ea"/>
                  <a:sym typeface="+mn-lt"/>
                </a:rPr>
                <a:t>共用餐具</a:t>
              </a:r>
              <a:endParaRPr kumimoji="1" lang="zh-CN" altLang="en-US" sz="2000" i="0" u="none" strike="noStrike" kern="1200" cap="none" spc="0" normalizeH="0" baseline="0" noProof="0">
                <a:ln>
                  <a:noFill/>
                </a:ln>
                <a:solidFill>
                  <a:schemeClr val="tx1">
                    <a:lumMod val="75000"/>
                    <a:lumOff val="25000"/>
                  </a:schemeClr>
                </a:solidFill>
                <a:effectLst/>
                <a:uLnTx/>
                <a:uFillTx/>
                <a:latin typeface="+mj-ea"/>
                <a:ea typeface="+mj-ea"/>
                <a:cs typeface="+mn-ea"/>
                <a:sym typeface="+mn-lt"/>
              </a:endParaRPr>
            </a:p>
          </p:txBody>
        </p:sp>
        <p:grpSp>
          <p:nvGrpSpPr>
            <p:cNvPr id="4" name="组合 3"/>
            <p:cNvGrpSpPr/>
            <p:nvPr/>
          </p:nvGrpSpPr>
          <p:grpSpPr>
            <a:xfrm>
              <a:off x="2081749" y="3670332"/>
              <a:ext cx="618499" cy="618499"/>
              <a:chOff x="2081749" y="3670332"/>
              <a:chExt cx="618499" cy="618499"/>
            </a:xfrm>
          </p:grpSpPr>
          <p:sp>
            <p:nvSpPr>
              <p:cNvPr id="44" name="椭圆 43"/>
              <p:cNvSpPr>
                <a:spLocks noChangeAspect="1"/>
              </p:cNvSpPr>
              <p:nvPr/>
            </p:nvSpPr>
            <p:spPr>
              <a:xfrm>
                <a:off x="2081749" y="3670332"/>
                <a:ext cx="618499" cy="618499"/>
              </a:xfrm>
              <a:prstGeom prst="ellipse">
                <a:avLst/>
              </a:prstGeom>
              <a:gradFill>
                <a:gsLst>
                  <a:gs pos="0">
                    <a:srgbClr val="E03939"/>
                  </a:gs>
                  <a:gs pos="100000">
                    <a:srgbClr val="B91919"/>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a:latin typeface="思源黑体 CN Light" panose="020B0300000000000000" pitchFamily="34" charset="-122"/>
                  <a:cs typeface="+mn-ea"/>
                  <a:sym typeface="+mn-lt"/>
                </a:endParaRPr>
              </a:p>
            </p:txBody>
          </p:sp>
          <p:sp>
            <p:nvSpPr>
              <p:cNvPr id="46" name="freeform"/>
              <p:cNvSpPr/>
              <p:nvPr/>
            </p:nvSpPr>
            <p:spPr>
              <a:xfrm>
                <a:off x="2265262" y="3819579"/>
                <a:ext cx="251472" cy="320005"/>
              </a:xfrm>
              <a:custGeom>
                <a:avLst/>
                <a:gdLst>
                  <a:gd name="T0" fmla="*/ 3574 w 7859"/>
                  <a:gd name="T1" fmla="*/ 357 h 10000"/>
                  <a:gd name="T2" fmla="*/ 3574 w 7859"/>
                  <a:gd name="T3" fmla="*/ 3928 h 10000"/>
                  <a:gd name="T4" fmla="*/ 3375 w 7859"/>
                  <a:gd name="T5" fmla="*/ 4546 h 10000"/>
                  <a:gd name="T6" fmla="*/ 2859 w 7859"/>
                  <a:gd name="T7" fmla="*/ 4936 h 10000"/>
                  <a:gd name="T8" fmla="*/ 2859 w 7859"/>
                  <a:gd name="T9" fmla="*/ 9283 h 10000"/>
                  <a:gd name="T10" fmla="*/ 2646 w 7859"/>
                  <a:gd name="T11" fmla="*/ 9785 h 10000"/>
                  <a:gd name="T12" fmla="*/ 2144 w 7859"/>
                  <a:gd name="T13" fmla="*/ 9998 h 10000"/>
                  <a:gd name="T14" fmla="*/ 1430 w 7859"/>
                  <a:gd name="T15" fmla="*/ 9998 h 10000"/>
                  <a:gd name="T16" fmla="*/ 928 w 7859"/>
                  <a:gd name="T17" fmla="*/ 9785 h 10000"/>
                  <a:gd name="T18" fmla="*/ 715 w 7859"/>
                  <a:gd name="T19" fmla="*/ 9283 h 10000"/>
                  <a:gd name="T20" fmla="*/ 715 w 7859"/>
                  <a:gd name="T21" fmla="*/ 4937 h 10000"/>
                  <a:gd name="T22" fmla="*/ 199 w 7859"/>
                  <a:gd name="T23" fmla="*/ 4547 h 10000"/>
                  <a:gd name="T24" fmla="*/ 0 w 7859"/>
                  <a:gd name="T25" fmla="*/ 3928 h 10000"/>
                  <a:gd name="T26" fmla="*/ 0 w 7859"/>
                  <a:gd name="T27" fmla="*/ 357 h 10000"/>
                  <a:gd name="T28" fmla="*/ 106 w 7859"/>
                  <a:gd name="T29" fmla="*/ 107 h 10000"/>
                  <a:gd name="T30" fmla="*/ 356 w 7859"/>
                  <a:gd name="T31" fmla="*/ 0 h 10000"/>
                  <a:gd name="T32" fmla="*/ 606 w 7859"/>
                  <a:gd name="T33" fmla="*/ 107 h 10000"/>
                  <a:gd name="T34" fmla="*/ 713 w 7859"/>
                  <a:gd name="T35" fmla="*/ 357 h 10000"/>
                  <a:gd name="T36" fmla="*/ 713 w 7859"/>
                  <a:gd name="T37" fmla="*/ 2678 h 10000"/>
                  <a:gd name="T38" fmla="*/ 819 w 7859"/>
                  <a:gd name="T39" fmla="*/ 2928 h 10000"/>
                  <a:gd name="T40" fmla="*/ 1069 w 7859"/>
                  <a:gd name="T41" fmla="*/ 3034 h 10000"/>
                  <a:gd name="T42" fmla="*/ 1319 w 7859"/>
                  <a:gd name="T43" fmla="*/ 2928 h 10000"/>
                  <a:gd name="T44" fmla="*/ 1425 w 7859"/>
                  <a:gd name="T45" fmla="*/ 2678 h 10000"/>
                  <a:gd name="T46" fmla="*/ 1425 w 7859"/>
                  <a:gd name="T47" fmla="*/ 357 h 10000"/>
                  <a:gd name="T48" fmla="*/ 1531 w 7859"/>
                  <a:gd name="T49" fmla="*/ 107 h 10000"/>
                  <a:gd name="T50" fmla="*/ 1781 w 7859"/>
                  <a:gd name="T51" fmla="*/ 0 h 10000"/>
                  <a:gd name="T52" fmla="*/ 2031 w 7859"/>
                  <a:gd name="T53" fmla="*/ 107 h 10000"/>
                  <a:gd name="T54" fmla="*/ 2138 w 7859"/>
                  <a:gd name="T55" fmla="*/ 357 h 10000"/>
                  <a:gd name="T56" fmla="*/ 2138 w 7859"/>
                  <a:gd name="T57" fmla="*/ 2678 h 10000"/>
                  <a:gd name="T58" fmla="*/ 2244 w 7859"/>
                  <a:gd name="T59" fmla="*/ 2928 h 10000"/>
                  <a:gd name="T60" fmla="*/ 2494 w 7859"/>
                  <a:gd name="T61" fmla="*/ 3034 h 10000"/>
                  <a:gd name="T62" fmla="*/ 2744 w 7859"/>
                  <a:gd name="T63" fmla="*/ 2928 h 10000"/>
                  <a:gd name="T64" fmla="*/ 2850 w 7859"/>
                  <a:gd name="T65" fmla="*/ 2678 h 10000"/>
                  <a:gd name="T66" fmla="*/ 2850 w 7859"/>
                  <a:gd name="T67" fmla="*/ 357 h 10000"/>
                  <a:gd name="T68" fmla="*/ 2956 w 7859"/>
                  <a:gd name="T69" fmla="*/ 107 h 10000"/>
                  <a:gd name="T70" fmla="*/ 3206 w 7859"/>
                  <a:gd name="T71" fmla="*/ 0 h 10000"/>
                  <a:gd name="T72" fmla="*/ 3456 w 7859"/>
                  <a:gd name="T73" fmla="*/ 107 h 10000"/>
                  <a:gd name="T74" fmla="*/ 3574 w 7859"/>
                  <a:gd name="T75" fmla="*/ 357 h 10000"/>
                  <a:gd name="T76" fmla="*/ 7859 w 7859"/>
                  <a:gd name="T77" fmla="*/ 357 h 10000"/>
                  <a:gd name="T78" fmla="*/ 7859 w 7859"/>
                  <a:gd name="T79" fmla="*/ 9285 h 10000"/>
                  <a:gd name="T80" fmla="*/ 7646 w 7859"/>
                  <a:gd name="T81" fmla="*/ 9788 h 10000"/>
                  <a:gd name="T82" fmla="*/ 7144 w 7859"/>
                  <a:gd name="T83" fmla="*/ 10000 h 10000"/>
                  <a:gd name="T84" fmla="*/ 6429 w 7859"/>
                  <a:gd name="T85" fmla="*/ 10000 h 10000"/>
                  <a:gd name="T86" fmla="*/ 5926 w 7859"/>
                  <a:gd name="T87" fmla="*/ 9788 h 10000"/>
                  <a:gd name="T88" fmla="*/ 5714 w 7859"/>
                  <a:gd name="T89" fmla="*/ 9285 h 10000"/>
                  <a:gd name="T90" fmla="*/ 5714 w 7859"/>
                  <a:gd name="T91" fmla="*/ 6427 h 10000"/>
                  <a:gd name="T92" fmla="*/ 4468 w 7859"/>
                  <a:gd name="T93" fmla="*/ 6427 h 10000"/>
                  <a:gd name="T94" fmla="*/ 4343 w 7859"/>
                  <a:gd name="T95" fmla="*/ 6374 h 10000"/>
                  <a:gd name="T96" fmla="*/ 4290 w 7859"/>
                  <a:gd name="T97" fmla="*/ 6249 h 10000"/>
                  <a:gd name="T98" fmla="*/ 4290 w 7859"/>
                  <a:gd name="T99" fmla="*/ 1785 h 10000"/>
                  <a:gd name="T100" fmla="*/ 4814 w 7859"/>
                  <a:gd name="T101" fmla="*/ 524 h 10000"/>
                  <a:gd name="T102" fmla="*/ 6075 w 7859"/>
                  <a:gd name="T103" fmla="*/ 0 h 10000"/>
                  <a:gd name="T104" fmla="*/ 7503 w 7859"/>
                  <a:gd name="T105" fmla="*/ 0 h 10000"/>
                  <a:gd name="T106" fmla="*/ 7753 w 7859"/>
                  <a:gd name="T107" fmla="*/ 107 h 10000"/>
                  <a:gd name="T108" fmla="*/ 7859 w 7859"/>
                  <a:gd name="T109" fmla="*/ 357 h 100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7859" h="10000">
                    <a:moveTo>
                      <a:pt x="3574" y="357"/>
                    </a:moveTo>
                    <a:lnTo>
                      <a:pt x="3574" y="3928"/>
                    </a:lnTo>
                    <a:cubicBezTo>
                      <a:pt x="3574" y="4154"/>
                      <a:pt x="3508" y="4360"/>
                      <a:pt x="3375" y="4546"/>
                    </a:cubicBezTo>
                    <a:cubicBezTo>
                      <a:pt x="3243" y="4733"/>
                      <a:pt x="3071" y="4863"/>
                      <a:pt x="2859" y="4936"/>
                    </a:cubicBezTo>
                    <a:lnTo>
                      <a:pt x="2859" y="9283"/>
                    </a:lnTo>
                    <a:cubicBezTo>
                      <a:pt x="2859" y="9477"/>
                      <a:pt x="2789" y="9643"/>
                      <a:pt x="2646" y="9785"/>
                    </a:cubicBezTo>
                    <a:cubicBezTo>
                      <a:pt x="2504" y="9927"/>
                      <a:pt x="2338" y="9998"/>
                      <a:pt x="2144" y="9998"/>
                    </a:cubicBezTo>
                    <a:lnTo>
                      <a:pt x="1430" y="9998"/>
                    </a:lnTo>
                    <a:cubicBezTo>
                      <a:pt x="1236" y="9998"/>
                      <a:pt x="1070" y="9928"/>
                      <a:pt x="928" y="9785"/>
                    </a:cubicBezTo>
                    <a:cubicBezTo>
                      <a:pt x="786" y="9644"/>
                      <a:pt x="715" y="9477"/>
                      <a:pt x="715" y="9283"/>
                    </a:cubicBezTo>
                    <a:lnTo>
                      <a:pt x="715" y="4937"/>
                    </a:lnTo>
                    <a:cubicBezTo>
                      <a:pt x="503" y="4863"/>
                      <a:pt x="331" y="4733"/>
                      <a:pt x="199" y="4547"/>
                    </a:cubicBezTo>
                    <a:cubicBezTo>
                      <a:pt x="66" y="4362"/>
                      <a:pt x="0" y="4155"/>
                      <a:pt x="0" y="3928"/>
                    </a:cubicBezTo>
                    <a:lnTo>
                      <a:pt x="0" y="357"/>
                    </a:lnTo>
                    <a:cubicBezTo>
                      <a:pt x="0" y="260"/>
                      <a:pt x="35" y="175"/>
                      <a:pt x="106" y="107"/>
                    </a:cubicBezTo>
                    <a:cubicBezTo>
                      <a:pt x="176" y="37"/>
                      <a:pt x="260" y="0"/>
                      <a:pt x="356" y="0"/>
                    </a:cubicBezTo>
                    <a:cubicBezTo>
                      <a:pt x="453" y="0"/>
                      <a:pt x="538" y="35"/>
                      <a:pt x="606" y="107"/>
                    </a:cubicBezTo>
                    <a:cubicBezTo>
                      <a:pt x="676" y="176"/>
                      <a:pt x="713" y="262"/>
                      <a:pt x="713" y="357"/>
                    </a:cubicBezTo>
                    <a:lnTo>
                      <a:pt x="713" y="2678"/>
                    </a:lnTo>
                    <a:cubicBezTo>
                      <a:pt x="713" y="2774"/>
                      <a:pt x="747" y="2859"/>
                      <a:pt x="819" y="2928"/>
                    </a:cubicBezTo>
                    <a:cubicBezTo>
                      <a:pt x="889" y="2998"/>
                      <a:pt x="973" y="3034"/>
                      <a:pt x="1069" y="3034"/>
                    </a:cubicBezTo>
                    <a:cubicBezTo>
                      <a:pt x="1165" y="3034"/>
                      <a:pt x="1250" y="2999"/>
                      <a:pt x="1319" y="2928"/>
                    </a:cubicBezTo>
                    <a:cubicBezTo>
                      <a:pt x="1389" y="2858"/>
                      <a:pt x="1425" y="2774"/>
                      <a:pt x="1425" y="2678"/>
                    </a:cubicBezTo>
                    <a:lnTo>
                      <a:pt x="1425" y="357"/>
                    </a:lnTo>
                    <a:cubicBezTo>
                      <a:pt x="1425" y="260"/>
                      <a:pt x="1460" y="175"/>
                      <a:pt x="1531" y="107"/>
                    </a:cubicBezTo>
                    <a:cubicBezTo>
                      <a:pt x="1601" y="37"/>
                      <a:pt x="1685" y="0"/>
                      <a:pt x="1781" y="0"/>
                    </a:cubicBezTo>
                    <a:cubicBezTo>
                      <a:pt x="1878" y="0"/>
                      <a:pt x="1963" y="35"/>
                      <a:pt x="2031" y="107"/>
                    </a:cubicBezTo>
                    <a:cubicBezTo>
                      <a:pt x="2101" y="176"/>
                      <a:pt x="2138" y="262"/>
                      <a:pt x="2138" y="357"/>
                    </a:cubicBezTo>
                    <a:lnTo>
                      <a:pt x="2138" y="2678"/>
                    </a:lnTo>
                    <a:cubicBezTo>
                      <a:pt x="2138" y="2774"/>
                      <a:pt x="2173" y="2859"/>
                      <a:pt x="2244" y="2928"/>
                    </a:cubicBezTo>
                    <a:cubicBezTo>
                      <a:pt x="2314" y="2998"/>
                      <a:pt x="2398" y="3034"/>
                      <a:pt x="2494" y="3034"/>
                    </a:cubicBezTo>
                    <a:cubicBezTo>
                      <a:pt x="2590" y="3034"/>
                      <a:pt x="2675" y="2999"/>
                      <a:pt x="2744" y="2928"/>
                    </a:cubicBezTo>
                    <a:cubicBezTo>
                      <a:pt x="2814" y="2858"/>
                      <a:pt x="2850" y="2774"/>
                      <a:pt x="2850" y="2678"/>
                    </a:cubicBezTo>
                    <a:lnTo>
                      <a:pt x="2850" y="357"/>
                    </a:lnTo>
                    <a:cubicBezTo>
                      <a:pt x="2850" y="260"/>
                      <a:pt x="2885" y="175"/>
                      <a:pt x="2956" y="107"/>
                    </a:cubicBezTo>
                    <a:cubicBezTo>
                      <a:pt x="3026" y="37"/>
                      <a:pt x="3110" y="0"/>
                      <a:pt x="3206" y="0"/>
                    </a:cubicBezTo>
                    <a:cubicBezTo>
                      <a:pt x="3303" y="0"/>
                      <a:pt x="3388" y="35"/>
                      <a:pt x="3456" y="107"/>
                    </a:cubicBezTo>
                    <a:cubicBezTo>
                      <a:pt x="3539" y="176"/>
                      <a:pt x="3574" y="259"/>
                      <a:pt x="3574" y="357"/>
                    </a:cubicBezTo>
                    <a:close/>
                    <a:moveTo>
                      <a:pt x="7859" y="357"/>
                    </a:moveTo>
                    <a:lnTo>
                      <a:pt x="7859" y="9285"/>
                    </a:lnTo>
                    <a:cubicBezTo>
                      <a:pt x="7859" y="9479"/>
                      <a:pt x="7789" y="9645"/>
                      <a:pt x="7646" y="9788"/>
                    </a:cubicBezTo>
                    <a:cubicBezTo>
                      <a:pt x="7505" y="9929"/>
                      <a:pt x="7337" y="10000"/>
                      <a:pt x="7144" y="10000"/>
                    </a:cubicBezTo>
                    <a:lnTo>
                      <a:pt x="6429" y="10000"/>
                    </a:lnTo>
                    <a:cubicBezTo>
                      <a:pt x="6235" y="10000"/>
                      <a:pt x="6069" y="9930"/>
                      <a:pt x="5926" y="9788"/>
                    </a:cubicBezTo>
                    <a:cubicBezTo>
                      <a:pt x="5784" y="9647"/>
                      <a:pt x="5714" y="9479"/>
                      <a:pt x="5714" y="9285"/>
                    </a:cubicBezTo>
                    <a:lnTo>
                      <a:pt x="5714" y="6427"/>
                    </a:lnTo>
                    <a:lnTo>
                      <a:pt x="4468" y="6427"/>
                    </a:lnTo>
                    <a:cubicBezTo>
                      <a:pt x="4419" y="6427"/>
                      <a:pt x="4377" y="6409"/>
                      <a:pt x="4343" y="6374"/>
                    </a:cubicBezTo>
                    <a:cubicBezTo>
                      <a:pt x="4308" y="6339"/>
                      <a:pt x="4290" y="6296"/>
                      <a:pt x="4290" y="6249"/>
                    </a:cubicBezTo>
                    <a:lnTo>
                      <a:pt x="4290" y="1785"/>
                    </a:lnTo>
                    <a:cubicBezTo>
                      <a:pt x="4290" y="1295"/>
                      <a:pt x="4465" y="873"/>
                      <a:pt x="4814" y="524"/>
                    </a:cubicBezTo>
                    <a:cubicBezTo>
                      <a:pt x="5162" y="175"/>
                      <a:pt x="5584" y="0"/>
                      <a:pt x="6075" y="0"/>
                    </a:cubicBezTo>
                    <a:lnTo>
                      <a:pt x="7503" y="0"/>
                    </a:lnTo>
                    <a:cubicBezTo>
                      <a:pt x="7599" y="0"/>
                      <a:pt x="7684" y="35"/>
                      <a:pt x="7753" y="107"/>
                    </a:cubicBezTo>
                    <a:cubicBezTo>
                      <a:pt x="7824" y="176"/>
                      <a:pt x="7859" y="259"/>
                      <a:pt x="7859" y="357"/>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思源黑体 CN Light" panose="020B0300000000000000" pitchFamily="34" charset="-122"/>
                </a:endParaRPr>
              </a:p>
            </p:txBody>
          </p:sp>
        </p:grpSp>
      </p:grpSp>
      <p:grpSp>
        <p:nvGrpSpPr>
          <p:cNvPr id="52" name="组合 51"/>
          <p:cNvGrpSpPr/>
          <p:nvPr/>
        </p:nvGrpSpPr>
        <p:grpSpPr>
          <a:xfrm>
            <a:off x="2384032" y="4877701"/>
            <a:ext cx="1829154" cy="618499"/>
            <a:chOff x="2384032" y="4599907"/>
            <a:chExt cx="1829154" cy="618499"/>
          </a:xfrm>
        </p:grpSpPr>
        <p:sp>
          <p:nvSpPr>
            <p:cNvPr id="47" name="文本框 46"/>
            <p:cNvSpPr txBox="1"/>
            <p:nvPr/>
          </p:nvSpPr>
          <p:spPr>
            <a:xfrm>
              <a:off x="3148509" y="4709101"/>
              <a:ext cx="1064677" cy="400110"/>
            </a:xfrm>
            <a:prstGeom prst="rect">
              <a:avLst/>
            </a:prstGeom>
            <a:noFill/>
          </p:spPr>
          <p:txBody>
            <a:bodyPr wrap="square" rtlCol="0">
              <a:spAutoFit/>
            </a:bodyPr>
            <a:lstStyle/>
            <a:p>
              <a:pPr marL="0" marR="0" lvl="0" indent="0" defTabSz="457200" rtl="0" eaLnBrk="1" fontAlgn="auto" latinLnBrk="0" hangingPunct="1">
                <a:lnSpc>
                  <a:spcPct val="100000"/>
                </a:lnSpc>
                <a:spcBef>
                  <a:spcPct val="0"/>
                </a:spcBef>
                <a:spcAft>
                  <a:spcPct val="0"/>
                </a:spcAft>
                <a:buClrTx/>
                <a:buSzTx/>
                <a:buFontTx/>
                <a:buNone/>
                <a:defRPr/>
              </a:pPr>
              <a:r>
                <a:rPr kumimoji="1" lang="zh-CN" altLang="en-US" sz="2000">
                  <a:solidFill>
                    <a:schemeClr val="tx1">
                      <a:lumMod val="75000"/>
                      <a:lumOff val="25000"/>
                    </a:schemeClr>
                  </a:solidFill>
                  <a:latin typeface="+mj-ea"/>
                  <a:ea typeface="+mj-ea"/>
                  <a:cs typeface="+mn-ea"/>
                  <a:sym typeface="+mn-lt"/>
                </a:rPr>
                <a:t>交谈</a:t>
              </a:r>
              <a:endParaRPr kumimoji="1" lang="zh-CN" altLang="en-US" sz="2000" i="0" u="none" strike="noStrike" kern="1200" cap="none" spc="0" normalizeH="0" baseline="0" noProof="0">
                <a:ln>
                  <a:noFill/>
                </a:ln>
                <a:solidFill>
                  <a:schemeClr val="tx1">
                    <a:lumMod val="75000"/>
                    <a:lumOff val="25000"/>
                  </a:schemeClr>
                </a:solidFill>
                <a:effectLst/>
                <a:uLnTx/>
                <a:uFillTx/>
                <a:latin typeface="+mj-ea"/>
                <a:ea typeface="+mj-ea"/>
                <a:cs typeface="+mn-ea"/>
                <a:sym typeface="+mn-lt"/>
              </a:endParaRPr>
            </a:p>
          </p:txBody>
        </p:sp>
        <p:grpSp>
          <p:nvGrpSpPr>
            <p:cNvPr id="5" name="组合 4"/>
            <p:cNvGrpSpPr/>
            <p:nvPr/>
          </p:nvGrpSpPr>
          <p:grpSpPr>
            <a:xfrm>
              <a:off x="2384032" y="4599907"/>
              <a:ext cx="618499" cy="618499"/>
              <a:chOff x="2384032" y="4599907"/>
              <a:chExt cx="618499" cy="618499"/>
            </a:xfrm>
          </p:grpSpPr>
          <p:sp>
            <p:nvSpPr>
              <p:cNvPr id="49" name="椭圆 48"/>
              <p:cNvSpPr>
                <a:spLocks noChangeAspect="1"/>
              </p:cNvSpPr>
              <p:nvPr/>
            </p:nvSpPr>
            <p:spPr>
              <a:xfrm>
                <a:off x="2384032" y="4599907"/>
                <a:ext cx="618499" cy="618499"/>
              </a:xfrm>
              <a:prstGeom prst="ellipse">
                <a:avLst/>
              </a:prstGeom>
              <a:gradFill>
                <a:gsLst>
                  <a:gs pos="0">
                    <a:srgbClr val="E03939"/>
                  </a:gs>
                  <a:gs pos="100000">
                    <a:srgbClr val="B91919"/>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a:latin typeface="思源黑体 CN Light" panose="020B0300000000000000" pitchFamily="34" charset="-122"/>
                  <a:cs typeface="+mn-ea"/>
                  <a:sym typeface="+mn-lt"/>
                </a:endParaRPr>
              </a:p>
            </p:txBody>
          </p:sp>
          <p:sp>
            <p:nvSpPr>
              <p:cNvPr id="51" name="freeform"/>
              <p:cNvSpPr/>
              <p:nvPr/>
            </p:nvSpPr>
            <p:spPr>
              <a:xfrm>
                <a:off x="2537420" y="4745419"/>
                <a:ext cx="311723" cy="327474"/>
              </a:xfrm>
              <a:custGeom>
                <a:avLst/>
                <a:gdLst>
                  <a:gd name="connsiteX0" fmla="*/ 442830 w 578345"/>
                  <a:gd name="connsiteY0" fmla="*/ 474058 h 607568"/>
                  <a:gd name="connsiteX1" fmla="*/ 488002 w 578345"/>
                  <a:gd name="connsiteY1" fmla="*/ 474058 h 607568"/>
                  <a:gd name="connsiteX2" fmla="*/ 566054 w 578345"/>
                  <a:gd name="connsiteY2" fmla="*/ 534828 h 607568"/>
                  <a:gd name="connsiteX3" fmla="*/ 577731 w 578345"/>
                  <a:gd name="connsiteY3" fmla="*/ 581787 h 607568"/>
                  <a:gd name="connsiteX4" fmla="*/ 574043 w 578345"/>
                  <a:gd name="connsiteY4" fmla="*/ 599588 h 607568"/>
                  <a:gd name="connsiteX5" fmla="*/ 557603 w 578345"/>
                  <a:gd name="connsiteY5" fmla="*/ 607568 h 607568"/>
                  <a:gd name="connsiteX6" fmla="*/ 373075 w 578345"/>
                  <a:gd name="connsiteY6" fmla="*/ 607568 h 607568"/>
                  <a:gd name="connsiteX7" fmla="*/ 356789 w 578345"/>
                  <a:gd name="connsiteY7" fmla="*/ 599588 h 607568"/>
                  <a:gd name="connsiteX8" fmla="*/ 353101 w 578345"/>
                  <a:gd name="connsiteY8" fmla="*/ 581787 h 607568"/>
                  <a:gd name="connsiteX9" fmla="*/ 364778 w 578345"/>
                  <a:gd name="connsiteY9" fmla="*/ 534828 h 607568"/>
                  <a:gd name="connsiteX10" fmla="*/ 442830 w 578345"/>
                  <a:gd name="connsiteY10" fmla="*/ 474058 h 607568"/>
                  <a:gd name="connsiteX11" fmla="*/ 98186 w 578345"/>
                  <a:gd name="connsiteY11" fmla="*/ 463615 h 607568"/>
                  <a:gd name="connsiteX12" fmla="*/ 148431 w 578345"/>
                  <a:gd name="connsiteY12" fmla="*/ 463615 h 607568"/>
                  <a:gd name="connsiteX13" fmla="*/ 232942 w 578345"/>
                  <a:gd name="connsiteY13" fmla="*/ 529606 h 607568"/>
                  <a:gd name="connsiteX14" fmla="*/ 246002 w 578345"/>
                  <a:gd name="connsiteY14" fmla="*/ 581785 h 607568"/>
                  <a:gd name="connsiteX15" fmla="*/ 242315 w 578345"/>
                  <a:gd name="connsiteY15" fmla="*/ 599588 h 607568"/>
                  <a:gd name="connsiteX16" fmla="*/ 225874 w 578345"/>
                  <a:gd name="connsiteY16" fmla="*/ 607568 h 607568"/>
                  <a:gd name="connsiteX17" fmla="*/ 20743 w 578345"/>
                  <a:gd name="connsiteY17" fmla="*/ 607568 h 607568"/>
                  <a:gd name="connsiteX18" fmla="*/ 4302 w 578345"/>
                  <a:gd name="connsiteY18" fmla="*/ 599588 h 607568"/>
                  <a:gd name="connsiteX19" fmla="*/ 615 w 578345"/>
                  <a:gd name="connsiteY19" fmla="*/ 581785 h 607568"/>
                  <a:gd name="connsiteX20" fmla="*/ 13675 w 578345"/>
                  <a:gd name="connsiteY20" fmla="*/ 529606 h 607568"/>
                  <a:gd name="connsiteX21" fmla="*/ 98186 w 578345"/>
                  <a:gd name="connsiteY21" fmla="*/ 463615 h 607568"/>
                  <a:gd name="connsiteX22" fmla="*/ 465410 w 578345"/>
                  <a:gd name="connsiteY22" fmla="*/ 295810 h 607568"/>
                  <a:gd name="connsiteX23" fmla="*/ 543138 w 578345"/>
                  <a:gd name="connsiteY23" fmla="*/ 373432 h 607568"/>
                  <a:gd name="connsiteX24" fmla="*/ 465410 w 578345"/>
                  <a:gd name="connsiteY24" fmla="*/ 451054 h 607568"/>
                  <a:gd name="connsiteX25" fmla="*/ 387682 w 578345"/>
                  <a:gd name="connsiteY25" fmla="*/ 373432 h 607568"/>
                  <a:gd name="connsiteX26" fmla="*/ 465410 w 578345"/>
                  <a:gd name="connsiteY26" fmla="*/ 295810 h 607568"/>
                  <a:gd name="connsiteX27" fmla="*/ 123344 w 578345"/>
                  <a:gd name="connsiteY27" fmla="*/ 284308 h 607568"/>
                  <a:gd name="connsiteX28" fmla="*/ 212539 w 578345"/>
                  <a:gd name="connsiteY28" fmla="*/ 373362 h 607568"/>
                  <a:gd name="connsiteX29" fmla="*/ 123344 w 578345"/>
                  <a:gd name="connsiteY29" fmla="*/ 462416 h 607568"/>
                  <a:gd name="connsiteX30" fmla="*/ 34149 w 578345"/>
                  <a:gd name="connsiteY30" fmla="*/ 373362 h 607568"/>
                  <a:gd name="connsiteX31" fmla="*/ 123344 w 578345"/>
                  <a:gd name="connsiteY31" fmla="*/ 284308 h 607568"/>
                  <a:gd name="connsiteX32" fmla="*/ 346717 w 578345"/>
                  <a:gd name="connsiteY32" fmla="*/ 258841 h 607568"/>
                  <a:gd name="connsiteX33" fmla="*/ 420707 w 578345"/>
                  <a:gd name="connsiteY33" fmla="*/ 283504 h 607568"/>
                  <a:gd name="connsiteX34" fmla="*/ 365080 w 578345"/>
                  <a:gd name="connsiteY34" fmla="*/ 367436 h 607568"/>
                  <a:gd name="connsiteX35" fmla="*/ 342184 w 578345"/>
                  <a:gd name="connsiteY35" fmla="*/ 439399 h 607568"/>
                  <a:gd name="connsiteX36" fmla="*/ 330505 w 578345"/>
                  <a:gd name="connsiteY36" fmla="*/ 460420 h 607568"/>
                  <a:gd name="connsiteX37" fmla="*/ 321593 w 578345"/>
                  <a:gd name="connsiteY37" fmla="*/ 462415 h 607568"/>
                  <a:gd name="connsiteX38" fmla="*/ 306841 w 578345"/>
                  <a:gd name="connsiteY38" fmla="*/ 456124 h 607568"/>
                  <a:gd name="connsiteX39" fmla="*/ 271344 w 578345"/>
                  <a:gd name="connsiteY39" fmla="*/ 337055 h 607568"/>
                  <a:gd name="connsiteX40" fmla="*/ 314063 w 578345"/>
                  <a:gd name="connsiteY40" fmla="*/ 267546 h 607568"/>
                  <a:gd name="connsiteX41" fmla="*/ 346717 w 578345"/>
                  <a:gd name="connsiteY41" fmla="*/ 258841 h 607568"/>
                  <a:gd name="connsiteX42" fmla="*/ 484604 w 578345"/>
                  <a:gd name="connsiteY42" fmla="*/ 78088 h 607568"/>
                  <a:gd name="connsiteX43" fmla="*/ 470007 w 578345"/>
                  <a:gd name="connsiteY43" fmla="*/ 84071 h 607568"/>
                  <a:gd name="connsiteX44" fmla="*/ 463860 w 578345"/>
                  <a:gd name="connsiteY44" fmla="*/ 98646 h 607568"/>
                  <a:gd name="connsiteX45" fmla="*/ 470007 w 578345"/>
                  <a:gd name="connsiteY45" fmla="*/ 113374 h 607568"/>
                  <a:gd name="connsiteX46" fmla="*/ 484604 w 578345"/>
                  <a:gd name="connsiteY46" fmla="*/ 119357 h 607568"/>
                  <a:gd name="connsiteX47" fmla="*/ 499355 w 578345"/>
                  <a:gd name="connsiteY47" fmla="*/ 113374 h 607568"/>
                  <a:gd name="connsiteX48" fmla="*/ 505348 w 578345"/>
                  <a:gd name="connsiteY48" fmla="*/ 98646 h 607568"/>
                  <a:gd name="connsiteX49" fmla="*/ 499355 w 578345"/>
                  <a:gd name="connsiteY49" fmla="*/ 84071 h 607568"/>
                  <a:gd name="connsiteX50" fmla="*/ 484604 w 578345"/>
                  <a:gd name="connsiteY50" fmla="*/ 78088 h 607568"/>
                  <a:gd name="connsiteX51" fmla="*/ 428980 w 578345"/>
                  <a:gd name="connsiteY51" fmla="*/ 78088 h 607568"/>
                  <a:gd name="connsiteX52" fmla="*/ 414383 w 578345"/>
                  <a:gd name="connsiteY52" fmla="*/ 84071 h 607568"/>
                  <a:gd name="connsiteX53" fmla="*/ 408236 w 578345"/>
                  <a:gd name="connsiteY53" fmla="*/ 98646 h 607568"/>
                  <a:gd name="connsiteX54" fmla="*/ 414383 w 578345"/>
                  <a:gd name="connsiteY54" fmla="*/ 113374 h 607568"/>
                  <a:gd name="connsiteX55" fmla="*/ 428980 w 578345"/>
                  <a:gd name="connsiteY55" fmla="*/ 119357 h 607568"/>
                  <a:gd name="connsiteX56" fmla="*/ 443731 w 578345"/>
                  <a:gd name="connsiteY56" fmla="*/ 113374 h 607568"/>
                  <a:gd name="connsiteX57" fmla="*/ 449724 w 578345"/>
                  <a:gd name="connsiteY57" fmla="*/ 98646 h 607568"/>
                  <a:gd name="connsiteX58" fmla="*/ 443731 w 578345"/>
                  <a:gd name="connsiteY58" fmla="*/ 84071 h 607568"/>
                  <a:gd name="connsiteX59" fmla="*/ 428980 w 578345"/>
                  <a:gd name="connsiteY59" fmla="*/ 78088 h 607568"/>
                  <a:gd name="connsiteX60" fmla="*/ 373510 w 578345"/>
                  <a:gd name="connsiteY60" fmla="*/ 78088 h 607568"/>
                  <a:gd name="connsiteX61" fmla="*/ 358759 w 578345"/>
                  <a:gd name="connsiteY61" fmla="*/ 84071 h 607568"/>
                  <a:gd name="connsiteX62" fmla="*/ 352766 w 578345"/>
                  <a:gd name="connsiteY62" fmla="*/ 98646 h 607568"/>
                  <a:gd name="connsiteX63" fmla="*/ 358759 w 578345"/>
                  <a:gd name="connsiteY63" fmla="*/ 113374 h 607568"/>
                  <a:gd name="connsiteX64" fmla="*/ 373510 w 578345"/>
                  <a:gd name="connsiteY64" fmla="*/ 119357 h 607568"/>
                  <a:gd name="connsiteX65" fmla="*/ 388107 w 578345"/>
                  <a:gd name="connsiteY65" fmla="*/ 113374 h 607568"/>
                  <a:gd name="connsiteX66" fmla="*/ 394100 w 578345"/>
                  <a:gd name="connsiteY66" fmla="*/ 98646 h 607568"/>
                  <a:gd name="connsiteX67" fmla="*/ 388107 w 578345"/>
                  <a:gd name="connsiteY67" fmla="*/ 84071 h 607568"/>
                  <a:gd name="connsiteX68" fmla="*/ 373510 w 578345"/>
                  <a:gd name="connsiteY68" fmla="*/ 78088 h 607568"/>
                  <a:gd name="connsiteX69" fmla="*/ 53830 w 578345"/>
                  <a:gd name="connsiteY69" fmla="*/ 52642 h 607568"/>
                  <a:gd name="connsiteX70" fmla="*/ 250026 w 578345"/>
                  <a:gd name="connsiteY70" fmla="*/ 52642 h 607568"/>
                  <a:gd name="connsiteX71" fmla="*/ 250026 w 578345"/>
                  <a:gd name="connsiteY71" fmla="*/ 159265 h 607568"/>
                  <a:gd name="connsiteX72" fmla="*/ 270614 w 578345"/>
                  <a:gd name="connsiteY72" fmla="*/ 211733 h 607568"/>
                  <a:gd name="connsiteX73" fmla="*/ 252331 w 578345"/>
                  <a:gd name="connsiteY73" fmla="*/ 218637 h 607568"/>
                  <a:gd name="connsiteX74" fmla="*/ 116054 w 578345"/>
                  <a:gd name="connsiteY74" fmla="*/ 218637 h 607568"/>
                  <a:gd name="connsiteX75" fmla="*/ 112520 w 578345"/>
                  <a:gd name="connsiteY75" fmla="*/ 227995 h 607568"/>
                  <a:gd name="connsiteX76" fmla="*/ 87016 w 578345"/>
                  <a:gd name="connsiteY76" fmla="*/ 245638 h 607568"/>
                  <a:gd name="connsiteX77" fmla="*/ 61512 w 578345"/>
                  <a:gd name="connsiteY77" fmla="*/ 227842 h 607568"/>
                  <a:gd name="connsiteX78" fmla="*/ 58593 w 578345"/>
                  <a:gd name="connsiteY78" fmla="*/ 219711 h 607568"/>
                  <a:gd name="connsiteX79" fmla="*/ 49989 w 578345"/>
                  <a:gd name="connsiteY79" fmla="*/ 218484 h 607568"/>
                  <a:gd name="connsiteX80" fmla="*/ 26175 w 578345"/>
                  <a:gd name="connsiteY80" fmla="*/ 191176 h 607568"/>
                  <a:gd name="connsiteX81" fmla="*/ 26175 w 578345"/>
                  <a:gd name="connsiteY81" fmla="*/ 80103 h 607568"/>
                  <a:gd name="connsiteX82" fmla="*/ 53830 w 578345"/>
                  <a:gd name="connsiteY82" fmla="*/ 52642 h 607568"/>
                  <a:gd name="connsiteX83" fmla="*/ 327413 w 578345"/>
                  <a:gd name="connsiteY83" fmla="*/ 0 h 607568"/>
                  <a:gd name="connsiteX84" fmla="*/ 525938 w 578345"/>
                  <a:gd name="connsiteY84" fmla="*/ 0 h 607568"/>
                  <a:gd name="connsiteX85" fmla="*/ 574186 w 578345"/>
                  <a:gd name="connsiteY85" fmla="*/ 48326 h 607568"/>
                  <a:gd name="connsiteX86" fmla="*/ 574186 w 578345"/>
                  <a:gd name="connsiteY86" fmla="*/ 159245 h 607568"/>
                  <a:gd name="connsiteX87" fmla="*/ 541457 w 578345"/>
                  <a:gd name="connsiteY87" fmla="*/ 204962 h 607568"/>
                  <a:gd name="connsiteX88" fmla="*/ 536386 w 578345"/>
                  <a:gd name="connsiteY88" fmla="*/ 206650 h 607568"/>
                  <a:gd name="connsiteX89" fmla="*/ 533774 w 578345"/>
                  <a:gd name="connsiteY89" fmla="*/ 211099 h 607568"/>
                  <a:gd name="connsiteX90" fmla="*/ 492594 w 578345"/>
                  <a:gd name="connsiteY90" fmla="*/ 234418 h 607568"/>
                  <a:gd name="connsiteX91" fmla="*/ 453258 w 578345"/>
                  <a:gd name="connsiteY91" fmla="*/ 213707 h 607568"/>
                  <a:gd name="connsiteX92" fmla="*/ 448802 w 578345"/>
                  <a:gd name="connsiteY92" fmla="*/ 207570 h 607568"/>
                  <a:gd name="connsiteX93" fmla="*/ 327413 w 578345"/>
                  <a:gd name="connsiteY93" fmla="*/ 207570 h 607568"/>
                  <a:gd name="connsiteX94" fmla="*/ 279011 w 578345"/>
                  <a:gd name="connsiteY94" fmla="*/ 159245 h 607568"/>
                  <a:gd name="connsiteX95" fmla="*/ 279011 w 578345"/>
                  <a:gd name="connsiteY95" fmla="*/ 48326 h 607568"/>
                  <a:gd name="connsiteX96" fmla="*/ 327413 w 578345"/>
                  <a:gd name="connsiteY96" fmla="*/ 0 h 6075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Lst>
                <a:rect l="l" t="t" r="r" b="b"/>
                <a:pathLst>
                  <a:path w="578345" h="607568">
                    <a:moveTo>
                      <a:pt x="442830" y="474058"/>
                    </a:moveTo>
                    <a:lnTo>
                      <a:pt x="488002" y="474058"/>
                    </a:lnTo>
                    <a:cubicBezTo>
                      <a:pt x="523186" y="474058"/>
                      <a:pt x="557449" y="500760"/>
                      <a:pt x="566054" y="534828"/>
                    </a:cubicBezTo>
                    <a:lnTo>
                      <a:pt x="577731" y="581787"/>
                    </a:lnTo>
                    <a:cubicBezTo>
                      <a:pt x="579267" y="588079"/>
                      <a:pt x="577884" y="594524"/>
                      <a:pt x="574043" y="599588"/>
                    </a:cubicBezTo>
                    <a:cubicBezTo>
                      <a:pt x="570048" y="604652"/>
                      <a:pt x="564056" y="607568"/>
                      <a:pt x="557603" y="607568"/>
                    </a:cubicBezTo>
                    <a:lnTo>
                      <a:pt x="373075" y="607568"/>
                    </a:lnTo>
                    <a:cubicBezTo>
                      <a:pt x="366776" y="607568"/>
                      <a:pt x="360783" y="604652"/>
                      <a:pt x="356789" y="599588"/>
                    </a:cubicBezTo>
                    <a:cubicBezTo>
                      <a:pt x="352947" y="594524"/>
                      <a:pt x="351411" y="588079"/>
                      <a:pt x="353101" y="581787"/>
                    </a:cubicBezTo>
                    <a:lnTo>
                      <a:pt x="364778" y="534828"/>
                    </a:lnTo>
                    <a:cubicBezTo>
                      <a:pt x="373382" y="500760"/>
                      <a:pt x="407645" y="474058"/>
                      <a:pt x="442830" y="474058"/>
                    </a:cubicBezTo>
                    <a:close/>
                    <a:moveTo>
                      <a:pt x="98186" y="463615"/>
                    </a:moveTo>
                    <a:lnTo>
                      <a:pt x="148431" y="463615"/>
                    </a:lnTo>
                    <a:cubicBezTo>
                      <a:pt x="186538" y="463615"/>
                      <a:pt x="223722" y="492620"/>
                      <a:pt x="232942" y="529606"/>
                    </a:cubicBezTo>
                    <a:lnTo>
                      <a:pt x="246002" y="581785"/>
                    </a:lnTo>
                    <a:cubicBezTo>
                      <a:pt x="247539" y="588078"/>
                      <a:pt x="246156" y="594523"/>
                      <a:pt x="242315" y="599588"/>
                    </a:cubicBezTo>
                    <a:cubicBezTo>
                      <a:pt x="238320" y="604652"/>
                      <a:pt x="232327" y="607568"/>
                      <a:pt x="225874" y="607568"/>
                    </a:cubicBezTo>
                    <a:lnTo>
                      <a:pt x="20743" y="607568"/>
                    </a:lnTo>
                    <a:cubicBezTo>
                      <a:pt x="14290" y="607568"/>
                      <a:pt x="8297" y="604652"/>
                      <a:pt x="4302" y="599588"/>
                    </a:cubicBezTo>
                    <a:cubicBezTo>
                      <a:pt x="461" y="594523"/>
                      <a:pt x="-922" y="588078"/>
                      <a:pt x="615" y="581785"/>
                    </a:cubicBezTo>
                    <a:lnTo>
                      <a:pt x="13675" y="529606"/>
                    </a:lnTo>
                    <a:cubicBezTo>
                      <a:pt x="22895" y="492620"/>
                      <a:pt x="60079" y="463615"/>
                      <a:pt x="98186" y="463615"/>
                    </a:cubicBezTo>
                    <a:close/>
                    <a:moveTo>
                      <a:pt x="465410" y="295810"/>
                    </a:moveTo>
                    <a:cubicBezTo>
                      <a:pt x="508338" y="295810"/>
                      <a:pt x="543138" y="330563"/>
                      <a:pt x="543138" y="373432"/>
                    </a:cubicBezTo>
                    <a:cubicBezTo>
                      <a:pt x="543138" y="416301"/>
                      <a:pt x="508338" y="451054"/>
                      <a:pt x="465410" y="451054"/>
                    </a:cubicBezTo>
                    <a:cubicBezTo>
                      <a:pt x="422482" y="451054"/>
                      <a:pt x="387682" y="416301"/>
                      <a:pt x="387682" y="373432"/>
                    </a:cubicBezTo>
                    <a:cubicBezTo>
                      <a:pt x="387682" y="330563"/>
                      <a:pt x="422482" y="295810"/>
                      <a:pt x="465410" y="295810"/>
                    </a:cubicBezTo>
                    <a:close/>
                    <a:moveTo>
                      <a:pt x="123344" y="284308"/>
                    </a:moveTo>
                    <a:cubicBezTo>
                      <a:pt x="172605" y="284308"/>
                      <a:pt x="212539" y="324179"/>
                      <a:pt x="212539" y="373362"/>
                    </a:cubicBezTo>
                    <a:cubicBezTo>
                      <a:pt x="212539" y="422545"/>
                      <a:pt x="172605" y="462416"/>
                      <a:pt x="123344" y="462416"/>
                    </a:cubicBezTo>
                    <a:cubicBezTo>
                      <a:pt x="74083" y="462416"/>
                      <a:pt x="34149" y="422545"/>
                      <a:pt x="34149" y="373362"/>
                    </a:cubicBezTo>
                    <a:cubicBezTo>
                      <a:pt x="34149" y="324179"/>
                      <a:pt x="74083" y="284308"/>
                      <a:pt x="123344" y="284308"/>
                    </a:cubicBezTo>
                    <a:close/>
                    <a:moveTo>
                      <a:pt x="346717" y="258841"/>
                    </a:moveTo>
                    <a:cubicBezTo>
                      <a:pt x="378727" y="257266"/>
                      <a:pt x="407453" y="274182"/>
                      <a:pt x="420707" y="283504"/>
                    </a:cubicBezTo>
                    <a:cubicBezTo>
                      <a:pt x="389359" y="299155"/>
                      <a:pt x="367231" y="330610"/>
                      <a:pt x="365080" y="367436"/>
                    </a:cubicBezTo>
                    <a:cubicBezTo>
                      <a:pt x="342645" y="383700"/>
                      <a:pt x="340801" y="426050"/>
                      <a:pt x="342184" y="439399"/>
                    </a:cubicBezTo>
                    <a:cubicBezTo>
                      <a:pt x="343260" y="448145"/>
                      <a:pt x="338496" y="456584"/>
                      <a:pt x="330505" y="460420"/>
                    </a:cubicBezTo>
                    <a:cubicBezTo>
                      <a:pt x="327739" y="461801"/>
                      <a:pt x="324666" y="462415"/>
                      <a:pt x="321593" y="462415"/>
                    </a:cubicBezTo>
                    <a:cubicBezTo>
                      <a:pt x="316215" y="462415"/>
                      <a:pt x="310836" y="460267"/>
                      <a:pt x="306841" y="456124"/>
                    </a:cubicBezTo>
                    <a:cubicBezTo>
                      <a:pt x="277337" y="426050"/>
                      <a:pt x="264122" y="381552"/>
                      <a:pt x="271344" y="337055"/>
                    </a:cubicBezTo>
                    <a:cubicBezTo>
                      <a:pt x="276569" y="304679"/>
                      <a:pt x="292550" y="278594"/>
                      <a:pt x="314063" y="267546"/>
                    </a:cubicBezTo>
                    <a:cubicBezTo>
                      <a:pt x="325012" y="261946"/>
                      <a:pt x="336047" y="259366"/>
                      <a:pt x="346717" y="258841"/>
                    </a:cubicBezTo>
                    <a:close/>
                    <a:moveTo>
                      <a:pt x="484604" y="78088"/>
                    </a:moveTo>
                    <a:cubicBezTo>
                      <a:pt x="479226" y="78088"/>
                      <a:pt x="473848" y="80236"/>
                      <a:pt x="470007" y="84071"/>
                    </a:cubicBezTo>
                    <a:cubicBezTo>
                      <a:pt x="466165" y="87907"/>
                      <a:pt x="463860" y="93276"/>
                      <a:pt x="463860" y="98646"/>
                    </a:cubicBezTo>
                    <a:cubicBezTo>
                      <a:pt x="463860" y="104169"/>
                      <a:pt x="466165" y="109538"/>
                      <a:pt x="470007" y="113374"/>
                    </a:cubicBezTo>
                    <a:cubicBezTo>
                      <a:pt x="473848" y="117209"/>
                      <a:pt x="479226" y="119357"/>
                      <a:pt x="484604" y="119357"/>
                    </a:cubicBezTo>
                    <a:cubicBezTo>
                      <a:pt x="490136" y="119357"/>
                      <a:pt x="495360" y="117209"/>
                      <a:pt x="499355" y="113374"/>
                    </a:cubicBezTo>
                    <a:cubicBezTo>
                      <a:pt x="503196" y="109538"/>
                      <a:pt x="505348" y="104169"/>
                      <a:pt x="505348" y="98646"/>
                    </a:cubicBezTo>
                    <a:cubicBezTo>
                      <a:pt x="505348" y="93276"/>
                      <a:pt x="503196" y="87907"/>
                      <a:pt x="499355" y="84071"/>
                    </a:cubicBezTo>
                    <a:cubicBezTo>
                      <a:pt x="495360" y="80236"/>
                      <a:pt x="490136" y="78088"/>
                      <a:pt x="484604" y="78088"/>
                    </a:cubicBezTo>
                    <a:close/>
                    <a:moveTo>
                      <a:pt x="428980" y="78088"/>
                    </a:moveTo>
                    <a:cubicBezTo>
                      <a:pt x="423602" y="78088"/>
                      <a:pt x="418224" y="80236"/>
                      <a:pt x="414383" y="84071"/>
                    </a:cubicBezTo>
                    <a:cubicBezTo>
                      <a:pt x="410541" y="87907"/>
                      <a:pt x="408236" y="93276"/>
                      <a:pt x="408236" y="98646"/>
                    </a:cubicBezTo>
                    <a:cubicBezTo>
                      <a:pt x="408236" y="104169"/>
                      <a:pt x="410541" y="109538"/>
                      <a:pt x="414383" y="113374"/>
                    </a:cubicBezTo>
                    <a:cubicBezTo>
                      <a:pt x="418224" y="117209"/>
                      <a:pt x="423602" y="119357"/>
                      <a:pt x="428980" y="119357"/>
                    </a:cubicBezTo>
                    <a:cubicBezTo>
                      <a:pt x="434512" y="119357"/>
                      <a:pt x="439890" y="117209"/>
                      <a:pt x="443731" y="113374"/>
                    </a:cubicBezTo>
                    <a:cubicBezTo>
                      <a:pt x="447573" y="109538"/>
                      <a:pt x="449724" y="104169"/>
                      <a:pt x="449724" y="98646"/>
                    </a:cubicBezTo>
                    <a:cubicBezTo>
                      <a:pt x="449724" y="93276"/>
                      <a:pt x="447573" y="87907"/>
                      <a:pt x="443731" y="84071"/>
                    </a:cubicBezTo>
                    <a:cubicBezTo>
                      <a:pt x="439890" y="80236"/>
                      <a:pt x="434512" y="78088"/>
                      <a:pt x="428980" y="78088"/>
                    </a:cubicBezTo>
                    <a:close/>
                    <a:moveTo>
                      <a:pt x="373510" y="78088"/>
                    </a:moveTo>
                    <a:cubicBezTo>
                      <a:pt x="367978" y="78088"/>
                      <a:pt x="362600" y="80236"/>
                      <a:pt x="358759" y="84071"/>
                    </a:cubicBezTo>
                    <a:cubicBezTo>
                      <a:pt x="354918" y="87907"/>
                      <a:pt x="352766" y="93276"/>
                      <a:pt x="352766" y="98646"/>
                    </a:cubicBezTo>
                    <a:cubicBezTo>
                      <a:pt x="352766" y="104169"/>
                      <a:pt x="354918" y="109538"/>
                      <a:pt x="358759" y="113374"/>
                    </a:cubicBezTo>
                    <a:cubicBezTo>
                      <a:pt x="362600" y="117209"/>
                      <a:pt x="367978" y="119357"/>
                      <a:pt x="373510" y="119357"/>
                    </a:cubicBezTo>
                    <a:cubicBezTo>
                      <a:pt x="378888" y="119357"/>
                      <a:pt x="384266" y="117209"/>
                      <a:pt x="388107" y="113374"/>
                    </a:cubicBezTo>
                    <a:cubicBezTo>
                      <a:pt x="391949" y="109538"/>
                      <a:pt x="394100" y="104169"/>
                      <a:pt x="394100" y="98646"/>
                    </a:cubicBezTo>
                    <a:cubicBezTo>
                      <a:pt x="394100" y="93276"/>
                      <a:pt x="391949" y="87907"/>
                      <a:pt x="388107" y="84071"/>
                    </a:cubicBezTo>
                    <a:cubicBezTo>
                      <a:pt x="384266" y="80236"/>
                      <a:pt x="378888" y="78088"/>
                      <a:pt x="373510" y="78088"/>
                    </a:cubicBezTo>
                    <a:close/>
                    <a:moveTo>
                      <a:pt x="53830" y="52642"/>
                    </a:moveTo>
                    <a:lnTo>
                      <a:pt x="250026" y="52642"/>
                    </a:lnTo>
                    <a:lnTo>
                      <a:pt x="250026" y="159265"/>
                    </a:lnTo>
                    <a:cubicBezTo>
                      <a:pt x="250026" y="179516"/>
                      <a:pt x="257862" y="197926"/>
                      <a:pt x="270614" y="211733"/>
                    </a:cubicBezTo>
                    <a:cubicBezTo>
                      <a:pt x="265851" y="216029"/>
                      <a:pt x="259398" y="218637"/>
                      <a:pt x="252331" y="218637"/>
                    </a:cubicBezTo>
                    <a:lnTo>
                      <a:pt x="116054" y="218637"/>
                    </a:lnTo>
                    <a:lnTo>
                      <a:pt x="112520" y="227995"/>
                    </a:lnTo>
                    <a:cubicBezTo>
                      <a:pt x="108525" y="238581"/>
                      <a:pt x="98385" y="245638"/>
                      <a:pt x="87016" y="245638"/>
                    </a:cubicBezTo>
                    <a:cubicBezTo>
                      <a:pt x="75647" y="245638"/>
                      <a:pt x="65506" y="238427"/>
                      <a:pt x="61512" y="227842"/>
                    </a:cubicBezTo>
                    <a:lnTo>
                      <a:pt x="58593" y="219711"/>
                    </a:lnTo>
                    <a:lnTo>
                      <a:pt x="49989" y="218484"/>
                    </a:lnTo>
                    <a:cubicBezTo>
                      <a:pt x="36469" y="216489"/>
                      <a:pt x="26175" y="204830"/>
                      <a:pt x="26175" y="191176"/>
                    </a:cubicBezTo>
                    <a:lnTo>
                      <a:pt x="26175" y="80103"/>
                    </a:lnTo>
                    <a:cubicBezTo>
                      <a:pt x="26175" y="64915"/>
                      <a:pt x="38620" y="52642"/>
                      <a:pt x="53830" y="52642"/>
                    </a:cubicBezTo>
                    <a:close/>
                    <a:moveTo>
                      <a:pt x="327413" y="0"/>
                    </a:moveTo>
                    <a:lnTo>
                      <a:pt x="525938" y="0"/>
                    </a:lnTo>
                    <a:cubicBezTo>
                      <a:pt x="552520" y="0"/>
                      <a:pt x="574186" y="21632"/>
                      <a:pt x="574186" y="48326"/>
                    </a:cubicBezTo>
                    <a:lnTo>
                      <a:pt x="574186" y="159245"/>
                    </a:lnTo>
                    <a:cubicBezTo>
                      <a:pt x="574186" y="179802"/>
                      <a:pt x="560972" y="198212"/>
                      <a:pt x="541457" y="204962"/>
                    </a:cubicBezTo>
                    <a:lnTo>
                      <a:pt x="536386" y="206650"/>
                    </a:lnTo>
                    <a:lnTo>
                      <a:pt x="533774" y="211099"/>
                    </a:lnTo>
                    <a:cubicBezTo>
                      <a:pt x="525016" y="225520"/>
                      <a:pt x="509343" y="234418"/>
                      <a:pt x="492594" y="234418"/>
                    </a:cubicBezTo>
                    <a:cubicBezTo>
                      <a:pt x="476921" y="234418"/>
                      <a:pt x="462170" y="226747"/>
                      <a:pt x="453258" y="213707"/>
                    </a:cubicBezTo>
                    <a:lnTo>
                      <a:pt x="448802" y="207570"/>
                    </a:lnTo>
                    <a:lnTo>
                      <a:pt x="327413" y="207570"/>
                    </a:lnTo>
                    <a:cubicBezTo>
                      <a:pt x="300677" y="207570"/>
                      <a:pt x="279011" y="185939"/>
                      <a:pt x="279011" y="159245"/>
                    </a:cubicBezTo>
                    <a:lnTo>
                      <a:pt x="279011" y="48326"/>
                    </a:lnTo>
                    <a:cubicBezTo>
                      <a:pt x="279011" y="21632"/>
                      <a:pt x="300677" y="0"/>
                      <a:pt x="327413"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思源黑体 CN Light" panose="020B0300000000000000" pitchFamily="34" charset="-122"/>
                </a:endParaRPr>
              </a:p>
            </p:txBody>
          </p:sp>
        </p:grpSp>
      </p:grpSp>
      <p:grpSp>
        <p:nvGrpSpPr>
          <p:cNvPr id="60" name="组合 59"/>
          <p:cNvGrpSpPr/>
          <p:nvPr/>
        </p:nvGrpSpPr>
        <p:grpSpPr>
          <a:xfrm>
            <a:off x="8055978" y="2571949"/>
            <a:ext cx="2216140" cy="618499"/>
            <a:chOff x="8055978" y="2571949"/>
            <a:chExt cx="2216140" cy="618499"/>
          </a:xfrm>
        </p:grpSpPr>
        <p:sp>
          <p:nvSpPr>
            <p:cNvPr id="54" name="文本框 53"/>
            <p:cNvSpPr txBox="1"/>
            <p:nvPr/>
          </p:nvSpPr>
          <p:spPr>
            <a:xfrm>
              <a:off x="8055978" y="2681143"/>
              <a:ext cx="1482247" cy="400110"/>
            </a:xfrm>
            <a:prstGeom prst="rect">
              <a:avLst/>
            </a:prstGeom>
            <a:noFill/>
          </p:spPr>
          <p:txBody>
            <a:bodyPr wrap="square" rtlCol="0">
              <a:spAutoFit/>
            </a:bodyPr>
            <a:lstStyle/>
            <a:p>
              <a:pPr marL="0" marR="0" lvl="0" indent="0" algn="r" defTabSz="457200" rtl="0" eaLnBrk="1" fontAlgn="auto" latinLnBrk="0" hangingPunct="1">
                <a:lnSpc>
                  <a:spcPct val="100000"/>
                </a:lnSpc>
                <a:spcBef>
                  <a:spcPct val="0"/>
                </a:spcBef>
                <a:spcAft>
                  <a:spcPct val="0"/>
                </a:spcAft>
                <a:buClrTx/>
                <a:buSzTx/>
                <a:buFontTx/>
                <a:buNone/>
                <a:defRPr/>
              </a:pPr>
              <a:r>
                <a:rPr kumimoji="1" lang="zh-CN" altLang="en-US" sz="2000" i="0" u="none" strike="noStrike" kern="1200" cap="none" spc="0" normalizeH="0" baseline="0" noProof="0">
                  <a:ln>
                    <a:noFill/>
                  </a:ln>
                  <a:solidFill>
                    <a:schemeClr val="tx1">
                      <a:lumMod val="75000"/>
                      <a:lumOff val="25000"/>
                    </a:schemeClr>
                  </a:solidFill>
                  <a:effectLst/>
                  <a:uLnTx/>
                  <a:uFillTx/>
                  <a:latin typeface="+mj-ea"/>
                  <a:ea typeface="+mj-ea"/>
                  <a:cs typeface="+mn-ea"/>
                  <a:sym typeface="+mn-lt"/>
                </a:rPr>
                <a:t>蚊子叮咬</a:t>
              </a:r>
            </a:p>
          </p:txBody>
        </p:sp>
        <p:grpSp>
          <p:nvGrpSpPr>
            <p:cNvPr id="59" name="组合 58"/>
            <p:cNvGrpSpPr/>
            <p:nvPr/>
          </p:nvGrpSpPr>
          <p:grpSpPr>
            <a:xfrm>
              <a:off x="9653619" y="2571949"/>
              <a:ext cx="618499" cy="618499"/>
              <a:chOff x="10128183" y="2571949"/>
              <a:chExt cx="618499" cy="618499"/>
            </a:xfrm>
          </p:grpSpPr>
          <p:sp>
            <p:nvSpPr>
              <p:cNvPr id="56" name="椭圆 55"/>
              <p:cNvSpPr>
                <a:spLocks noChangeAspect="1"/>
              </p:cNvSpPr>
              <p:nvPr/>
            </p:nvSpPr>
            <p:spPr>
              <a:xfrm>
                <a:off x="10128183" y="2571949"/>
                <a:ext cx="618499" cy="618499"/>
              </a:xfrm>
              <a:prstGeom prst="ellipse">
                <a:avLst/>
              </a:prstGeom>
              <a:gradFill>
                <a:gsLst>
                  <a:gs pos="0">
                    <a:srgbClr val="E03939"/>
                  </a:gs>
                  <a:gs pos="100000">
                    <a:srgbClr val="B91919"/>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a:latin typeface="思源黑体 CN Light" panose="020B0300000000000000" pitchFamily="34" charset="-122"/>
                  <a:cs typeface="+mn-ea"/>
                  <a:sym typeface="+mn-lt"/>
                </a:endParaRPr>
              </a:p>
            </p:txBody>
          </p:sp>
          <p:sp>
            <p:nvSpPr>
              <p:cNvPr id="58" name="freeform"/>
              <p:cNvSpPr/>
              <p:nvPr/>
            </p:nvSpPr>
            <p:spPr>
              <a:xfrm>
                <a:off x="10244062" y="2703132"/>
                <a:ext cx="386740" cy="356133"/>
              </a:xfrm>
              <a:custGeom>
                <a:avLst/>
                <a:gdLst>
                  <a:gd name="T0" fmla="*/ 490 w 7199"/>
                  <a:gd name="T1" fmla="*/ 5885 h 6639"/>
                  <a:gd name="T2" fmla="*/ 104 w 7199"/>
                  <a:gd name="T3" fmla="*/ 6616 h 6639"/>
                  <a:gd name="T4" fmla="*/ 813 w 7199"/>
                  <a:gd name="T5" fmla="*/ 5772 h 6639"/>
                  <a:gd name="T6" fmla="*/ 1974 w 7199"/>
                  <a:gd name="T7" fmla="*/ 3725 h 6639"/>
                  <a:gd name="T8" fmla="*/ 3012 w 7199"/>
                  <a:gd name="T9" fmla="*/ 2344 h 6639"/>
                  <a:gd name="T10" fmla="*/ 3570 w 7199"/>
                  <a:gd name="T11" fmla="*/ 2014 h 6639"/>
                  <a:gd name="T12" fmla="*/ 3518 w 7199"/>
                  <a:gd name="T13" fmla="*/ 3462 h 6639"/>
                  <a:gd name="T14" fmla="*/ 3650 w 7199"/>
                  <a:gd name="T15" fmla="*/ 3694 h 6639"/>
                  <a:gd name="T16" fmla="*/ 3755 w 7199"/>
                  <a:gd name="T17" fmla="*/ 2645 h 6639"/>
                  <a:gd name="T18" fmla="*/ 3851 w 7199"/>
                  <a:gd name="T19" fmla="*/ 2129 h 6639"/>
                  <a:gd name="T20" fmla="*/ 3939 w 7199"/>
                  <a:gd name="T21" fmla="*/ 2722 h 6639"/>
                  <a:gd name="T22" fmla="*/ 4330 w 7199"/>
                  <a:gd name="T23" fmla="*/ 4779 h 6639"/>
                  <a:gd name="T24" fmla="*/ 4646 w 7199"/>
                  <a:gd name="T25" fmla="*/ 5055 h 6639"/>
                  <a:gd name="T26" fmla="*/ 4205 w 7199"/>
                  <a:gd name="T27" fmla="*/ 3304 h 6639"/>
                  <a:gd name="T28" fmla="*/ 4158 w 7199"/>
                  <a:gd name="T29" fmla="*/ 2169 h 6639"/>
                  <a:gd name="T30" fmla="*/ 4676 w 7199"/>
                  <a:gd name="T31" fmla="*/ 2062 h 6639"/>
                  <a:gd name="T32" fmla="*/ 4770 w 7199"/>
                  <a:gd name="T33" fmla="*/ 2428 h 6639"/>
                  <a:gd name="T34" fmla="*/ 4967 w 7199"/>
                  <a:gd name="T35" fmla="*/ 3712 h 6639"/>
                  <a:gd name="T36" fmla="*/ 5164 w 7199"/>
                  <a:gd name="T37" fmla="*/ 3899 h 6639"/>
                  <a:gd name="T38" fmla="*/ 5839 w 7199"/>
                  <a:gd name="T39" fmla="*/ 3905 h 6639"/>
                  <a:gd name="T40" fmla="*/ 6850 w 7199"/>
                  <a:gd name="T41" fmla="*/ 4287 h 6639"/>
                  <a:gd name="T42" fmla="*/ 6300 w 7199"/>
                  <a:gd name="T43" fmla="*/ 4046 h 6639"/>
                  <a:gd name="T44" fmla="*/ 6116 w 7199"/>
                  <a:gd name="T45" fmla="*/ 3897 h 6639"/>
                  <a:gd name="T46" fmla="*/ 5216 w 7199"/>
                  <a:gd name="T47" fmla="*/ 2965 h 6639"/>
                  <a:gd name="T48" fmla="*/ 5365 w 7199"/>
                  <a:gd name="T49" fmla="*/ 2883 h 6639"/>
                  <a:gd name="T50" fmla="*/ 6232 w 7199"/>
                  <a:gd name="T51" fmla="*/ 3434 h 6639"/>
                  <a:gd name="T52" fmla="*/ 7052 w 7199"/>
                  <a:gd name="T53" fmla="*/ 3625 h 6639"/>
                  <a:gd name="T54" fmla="*/ 6674 w 7199"/>
                  <a:gd name="T55" fmla="*/ 3448 h 6639"/>
                  <a:gd name="T56" fmla="*/ 6310 w 7199"/>
                  <a:gd name="T57" fmla="*/ 3307 h 6639"/>
                  <a:gd name="T58" fmla="*/ 5414 w 7199"/>
                  <a:gd name="T59" fmla="*/ 2512 h 6639"/>
                  <a:gd name="T60" fmla="*/ 6086 w 7199"/>
                  <a:gd name="T61" fmla="*/ 2304 h 6639"/>
                  <a:gd name="T62" fmla="*/ 5312 w 7199"/>
                  <a:gd name="T63" fmla="*/ 1756 h 6639"/>
                  <a:gd name="T64" fmla="*/ 5285 w 7199"/>
                  <a:gd name="T65" fmla="*/ 921 h 6639"/>
                  <a:gd name="T66" fmla="*/ 4587 w 7199"/>
                  <a:gd name="T67" fmla="*/ 462 h 6639"/>
                  <a:gd name="T68" fmla="*/ 4160 w 7199"/>
                  <a:gd name="T69" fmla="*/ 263 h 6639"/>
                  <a:gd name="T70" fmla="*/ 4053 w 7199"/>
                  <a:gd name="T71" fmla="*/ 414 h 6639"/>
                  <a:gd name="T72" fmla="*/ 4268 w 7199"/>
                  <a:gd name="T73" fmla="*/ 572 h 6639"/>
                  <a:gd name="T74" fmla="*/ 3762 w 7199"/>
                  <a:gd name="T75" fmla="*/ 332 h 6639"/>
                  <a:gd name="T76" fmla="*/ 3375 w 7199"/>
                  <a:gd name="T77" fmla="*/ 56 h 6639"/>
                  <a:gd name="T78" fmla="*/ 2711 w 7199"/>
                  <a:gd name="T79" fmla="*/ 628 h 6639"/>
                  <a:gd name="T80" fmla="*/ 1256 w 7199"/>
                  <a:gd name="T81" fmla="*/ 638 h 6639"/>
                  <a:gd name="T82" fmla="*/ 827 w 7199"/>
                  <a:gd name="T83" fmla="*/ 881 h 6639"/>
                  <a:gd name="T84" fmla="*/ 895 w 7199"/>
                  <a:gd name="T85" fmla="*/ 1017 h 6639"/>
                  <a:gd name="T86" fmla="*/ 1297 w 7199"/>
                  <a:gd name="T87" fmla="*/ 1030 h 6639"/>
                  <a:gd name="T88" fmla="*/ 2005 w 7199"/>
                  <a:gd name="T89" fmla="*/ 1053 h 6639"/>
                  <a:gd name="T90" fmla="*/ 3110 w 7199"/>
                  <a:gd name="T91" fmla="*/ 1077 h 6639"/>
                  <a:gd name="T92" fmla="*/ 2640 w 7199"/>
                  <a:gd name="T93" fmla="*/ 1336 h 6639"/>
                  <a:gd name="T94" fmla="*/ 2078 w 7199"/>
                  <a:gd name="T95" fmla="*/ 1784 h 6639"/>
                  <a:gd name="T96" fmla="*/ 1485 w 7199"/>
                  <a:gd name="T97" fmla="*/ 2400 h 6639"/>
                  <a:gd name="T98" fmla="*/ 1548 w 7199"/>
                  <a:gd name="T99" fmla="*/ 2664 h 6639"/>
                  <a:gd name="T100" fmla="*/ 1788 w 7199"/>
                  <a:gd name="T101" fmla="*/ 2587 h 6639"/>
                  <a:gd name="T102" fmla="*/ 2135 w 7199"/>
                  <a:gd name="T103" fmla="*/ 2369 h 6639"/>
                  <a:gd name="T104" fmla="*/ 1740 w 7199"/>
                  <a:gd name="T105" fmla="*/ 3588 h 6639"/>
                  <a:gd name="T106" fmla="*/ 722 w 7199"/>
                  <a:gd name="T107" fmla="*/ 4449 h 6639"/>
                  <a:gd name="T108" fmla="*/ 1454 w 7199"/>
                  <a:gd name="T109" fmla="*/ 4168 h 6639"/>
                  <a:gd name="T110" fmla="*/ 2567 w 7199"/>
                  <a:gd name="T111" fmla="*/ 2123 h 6639"/>
                  <a:gd name="T112" fmla="*/ 2625 w 7199"/>
                  <a:gd name="T113" fmla="*/ 2540 h 6639"/>
                  <a:gd name="T114" fmla="*/ 3429 w 7199"/>
                  <a:gd name="T115" fmla="*/ 441 h 6639"/>
                  <a:gd name="T116" fmla="*/ 3865 w 7199"/>
                  <a:gd name="T117" fmla="*/ 1455 h 6639"/>
                  <a:gd name="T118" fmla="*/ 5437 w 7199"/>
                  <a:gd name="T119" fmla="*/ 2080 h 6639"/>
                  <a:gd name="T120" fmla="*/ 5518 w 7199"/>
                  <a:gd name="T121" fmla="*/ 2310 h 6639"/>
                  <a:gd name="T122" fmla="*/ 4768 w 7199"/>
                  <a:gd name="T123" fmla="*/ 2610 h 6639"/>
                  <a:gd name="T124" fmla="*/ 4982 w 7199"/>
                  <a:gd name="T125" fmla="*/ 3090 h 66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7199" h="6639">
                    <a:moveTo>
                      <a:pt x="1093" y="4898"/>
                    </a:moveTo>
                    <a:cubicBezTo>
                      <a:pt x="1075" y="4933"/>
                      <a:pt x="1060" y="4969"/>
                      <a:pt x="1045" y="5006"/>
                    </a:cubicBezTo>
                    <a:cubicBezTo>
                      <a:pt x="1023" y="5056"/>
                      <a:pt x="1003" y="5104"/>
                      <a:pt x="977" y="5149"/>
                    </a:cubicBezTo>
                    <a:cubicBezTo>
                      <a:pt x="919" y="5251"/>
                      <a:pt x="849" y="5359"/>
                      <a:pt x="764" y="5482"/>
                    </a:cubicBezTo>
                    <a:cubicBezTo>
                      <a:pt x="708" y="5561"/>
                      <a:pt x="648" y="5641"/>
                      <a:pt x="589" y="5717"/>
                    </a:cubicBezTo>
                    <a:cubicBezTo>
                      <a:pt x="566" y="5747"/>
                      <a:pt x="544" y="5776"/>
                      <a:pt x="521" y="5806"/>
                    </a:cubicBezTo>
                    <a:cubicBezTo>
                      <a:pt x="511" y="5820"/>
                      <a:pt x="490" y="5847"/>
                      <a:pt x="490" y="5885"/>
                    </a:cubicBezTo>
                    <a:cubicBezTo>
                      <a:pt x="401" y="5944"/>
                      <a:pt x="324" y="6028"/>
                      <a:pt x="249" y="6147"/>
                    </a:cubicBezTo>
                    <a:cubicBezTo>
                      <a:pt x="191" y="6240"/>
                      <a:pt x="136" y="6337"/>
                      <a:pt x="83" y="6431"/>
                    </a:cubicBezTo>
                    <a:cubicBezTo>
                      <a:pt x="60" y="6471"/>
                      <a:pt x="38" y="6511"/>
                      <a:pt x="15" y="6550"/>
                    </a:cubicBezTo>
                    <a:cubicBezTo>
                      <a:pt x="11" y="6558"/>
                      <a:pt x="8" y="6565"/>
                      <a:pt x="8" y="6568"/>
                    </a:cubicBezTo>
                    <a:cubicBezTo>
                      <a:pt x="0" y="6592"/>
                      <a:pt x="9" y="6618"/>
                      <a:pt x="31" y="6631"/>
                    </a:cubicBezTo>
                    <a:cubicBezTo>
                      <a:pt x="40" y="6636"/>
                      <a:pt x="50" y="6639"/>
                      <a:pt x="59" y="6639"/>
                    </a:cubicBezTo>
                    <a:cubicBezTo>
                      <a:pt x="76" y="6639"/>
                      <a:pt x="93" y="6631"/>
                      <a:pt x="104" y="6616"/>
                    </a:cubicBezTo>
                    <a:cubicBezTo>
                      <a:pt x="123" y="6589"/>
                      <a:pt x="143" y="6561"/>
                      <a:pt x="163" y="6533"/>
                    </a:cubicBezTo>
                    <a:cubicBezTo>
                      <a:pt x="207" y="6471"/>
                      <a:pt x="253" y="6407"/>
                      <a:pt x="300" y="6345"/>
                    </a:cubicBezTo>
                    <a:cubicBezTo>
                      <a:pt x="396" y="6221"/>
                      <a:pt x="505" y="6103"/>
                      <a:pt x="624" y="5996"/>
                    </a:cubicBezTo>
                    <a:cubicBezTo>
                      <a:pt x="627" y="5994"/>
                      <a:pt x="631" y="5993"/>
                      <a:pt x="634" y="5991"/>
                    </a:cubicBezTo>
                    <a:cubicBezTo>
                      <a:pt x="642" y="5988"/>
                      <a:pt x="649" y="5985"/>
                      <a:pt x="660" y="5979"/>
                    </a:cubicBezTo>
                    <a:cubicBezTo>
                      <a:pt x="672" y="5973"/>
                      <a:pt x="690" y="5964"/>
                      <a:pt x="703" y="5945"/>
                    </a:cubicBezTo>
                    <a:cubicBezTo>
                      <a:pt x="740" y="5887"/>
                      <a:pt x="776" y="5830"/>
                      <a:pt x="813" y="5772"/>
                    </a:cubicBezTo>
                    <a:cubicBezTo>
                      <a:pt x="922" y="5603"/>
                      <a:pt x="1035" y="5428"/>
                      <a:pt x="1140" y="5252"/>
                    </a:cubicBezTo>
                    <a:cubicBezTo>
                      <a:pt x="1178" y="5189"/>
                      <a:pt x="1205" y="5121"/>
                      <a:pt x="1232" y="5055"/>
                    </a:cubicBezTo>
                    <a:cubicBezTo>
                      <a:pt x="1247" y="5017"/>
                      <a:pt x="1262" y="4980"/>
                      <a:pt x="1279" y="4944"/>
                    </a:cubicBezTo>
                    <a:cubicBezTo>
                      <a:pt x="1444" y="4588"/>
                      <a:pt x="1611" y="4233"/>
                      <a:pt x="1778" y="3879"/>
                    </a:cubicBezTo>
                    <a:cubicBezTo>
                      <a:pt x="1781" y="3873"/>
                      <a:pt x="1785" y="3867"/>
                      <a:pt x="1790" y="3864"/>
                    </a:cubicBezTo>
                    <a:cubicBezTo>
                      <a:pt x="1848" y="3818"/>
                      <a:pt x="1906" y="3773"/>
                      <a:pt x="1964" y="3730"/>
                    </a:cubicBezTo>
                    <a:cubicBezTo>
                      <a:pt x="1967" y="3728"/>
                      <a:pt x="1971" y="3727"/>
                      <a:pt x="1974" y="3725"/>
                    </a:cubicBezTo>
                    <a:cubicBezTo>
                      <a:pt x="1982" y="3722"/>
                      <a:pt x="1993" y="3718"/>
                      <a:pt x="2004" y="3711"/>
                    </a:cubicBezTo>
                    <a:cubicBezTo>
                      <a:pt x="2020" y="3700"/>
                      <a:pt x="2043" y="3685"/>
                      <a:pt x="2058" y="3662"/>
                    </a:cubicBezTo>
                    <a:cubicBezTo>
                      <a:pt x="2237" y="3399"/>
                      <a:pt x="2415" y="3136"/>
                      <a:pt x="2593" y="2872"/>
                    </a:cubicBezTo>
                    <a:lnTo>
                      <a:pt x="2932" y="2373"/>
                    </a:lnTo>
                    <a:lnTo>
                      <a:pt x="2940" y="2376"/>
                    </a:lnTo>
                    <a:cubicBezTo>
                      <a:pt x="2953" y="2382"/>
                      <a:pt x="2969" y="2382"/>
                      <a:pt x="2983" y="2376"/>
                    </a:cubicBezTo>
                    <a:cubicBezTo>
                      <a:pt x="2996" y="2370"/>
                      <a:pt x="3007" y="2358"/>
                      <a:pt x="3012" y="2344"/>
                    </a:cubicBezTo>
                    <a:cubicBezTo>
                      <a:pt x="3013" y="2340"/>
                      <a:pt x="3015" y="2335"/>
                      <a:pt x="3017" y="2331"/>
                    </a:cubicBezTo>
                    <a:cubicBezTo>
                      <a:pt x="3023" y="2317"/>
                      <a:pt x="3031" y="2299"/>
                      <a:pt x="3032" y="2277"/>
                    </a:cubicBezTo>
                    <a:cubicBezTo>
                      <a:pt x="3040" y="2135"/>
                      <a:pt x="3078" y="2002"/>
                      <a:pt x="3117" y="1860"/>
                    </a:cubicBezTo>
                    <a:cubicBezTo>
                      <a:pt x="3124" y="1837"/>
                      <a:pt x="3130" y="1813"/>
                      <a:pt x="3136" y="1790"/>
                    </a:cubicBezTo>
                    <a:lnTo>
                      <a:pt x="3171" y="1807"/>
                    </a:lnTo>
                    <a:cubicBezTo>
                      <a:pt x="3224" y="1833"/>
                      <a:pt x="3277" y="1859"/>
                      <a:pt x="3330" y="1887"/>
                    </a:cubicBezTo>
                    <a:cubicBezTo>
                      <a:pt x="3410" y="1928"/>
                      <a:pt x="3490" y="1971"/>
                      <a:pt x="3570" y="2014"/>
                    </a:cubicBezTo>
                    <a:lnTo>
                      <a:pt x="3636" y="2049"/>
                    </a:lnTo>
                    <a:lnTo>
                      <a:pt x="3629" y="2089"/>
                    </a:lnTo>
                    <a:cubicBezTo>
                      <a:pt x="3619" y="2149"/>
                      <a:pt x="3610" y="2212"/>
                      <a:pt x="3599" y="2274"/>
                    </a:cubicBezTo>
                    <a:cubicBezTo>
                      <a:pt x="3592" y="2321"/>
                      <a:pt x="3596" y="2364"/>
                      <a:pt x="3612" y="2405"/>
                    </a:cubicBezTo>
                    <a:cubicBezTo>
                      <a:pt x="3617" y="2419"/>
                      <a:pt x="3619" y="2438"/>
                      <a:pt x="3617" y="2453"/>
                    </a:cubicBezTo>
                    <a:cubicBezTo>
                      <a:pt x="3573" y="2719"/>
                      <a:pt x="3546" y="3009"/>
                      <a:pt x="3535" y="3338"/>
                    </a:cubicBezTo>
                    <a:cubicBezTo>
                      <a:pt x="3534" y="3378"/>
                      <a:pt x="3526" y="3419"/>
                      <a:pt x="3518" y="3462"/>
                    </a:cubicBezTo>
                    <a:cubicBezTo>
                      <a:pt x="3515" y="3482"/>
                      <a:pt x="3511" y="3502"/>
                      <a:pt x="3508" y="3523"/>
                    </a:cubicBezTo>
                    <a:cubicBezTo>
                      <a:pt x="3506" y="3535"/>
                      <a:pt x="3503" y="3548"/>
                      <a:pt x="3501" y="3561"/>
                    </a:cubicBezTo>
                    <a:cubicBezTo>
                      <a:pt x="3496" y="3588"/>
                      <a:pt x="3491" y="3616"/>
                      <a:pt x="3489" y="3645"/>
                    </a:cubicBezTo>
                    <a:cubicBezTo>
                      <a:pt x="3485" y="3685"/>
                      <a:pt x="3500" y="3710"/>
                      <a:pt x="3513" y="3724"/>
                    </a:cubicBezTo>
                    <a:cubicBezTo>
                      <a:pt x="3526" y="3739"/>
                      <a:pt x="3552" y="3757"/>
                      <a:pt x="3596" y="3757"/>
                    </a:cubicBezTo>
                    <a:cubicBezTo>
                      <a:pt x="3613" y="3755"/>
                      <a:pt x="3627" y="3750"/>
                      <a:pt x="3637" y="3738"/>
                    </a:cubicBezTo>
                    <a:cubicBezTo>
                      <a:pt x="3648" y="3726"/>
                      <a:pt x="3652" y="3710"/>
                      <a:pt x="3650" y="3694"/>
                    </a:cubicBezTo>
                    <a:lnTo>
                      <a:pt x="3648" y="3685"/>
                    </a:lnTo>
                    <a:cubicBezTo>
                      <a:pt x="3648" y="3681"/>
                      <a:pt x="3647" y="3678"/>
                      <a:pt x="3647" y="3674"/>
                    </a:cubicBezTo>
                    <a:cubicBezTo>
                      <a:pt x="3646" y="3664"/>
                      <a:pt x="3644" y="3653"/>
                      <a:pt x="3642" y="3643"/>
                    </a:cubicBezTo>
                    <a:cubicBezTo>
                      <a:pt x="3640" y="3633"/>
                      <a:pt x="3638" y="3618"/>
                      <a:pt x="3639" y="3614"/>
                    </a:cubicBezTo>
                    <a:cubicBezTo>
                      <a:pt x="3691" y="3464"/>
                      <a:pt x="3701" y="3310"/>
                      <a:pt x="3711" y="3161"/>
                    </a:cubicBezTo>
                    <a:cubicBezTo>
                      <a:pt x="3714" y="3112"/>
                      <a:pt x="3717" y="3063"/>
                      <a:pt x="3722" y="3015"/>
                    </a:cubicBezTo>
                    <a:cubicBezTo>
                      <a:pt x="3734" y="2892"/>
                      <a:pt x="3744" y="2768"/>
                      <a:pt x="3755" y="2645"/>
                    </a:cubicBezTo>
                    <a:cubicBezTo>
                      <a:pt x="3762" y="2566"/>
                      <a:pt x="3769" y="2487"/>
                      <a:pt x="3776" y="2410"/>
                    </a:cubicBezTo>
                    <a:cubicBezTo>
                      <a:pt x="3776" y="2407"/>
                      <a:pt x="3778" y="2404"/>
                      <a:pt x="3779" y="2402"/>
                    </a:cubicBezTo>
                    <a:lnTo>
                      <a:pt x="3783" y="2392"/>
                    </a:lnTo>
                    <a:cubicBezTo>
                      <a:pt x="3785" y="2388"/>
                      <a:pt x="3787" y="2385"/>
                      <a:pt x="3789" y="2381"/>
                    </a:cubicBezTo>
                    <a:cubicBezTo>
                      <a:pt x="3796" y="2368"/>
                      <a:pt x="3805" y="2351"/>
                      <a:pt x="3806" y="2328"/>
                    </a:cubicBezTo>
                    <a:cubicBezTo>
                      <a:pt x="3810" y="2264"/>
                      <a:pt x="3813" y="2199"/>
                      <a:pt x="3816" y="2134"/>
                    </a:cubicBezTo>
                    <a:cubicBezTo>
                      <a:pt x="3828" y="2136"/>
                      <a:pt x="3840" y="2135"/>
                      <a:pt x="3851" y="2129"/>
                    </a:cubicBezTo>
                    <a:cubicBezTo>
                      <a:pt x="3857" y="2126"/>
                      <a:pt x="3863" y="2122"/>
                      <a:pt x="3868" y="2116"/>
                    </a:cubicBezTo>
                    <a:cubicBezTo>
                      <a:pt x="3891" y="2124"/>
                      <a:pt x="3915" y="2118"/>
                      <a:pt x="3929" y="2108"/>
                    </a:cubicBezTo>
                    <a:cubicBezTo>
                      <a:pt x="3943" y="2129"/>
                      <a:pt x="3958" y="2151"/>
                      <a:pt x="3975" y="2172"/>
                    </a:cubicBezTo>
                    <a:cubicBezTo>
                      <a:pt x="3980" y="2177"/>
                      <a:pt x="3980" y="2178"/>
                      <a:pt x="3979" y="2184"/>
                    </a:cubicBezTo>
                    <a:lnTo>
                      <a:pt x="3970" y="2331"/>
                    </a:lnTo>
                    <a:cubicBezTo>
                      <a:pt x="3964" y="2432"/>
                      <a:pt x="3958" y="2533"/>
                      <a:pt x="3951" y="2634"/>
                    </a:cubicBezTo>
                    <a:cubicBezTo>
                      <a:pt x="3949" y="2662"/>
                      <a:pt x="3944" y="2691"/>
                      <a:pt x="3939" y="2722"/>
                    </a:cubicBezTo>
                    <a:cubicBezTo>
                      <a:pt x="3935" y="2743"/>
                      <a:pt x="3932" y="2764"/>
                      <a:pt x="3929" y="2784"/>
                    </a:cubicBezTo>
                    <a:cubicBezTo>
                      <a:pt x="3927" y="2804"/>
                      <a:pt x="3919" y="2858"/>
                      <a:pt x="3966" y="2889"/>
                    </a:cubicBezTo>
                    <a:lnTo>
                      <a:pt x="4024" y="3201"/>
                    </a:lnTo>
                    <a:cubicBezTo>
                      <a:pt x="4053" y="3350"/>
                      <a:pt x="4080" y="3498"/>
                      <a:pt x="4109" y="3647"/>
                    </a:cubicBezTo>
                    <a:cubicBezTo>
                      <a:pt x="4154" y="3884"/>
                      <a:pt x="4200" y="4121"/>
                      <a:pt x="4246" y="4358"/>
                    </a:cubicBezTo>
                    <a:cubicBezTo>
                      <a:pt x="4258" y="4416"/>
                      <a:pt x="4269" y="4473"/>
                      <a:pt x="4281" y="4531"/>
                    </a:cubicBezTo>
                    <a:cubicBezTo>
                      <a:pt x="4298" y="4613"/>
                      <a:pt x="4315" y="4696"/>
                      <a:pt x="4330" y="4779"/>
                    </a:cubicBezTo>
                    <a:cubicBezTo>
                      <a:pt x="4350" y="4886"/>
                      <a:pt x="4407" y="4972"/>
                      <a:pt x="4458" y="5044"/>
                    </a:cubicBezTo>
                    <a:lnTo>
                      <a:pt x="4538" y="5156"/>
                    </a:lnTo>
                    <a:cubicBezTo>
                      <a:pt x="4551" y="5175"/>
                      <a:pt x="4574" y="5183"/>
                      <a:pt x="4596" y="5178"/>
                    </a:cubicBezTo>
                    <a:lnTo>
                      <a:pt x="4607" y="5175"/>
                    </a:lnTo>
                    <a:cubicBezTo>
                      <a:pt x="4632" y="5169"/>
                      <a:pt x="4649" y="5147"/>
                      <a:pt x="4648" y="5121"/>
                    </a:cubicBezTo>
                    <a:cubicBezTo>
                      <a:pt x="4648" y="5116"/>
                      <a:pt x="4648" y="5111"/>
                      <a:pt x="4649" y="5106"/>
                    </a:cubicBezTo>
                    <a:cubicBezTo>
                      <a:pt x="4649" y="5091"/>
                      <a:pt x="4649" y="5074"/>
                      <a:pt x="4646" y="5055"/>
                    </a:cubicBezTo>
                    <a:cubicBezTo>
                      <a:pt x="4632" y="4991"/>
                      <a:pt x="4595" y="4946"/>
                      <a:pt x="4554" y="4901"/>
                    </a:cubicBezTo>
                    <a:cubicBezTo>
                      <a:pt x="4544" y="4890"/>
                      <a:pt x="4539" y="4880"/>
                      <a:pt x="4537" y="4875"/>
                    </a:cubicBezTo>
                    <a:lnTo>
                      <a:pt x="4528" y="4835"/>
                    </a:lnTo>
                    <a:cubicBezTo>
                      <a:pt x="4486" y="4660"/>
                      <a:pt x="4442" y="4479"/>
                      <a:pt x="4403" y="4300"/>
                    </a:cubicBezTo>
                    <a:cubicBezTo>
                      <a:pt x="4367" y="4136"/>
                      <a:pt x="4334" y="3967"/>
                      <a:pt x="4302" y="3805"/>
                    </a:cubicBezTo>
                    <a:lnTo>
                      <a:pt x="4293" y="3759"/>
                    </a:lnTo>
                    <a:cubicBezTo>
                      <a:pt x="4263" y="3608"/>
                      <a:pt x="4234" y="3456"/>
                      <a:pt x="4205" y="3304"/>
                    </a:cubicBezTo>
                    <a:lnTo>
                      <a:pt x="4125" y="2881"/>
                    </a:lnTo>
                    <a:cubicBezTo>
                      <a:pt x="4125" y="2881"/>
                      <a:pt x="4125" y="2880"/>
                      <a:pt x="4128" y="2876"/>
                    </a:cubicBezTo>
                    <a:cubicBezTo>
                      <a:pt x="4144" y="2849"/>
                      <a:pt x="4151" y="2815"/>
                      <a:pt x="4150" y="2771"/>
                    </a:cubicBezTo>
                    <a:cubicBezTo>
                      <a:pt x="4149" y="2730"/>
                      <a:pt x="4147" y="2689"/>
                      <a:pt x="4145" y="2648"/>
                    </a:cubicBezTo>
                    <a:cubicBezTo>
                      <a:pt x="4143" y="2597"/>
                      <a:pt x="4140" y="2547"/>
                      <a:pt x="4140" y="2496"/>
                    </a:cubicBezTo>
                    <a:cubicBezTo>
                      <a:pt x="4139" y="2390"/>
                      <a:pt x="4144" y="2283"/>
                      <a:pt x="4148" y="2188"/>
                    </a:cubicBezTo>
                    <a:cubicBezTo>
                      <a:pt x="4148" y="2186"/>
                      <a:pt x="4151" y="2178"/>
                      <a:pt x="4158" y="2169"/>
                    </a:cubicBezTo>
                    <a:cubicBezTo>
                      <a:pt x="4178" y="2143"/>
                      <a:pt x="4198" y="2117"/>
                      <a:pt x="4219" y="2092"/>
                    </a:cubicBezTo>
                    <a:cubicBezTo>
                      <a:pt x="4220" y="2136"/>
                      <a:pt x="4223" y="2182"/>
                      <a:pt x="4230" y="2227"/>
                    </a:cubicBezTo>
                    <a:cubicBezTo>
                      <a:pt x="4243" y="2305"/>
                      <a:pt x="4294" y="2333"/>
                      <a:pt x="4337" y="2333"/>
                    </a:cubicBezTo>
                    <a:cubicBezTo>
                      <a:pt x="4361" y="2333"/>
                      <a:pt x="4385" y="2326"/>
                      <a:pt x="4411" y="2311"/>
                    </a:cubicBezTo>
                    <a:cubicBezTo>
                      <a:pt x="4441" y="2294"/>
                      <a:pt x="4472" y="2270"/>
                      <a:pt x="4506" y="2236"/>
                    </a:cubicBezTo>
                    <a:cubicBezTo>
                      <a:pt x="4533" y="2210"/>
                      <a:pt x="4559" y="2182"/>
                      <a:pt x="4585" y="2155"/>
                    </a:cubicBezTo>
                    <a:cubicBezTo>
                      <a:pt x="4615" y="2123"/>
                      <a:pt x="4645" y="2092"/>
                      <a:pt x="4676" y="2062"/>
                    </a:cubicBezTo>
                    <a:cubicBezTo>
                      <a:pt x="4730" y="2010"/>
                      <a:pt x="4787" y="1962"/>
                      <a:pt x="4843" y="1916"/>
                    </a:cubicBezTo>
                    <a:cubicBezTo>
                      <a:pt x="4859" y="1955"/>
                      <a:pt x="4875" y="1992"/>
                      <a:pt x="4890" y="2030"/>
                    </a:cubicBezTo>
                    <a:cubicBezTo>
                      <a:pt x="4869" y="2048"/>
                      <a:pt x="4860" y="2075"/>
                      <a:pt x="4856" y="2096"/>
                    </a:cubicBezTo>
                    <a:cubicBezTo>
                      <a:pt x="4849" y="2138"/>
                      <a:pt x="4841" y="2183"/>
                      <a:pt x="4838" y="2230"/>
                    </a:cubicBezTo>
                    <a:cubicBezTo>
                      <a:pt x="4835" y="2260"/>
                      <a:pt x="4845" y="2294"/>
                      <a:pt x="4863" y="2317"/>
                    </a:cubicBezTo>
                    <a:cubicBezTo>
                      <a:pt x="4889" y="2351"/>
                      <a:pt x="4906" y="2379"/>
                      <a:pt x="4907" y="2411"/>
                    </a:cubicBezTo>
                    <a:cubicBezTo>
                      <a:pt x="4862" y="2416"/>
                      <a:pt x="4816" y="2421"/>
                      <a:pt x="4770" y="2428"/>
                    </a:cubicBezTo>
                    <a:cubicBezTo>
                      <a:pt x="4734" y="2434"/>
                      <a:pt x="4681" y="2444"/>
                      <a:pt x="4630" y="2465"/>
                    </a:cubicBezTo>
                    <a:cubicBezTo>
                      <a:pt x="4576" y="2486"/>
                      <a:pt x="4537" y="2523"/>
                      <a:pt x="4517" y="2570"/>
                    </a:cubicBezTo>
                    <a:cubicBezTo>
                      <a:pt x="4497" y="2618"/>
                      <a:pt x="4498" y="2672"/>
                      <a:pt x="4521" y="2726"/>
                    </a:cubicBezTo>
                    <a:cubicBezTo>
                      <a:pt x="4538" y="2766"/>
                      <a:pt x="4561" y="2806"/>
                      <a:pt x="4593" y="2854"/>
                    </a:cubicBezTo>
                    <a:cubicBezTo>
                      <a:pt x="4632" y="2912"/>
                      <a:pt x="4672" y="2969"/>
                      <a:pt x="4712" y="3027"/>
                    </a:cubicBezTo>
                    <a:cubicBezTo>
                      <a:pt x="4742" y="3069"/>
                      <a:pt x="4772" y="3112"/>
                      <a:pt x="4801" y="3154"/>
                    </a:cubicBezTo>
                    <a:cubicBezTo>
                      <a:pt x="4924" y="3334"/>
                      <a:pt x="4978" y="3516"/>
                      <a:pt x="4967" y="3712"/>
                    </a:cubicBezTo>
                    <a:cubicBezTo>
                      <a:pt x="4961" y="3802"/>
                      <a:pt x="4960" y="3894"/>
                      <a:pt x="4958" y="3982"/>
                    </a:cubicBezTo>
                    <a:lnTo>
                      <a:pt x="4958" y="4019"/>
                    </a:lnTo>
                    <a:cubicBezTo>
                      <a:pt x="4957" y="4054"/>
                      <a:pt x="4961" y="4089"/>
                      <a:pt x="4965" y="4121"/>
                    </a:cubicBezTo>
                    <a:cubicBezTo>
                      <a:pt x="4973" y="4188"/>
                      <a:pt x="5022" y="4191"/>
                      <a:pt x="5032" y="4191"/>
                    </a:cubicBezTo>
                    <a:cubicBezTo>
                      <a:pt x="5057" y="4191"/>
                      <a:pt x="5076" y="4177"/>
                      <a:pt x="5087" y="4167"/>
                    </a:cubicBezTo>
                    <a:cubicBezTo>
                      <a:pt x="5142" y="4120"/>
                      <a:pt x="5169" y="4055"/>
                      <a:pt x="5166" y="3979"/>
                    </a:cubicBezTo>
                    <a:cubicBezTo>
                      <a:pt x="5165" y="3952"/>
                      <a:pt x="5165" y="3926"/>
                      <a:pt x="5164" y="3899"/>
                    </a:cubicBezTo>
                    <a:cubicBezTo>
                      <a:pt x="5162" y="3814"/>
                      <a:pt x="5160" y="3726"/>
                      <a:pt x="5146" y="3640"/>
                    </a:cubicBezTo>
                    <a:cubicBezTo>
                      <a:pt x="5124" y="3508"/>
                      <a:pt x="5126" y="3377"/>
                      <a:pt x="5128" y="3239"/>
                    </a:cubicBezTo>
                    <a:cubicBezTo>
                      <a:pt x="5128" y="3196"/>
                      <a:pt x="5129" y="3153"/>
                      <a:pt x="5129" y="3111"/>
                    </a:cubicBezTo>
                    <a:lnTo>
                      <a:pt x="5129" y="3096"/>
                    </a:lnTo>
                    <a:cubicBezTo>
                      <a:pt x="5306" y="3311"/>
                      <a:pt x="5485" y="3525"/>
                      <a:pt x="5663" y="3739"/>
                    </a:cubicBezTo>
                    <a:lnTo>
                      <a:pt x="5740" y="3832"/>
                    </a:lnTo>
                    <a:cubicBezTo>
                      <a:pt x="5761" y="3858"/>
                      <a:pt x="5790" y="3893"/>
                      <a:pt x="5839" y="3905"/>
                    </a:cubicBezTo>
                    <a:cubicBezTo>
                      <a:pt x="5840" y="3905"/>
                      <a:pt x="5840" y="3905"/>
                      <a:pt x="5840" y="3905"/>
                    </a:cubicBezTo>
                    <a:cubicBezTo>
                      <a:pt x="5856" y="3919"/>
                      <a:pt x="5872" y="3934"/>
                      <a:pt x="5887" y="3948"/>
                    </a:cubicBezTo>
                    <a:cubicBezTo>
                      <a:pt x="5922" y="3979"/>
                      <a:pt x="5957" y="4011"/>
                      <a:pt x="5995" y="4040"/>
                    </a:cubicBezTo>
                    <a:cubicBezTo>
                      <a:pt x="6129" y="4146"/>
                      <a:pt x="6289" y="4229"/>
                      <a:pt x="6468" y="4286"/>
                    </a:cubicBezTo>
                    <a:cubicBezTo>
                      <a:pt x="6539" y="4308"/>
                      <a:pt x="6610" y="4328"/>
                      <a:pt x="6679" y="4346"/>
                    </a:cubicBezTo>
                    <a:cubicBezTo>
                      <a:pt x="6705" y="4352"/>
                      <a:pt x="6739" y="4353"/>
                      <a:pt x="6773" y="4352"/>
                    </a:cubicBezTo>
                    <a:cubicBezTo>
                      <a:pt x="6805" y="4351"/>
                      <a:pt x="6845" y="4324"/>
                      <a:pt x="6850" y="4287"/>
                    </a:cubicBezTo>
                    <a:cubicBezTo>
                      <a:pt x="6853" y="4262"/>
                      <a:pt x="6842" y="4237"/>
                      <a:pt x="6819" y="4214"/>
                    </a:cubicBezTo>
                    <a:cubicBezTo>
                      <a:pt x="6803" y="4198"/>
                      <a:pt x="6785" y="4194"/>
                      <a:pt x="6770" y="4190"/>
                    </a:cubicBezTo>
                    <a:cubicBezTo>
                      <a:pt x="6752" y="4186"/>
                      <a:pt x="6734" y="4182"/>
                      <a:pt x="6715" y="4178"/>
                    </a:cubicBezTo>
                    <a:lnTo>
                      <a:pt x="6678" y="4170"/>
                    </a:lnTo>
                    <a:cubicBezTo>
                      <a:pt x="6611" y="4156"/>
                      <a:pt x="6548" y="4143"/>
                      <a:pt x="6491" y="4110"/>
                    </a:cubicBezTo>
                    <a:cubicBezTo>
                      <a:pt x="6448" y="4085"/>
                      <a:pt x="6402" y="4073"/>
                      <a:pt x="6357" y="4061"/>
                    </a:cubicBezTo>
                    <a:cubicBezTo>
                      <a:pt x="6337" y="4056"/>
                      <a:pt x="6317" y="4051"/>
                      <a:pt x="6300" y="4046"/>
                    </a:cubicBezTo>
                    <a:cubicBezTo>
                      <a:pt x="6298" y="4044"/>
                      <a:pt x="6295" y="4042"/>
                      <a:pt x="6293" y="4040"/>
                    </a:cubicBezTo>
                    <a:cubicBezTo>
                      <a:pt x="6288" y="4037"/>
                      <a:pt x="6284" y="4033"/>
                      <a:pt x="6279" y="4030"/>
                    </a:cubicBezTo>
                    <a:lnTo>
                      <a:pt x="6253" y="4013"/>
                    </a:lnTo>
                    <a:cubicBezTo>
                      <a:pt x="6238" y="4003"/>
                      <a:pt x="6222" y="3992"/>
                      <a:pt x="6207" y="3982"/>
                    </a:cubicBezTo>
                    <a:cubicBezTo>
                      <a:pt x="6197" y="3975"/>
                      <a:pt x="6188" y="3969"/>
                      <a:pt x="6180" y="3961"/>
                    </a:cubicBezTo>
                    <a:cubicBezTo>
                      <a:pt x="6166" y="3947"/>
                      <a:pt x="6152" y="3933"/>
                      <a:pt x="6139" y="3919"/>
                    </a:cubicBezTo>
                    <a:lnTo>
                      <a:pt x="6116" y="3897"/>
                    </a:lnTo>
                    <a:cubicBezTo>
                      <a:pt x="6113" y="3894"/>
                      <a:pt x="6110" y="3891"/>
                      <a:pt x="6107" y="3889"/>
                    </a:cubicBezTo>
                    <a:cubicBezTo>
                      <a:pt x="6079" y="3863"/>
                      <a:pt x="6047" y="3843"/>
                      <a:pt x="6017" y="3823"/>
                    </a:cubicBezTo>
                    <a:cubicBezTo>
                      <a:pt x="5976" y="3797"/>
                      <a:pt x="5938" y="3772"/>
                      <a:pt x="5911" y="3735"/>
                    </a:cubicBezTo>
                    <a:cubicBezTo>
                      <a:pt x="5877" y="3686"/>
                      <a:pt x="5835" y="3645"/>
                      <a:pt x="5794" y="3605"/>
                    </a:cubicBezTo>
                    <a:cubicBezTo>
                      <a:pt x="5771" y="3583"/>
                      <a:pt x="5749" y="3561"/>
                      <a:pt x="5728" y="3537"/>
                    </a:cubicBezTo>
                    <a:cubicBezTo>
                      <a:pt x="5598" y="3393"/>
                      <a:pt x="5469" y="3248"/>
                      <a:pt x="5339" y="3103"/>
                    </a:cubicBezTo>
                    <a:lnTo>
                      <a:pt x="5216" y="2965"/>
                    </a:lnTo>
                    <a:cubicBezTo>
                      <a:pt x="5221" y="2954"/>
                      <a:pt x="5225" y="2942"/>
                      <a:pt x="5227" y="2930"/>
                    </a:cubicBezTo>
                    <a:cubicBezTo>
                      <a:pt x="5235" y="2942"/>
                      <a:pt x="5243" y="2951"/>
                      <a:pt x="5249" y="2959"/>
                    </a:cubicBezTo>
                    <a:lnTo>
                      <a:pt x="5257" y="2967"/>
                    </a:lnTo>
                    <a:cubicBezTo>
                      <a:pt x="5270" y="2983"/>
                      <a:pt x="5301" y="2988"/>
                      <a:pt x="5322" y="2983"/>
                    </a:cubicBezTo>
                    <a:cubicBezTo>
                      <a:pt x="5344" y="2977"/>
                      <a:pt x="5360" y="2957"/>
                      <a:pt x="5362" y="2933"/>
                    </a:cubicBezTo>
                    <a:lnTo>
                      <a:pt x="5363" y="2919"/>
                    </a:lnTo>
                    <a:cubicBezTo>
                      <a:pt x="5364" y="2907"/>
                      <a:pt x="5364" y="2895"/>
                      <a:pt x="5365" y="2883"/>
                    </a:cubicBezTo>
                    <a:cubicBezTo>
                      <a:pt x="5365" y="2868"/>
                      <a:pt x="5364" y="2853"/>
                      <a:pt x="5363" y="2839"/>
                    </a:cubicBezTo>
                    <a:cubicBezTo>
                      <a:pt x="5400" y="2862"/>
                      <a:pt x="5435" y="2888"/>
                      <a:pt x="5472" y="2916"/>
                    </a:cubicBezTo>
                    <a:cubicBezTo>
                      <a:pt x="5490" y="2929"/>
                      <a:pt x="5508" y="2943"/>
                      <a:pt x="5526" y="2956"/>
                    </a:cubicBezTo>
                    <a:lnTo>
                      <a:pt x="5684" y="3069"/>
                    </a:lnTo>
                    <a:cubicBezTo>
                      <a:pt x="5836" y="3179"/>
                      <a:pt x="5988" y="3289"/>
                      <a:pt x="6141" y="3397"/>
                    </a:cubicBezTo>
                    <a:cubicBezTo>
                      <a:pt x="6164" y="3413"/>
                      <a:pt x="6188" y="3421"/>
                      <a:pt x="6209" y="3427"/>
                    </a:cubicBezTo>
                    <a:cubicBezTo>
                      <a:pt x="6217" y="3429"/>
                      <a:pt x="6224" y="3432"/>
                      <a:pt x="6232" y="3434"/>
                    </a:cubicBezTo>
                    <a:cubicBezTo>
                      <a:pt x="6236" y="3436"/>
                      <a:pt x="6241" y="3437"/>
                      <a:pt x="6246" y="3438"/>
                    </a:cubicBezTo>
                    <a:lnTo>
                      <a:pt x="6287" y="3458"/>
                    </a:lnTo>
                    <a:cubicBezTo>
                      <a:pt x="6362" y="3494"/>
                      <a:pt x="6436" y="3529"/>
                      <a:pt x="6511" y="3566"/>
                    </a:cubicBezTo>
                    <a:lnTo>
                      <a:pt x="6520" y="3570"/>
                    </a:lnTo>
                    <a:cubicBezTo>
                      <a:pt x="6542" y="3582"/>
                      <a:pt x="6578" y="3598"/>
                      <a:pt x="6616" y="3589"/>
                    </a:cubicBezTo>
                    <a:cubicBezTo>
                      <a:pt x="6620" y="3590"/>
                      <a:pt x="6624" y="3591"/>
                      <a:pt x="6628" y="3592"/>
                    </a:cubicBezTo>
                    <a:cubicBezTo>
                      <a:pt x="6778" y="3617"/>
                      <a:pt x="6911" y="3637"/>
                      <a:pt x="7052" y="3625"/>
                    </a:cubicBezTo>
                    <a:cubicBezTo>
                      <a:pt x="7092" y="3622"/>
                      <a:pt x="7128" y="3606"/>
                      <a:pt x="7164" y="3590"/>
                    </a:cubicBezTo>
                    <a:cubicBezTo>
                      <a:pt x="7181" y="3582"/>
                      <a:pt x="7193" y="3567"/>
                      <a:pt x="7196" y="3549"/>
                    </a:cubicBezTo>
                    <a:cubicBezTo>
                      <a:pt x="7199" y="3531"/>
                      <a:pt x="7193" y="3513"/>
                      <a:pt x="7179" y="3500"/>
                    </a:cubicBezTo>
                    <a:cubicBezTo>
                      <a:pt x="7138" y="3462"/>
                      <a:pt x="7082" y="3449"/>
                      <a:pt x="7028" y="3466"/>
                    </a:cubicBezTo>
                    <a:cubicBezTo>
                      <a:pt x="6983" y="3480"/>
                      <a:pt x="6924" y="3478"/>
                      <a:pt x="6859" y="3471"/>
                    </a:cubicBezTo>
                    <a:lnTo>
                      <a:pt x="6849" y="3470"/>
                    </a:lnTo>
                    <a:cubicBezTo>
                      <a:pt x="6791" y="3465"/>
                      <a:pt x="6731" y="3456"/>
                      <a:pt x="6674" y="3448"/>
                    </a:cubicBezTo>
                    <a:lnTo>
                      <a:pt x="6667" y="3447"/>
                    </a:lnTo>
                    <a:cubicBezTo>
                      <a:pt x="6665" y="3447"/>
                      <a:pt x="6663" y="3445"/>
                      <a:pt x="6661" y="3444"/>
                    </a:cubicBezTo>
                    <a:cubicBezTo>
                      <a:pt x="6657" y="3442"/>
                      <a:pt x="6653" y="3440"/>
                      <a:pt x="6649" y="3438"/>
                    </a:cubicBezTo>
                    <a:lnTo>
                      <a:pt x="6642" y="3433"/>
                    </a:lnTo>
                    <a:cubicBezTo>
                      <a:pt x="6633" y="3429"/>
                      <a:pt x="6625" y="3424"/>
                      <a:pt x="6616" y="3421"/>
                    </a:cubicBezTo>
                    <a:cubicBezTo>
                      <a:pt x="6535" y="3391"/>
                      <a:pt x="6454" y="3361"/>
                      <a:pt x="6373" y="3330"/>
                    </a:cubicBezTo>
                    <a:lnTo>
                      <a:pt x="6310" y="3307"/>
                    </a:lnTo>
                    <a:cubicBezTo>
                      <a:pt x="6265" y="3261"/>
                      <a:pt x="6211" y="3232"/>
                      <a:pt x="6159" y="3204"/>
                    </a:cubicBezTo>
                    <a:cubicBezTo>
                      <a:pt x="6148" y="3198"/>
                      <a:pt x="6137" y="3192"/>
                      <a:pt x="6126" y="3185"/>
                    </a:cubicBezTo>
                    <a:cubicBezTo>
                      <a:pt x="5898" y="3057"/>
                      <a:pt x="5686" y="2897"/>
                      <a:pt x="5481" y="2743"/>
                    </a:cubicBezTo>
                    <a:lnTo>
                      <a:pt x="5444" y="2715"/>
                    </a:lnTo>
                    <a:cubicBezTo>
                      <a:pt x="5444" y="2714"/>
                      <a:pt x="5444" y="2713"/>
                      <a:pt x="5444" y="2712"/>
                    </a:cubicBezTo>
                    <a:cubicBezTo>
                      <a:pt x="5438" y="2653"/>
                      <a:pt x="5428" y="2595"/>
                      <a:pt x="5418" y="2538"/>
                    </a:cubicBezTo>
                    <a:lnTo>
                      <a:pt x="5414" y="2512"/>
                    </a:lnTo>
                    <a:cubicBezTo>
                      <a:pt x="5410" y="2487"/>
                      <a:pt x="5405" y="2463"/>
                      <a:pt x="5401" y="2440"/>
                    </a:cubicBezTo>
                    <a:cubicBezTo>
                      <a:pt x="5412" y="2441"/>
                      <a:pt x="5424" y="2445"/>
                      <a:pt x="5436" y="2449"/>
                    </a:cubicBezTo>
                    <a:cubicBezTo>
                      <a:pt x="5445" y="2451"/>
                      <a:pt x="5454" y="2454"/>
                      <a:pt x="5463" y="2456"/>
                    </a:cubicBezTo>
                    <a:cubicBezTo>
                      <a:pt x="5604" y="2490"/>
                      <a:pt x="5750" y="2525"/>
                      <a:pt x="5903" y="2521"/>
                    </a:cubicBezTo>
                    <a:cubicBezTo>
                      <a:pt x="5931" y="2520"/>
                      <a:pt x="5958" y="2517"/>
                      <a:pt x="5984" y="2510"/>
                    </a:cubicBezTo>
                    <a:cubicBezTo>
                      <a:pt x="6035" y="2497"/>
                      <a:pt x="6070" y="2472"/>
                      <a:pt x="6088" y="2435"/>
                    </a:cubicBezTo>
                    <a:cubicBezTo>
                      <a:pt x="6107" y="2397"/>
                      <a:pt x="6106" y="2354"/>
                      <a:pt x="6086" y="2304"/>
                    </a:cubicBezTo>
                    <a:cubicBezTo>
                      <a:pt x="6054" y="2227"/>
                      <a:pt x="6000" y="2162"/>
                      <a:pt x="5922" y="2108"/>
                    </a:cubicBezTo>
                    <a:cubicBezTo>
                      <a:pt x="5780" y="2008"/>
                      <a:pt x="5618" y="1967"/>
                      <a:pt x="5492" y="1941"/>
                    </a:cubicBezTo>
                    <a:cubicBezTo>
                      <a:pt x="5453" y="1933"/>
                      <a:pt x="5413" y="1928"/>
                      <a:pt x="5373" y="1922"/>
                    </a:cubicBezTo>
                    <a:lnTo>
                      <a:pt x="5365" y="1921"/>
                    </a:lnTo>
                    <a:cubicBezTo>
                      <a:pt x="5357" y="1895"/>
                      <a:pt x="5348" y="1870"/>
                      <a:pt x="5339" y="1845"/>
                    </a:cubicBezTo>
                    <a:cubicBezTo>
                      <a:pt x="5332" y="1828"/>
                      <a:pt x="5326" y="1810"/>
                      <a:pt x="5320" y="1792"/>
                    </a:cubicBezTo>
                    <a:cubicBezTo>
                      <a:pt x="5316" y="1781"/>
                      <a:pt x="5315" y="1768"/>
                      <a:pt x="5312" y="1756"/>
                    </a:cubicBezTo>
                    <a:cubicBezTo>
                      <a:pt x="5312" y="1751"/>
                      <a:pt x="5311" y="1747"/>
                      <a:pt x="5310" y="1742"/>
                    </a:cubicBezTo>
                    <a:cubicBezTo>
                      <a:pt x="5311" y="1731"/>
                      <a:pt x="5310" y="1720"/>
                      <a:pt x="5309" y="1708"/>
                    </a:cubicBezTo>
                    <a:cubicBezTo>
                      <a:pt x="5309" y="1695"/>
                      <a:pt x="5308" y="1675"/>
                      <a:pt x="5310" y="1670"/>
                    </a:cubicBezTo>
                    <a:cubicBezTo>
                      <a:pt x="5312" y="1667"/>
                      <a:pt x="5323" y="1660"/>
                      <a:pt x="5331" y="1655"/>
                    </a:cubicBezTo>
                    <a:cubicBezTo>
                      <a:pt x="5344" y="1647"/>
                      <a:pt x="5359" y="1637"/>
                      <a:pt x="5372" y="1624"/>
                    </a:cubicBezTo>
                    <a:cubicBezTo>
                      <a:pt x="5450" y="1543"/>
                      <a:pt x="5482" y="1439"/>
                      <a:pt x="5462" y="1323"/>
                    </a:cubicBezTo>
                    <a:cubicBezTo>
                      <a:pt x="5437" y="1171"/>
                      <a:pt x="5377" y="1036"/>
                      <a:pt x="5285" y="921"/>
                    </a:cubicBezTo>
                    <a:lnTo>
                      <a:pt x="5250" y="877"/>
                    </a:lnTo>
                    <a:cubicBezTo>
                      <a:pt x="5224" y="843"/>
                      <a:pt x="5197" y="810"/>
                      <a:pt x="5169" y="777"/>
                    </a:cubicBezTo>
                    <a:cubicBezTo>
                      <a:pt x="5082" y="674"/>
                      <a:pt x="4968" y="623"/>
                      <a:pt x="4857" y="574"/>
                    </a:cubicBezTo>
                    <a:cubicBezTo>
                      <a:pt x="4839" y="566"/>
                      <a:pt x="4822" y="558"/>
                      <a:pt x="4804" y="550"/>
                    </a:cubicBezTo>
                    <a:cubicBezTo>
                      <a:pt x="4797" y="547"/>
                      <a:pt x="4784" y="544"/>
                      <a:pt x="4776" y="544"/>
                    </a:cubicBezTo>
                    <a:cubicBezTo>
                      <a:pt x="4720" y="544"/>
                      <a:pt x="4675" y="516"/>
                      <a:pt x="4621" y="483"/>
                    </a:cubicBezTo>
                    <a:cubicBezTo>
                      <a:pt x="4610" y="476"/>
                      <a:pt x="4599" y="469"/>
                      <a:pt x="4587" y="462"/>
                    </a:cubicBezTo>
                    <a:cubicBezTo>
                      <a:pt x="4548" y="439"/>
                      <a:pt x="4505" y="429"/>
                      <a:pt x="4463" y="420"/>
                    </a:cubicBezTo>
                    <a:cubicBezTo>
                      <a:pt x="4446" y="416"/>
                      <a:pt x="4429" y="412"/>
                      <a:pt x="4413" y="407"/>
                    </a:cubicBezTo>
                    <a:cubicBezTo>
                      <a:pt x="4401" y="404"/>
                      <a:pt x="4387" y="399"/>
                      <a:pt x="4378" y="394"/>
                    </a:cubicBezTo>
                    <a:cubicBezTo>
                      <a:pt x="4355" y="379"/>
                      <a:pt x="4331" y="363"/>
                      <a:pt x="4308" y="347"/>
                    </a:cubicBezTo>
                    <a:cubicBezTo>
                      <a:pt x="4281" y="329"/>
                      <a:pt x="4255" y="311"/>
                      <a:pt x="4227" y="293"/>
                    </a:cubicBezTo>
                    <a:cubicBezTo>
                      <a:pt x="4210" y="282"/>
                      <a:pt x="4192" y="275"/>
                      <a:pt x="4176" y="269"/>
                    </a:cubicBezTo>
                    <a:cubicBezTo>
                      <a:pt x="4170" y="267"/>
                      <a:pt x="4165" y="265"/>
                      <a:pt x="4160" y="263"/>
                    </a:cubicBezTo>
                    <a:cubicBezTo>
                      <a:pt x="4134" y="251"/>
                      <a:pt x="4104" y="261"/>
                      <a:pt x="4091" y="286"/>
                    </a:cubicBezTo>
                    <a:cubicBezTo>
                      <a:pt x="4088" y="291"/>
                      <a:pt x="4086" y="296"/>
                      <a:pt x="4085" y="301"/>
                    </a:cubicBezTo>
                    <a:cubicBezTo>
                      <a:pt x="4074" y="300"/>
                      <a:pt x="4063" y="300"/>
                      <a:pt x="4053" y="300"/>
                    </a:cubicBezTo>
                    <a:lnTo>
                      <a:pt x="4037" y="300"/>
                    </a:lnTo>
                    <a:cubicBezTo>
                      <a:pt x="4010" y="301"/>
                      <a:pt x="3988" y="321"/>
                      <a:pt x="3985" y="348"/>
                    </a:cubicBezTo>
                    <a:cubicBezTo>
                      <a:pt x="3982" y="375"/>
                      <a:pt x="3999" y="400"/>
                      <a:pt x="4025" y="407"/>
                    </a:cubicBezTo>
                    <a:lnTo>
                      <a:pt x="4053" y="414"/>
                    </a:lnTo>
                    <a:cubicBezTo>
                      <a:pt x="4058" y="416"/>
                      <a:pt x="4062" y="417"/>
                      <a:pt x="4067" y="418"/>
                    </a:cubicBezTo>
                    <a:cubicBezTo>
                      <a:pt x="4064" y="441"/>
                      <a:pt x="4075" y="465"/>
                      <a:pt x="4097" y="475"/>
                    </a:cubicBezTo>
                    <a:lnTo>
                      <a:pt x="4135" y="494"/>
                    </a:lnTo>
                    <a:cubicBezTo>
                      <a:pt x="4175" y="513"/>
                      <a:pt x="4218" y="534"/>
                      <a:pt x="4261" y="557"/>
                    </a:cubicBezTo>
                    <a:cubicBezTo>
                      <a:pt x="4262" y="559"/>
                      <a:pt x="4263" y="561"/>
                      <a:pt x="4264" y="563"/>
                    </a:cubicBezTo>
                    <a:lnTo>
                      <a:pt x="4266" y="569"/>
                    </a:lnTo>
                    <a:cubicBezTo>
                      <a:pt x="4267" y="570"/>
                      <a:pt x="4267" y="571"/>
                      <a:pt x="4268" y="572"/>
                    </a:cubicBezTo>
                    <a:cubicBezTo>
                      <a:pt x="4197" y="586"/>
                      <a:pt x="4127" y="600"/>
                      <a:pt x="4058" y="613"/>
                    </a:cubicBezTo>
                    <a:cubicBezTo>
                      <a:pt x="4056" y="613"/>
                      <a:pt x="4054" y="613"/>
                      <a:pt x="4051" y="613"/>
                    </a:cubicBezTo>
                    <a:cubicBezTo>
                      <a:pt x="4049" y="612"/>
                      <a:pt x="4047" y="612"/>
                      <a:pt x="4045" y="612"/>
                    </a:cubicBezTo>
                    <a:cubicBezTo>
                      <a:pt x="4023" y="527"/>
                      <a:pt x="4004" y="462"/>
                      <a:pt x="3985" y="402"/>
                    </a:cubicBezTo>
                    <a:cubicBezTo>
                      <a:pt x="3974" y="369"/>
                      <a:pt x="3956" y="336"/>
                      <a:pt x="3932" y="303"/>
                    </a:cubicBezTo>
                    <a:cubicBezTo>
                      <a:pt x="3902" y="262"/>
                      <a:pt x="3870" y="254"/>
                      <a:pt x="3849" y="254"/>
                    </a:cubicBezTo>
                    <a:cubicBezTo>
                      <a:pt x="3834" y="254"/>
                      <a:pt x="3784" y="259"/>
                      <a:pt x="3762" y="332"/>
                    </a:cubicBezTo>
                    <a:cubicBezTo>
                      <a:pt x="3746" y="384"/>
                      <a:pt x="3738" y="437"/>
                      <a:pt x="3734" y="478"/>
                    </a:cubicBezTo>
                    <a:cubicBezTo>
                      <a:pt x="3729" y="513"/>
                      <a:pt x="3728" y="547"/>
                      <a:pt x="3726" y="583"/>
                    </a:cubicBezTo>
                    <a:cubicBezTo>
                      <a:pt x="3722" y="583"/>
                      <a:pt x="3718" y="583"/>
                      <a:pt x="3714" y="583"/>
                    </a:cubicBezTo>
                    <a:cubicBezTo>
                      <a:pt x="3691" y="515"/>
                      <a:pt x="3668" y="447"/>
                      <a:pt x="3646" y="379"/>
                    </a:cubicBezTo>
                    <a:cubicBezTo>
                      <a:pt x="3622" y="306"/>
                      <a:pt x="3598" y="234"/>
                      <a:pt x="3573" y="161"/>
                    </a:cubicBezTo>
                    <a:cubicBezTo>
                      <a:pt x="3560" y="124"/>
                      <a:pt x="3546" y="92"/>
                      <a:pt x="3529" y="64"/>
                    </a:cubicBezTo>
                    <a:cubicBezTo>
                      <a:pt x="3493" y="4"/>
                      <a:pt x="3417" y="0"/>
                      <a:pt x="3375" y="56"/>
                    </a:cubicBezTo>
                    <a:cubicBezTo>
                      <a:pt x="3352" y="85"/>
                      <a:pt x="3333" y="119"/>
                      <a:pt x="3319" y="153"/>
                    </a:cubicBezTo>
                    <a:cubicBezTo>
                      <a:pt x="3272" y="267"/>
                      <a:pt x="3215" y="419"/>
                      <a:pt x="3197" y="590"/>
                    </a:cubicBezTo>
                    <a:cubicBezTo>
                      <a:pt x="3161" y="596"/>
                      <a:pt x="3125" y="602"/>
                      <a:pt x="3089" y="608"/>
                    </a:cubicBezTo>
                    <a:cubicBezTo>
                      <a:pt x="3042" y="616"/>
                      <a:pt x="2995" y="624"/>
                      <a:pt x="2948" y="630"/>
                    </a:cubicBezTo>
                    <a:cubicBezTo>
                      <a:pt x="2920" y="633"/>
                      <a:pt x="2891" y="632"/>
                      <a:pt x="2862" y="631"/>
                    </a:cubicBezTo>
                    <a:cubicBezTo>
                      <a:pt x="2850" y="631"/>
                      <a:pt x="2838" y="630"/>
                      <a:pt x="2826" y="630"/>
                    </a:cubicBezTo>
                    <a:cubicBezTo>
                      <a:pt x="2788" y="630"/>
                      <a:pt x="2749" y="629"/>
                      <a:pt x="2711" y="628"/>
                    </a:cubicBezTo>
                    <a:cubicBezTo>
                      <a:pt x="2622" y="625"/>
                      <a:pt x="2530" y="623"/>
                      <a:pt x="2457" y="628"/>
                    </a:cubicBezTo>
                    <a:lnTo>
                      <a:pt x="2371" y="634"/>
                    </a:lnTo>
                    <a:cubicBezTo>
                      <a:pt x="2229" y="645"/>
                      <a:pt x="2081" y="656"/>
                      <a:pt x="1937" y="649"/>
                    </a:cubicBezTo>
                    <a:cubicBezTo>
                      <a:pt x="1878" y="647"/>
                      <a:pt x="1818" y="644"/>
                      <a:pt x="1759" y="641"/>
                    </a:cubicBezTo>
                    <a:cubicBezTo>
                      <a:pt x="1662" y="636"/>
                      <a:pt x="1564" y="631"/>
                      <a:pt x="1467" y="628"/>
                    </a:cubicBezTo>
                    <a:cubicBezTo>
                      <a:pt x="1404" y="626"/>
                      <a:pt x="1341" y="631"/>
                      <a:pt x="1281" y="636"/>
                    </a:cubicBezTo>
                    <a:lnTo>
                      <a:pt x="1256" y="638"/>
                    </a:lnTo>
                    <a:cubicBezTo>
                      <a:pt x="1211" y="641"/>
                      <a:pt x="1171" y="660"/>
                      <a:pt x="1140" y="695"/>
                    </a:cubicBezTo>
                    <a:cubicBezTo>
                      <a:pt x="1137" y="697"/>
                      <a:pt x="1126" y="702"/>
                      <a:pt x="1116" y="703"/>
                    </a:cubicBezTo>
                    <a:cubicBezTo>
                      <a:pt x="1072" y="706"/>
                      <a:pt x="1027" y="707"/>
                      <a:pt x="983" y="708"/>
                    </a:cubicBezTo>
                    <a:cubicBezTo>
                      <a:pt x="960" y="708"/>
                      <a:pt x="938" y="709"/>
                      <a:pt x="915" y="710"/>
                    </a:cubicBezTo>
                    <a:cubicBezTo>
                      <a:pt x="900" y="710"/>
                      <a:pt x="884" y="712"/>
                      <a:pt x="868" y="716"/>
                    </a:cubicBezTo>
                    <a:cubicBezTo>
                      <a:pt x="796" y="732"/>
                      <a:pt x="780" y="781"/>
                      <a:pt x="788" y="818"/>
                    </a:cubicBezTo>
                    <a:cubicBezTo>
                      <a:pt x="793" y="843"/>
                      <a:pt x="809" y="865"/>
                      <a:pt x="827" y="881"/>
                    </a:cubicBezTo>
                    <a:cubicBezTo>
                      <a:pt x="818" y="890"/>
                      <a:pt x="810" y="901"/>
                      <a:pt x="803" y="911"/>
                    </a:cubicBezTo>
                    <a:lnTo>
                      <a:pt x="796" y="921"/>
                    </a:lnTo>
                    <a:cubicBezTo>
                      <a:pt x="785" y="936"/>
                      <a:pt x="782" y="956"/>
                      <a:pt x="789" y="974"/>
                    </a:cubicBezTo>
                    <a:cubicBezTo>
                      <a:pt x="795" y="991"/>
                      <a:pt x="811" y="1004"/>
                      <a:pt x="829" y="1007"/>
                    </a:cubicBezTo>
                    <a:lnTo>
                      <a:pt x="842" y="1010"/>
                    </a:lnTo>
                    <a:cubicBezTo>
                      <a:pt x="855" y="1013"/>
                      <a:pt x="868" y="1016"/>
                      <a:pt x="881" y="1017"/>
                    </a:cubicBezTo>
                    <a:cubicBezTo>
                      <a:pt x="886" y="1017"/>
                      <a:pt x="890" y="1017"/>
                      <a:pt x="895" y="1017"/>
                    </a:cubicBezTo>
                    <a:lnTo>
                      <a:pt x="895" y="1017"/>
                    </a:lnTo>
                    <a:cubicBezTo>
                      <a:pt x="902" y="1017"/>
                      <a:pt x="908" y="1017"/>
                      <a:pt x="915" y="1017"/>
                    </a:cubicBezTo>
                    <a:cubicBezTo>
                      <a:pt x="927" y="1016"/>
                      <a:pt x="938" y="1017"/>
                      <a:pt x="939" y="1017"/>
                    </a:cubicBezTo>
                    <a:cubicBezTo>
                      <a:pt x="1009" y="1041"/>
                      <a:pt x="1078" y="1045"/>
                      <a:pt x="1131" y="1045"/>
                    </a:cubicBezTo>
                    <a:cubicBezTo>
                      <a:pt x="1156" y="1045"/>
                      <a:pt x="1180" y="1044"/>
                      <a:pt x="1205" y="1043"/>
                    </a:cubicBezTo>
                    <a:lnTo>
                      <a:pt x="1239" y="1042"/>
                    </a:lnTo>
                    <a:cubicBezTo>
                      <a:pt x="1258" y="1042"/>
                      <a:pt x="1277" y="1037"/>
                      <a:pt x="1297" y="1030"/>
                    </a:cubicBezTo>
                    <a:cubicBezTo>
                      <a:pt x="1320" y="1022"/>
                      <a:pt x="1347" y="1024"/>
                      <a:pt x="1382" y="1030"/>
                    </a:cubicBezTo>
                    <a:cubicBezTo>
                      <a:pt x="1424" y="1036"/>
                      <a:pt x="1467" y="1037"/>
                      <a:pt x="1503" y="1037"/>
                    </a:cubicBezTo>
                    <a:lnTo>
                      <a:pt x="1537" y="1037"/>
                    </a:lnTo>
                    <a:lnTo>
                      <a:pt x="1552" y="1037"/>
                    </a:lnTo>
                    <a:cubicBezTo>
                      <a:pt x="1569" y="1037"/>
                      <a:pt x="1586" y="1036"/>
                      <a:pt x="1603" y="1034"/>
                    </a:cubicBezTo>
                    <a:cubicBezTo>
                      <a:pt x="1624" y="1032"/>
                      <a:pt x="1645" y="1030"/>
                      <a:pt x="1665" y="1033"/>
                    </a:cubicBezTo>
                    <a:cubicBezTo>
                      <a:pt x="1779" y="1051"/>
                      <a:pt x="1894" y="1052"/>
                      <a:pt x="2005" y="1053"/>
                    </a:cubicBezTo>
                    <a:cubicBezTo>
                      <a:pt x="2057" y="1053"/>
                      <a:pt x="2108" y="1054"/>
                      <a:pt x="2159" y="1056"/>
                    </a:cubicBezTo>
                    <a:cubicBezTo>
                      <a:pt x="2201" y="1058"/>
                      <a:pt x="2242" y="1059"/>
                      <a:pt x="2284" y="1059"/>
                    </a:cubicBezTo>
                    <a:cubicBezTo>
                      <a:pt x="2412" y="1059"/>
                      <a:pt x="2525" y="1048"/>
                      <a:pt x="2628" y="1028"/>
                    </a:cubicBezTo>
                    <a:cubicBezTo>
                      <a:pt x="2716" y="1010"/>
                      <a:pt x="2806" y="1009"/>
                      <a:pt x="2887" y="1009"/>
                    </a:cubicBezTo>
                    <a:cubicBezTo>
                      <a:pt x="2961" y="1009"/>
                      <a:pt x="3036" y="1005"/>
                      <a:pt x="3109" y="1001"/>
                    </a:cubicBezTo>
                    <a:cubicBezTo>
                      <a:pt x="3117" y="1001"/>
                      <a:pt x="3124" y="1000"/>
                      <a:pt x="3132" y="1000"/>
                    </a:cubicBezTo>
                    <a:cubicBezTo>
                      <a:pt x="3125" y="1026"/>
                      <a:pt x="3118" y="1051"/>
                      <a:pt x="3110" y="1077"/>
                    </a:cubicBezTo>
                    <a:cubicBezTo>
                      <a:pt x="3110" y="1077"/>
                      <a:pt x="3110" y="1077"/>
                      <a:pt x="3110" y="1077"/>
                    </a:cubicBezTo>
                    <a:cubicBezTo>
                      <a:pt x="3081" y="1097"/>
                      <a:pt x="3052" y="1116"/>
                      <a:pt x="3023" y="1134"/>
                    </a:cubicBezTo>
                    <a:lnTo>
                      <a:pt x="2903" y="1212"/>
                    </a:lnTo>
                    <a:cubicBezTo>
                      <a:pt x="2836" y="1256"/>
                      <a:pt x="2768" y="1300"/>
                      <a:pt x="2701" y="1345"/>
                    </a:cubicBezTo>
                    <a:cubicBezTo>
                      <a:pt x="2691" y="1352"/>
                      <a:pt x="2682" y="1355"/>
                      <a:pt x="2675" y="1355"/>
                    </a:cubicBezTo>
                    <a:cubicBezTo>
                      <a:pt x="2672" y="1355"/>
                      <a:pt x="2663" y="1355"/>
                      <a:pt x="2645" y="1341"/>
                    </a:cubicBezTo>
                    <a:lnTo>
                      <a:pt x="2640" y="1336"/>
                    </a:lnTo>
                    <a:cubicBezTo>
                      <a:pt x="2628" y="1325"/>
                      <a:pt x="2613" y="1320"/>
                      <a:pt x="2597" y="1322"/>
                    </a:cubicBezTo>
                    <a:cubicBezTo>
                      <a:pt x="2581" y="1323"/>
                      <a:pt x="2567" y="1332"/>
                      <a:pt x="2558" y="1345"/>
                    </a:cubicBezTo>
                    <a:lnTo>
                      <a:pt x="2551" y="1354"/>
                    </a:lnTo>
                    <a:cubicBezTo>
                      <a:pt x="2546" y="1362"/>
                      <a:pt x="2542" y="1368"/>
                      <a:pt x="2539" y="1373"/>
                    </a:cubicBezTo>
                    <a:cubicBezTo>
                      <a:pt x="2474" y="1485"/>
                      <a:pt x="2375" y="1567"/>
                      <a:pt x="2226" y="1631"/>
                    </a:cubicBezTo>
                    <a:cubicBezTo>
                      <a:pt x="2193" y="1646"/>
                      <a:pt x="2163" y="1664"/>
                      <a:pt x="2136" y="1681"/>
                    </a:cubicBezTo>
                    <a:cubicBezTo>
                      <a:pt x="2120" y="1691"/>
                      <a:pt x="2071" y="1720"/>
                      <a:pt x="2078" y="1784"/>
                    </a:cubicBezTo>
                    <a:cubicBezTo>
                      <a:pt x="2078" y="1786"/>
                      <a:pt x="2077" y="1787"/>
                      <a:pt x="2076" y="1788"/>
                    </a:cubicBezTo>
                    <a:cubicBezTo>
                      <a:pt x="2037" y="1829"/>
                      <a:pt x="2000" y="1871"/>
                      <a:pt x="1962" y="1913"/>
                    </a:cubicBezTo>
                    <a:cubicBezTo>
                      <a:pt x="1854" y="2034"/>
                      <a:pt x="1751" y="2149"/>
                      <a:pt x="1619" y="2235"/>
                    </a:cubicBezTo>
                    <a:lnTo>
                      <a:pt x="1580" y="2260"/>
                    </a:lnTo>
                    <a:cubicBezTo>
                      <a:pt x="1559" y="2273"/>
                      <a:pt x="1518" y="2298"/>
                      <a:pt x="1519" y="2358"/>
                    </a:cubicBezTo>
                    <a:cubicBezTo>
                      <a:pt x="1516" y="2362"/>
                      <a:pt x="1512" y="2367"/>
                      <a:pt x="1508" y="2371"/>
                    </a:cubicBezTo>
                    <a:cubicBezTo>
                      <a:pt x="1500" y="2380"/>
                      <a:pt x="1492" y="2390"/>
                      <a:pt x="1485" y="2400"/>
                    </a:cubicBezTo>
                    <a:cubicBezTo>
                      <a:pt x="1476" y="2413"/>
                      <a:pt x="1473" y="2429"/>
                      <a:pt x="1477" y="2445"/>
                    </a:cubicBezTo>
                    <a:cubicBezTo>
                      <a:pt x="1483" y="2470"/>
                      <a:pt x="1467" y="2502"/>
                      <a:pt x="1448" y="2539"/>
                    </a:cubicBezTo>
                    <a:cubicBezTo>
                      <a:pt x="1439" y="2557"/>
                      <a:pt x="1430" y="2575"/>
                      <a:pt x="1423" y="2594"/>
                    </a:cubicBezTo>
                    <a:cubicBezTo>
                      <a:pt x="1414" y="2616"/>
                      <a:pt x="1420" y="2641"/>
                      <a:pt x="1438" y="2656"/>
                    </a:cubicBezTo>
                    <a:cubicBezTo>
                      <a:pt x="1456" y="2671"/>
                      <a:pt x="1482" y="2673"/>
                      <a:pt x="1502" y="2660"/>
                    </a:cubicBezTo>
                    <a:cubicBezTo>
                      <a:pt x="1515" y="2652"/>
                      <a:pt x="1521" y="2649"/>
                      <a:pt x="1525" y="2648"/>
                    </a:cubicBezTo>
                    <a:cubicBezTo>
                      <a:pt x="1528" y="2649"/>
                      <a:pt x="1535" y="2654"/>
                      <a:pt x="1548" y="2664"/>
                    </a:cubicBezTo>
                    <a:cubicBezTo>
                      <a:pt x="1571" y="2682"/>
                      <a:pt x="1604" y="2679"/>
                      <a:pt x="1623" y="2657"/>
                    </a:cubicBezTo>
                    <a:lnTo>
                      <a:pt x="1638" y="2640"/>
                    </a:lnTo>
                    <a:cubicBezTo>
                      <a:pt x="1648" y="2628"/>
                      <a:pt x="1657" y="2616"/>
                      <a:pt x="1668" y="2605"/>
                    </a:cubicBezTo>
                    <a:cubicBezTo>
                      <a:pt x="1678" y="2595"/>
                      <a:pt x="1690" y="2583"/>
                      <a:pt x="1703" y="2573"/>
                    </a:cubicBezTo>
                    <a:cubicBezTo>
                      <a:pt x="1703" y="2574"/>
                      <a:pt x="1704" y="2575"/>
                      <a:pt x="1705" y="2576"/>
                    </a:cubicBezTo>
                    <a:cubicBezTo>
                      <a:pt x="1713" y="2590"/>
                      <a:pt x="1728" y="2599"/>
                      <a:pt x="1744" y="2601"/>
                    </a:cubicBezTo>
                    <a:cubicBezTo>
                      <a:pt x="1760" y="2603"/>
                      <a:pt x="1776" y="2598"/>
                      <a:pt x="1788" y="2587"/>
                    </a:cubicBezTo>
                    <a:lnTo>
                      <a:pt x="1796" y="2579"/>
                    </a:lnTo>
                    <a:cubicBezTo>
                      <a:pt x="1803" y="2573"/>
                      <a:pt x="1810" y="2566"/>
                      <a:pt x="1817" y="2560"/>
                    </a:cubicBezTo>
                    <a:lnTo>
                      <a:pt x="1847" y="2533"/>
                    </a:lnTo>
                    <a:cubicBezTo>
                      <a:pt x="1912" y="2474"/>
                      <a:pt x="1974" y="2419"/>
                      <a:pt x="2048" y="2382"/>
                    </a:cubicBezTo>
                    <a:cubicBezTo>
                      <a:pt x="2049" y="2382"/>
                      <a:pt x="2049" y="2382"/>
                      <a:pt x="2050" y="2381"/>
                    </a:cubicBezTo>
                    <a:cubicBezTo>
                      <a:pt x="2062" y="2393"/>
                      <a:pt x="2079" y="2398"/>
                      <a:pt x="2095" y="2396"/>
                    </a:cubicBezTo>
                    <a:cubicBezTo>
                      <a:pt x="2112" y="2394"/>
                      <a:pt x="2126" y="2384"/>
                      <a:pt x="2135" y="2369"/>
                    </a:cubicBezTo>
                    <a:cubicBezTo>
                      <a:pt x="2151" y="2341"/>
                      <a:pt x="2174" y="2320"/>
                      <a:pt x="2202" y="2303"/>
                    </a:cubicBezTo>
                    <a:cubicBezTo>
                      <a:pt x="2131" y="2552"/>
                      <a:pt x="2038" y="2790"/>
                      <a:pt x="1962" y="2973"/>
                    </a:cubicBezTo>
                    <a:cubicBezTo>
                      <a:pt x="1923" y="3070"/>
                      <a:pt x="1877" y="3167"/>
                      <a:pt x="1834" y="3261"/>
                    </a:cubicBezTo>
                    <a:cubicBezTo>
                      <a:pt x="1812" y="3308"/>
                      <a:pt x="1790" y="3355"/>
                      <a:pt x="1768" y="3403"/>
                    </a:cubicBezTo>
                    <a:cubicBezTo>
                      <a:pt x="1758" y="3425"/>
                      <a:pt x="1748" y="3448"/>
                      <a:pt x="1742" y="3473"/>
                    </a:cubicBezTo>
                    <a:cubicBezTo>
                      <a:pt x="1731" y="3515"/>
                      <a:pt x="1735" y="3541"/>
                      <a:pt x="1751" y="3565"/>
                    </a:cubicBezTo>
                    <a:lnTo>
                      <a:pt x="1740" y="3588"/>
                    </a:lnTo>
                    <a:cubicBezTo>
                      <a:pt x="1700" y="3670"/>
                      <a:pt x="1660" y="3752"/>
                      <a:pt x="1622" y="3829"/>
                    </a:cubicBezTo>
                    <a:cubicBezTo>
                      <a:pt x="1620" y="3831"/>
                      <a:pt x="1618" y="3833"/>
                      <a:pt x="1614" y="3836"/>
                    </a:cubicBezTo>
                    <a:cubicBezTo>
                      <a:pt x="1603" y="3844"/>
                      <a:pt x="1592" y="3853"/>
                      <a:pt x="1581" y="3862"/>
                    </a:cubicBezTo>
                    <a:cubicBezTo>
                      <a:pt x="1559" y="3878"/>
                      <a:pt x="1536" y="3896"/>
                      <a:pt x="1515" y="3916"/>
                    </a:cubicBezTo>
                    <a:cubicBezTo>
                      <a:pt x="1425" y="3999"/>
                      <a:pt x="1318" y="4058"/>
                      <a:pt x="1189" y="4098"/>
                    </a:cubicBezTo>
                    <a:cubicBezTo>
                      <a:pt x="1037" y="4145"/>
                      <a:pt x="816" y="4288"/>
                      <a:pt x="727" y="4379"/>
                    </a:cubicBezTo>
                    <a:cubicBezTo>
                      <a:pt x="709" y="4398"/>
                      <a:pt x="707" y="4427"/>
                      <a:pt x="722" y="4449"/>
                    </a:cubicBezTo>
                    <a:cubicBezTo>
                      <a:pt x="737" y="4470"/>
                      <a:pt x="765" y="4477"/>
                      <a:pt x="789" y="4467"/>
                    </a:cubicBezTo>
                    <a:lnTo>
                      <a:pt x="796" y="4463"/>
                    </a:lnTo>
                    <a:cubicBezTo>
                      <a:pt x="803" y="4461"/>
                      <a:pt x="810" y="4458"/>
                      <a:pt x="817" y="4453"/>
                    </a:cubicBezTo>
                    <a:cubicBezTo>
                      <a:pt x="929" y="4375"/>
                      <a:pt x="1059" y="4310"/>
                      <a:pt x="1239" y="4242"/>
                    </a:cubicBezTo>
                    <a:cubicBezTo>
                      <a:pt x="1279" y="4227"/>
                      <a:pt x="1320" y="4213"/>
                      <a:pt x="1361" y="4200"/>
                    </a:cubicBezTo>
                    <a:cubicBezTo>
                      <a:pt x="1391" y="4190"/>
                      <a:pt x="1421" y="4180"/>
                      <a:pt x="1451" y="4169"/>
                    </a:cubicBezTo>
                    <a:cubicBezTo>
                      <a:pt x="1452" y="4169"/>
                      <a:pt x="1453" y="4168"/>
                      <a:pt x="1454" y="4168"/>
                    </a:cubicBezTo>
                    <a:lnTo>
                      <a:pt x="1432" y="4213"/>
                    </a:lnTo>
                    <a:cubicBezTo>
                      <a:pt x="1318" y="4441"/>
                      <a:pt x="1205" y="4670"/>
                      <a:pt x="1093" y="4898"/>
                    </a:cubicBezTo>
                    <a:close/>
                    <a:moveTo>
                      <a:pt x="2415" y="2188"/>
                    </a:moveTo>
                    <a:cubicBezTo>
                      <a:pt x="2416" y="2184"/>
                      <a:pt x="2417" y="2182"/>
                      <a:pt x="2418" y="2180"/>
                    </a:cubicBezTo>
                    <a:cubicBezTo>
                      <a:pt x="2420" y="2180"/>
                      <a:pt x="2423" y="2181"/>
                      <a:pt x="2428" y="2182"/>
                    </a:cubicBezTo>
                    <a:cubicBezTo>
                      <a:pt x="2454" y="2188"/>
                      <a:pt x="2486" y="2182"/>
                      <a:pt x="2507" y="2167"/>
                    </a:cubicBezTo>
                    <a:cubicBezTo>
                      <a:pt x="2528" y="2153"/>
                      <a:pt x="2547" y="2138"/>
                      <a:pt x="2567" y="2123"/>
                    </a:cubicBezTo>
                    <a:cubicBezTo>
                      <a:pt x="2592" y="2104"/>
                      <a:pt x="2616" y="2085"/>
                      <a:pt x="2641" y="2069"/>
                    </a:cubicBezTo>
                    <a:cubicBezTo>
                      <a:pt x="2734" y="2009"/>
                      <a:pt x="2827" y="1950"/>
                      <a:pt x="2920" y="1891"/>
                    </a:cubicBezTo>
                    <a:lnTo>
                      <a:pt x="2874" y="2009"/>
                    </a:lnTo>
                    <a:cubicBezTo>
                      <a:pt x="2852" y="2067"/>
                      <a:pt x="2830" y="2125"/>
                      <a:pt x="2809" y="2183"/>
                    </a:cubicBezTo>
                    <a:cubicBezTo>
                      <a:pt x="2803" y="2199"/>
                      <a:pt x="2793" y="2237"/>
                      <a:pt x="2812" y="2268"/>
                    </a:cubicBezTo>
                    <a:cubicBezTo>
                      <a:pt x="2811" y="2269"/>
                      <a:pt x="2810" y="2270"/>
                      <a:pt x="2809" y="2271"/>
                    </a:cubicBezTo>
                    <a:cubicBezTo>
                      <a:pt x="2748" y="2361"/>
                      <a:pt x="2686" y="2450"/>
                      <a:pt x="2625" y="2540"/>
                    </a:cubicBezTo>
                    <a:cubicBezTo>
                      <a:pt x="2503" y="2719"/>
                      <a:pt x="2377" y="2903"/>
                      <a:pt x="2251" y="3083"/>
                    </a:cubicBezTo>
                    <a:cubicBezTo>
                      <a:pt x="2179" y="3187"/>
                      <a:pt x="2102" y="3291"/>
                      <a:pt x="2028" y="3391"/>
                    </a:cubicBezTo>
                    <a:cubicBezTo>
                      <a:pt x="2017" y="3405"/>
                      <a:pt x="2006" y="3420"/>
                      <a:pt x="1996" y="3434"/>
                    </a:cubicBezTo>
                    <a:cubicBezTo>
                      <a:pt x="2114" y="3082"/>
                      <a:pt x="2232" y="2731"/>
                      <a:pt x="2350" y="2379"/>
                    </a:cubicBezTo>
                    <a:lnTo>
                      <a:pt x="2415" y="2188"/>
                    </a:lnTo>
                    <a:close/>
                    <a:moveTo>
                      <a:pt x="3402" y="568"/>
                    </a:moveTo>
                    <a:lnTo>
                      <a:pt x="3429" y="441"/>
                    </a:lnTo>
                    <a:lnTo>
                      <a:pt x="3464" y="564"/>
                    </a:lnTo>
                    <a:lnTo>
                      <a:pt x="3402" y="568"/>
                    </a:lnTo>
                    <a:close/>
                    <a:moveTo>
                      <a:pt x="3865" y="1455"/>
                    </a:moveTo>
                    <a:cubicBezTo>
                      <a:pt x="3878" y="1448"/>
                      <a:pt x="3890" y="1441"/>
                      <a:pt x="3902" y="1435"/>
                    </a:cubicBezTo>
                    <a:cubicBezTo>
                      <a:pt x="3912" y="1464"/>
                      <a:pt x="3909" y="1491"/>
                      <a:pt x="3892" y="1524"/>
                    </a:cubicBezTo>
                    <a:cubicBezTo>
                      <a:pt x="3886" y="1534"/>
                      <a:pt x="3880" y="1545"/>
                      <a:pt x="3875" y="1556"/>
                    </a:cubicBezTo>
                    <a:cubicBezTo>
                      <a:pt x="3873" y="1522"/>
                      <a:pt x="3869" y="1488"/>
                      <a:pt x="3865" y="1455"/>
                    </a:cubicBezTo>
                    <a:close/>
                    <a:moveTo>
                      <a:pt x="3397" y="1657"/>
                    </a:moveTo>
                    <a:lnTo>
                      <a:pt x="3649" y="1566"/>
                    </a:lnTo>
                    <a:cubicBezTo>
                      <a:pt x="3651" y="1612"/>
                      <a:pt x="3649" y="1658"/>
                      <a:pt x="3646" y="1707"/>
                    </a:cubicBezTo>
                    <a:cubicBezTo>
                      <a:pt x="3645" y="1730"/>
                      <a:pt x="3644" y="1753"/>
                      <a:pt x="3643" y="1777"/>
                    </a:cubicBezTo>
                    <a:lnTo>
                      <a:pt x="3397" y="1657"/>
                    </a:lnTo>
                    <a:close/>
                    <a:moveTo>
                      <a:pt x="5437" y="2083"/>
                    </a:moveTo>
                    <a:cubicBezTo>
                      <a:pt x="5437" y="2082"/>
                      <a:pt x="5437" y="2081"/>
                      <a:pt x="5437" y="2080"/>
                    </a:cubicBezTo>
                    <a:cubicBezTo>
                      <a:pt x="5634" y="2105"/>
                      <a:pt x="5776" y="2168"/>
                      <a:pt x="5891" y="2280"/>
                    </a:cubicBezTo>
                    <a:cubicBezTo>
                      <a:pt x="5909" y="2297"/>
                      <a:pt x="5926" y="2320"/>
                      <a:pt x="5940" y="2346"/>
                    </a:cubicBezTo>
                    <a:cubicBezTo>
                      <a:pt x="5944" y="2354"/>
                      <a:pt x="5945" y="2358"/>
                      <a:pt x="5945" y="2359"/>
                    </a:cubicBezTo>
                    <a:cubicBezTo>
                      <a:pt x="5944" y="2360"/>
                      <a:pt x="5940" y="2364"/>
                      <a:pt x="5930" y="2367"/>
                    </a:cubicBezTo>
                    <a:cubicBezTo>
                      <a:pt x="5913" y="2372"/>
                      <a:pt x="5898" y="2375"/>
                      <a:pt x="5884" y="2376"/>
                    </a:cubicBezTo>
                    <a:cubicBezTo>
                      <a:pt x="5772" y="2383"/>
                      <a:pt x="5661" y="2352"/>
                      <a:pt x="5553" y="2322"/>
                    </a:cubicBezTo>
                    <a:cubicBezTo>
                      <a:pt x="5541" y="2318"/>
                      <a:pt x="5530" y="2314"/>
                      <a:pt x="5518" y="2310"/>
                    </a:cubicBezTo>
                    <a:cubicBezTo>
                      <a:pt x="5495" y="2302"/>
                      <a:pt x="5470" y="2293"/>
                      <a:pt x="5443" y="2289"/>
                    </a:cubicBezTo>
                    <a:cubicBezTo>
                      <a:pt x="5440" y="2289"/>
                      <a:pt x="5436" y="2284"/>
                      <a:pt x="5426" y="2273"/>
                    </a:cubicBezTo>
                    <a:cubicBezTo>
                      <a:pt x="5421" y="2267"/>
                      <a:pt x="5415" y="2260"/>
                      <a:pt x="5408" y="2253"/>
                    </a:cubicBezTo>
                    <a:cubicBezTo>
                      <a:pt x="5421" y="2240"/>
                      <a:pt x="5433" y="2222"/>
                      <a:pt x="5436" y="2199"/>
                    </a:cubicBezTo>
                    <a:cubicBezTo>
                      <a:pt x="5441" y="2161"/>
                      <a:pt x="5442" y="2122"/>
                      <a:pt x="5437" y="2083"/>
                    </a:cubicBezTo>
                    <a:close/>
                    <a:moveTo>
                      <a:pt x="4702" y="2635"/>
                    </a:moveTo>
                    <a:cubicBezTo>
                      <a:pt x="4706" y="2627"/>
                      <a:pt x="4726" y="2615"/>
                      <a:pt x="4768" y="2610"/>
                    </a:cubicBezTo>
                    <a:cubicBezTo>
                      <a:pt x="4834" y="2601"/>
                      <a:pt x="4900" y="2586"/>
                      <a:pt x="4963" y="2572"/>
                    </a:cubicBezTo>
                    <a:lnTo>
                      <a:pt x="4992" y="2565"/>
                    </a:lnTo>
                    <a:cubicBezTo>
                      <a:pt x="5001" y="2615"/>
                      <a:pt x="5010" y="2663"/>
                      <a:pt x="5011" y="2710"/>
                    </a:cubicBezTo>
                    <a:cubicBezTo>
                      <a:pt x="5012" y="2758"/>
                      <a:pt x="5008" y="2806"/>
                      <a:pt x="5005" y="2856"/>
                    </a:cubicBezTo>
                    <a:cubicBezTo>
                      <a:pt x="5003" y="2877"/>
                      <a:pt x="5001" y="2897"/>
                      <a:pt x="5000" y="2917"/>
                    </a:cubicBezTo>
                    <a:lnTo>
                      <a:pt x="4989" y="3101"/>
                    </a:lnTo>
                    <a:cubicBezTo>
                      <a:pt x="4987" y="3098"/>
                      <a:pt x="4984" y="3094"/>
                      <a:pt x="4982" y="3090"/>
                    </a:cubicBezTo>
                    <a:cubicBezTo>
                      <a:pt x="4936" y="3019"/>
                      <a:pt x="4889" y="2948"/>
                      <a:pt x="4842" y="2878"/>
                    </a:cubicBezTo>
                    <a:cubicBezTo>
                      <a:pt x="4802" y="2818"/>
                      <a:pt x="4762" y="2758"/>
                      <a:pt x="4723" y="2698"/>
                    </a:cubicBezTo>
                    <a:cubicBezTo>
                      <a:pt x="4702" y="2665"/>
                      <a:pt x="4698" y="2644"/>
                      <a:pt x="4702" y="2635"/>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思源黑体 CN Light" panose="020B0300000000000000" pitchFamily="34" charset="-122"/>
                </a:endParaRPr>
              </a:p>
            </p:txBody>
          </p:sp>
        </p:grpSp>
      </p:grpSp>
      <p:grpSp>
        <p:nvGrpSpPr>
          <p:cNvPr id="74" name="组合 73"/>
          <p:cNvGrpSpPr/>
          <p:nvPr/>
        </p:nvGrpSpPr>
        <p:grpSpPr>
          <a:xfrm>
            <a:off x="8430155" y="3716747"/>
            <a:ext cx="2216140" cy="618499"/>
            <a:chOff x="8430155" y="3658872"/>
            <a:chExt cx="2216140" cy="618499"/>
          </a:xfrm>
        </p:grpSpPr>
        <p:sp>
          <p:nvSpPr>
            <p:cNvPr id="62" name="文本框 61"/>
            <p:cNvSpPr txBox="1"/>
            <p:nvPr/>
          </p:nvSpPr>
          <p:spPr>
            <a:xfrm>
              <a:off x="8430155" y="3768066"/>
              <a:ext cx="1482247" cy="400110"/>
            </a:xfrm>
            <a:prstGeom prst="rect">
              <a:avLst/>
            </a:prstGeom>
            <a:noFill/>
          </p:spPr>
          <p:txBody>
            <a:bodyPr wrap="square" rtlCol="0">
              <a:spAutoFit/>
            </a:bodyPr>
            <a:lstStyle/>
            <a:p>
              <a:pPr marL="0" marR="0" lvl="0" indent="0" algn="r" defTabSz="457200" rtl="0" eaLnBrk="1" fontAlgn="auto" latinLnBrk="0" hangingPunct="1">
                <a:lnSpc>
                  <a:spcPct val="100000"/>
                </a:lnSpc>
                <a:spcBef>
                  <a:spcPct val="0"/>
                </a:spcBef>
                <a:spcAft>
                  <a:spcPct val="0"/>
                </a:spcAft>
                <a:buClrTx/>
                <a:buSzTx/>
                <a:buFontTx/>
                <a:buNone/>
                <a:defRPr/>
              </a:pPr>
              <a:r>
                <a:rPr kumimoji="1" lang="zh-CN" altLang="en-US" sz="2000" i="0" u="none" strike="noStrike" kern="1200" cap="none" spc="0" normalizeH="0" baseline="0" noProof="0">
                  <a:ln>
                    <a:noFill/>
                  </a:ln>
                  <a:solidFill>
                    <a:schemeClr val="tx1">
                      <a:lumMod val="75000"/>
                      <a:lumOff val="25000"/>
                    </a:schemeClr>
                  </a:solidFill>
                  <a:effectLst/>
                  <a:uLnTx/>
                  <a:uFillTx/>
                  <a:latin typeface="+mj-ea"/>
                  <a:ea typeface="+mj-ea"/>
                  <a:cs typeface="+mn-ea"/>
                  <a:sym typeface="+mn-lt"/>
                </a:rPr>
                <a:t>游泳洗浴</a:t>
              </a:r>
            </a:p>
          </p:txBody>
        </p:sp>
        <p:grpSp>
          <p:nvGrpSpPr>
            <p:cNvPr id="70" name="组合 69"/>
            <p:cNvGrpSpPr/>
            <p:nvPr/>
          </p:nvGrpSpPr>
          <p:grpSpPr>
            <a:xfrm>
              <a:off x="10027796" y="3658872"/>
              <a:ext cx="618499" cy="618499"/>
              <a:chOff x="10027796" y="3658872"/>
              <a:chExt cx="618499" cy="618499"/>
            </a:xfrm>
          </p:grpSpPr>
          <p:sp>
            <p:nvSpPr>
              <p:cNvPr id="64" name="椭圆 63"/>
              <p:cNvSpPr>
                <a:spLocks noChangeAspect="1"/>
              </p:cNvSpPr>
              <p:nvPr/>
            </p:nvSpPr>
            <p:spPr>
              <a:xfrm>
                <a:off x="10027796" y="3658872"/>
                <a:ext cx="618499" cy="618499"/>
              </a:xfrm>
              <a:prstGeom prst="ellipse">
                <a:avLst/>
              </a:prstGeom>
              <a:gradFill>
                <a:gsLst>
                  <a:gs pos="0">
                    <a:srgbClr val="E03939"/>
                  </a:gs>
                  <a:gs pos="100000">
                    <a:srgbClr val="B91919"/>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a:latin typeface="思源黑体 CN Light" panose="020B0300000000000000" pitchFamily="34" charset="-122"/>
                  <a:cs typeface="+mn-ea"/>
                  <a:sym typeface="+mn-lt"/>
                </a:endParaRPr>
              </a:p>
            </p:txBody>
          </p:sp>
          <p:sp>
            <p:nvSpPr>
              <p:cNvPr id="66" name="freeform"/>
              <p:cNvSpPr/>
              <p:nvPr/>
            </p:nvSpPr>
            <p:spPr>
              <a:xfrm>
                <a:off x="10136718" y="3841505"/>
                <a:ext cx="400655" cy="253233"/>
              </a:xfrm>
              <a:custGeom>
                <a:avLst/>
                <a:gdLst>
                  <a:gd name="connsiteX0" fmla="*/ 190901 w 601409"/>
                  <a:gd name="connsiteY0" fmla="*/ 268391 h 380120"/>
                  <a:gd name="connsiteX1" fmla="*/ 271280 w 601409"/>
                  <a:gd name="connsiteY1" fmla="*/ 305634 h 380120"/>
                  <a:gd name="connsiteX2" fmla="*/ 297116 w 601409"/>
                  <a:gd name="connsiteY2" fmla="*/ 317093 h 380120"/>
                  <a:gd name="connsiteX3" fmla="*/ 321517 w 601409"/>
                  <a:gd name="connsiteY3" fmla="*/ 305634 h 380120"/>
                  <a:gd name="connsiteX4" fmla="*/ 401896 w 601409"/>
                  <a:gd name="connsiteY4" fmla="*/ 268391 h 380120"/>
                  <a:gd name="connsiteX5" fmla="*/ 483711 w 601409"/>
                  <a:gd name="connsiteY5" fmla="*/ 305634 h 380120"/>
                  <a:gd name="connsiteX6" fmla="*/ 508112 w 601409"/>
                  <a:gd name="connsiteY6" fmla="*/ 317093 h 380120"/>
                  <a:gd name="connsiteX7" fmla="*/ 532513 w 601409"/>
                  <a:gd name="connsiteY7" fmla="*/ 305634 h 380120"/>
                  <a:gd name="connsiteX8" fmla="*/ 601409 w 601409"/>
                  <a:gd name="connsiteY8" fmla="*/ 271256 h 380120"/>
                  <a:gd name="connsiteX9" fmla="*/ 601409 w 601409"/>
                  <a:gd name="connsiteY9" fmla="*/ 334282 h 380120"/>
                  <a:gd name="connsiteX10" fmla="*/ 579879 w 601409"/>
                  <a:gd name="connsiteY10" fmla="*/ 347174 h 380120"/>
                  <a:gd name="connsiteX11" fmla="*/ 508112 w 601409"/>
                  <a:gd name="connsiteY11" fmla="*/ 380120 h 380120"/>
                  <a:gd name="connsiteX12" fmla="*/ 436345 w 601409"/>
                  <a:gd name="connsiteY12" fmla="*/ 347174 h 380120"/>
                  <a:gd name="connsiteX13" fmla="*/ 401896 w 601409"/>
                  <a:gd name="connsiteY13" fmla="*/ 331418 h 380120"/>
                  <a:gd name="connsiteX14" fmla="*/ 368883 w 601409"/>
                  <a:gd name="connsiteY14" fmla="*/ 347174 h 380120"/>
                  <a:gd name="connsiteX15" fmla="*/ 297116 w 601409"/>
                  <a:gd name="connsiteY15" fmla="*/ 378688 h 380120"/>
                  <a:gd name="connsiteX16" fmla="*/ 225349 w 601409"/>
                  <a:gd name="connsiteY16" fmla="*/ 347174 h 380120"/>
                  <a:gd name="connsiteX17" fmla="*/ 190901 w 601409"/>
                  <a:gd name="connsiteY17" fmla="*/ 331418 h 380120"/>
                  <a:gd name="connsiteX18" fmla="*/ 157888 w 601409"/>
                  <a:gd name="connsiteY18" fmla="*/ 347174 h 380120"/>
                  <a:gd name="connsiteX19" fmla="*/ 86121 w 601409"/>
                  <a:gd name="connsiteY19" fmla="*/ 378688 h 380120"/>
                  <a:gd name="connsiteX20" fmla="*/ 14353 w 601409"/>
                  <a:gd name="connsiteY20" fmla="*/ 347174 h 380120"/>
                  <a:gd name="connsiteX21" fmla="*/ 0 w 601409"/>
                  <a:gd name="connsiteY21" fmla="*/ 335715 h 380120"/>
                  <a:gd name="connsiteX22" fmla="*/ 0 w 601409"/>
                  <a:gd name="connsiteY22" fmla="*/ 271256 h 380120"/>
                  <a:gd name="connsiteX23" fmla="*/ 60284 w 601409"/>
                  <a:gd name="connsiteY23" fmla="*/ 305634 h 380120"/>
                  <a:gd name="connsiteX24" fmla="*/ 86121 w 601409"/>
                  <a:gd name="connsiteY24" fmla="*/ 317093 h 380120"/>
                  <a:gd name="connsiteX25" fmla="*/ 110522 w 601409"/>
                  <a:gd name="connsiteY25" fmla="*/ 305634 h 380120"/>
                  <a:gd name="connsiteX26" fmla="*/ 190901 w 601409"/>
                  <a:gd name="connsiteY26" fmla="*/ 268391 h 380120"/>
                  <a:gd name="connsiteX27" fmla="*/ 466460 w 601409"/>
                  <a:gd name="connsiteY27" fmla="*/ 90681 h 380120"/>
                  <a:gd name="connsiteX28" fmla="*/ 543935 w 601409"/>
                  <a:gd name="connsiteY28" fmla="*/ 168041 h 380120"/>
                  <a:gd name="connsiteX29" fmla="*/ 466460 w 601409"/>
                  <a:gd name="connsiteY29" fmla="*/ 245401 h 380120"/>
                  <a:gd name="connsiteX30" fmla="*/ 388985 w 601409"/>
                  <a:gd name="connsiteY30" fmla="*/ 168041 h 380120"/>
                  <a:gd name="connsiteX31" fmla="*/ 466460 w 601409"/>
                  <a:gd name="connsiteY31" fmla="*/ 90681 h 380120"/>
                  <a:gd name="connsiteX32" fmla="*/ 412071 w 601409"/>
                  <a:gd name="connsiteY32" fmla="*/ 440 h 380120"/>
                  <a:gd name="connsiteX33" fmla="*/ 447956 w 601409"/>
                  <a:gd name="connsiteY33" fmla="*/ 26239 h 380120"/>
                  <a:gd name="connsiteX34" fmla="*/ 422119 w 601409"/>
                  <a:gd name="connsiteY34" fmla="*/ 62070 h 380120"/>
                  <a:gd name="connsiteX35" fmla="*/ 358961 w 601409"/>
                  <a:gd name="connsiteY35" fmla="*/ 92169 h 380120"/>
                  <a:gd name="connsiteX36" fmla="*/ 351784 w 601409"/>
                  <a:gd name="connsiteY36" fmla="*/ 125135 h 380120"/>
                  <a:gd name="connsiteX37" fmla="*/ 379057 w 601409"/>
                  <a:gd name="connsiteY37" fmla="*/ 213998 h 380120"/>
                  <a:gd name="connsiteX38" fmla="*/ 381928 w 601409"/>
                  <a:gd name="connsiteY38" fmla="*/ 249830 h 380120"/>
                  <a:gd name="connsiteX39" fmla="*/ 305851 w 601409"/>
                  <a:gd name="connsiteY39" fmla="*/ 291395 h 380120"/>
                  <a:gd name="connsiteX40" fmla="*/ 287191 w 601409"/>
                  <a:gd name="connsiteY40" fmla="*/ 291395 h 380120"/>
                  <a:gd name="connsiteX41" fmla="*/ 191019 w 601409"/>
                  <a:gd name="connsiteY41" fmla="*/ 248397 h 380120"/>
                  <a:gd name="connsiteX42" fmla="*/ 109201 w 601409"/>
                  <a:gd name="connsiteY42" fmla="*/ 277062 h 380120"/>
                  <a:gd name="connsiteX43" fmla="*/ 158005 w 601409"/>
                  <a:gd name="connsiteY43" fmla="*/ 213998 h 380120"/>
                  <a:gd name="connsiteX44" fmla="*/ 284320 w 601409"/>
                  <a:gd name="connsiteY44" fmla="*/ 169566 h 380120"/>
                  <a:gd name="connsiteX45" fmla="*/ 297239 w 601409"/>
                  <a:gd name="connsiteY45" fmla="*/ 166700 h 380120"/>
                  <a:gd name="connsiteX46" fmla="*/ 290062 w 601409"/>
                  <a:gd name="connsiteY46" fmla="*/ 139467 h 380120"/>
                  <a:gd name="connsiteX47" fmla="*/ 307287 w 601409"/>
                  <a:gd name="connsiteY47" fmla="*/ 56337 h 380120"/>
                  <a:gd name="connsiteX48" fmla="*/ 412071 w 601409"/>
                  <a:gd name="connsiteY48" fmla="*/ 440 h 3801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Lst>
                <a:rect l="l" t="t" r="r" b="b"/>
                <a:pathLst>
                  <a:path w="601409" h="380120">
                    <a:moveTo>
                      <a:pt x="190901" y="268391"/>
                    </a:moveTo>
                    <a:cubicBezTo>
                      <a:pt x="223914" y="268391"/>
                      <a:pt x="252621" y="282715"/>
                      <a:pt x="271280" y="305634"/>
                    </a:cubicBezTo>
                    <a:cubicBezTo>
                      <a:pt x="278457" y="312796"/>
                      <a:pt x="287069" y="317093"/>
                      <a:pt x="297116" y="317093"/>
                    </a:cubicBezTo>
                    <a:cubicBezTo>
                      <a:pt x="305728" y="317093"/>
                      <a:pt x="314340" y="312796"/>
                      <a:pt x="321517" y="305634"/>
                    </a:cubicBezTo>
                    <a:cubicBezTo>
                      <a:pt x="341612" y="282715"/>
                      <a:pt x="370319" y="268391"/>
                      <a:pt x="401896" y="268391"/>
                    </a:cubicBezTo>
                    <a:cubicBezTo>
                      <a:pt x="434909" y="268391"/>
                      <a:pt x="463616" y="282715"/>
                      <a:pt x="483711" y="305634"/>
                    </a:cubicBezTo>
                    <a:cubicBezTo>
                      <a:pt x="489452" y="312796"/>
                      <a:pt x="498064" y="317093"/>
                      <a:pt x="508112" y="317093"/>
                    </a:cubicBezTo>
                    <a:cubicBezTo>
                      <a:pt x="518159" y="317093"/>
                      <a:pt x="526771" y="312796"/>
                      <a:pt x="532513" y="305634"/>
                    </a:cubicBezTo>
                    <a:cubicBezTo>
                      <a:pt x="549737" y="287013"/>
                      <a:pt x="574138" y="274121"/>
                      <a:pt x="601409" y="271256"/>
                    </a:cubicBezTo>
                    <a:lnTo>
                      <a:pt x="601409" y="334282"/>
                    </a:lnTo>
                    <a:cubicBezTo>
                      <a:pt x="591362" y="337147"/>
                      <a:pt x="584185" y="342877"/>
                      <a:pt x="579879" y="347174"/>
                    </a:cubicBezTo>
                    <a:cubicBezTo>
                      <a:pt x="562655" y="368661"/>
                      <a:pt x="535383" y="380120"/>
                      <a:pt x="508112" y="380120"/>
                    </a:cubicBezTo>
                    <a:cubicBezTo>
                      <a:pt x="480840" y="380120"/>
                      <a:pt x="453569" y="368661"/>
                      <a:pt x="436345" y="347174"/>
                    </a:cubicBezTo>
                    <a:cubicBezTo>
                      <a:pt x="430603" y="341445"/>
                      <a:pt x="419120" y="331418"/>
                      <a:pt x="401896" y="331418"/>
                    </a:cubicBezTo>
                    <a:cubicBezTo>
                      <a:pt x="388978" y="331418"/>
                      <a:pt x="377495" y="337147"/>
                      <a:pt x="368883" y="347174"/>
                    </a:cubicBezTo>
                    <a:cubicBezTo>
                      <a:pt x="350224" y="367228"/>
                      <a:pt x="324388" y="378688"/>
                      <a:pt x="297116" y="378688"/>
                    </a:cubicBezTo>
                    <a:cubicBezTo>
                      <a:pt x="268409" y="378688"/>
                      <a:pt x="242573" y="367228"/>
                      <a:pt x="225349" y="347174"/>
                    </a:cubicBezTo>
                    <a:cubicBezTo>
                      <a:pt x="216737" y="337147"/>
                      <a:pt x="203819" y="331418"/>
                      <a:pt x="190901" y="331418"/>
                    </a:cubicBezTo>
                    <a:cubicBezTo>
                      <a:pt x="177983" y="331418"/>
                      <a:pt x="166500" y="337147"/>
                      <a:pt x="157888" y="347174"/>
                    </a:cubicBezTo>
                    <a:cubicBezTo>
                      <a:pt x="139228" y="367228"/>
                      <a:pt x="113392" y="378688"/>
                      <a:pt x="86121" y="378688"/>
                    </a:cubicBezTo>
                    <a:cubicBezTo>
                      <a:pt x="58849" y="378688"/>
                      <a:pt x="31577" y="367228"/>
                      <a:pt x="14353" y="347174"/>
                    </a:cubicBezTo>
                    <a:cubicBezTo>
                      <a:pt x="10047" y="342877"/>
                      <a:pt x="5741" y="338580"/>
                      <a:pt x="0" y="335715"/>
                    </a:cubicBezTo>
                    <a:lnTo>
                      <a:pt x="0" y="271256"/>
                    </a:lnTo>
                    <a:cubicBezTo>
                      <a:pt x="24401" y="275553"/>
                      <a:pt x="45931" y="288445"/>
                      <a:pt x="60284" y="305634"/>
                    </a:cubicBezTo>
                    <a:cubicBezTo>
                      <a:pt x="67461" y="312796"/>
                      <a:pt x="76073" y="317093"/>
                      <a:pt x="86121" y="317093"/>
                    </a:cubicBezTo>
                    <a:cubicBezTo>
                      <a:pt x="94733" y="317093"/>
                      <a:pt x="104780" y="312796"/>
                      <a:pt x="110522" y="305634"/>
                    </a:cubicBezTo>
                    <a:cubicBezTo>
                      <a:pt x="130616" y="282715"/>
                      <a:pt x="159323" y="268391"/>
                      <a:pt x="190901" y="268391"/>
                    </a:cubicBezTo>
                    <a:close/>
                    <a:moveTo>
                      <a:pt x="466460" y="90681"/>
                    </a:moveTo>
                    <a:cubicBezTo>
                      <a:pt x="509248" y="90681"/>
                      <a:pt x="543935" y="125316"/>
                      <a:pt x="543935" y="168041"/>
                    </a:cubicBezTo>
                    <a:cubicBezTo>
                      <a:pt x="543935" y="210766"/>
                      <a:pt x="509248" y="245401"/>
                      <a:pt x="466460" y="245401"/>
                    </a:cubicBezTo>
                    <a:cubicBezTo>
                      <a:pt x="423672" y="245401"/>
                      <a:pt x="388985" y="210766"/>
                      <a:pt x="388985" y="168041"/>
                    </a:cubicBezTo>
                    <a:cubicBezTo>
                      <a:pt x="388985" y="125316"/>
                      <a:pt x="423672" y="90681"/>
                      <a:pt x="466460" y="90681"/>
                    </a:cubicBezTo>
                    <a:close/>
                    <a:moveTo>
                      <a:pt x="412071" y="440"/>
                    </a:moveTo>
                    <a:cubicBezTo>
                      <a:pt x="429296" y="-2427"/>
                      <a:pt x="445085" y="9039"/>
                      <a:pt x="447956" y="26239"/>
                    </a:cubicBezTo>
                    <a:cubicBezTo>
                      <a:pt x="450827" y="43438"/>
                      <a:pt x="439344" y="59204"/>
                      <a:pt x="422119" y="62070"/>
                    </a:cubicBezTo>
                    <a:cubicBezTo>
                      <a:pt x="390540" y="66370"/>
                      <a:pt x="369009" y="77837"/>
                      <a:pt x="358961" y="92169"/>
                    </a:cubicBezTo>
                    <a:cubicBezTo>
                      <a:pt x="348913" y="107935"/>
                      <a:pt x="351784" y="125135"/>
                      <a:pt x="351784" y="125135"/>
                    </a:cubicBezTo>
                    <a:cubicBezTo>
                      <a:pt x="351784" y="125135"/>
                      <a:pt x="376186" y="206832"/>
                      <a:pt x="379057" y="213998"/>
                    </a:cubicBezTo>
                    <a:cubicBezTo>
                      <a:pt x="383363" y="225464"/>
                      <a:pt x="383363" y="238364"/>
                      <a:pt x="381928" y="249830"/>
                    </a:cubicBezTo>
                    <a:cubicBezTo>
                      <a:pt x="351784" y="255563"/>
                      <a:pt x="325947" y="269896"/>
                      <a:pt x="305851" y="291395"/>
                    </a:cubicBezTo>
                    <a:cubicBezTo>
                      <a:pt x="301545" y="297128"/>
                      <a:pt x="291497" y="297128"/>
                      <a:pt x="287191" y="291395"/>
                    </a:cubicBezTo>
                    <a:cubicBezTo>
                      <a:pt x="262789" y="264163"/>
                      <a:pt x="228340" y="248397"/>
                      <a:pt x="191019" y="248397"/>
                    </a:cubicBezTo>
                    <a:cubicBezTo>
                      <a:pt x="160876" y="248397"/>
                      <a:pt x="132168" y="258430"/>
                      <a:pt x="109201" y="277062"/>
                    </a:cubicBezTo>
                    <a:cubicBezTo>
                      <a:pt x="112072" y="249830"/>
                      <a:pt x="129297" y="224031"/>
                      <a:pt x="158005" y="213998"/>
                    </a:cubicBezTo>
                    <a:lnTo>
                      <a:pt x="284320" y="169566"/>
                    </a:lnTo>
                    <a:cubicBezTo>
                      <a:pt x="288626" y="168133"/>
                      <a:pt x="292933" y="166700"/>
                      <a:pt x="297239" y="166700"/>
                    </a:cubicBezTo>
                    <a:lnTo>
                      <a:pt x="290062" y="139467"/>
                    </a:lnTo>
                    <a:cubicBezTo>
                      <a:pt x="288626" y="133734"/>
                      <a:pt x="281449" y="95036"/>
                      <a:pt x="307287" y="56337"/>
                    </a:cubicBezTo>
                    <a:cubicBezTo>
                      <a:pt x="327382" y="26239"/>
                      <a:pt x="363267" y="7606"/>
                      <a:pt x="412071" y="44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思源黑体 CN Light" panose="020B0300000000000000" pitchFamily="34" charset="-122"/>
                </a:endParaRPr>
              </a:p>
            </p:txBody>
          </p:sp>
        </p:grpSp>
      </p:grpSp>
      <p:grpSp>
        <p:nvGrpSpPr>
          <p:cNvPr id="73" name="组合 72"/>
          <p:cNvGrpSpPr/>
          <p:nvPr/>
        </p:nvGrpSpPr>
        <p:grpSpPr>
          <a:xfrm>
            <a:off x="7876040" y="4874054"/>
            <a:ext cx="2396078" cy="618499"/>
            <a:chOff x="7876040" y="4665704"/>
            <a:chExt cx="2396078" cy="618499"/>
          </a:xfrm>
        </p:grpSpPr>
        <p:sp>
          <p:nvSpPr>
            <p:cNvPr id="67" name="文本框 66"/>
            <p:cNvSpPr txBox="1"/>
            <p:nvPr/>
          </p:nvSpPr>
          <p:spPr>
            <a:xfrm>
              <a:off x="7876040" y="4774898"/>
              <a:ext cx="1662185" cy="400110"/>
            </a:xfrm>
            <a:prstGeom prst="rect">
              <a:avLst/>
            </a:prstGeom>
            <a:noFill/>
          </p:spPr>
          <p:txBody>
            <a:bodyPr wrap="square" rtlCol="0">
              <a:spAutoFit/>
            </a:bodyPr>
            <a:lstStyle/>
            <a:p>
              <a:pPr marL="0" marR="0" lvl="0" indent="0" algn="r" defTabSz="457200" rtl="0" eaLnBrk="1" fontAlgn="auto" latinLnBrk="0" hangingPunct="1">
                <a:lnSpc>
                  <a:spcPct val="100000"/>
                </a:lnSpc>
                <a:spcBef>
                  <a:spcPct val="0"/>
                </a:spcBef>
                <a:spcAft>
                  <a:spcPct val="0"/>
                </a:spcAft>
                <a:buClrTx/>
                <a:buSzTx/>
                <a:buFontTx/>
                <a:buNone/>
                <a:defRPr/>
              </a:pPr>
              <a:r>
                <a:rPr kumimoji="1" lang="zh-CN" altLang="en-US" sz="2000" i="0" u="none" strike="noStrike" kern="1200" cap="none" spc="0" normalizeH="0" baseline="0" noProof="0">
                  <a:ln>
                    <a:noFill/>
                  </a:ln>
                  <a:solidFill>
                    <a:schemeClr val="tx1">
                      <a:lumMod val="75000"/>
                      <a:lumOff val="25000"/>
                    </a:schemeClr>
                  </a:solidFill>
                  <a:effectLst/>
                  <a:uLnTx/>
                  <a:uFillTx/>
                  <a:latin typeface="+mj-ea"/>
                  <a:ea typeface="+mj-ea"/>
                  <a:cs typeface="+mn-ea"/>
                  <a:sym typeface="+mn-lt"/>
                </a:rPr>
                <a:t>咳嗽和打喷嚏</a:t>
              </a:r>
            </a:p>
          </p:txBody>
        </p:sp>
        <p:grpSp>
          <p:nvGrpSpPr>
            <p:cNvPr id="72" name="组合 71"/>
            <p:cNvGrpSpPr/>
            <p:nvPr/>
          </p:nvGrpSpPr>
          <p:grpSpPr>
            <a:xfrm>
              <a:off x="9653619" y="4665704"/>
              <a:ext cx="618499" cy="618499"/>
              <a:chOff x="9653619" y="4665704"/>
              <a:chExt cx="618499" cy="618499"/>
            </a:xfrm>
          </p:grpSpPr>
          <p:sp>
            <p:nvSpPr>
              <p:cNvPr id="68" name="椭圆 67"/>
              <p:cNvSpPr>
                <a:spLocks noChangeAspect="1"/>
              </p:cNvSpPr>
              <p:nvPr/>
            </p:nvSpPr>
            <p:spPr>
              <a:xfrm>
                <a:off x="9653619" y="4665704"/>
                <a:ext cx="618499" cy="618499"/>
              </a:xfrm>
              <a:prstGeom prst="ellipse">
                <a:avLst/>
              </a:prstGeom>
              <a:gradFill>
                <a:gsLst>
                  <a:gs pos="0">
                    <a:srgbClr val="E03939"/>
                  </a:gs>
                  <a:gs pos="100000">
                    <a:srgbClr val="B91919"/>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a:latin typeface="思源黑体 CN Light" panose="020B0300000000000000" pitchFamily="34" charset="-122"/>
                  <a:cs typeface="+mn-ea"/>
                  <a:sym typeface="+mn-lt"/>
                </a:endParaRPr>
              </a:p>
            </p:txBody>
          </p:sp>
          <p:sp>
            <p:nvSpPr>
              <p:cNvPr id="71" name="freeform"/>
              <p:cNvSpPr/>
              <p:nvPr/>
            </p:nvSpPr>
            <p:spPr>
              <a:xfrm>
                <a:off x="9796626" y="4808650"/>
                <a:ext cx="332484" cy="332606"/>
              </a:xfrm>
              <a:custGeom>
                <a:avLst/>
                <a:gdLst>
                  <a:gd name="connsiteX0" fmla="*/ 373273 h 605239"/>
                  <a:gd name="connsiteY0" fmla="*/ 373273 h 605239"/>
                  <a:gd name="connsiteX1" fmla="*/ 373273 h 605239"/>
                  <a:gd name="connsiteY1" fmla="*/ 373273 h 605239"/>
                  <a:gd name="connsiteX2" fmla="*/ 373273 h 605239"/>
                  <a:gd name="connsiteY2" fmla="*/ 373273 h 605239"/>
                  <a:gd name="connsiteX3" fmla="*/ 373273 h 605239"/>
                  <a:gd name="connsiteY3" fmla="*/ 373273 h 605239"/>
                  <a:gd name="connsiteX4" fmla="*/ 373273 h 605239"/>
                  <a:gd name="connsiteY4" fmla="*/ 373273 h 605239"/>
                  <a:gd name="connsiteX5" fmla="*/ 373273 h 605239"/>
                  <a:gd name="connsiteY5" fmla="*/ 373273 h 605239"/>
                  <a:gd name="connsiteX6" fmla="*/ 373273 h 605239"/>
                  <a:gd name="connsiteY6" fmla="*/ 373273 h 605239"/>
                  <a:gd name="connsiteX7" fmla="*/ 373273 h 605239"/>
                  <a:gd name="connsiteY7" fmla="*/ 373273 h 605239"/>
                  <a:gd name="connsiteX8" fmla="*/ 373273 h 605239"/>
                  <a:gd name="connsiteY8" fmla="*/ 373273 h 605239"/>
                  <a:gd name="connsiteX9" fmla="*/ 373273 h 605239"/>
                  <a:gd name="connsiteY9" fmla="*/ 373273 h 605239"/>
                  <a:gd name="connsiteX10" fmla="*/ 373273 h 605239"/>
                  <a:gd name="connsiteY10" fmla="*/ 373273 h 605239"/>
                  <a:gd name="connsiteX11" fmla="*/ 373273 h 605239"/>
                  <a:gd name="connsiteY11" fmla="*/ 373273 h 605239"/>
                  <a:gd name="connsiteX12" fmla="*/ 373273 h 605239"/>
                  <a:gd name="connsiteY12" fmla="*/ 373273 h 605239"/>
                  <a:gd name="connsiteX13" fmla="*/ 373273 h 605239"/>
                  <a:gd name="connsiteY13" fmla="*/ 373273 h 605239"/>
                  <a:gd name="connsiteX14" fmla="*/ 373273 h 605239"/>
                  <a:gd name="connsiteY14" fmla="*/ 373273 h 605239"/>
                  <a:gd name="connsiteX15" fmla="*/ 373273 h 605239"/>
                  <a:gd name="connsiteY15" fmla="*/ 373273 h 605239"/>
                  <a:gd name="connsiteX16" fmla="*/ 373273 h 605239"/>
                  <a:gd name="connsiteY16" fmla="*/ 373273 h 605239"/>
                  <a:gd name="connsiteX17" fmla="*/ 373273 h 605239"/>
                  <a:gd name="connsiteY17" fmla="*/ 373273 h 605239"/>
                  <a:gd name="connsiteX18" fmla="*/ 373273 h 605239"/>
                  <a:gd name="connsiteY18" fmla="*/ 373273 h 605239"/>
                  <a:gd name="connsiteX19" fmla="*/ 373273 h 605239"/>
                  <a:gd name="connsiteY19" fmla="*/ 373273 h 605239"/>
                  <a:gd name="connsiteX20" fmla="*/ 373273 h 605239"/>
                  <a:gd name="connsiteY20" fmla="*/ 373273 h 605239"/>
                  <a:gd name="connsiteX21" fmla="*/ 373273 h 605239"/>
                  <a:gd name="connsiteY21" fmla="*/ 373273 h 605239"/>
                  <a:gd name="connsiteX22" fmla="*/ 373273 h 605239"/>
                  <a:gd name="connsiteY22" fmla="*/ 373273 h 605239"/>
                  <a:gd name="connsiteX23" fmla="*/ 373273 h 605239"/>
                  <a:gd name="connsiteY23" fmla="*/ 373273 h 605239"/>
                  <a:gd name="connsiteX24" fmla="*/ 373273 h 605239"/>
                  <a:gd name="connsiteY24" fmla="*/ 373273 h 605239"/>
                  <a:gd name="connsiteX25" fmla="*/ 373273 h 605239"/>
                  <a:gd name="connsiteY25" fmla="*/ 373273 h 605239"/>
                  <a:gd name="connsiteX26" fmla="*/ 373273 h 605239"/>
                  <a:gd name="connsiteY26" fmla="*/ 373273 h 605239"/>
                  <a:gd name="connsiteX27" fmla="*/ 373273 h 605239"/>
                  <a:gd name="connsiteY27" fmla="*/ 373273 h 605239"/>
                  <a:gd name="connsiteX28" fmla="*/ 373273 h 605239"/>
                  <a:gd name="connsiteY28" fmla="*/ 373273 h 605239"/>
                  <a:gd name="connsiteX29" fmla="*/ 373273 h 605239"/>
                  <a:gd name="connsiteY29" fmla="*/ 373273 h 605239"/>
                  <a:gd name="connsiteX30" fmla="*/ 373273 h 605239"/>
                  <a:gd name="connsiteY30" fmla="*/ 373273 h 605239"/>
                  <a:gd name="connsiteX31" fmla="*/ 373273 h 605239"/>
                  <a:gd name="connsiteY31" fmla="*/ 373273 h 605239"/>
                  <a:gd name="connsiteX32" fmla="*/ 373273 h 605239"/>
                  <a:gd name="connsiteY32" fmla="*/ 373273 h 605239"/>
                  <a:gd name="connsiteX33" fmla="*/ 373273 h 605239"/>
                  <a:gd name="connsiteY33" fmla="*/ 373273 h 605239"/>
                  <a:gd name="connsiteX34" fmla="*/ 373273 h 605239"/>
                  <a:gd name="connsiteY34" fmla="*/ 373273 h 605239"/>
                  <a:gd name="connsiteX35" fmla="*/ 373273 h 605239"/>
                  <a:gd name="connsiteY35" fmla="*/ 373273 h 605239"/>
                  <a:gd name="connsiteX36" fmla="*/ 373273 h 605239"/>
                  <a:gd name="connsiteY36" fmla="*/ 373273 h 605239"/>
                  <a:gd name="connsiteX37" fmla="*/ 373273 h 605239"/>
                  <a:gd name="connsiteY37" fmla="*/ 373273 h 605239"/>
                  <a:gd name="connsiteX38" fmla="*/ 373273 h 605239"/>
                  <a:gd name="connsiteY38" fmla="*/ 373273 h 605239"/>
                  <a:gd name="connsiteX39" fmla="*/ 373273 h 605239"/>
                  <a:gd name="connsiteY39" fmla="*/ 373273 h 605239"/>
                  <a:gd name="connsiteX40" fmla="*/ 373273 h 605239"/>
                  <a:gd name="connsiteY40" fmla="*/ 373273 h 605239"/>
                  <a:gd name="connsiteX41" fmla="*/ 373273 h 605239"/>
                  <a:gd name="connsiteY41" fmla="*/ 373273 h 605239"/>
                  <a:gd name="connsiteX42" fmla="*/ 373273 h 605239"/>
                  <a:gd name="connsiteY42" fmla="*/ 373273 h 605239"/>
                  <a:gd name="connsiteX43" fmla="*/ 373273 h 605239"/>
                  <a:gd name="connsiteY43" fmla="*/ 373273 h 605239"/>
                  <a:gd name="connsiteX44" fmla="*/ 373273 h 605239"/>
                  <a:gd name="connsiteY44" fmla="*/ 373273 h 605239"/>
                  <a:gd name="connsiteX45" fmla="*/ 373273 h 605239"/>
                  <a:gd name="connsiteY45" fmla="*/ 373273 h 605239"/>
                  <a:gd name="connsiteX46" fmla="*/ 373273 h 605239"/>
                  <a:gd name="connsiteY46" fmla="*/ 373273 h 605239"/>
                  <a:gd name="connsiteX47" fmla="*/ 373273 h 605239"/>
                  <a:gd name="connsiteY47" fmla="*/ 373273 h 605239"/>
                  <a:gd name="connsiteX48" fmla="*/ 373273 h 605239"/>
                  <a:gd name="connsiteY48" fmla="*/ 373273 h 605239"/>
                  <a:gd name="connsiteX49" fmla="*/ 373273 h 605239"/>
                  <a:gd name="connsiteY49" fmla="*/ 373273 h 605239"/>
                  <a:gd name="connsiteX50" fmla="*/ 373273 h 605239"/>
                  <a:gd name="connsiteY50" fmla="*/ 373273 h 605239"/>
                  <a:gd name="connsiteX51" fmla="*/ 373273 h 605239"/>
                  <a:gd name="connsiteY51" fmla="*/ 373273 h 605239"/>
                  <a:gd name="connsiteX52" fmla="*/ 373273 h 605239"/>
                  <a:gd name="connsiteY52" fmla="*/ 373273 h 605239"/>
                  <a:gd name="connsiteX53" fmla="*/ 373273 h 605239"/>
                  <a:gd name="connsiteY53" fmla="*/ 373273 h 605239"/>
                  <a:gd name="connsiteX54" fmla="*/ 373273 h 605239"/>
                  <a:gd name="connsiteY54" fmla="*/ 373273 h 605239"/>
                  <a:gd name="connsiteX55" fmla="*/ 373273 h 605239"/>
                  <a:gd name="connsiteY55" fmla="*/ 373273 h 605239"/>
                  <a:gd name="connsiteX56" fmla="*/ 373273 h 605239"/>
                  <a:gd name="connsiteY56" fmla="*/ 373273 h 605239"/>
                  <a:gd name="connsiteX57" fmla="*/ 373273 h 605239"/>
                  <a:gd name="connsiteY57" fmla="*/ 373273 h 605239"/>
                  <a:gd name="connsiteX58" fmla="*/ 373273 h 605239"/>
                  <a:gd name="connsiteY58" fmla="*/ 373273 h 605239"/>
                  <a:gd name="connsiteX59" fmla="*/ 373273 h 605239"/>
                  <a:gd name="connsiteY59" fmla="*/ 373273 h 605239"/>
                  <a:gd name="connsiteX60" fmla="*/ 373273 h 605239"/>
                  <a:gd name="connsiteY60" fmla="*/ 373273 h 605239"/>
                  <a:gd name="connsiteX61" fmla="*/ 373273 h 605239"/>
                  <a:gd name="connsiteY61" fmla="*/ 373273 h 605239"/>
                  <a:gd name="connsiteX62" fmla="*/ 373273 h 605239"/>
                  <a:gd name="connsiteY62" fmla="*/ 373273 h 605239"/>
                  <a:gd name="connsiteX63" fmla="*/ 373273 h 605239"/>
                  <a:gd name="connsiteY63" fmla="*/ 373273 h 605239"/>
                  <a:gd name="connsiteX64" fmla="*/ 373273 h 605239"/>
                  <a:gd name="connsiteY64" fmla="*/ 373273 h 605239"/>
                  <a:gd name="connsiteX65" fmla="*/ 373273 h 605239"/>
                  <a:gd name="connsiteY65" fmla="*/ 373273 h 605239"/>
                  <a:gd name="connsiteX66" fmla="*/ 373273 h 605239"/>
                  <a:gd name="connsiteY66" fmla="*/ 373273 h 605239"/>
                  <a:gd name="connsiteX67" fmla="*/ 373273 h 605239"/>
                  <a:gd name="connsiteY67" fmla="*/ 373273 h 605239"/>
                  <a:gd name="connsiteX68" fmla="*/ 373273 h 605239"/>
                  <a:gd name="connsiteY68" fmla="*/ 373273 h 605239"/>
                  <a:gd name="connsiteX69" fmla="*/ 373273 h 605239"/>
                  <a:gd name="connsiteY69" fmla="*/ 373273 h 605239"/>
                  <a:gd name="connsiteX70" fmla="*/ 373273 h 605239"/>
                  <a:gd name="connsiteY70" fmla="*/ 373273 h 605239"/>
                  <a:gd name="connsiteX71" fmla="*/ 373273 h 605239"/>
                  <a:gd name="connsiteY71" fmla="*/ 373273 h 605239"/>
                  <a:gd name="connsiteX72" fmla="*/ 373273 h 605239"/>
                  <a:gd name="connsiteY72" fmla="*/ 373273 h 605239"/>
                  <a:gd name="connsiteX73" fmla="*/ 373273 h 605239"/>
                  <a:gd name="connsiteY73" fmla="*/ 373273 h 605239"/>
                  <a:gd name="connsiteX74" fmla="*/ 373273 h 605239"/>
                  <a:gd name="connsiteY74" fmla="*/ 373273 h 605239"/>
                  <a:gd name="connsiteX75" fmla="*/ 373273 h 605239"/>
                  <a:gd name="connsiteY75" fmla="*/ 373273 h 605239"/>
                  <a:gd name="connsiteX76" fmla="*/ 373273 h 605239"/>
                  <a:gd name="connsiteY76" fmla="*/ 373273 h 6052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Lst>
                <a:rect l="l" t="t" r="r" b="b"/>
                <a:pathLst>
                  <a:path w="605765" h="605987">
                    <a:moveTo>
                      <a:pt x="25902" y="478577"/>
                    </a:moveTo>
                    <a:cubicBezTo>
                      <a:pt x="32673" y="476076"/>
                      <a:pt x="39351" y="479410"/>
                      <a:pt x="41763" y="486264"/>
                    </a:cubicBezTo>
                    <a:cubicBezTo>
                      <a:pt x="44174" y="492933"/>
                      <a:pt x="40742" y="499694"/>
                      <a:pt x="34528" y="502009"/>
                    </a:cubicBezTo>
                    <a:lnTo>
                      <a:pt x="16256" y="508214"/>
                    </a:lnTo>
                    <a:cubicBezTo>
                      <a:pt x="8373" y="510159"/>
                      <a:pt x="2900" y="505899"/>
                      <a:pt x="953" y="500527"/>
                    </a:cubicBezTo>
                    <a:cubicBezTo>
                      <a:pt x="-1552" y="493859"/>
                      <a:pt x="1880" y="487098"/>
                      <a:pt x="8094" y="484782"/>
                    </a:cubicBezTo>
                    <a:close/>
                    <a:moveTo>
                      <a:pt x="122099" y="443964"/>
                    </a:moveTo>
                    <a:cubicBezTo>
                      <a:pt x="128879" y="441923"/>
                      <a:pt x="135567" y="445447"/>
                      <a:pt x="137424" y="451569"/>
                    </a:cubicBezTo>
                    <a:cubicBezTo>
                      <a:pt x="139932" y="458246"/>
                      <a:pt x="136496" y="465109"/>
                      <a:pt x="130273" y="467428"/>
                    </a:cubicBezTo>
                    <a:lnTo>
                      <a:pt x="111975" y="473641"/>
                    </a:lnTo>
                    <a:cubicBezTo>
                      <a:pt x="108353" y="474940"/>
                      <a:pt x="105752" y="474105"/>
                      <a:pt x="104730" y="473641"/>
                    </a:cubicBezTo>
                    <a:cubicBezTo>
                      <a:pt x="103244" y="475589"/>
                      <a:pt x="101294" y="476980"/>
                      <a:pt x="98972" y="477907"/>
                    </a:cubicBezTo>
                    <a:lnTo>
                      <a:pt x="59961" y="491912"/>
                    </a:lnTo>
                    <a:cubicBezTo>
                      <a:pt x="51788" y="493859"/>
                      <a:pt x="46587" y="489593"/>
                      <a:pt x="44543" y="484214"/>
                    </a:cubicBezTo>
                    <a:cubicBezTo>
                      <a:pt x="42128" y="477537"/>
                      <a:pt x="45565" y="470766"/>
                      <a:pt x="51788" y="468448"/>
                    </a:cubicBezTo>
                    <a:lnTo>
                      <a:pt x="90798" y="454444"/>
                    </a:lnTo>
                    <a:cubicBezTo>
                      <a:pt x="93120" y="453980"/>
                      <a:pt x="95628" y="453980"/>
                      <a:pt x="97950" y="454444"/>
                    </a:cubicBezTo>
                    <a:cubicBezTo>
                      <a:pt x="99436" y="452496"/>
                      <a:pt x="101387" y="451105"/>
                      <a:pt x="103801" y="450085"/>
                    </a:cubicBezTo>
                    <a:close/>
                    <a:moveTo>
                      <a:pt x="107245" y="400218"/>
                    </a:moveTo>
                    <a:lnTo>
                      <a:pt x="126470" y="400218"/>
                    </a:lnTo>
                    <a:cubicBezTo>
                      <a:pt x="133249" y="400218"/>
                      <a:pt x="138450" y="405497"/>
                      <a:pt x="138450" y="412627"/>
                    </a:cubicBezTo>
                    <a:cubicBezTo>
                      <a:pt x="138450" y="419850"/>
                      <a:pt x="133156" y="425128"/>
                      <a:pt x="126470" y="425128"/>
                    </a:cubicBezTo>
                    <a:lnTo>
                      <a:pt x="107245" y="425128"/>
                    </a:lnTo>
                    <a:cubicBezTo>
                      <a:pt x="100558" y="425128"/>
                      <a:pt x="95264" y="419294"/>
                      <a:pt x="95264" y="412627"/>
                    </a:cubicBezTo>
                    <a:cubicBezTo>
                      <a:pt x="95264" y="405497"/>
                      <a:pt x="100558" y="400218"/>
                      <a:pt x="107245" y="400218"/>
                    </a:cubicBezTo>
                    <a:close/>
                    <a:moveTo>
                      <a:pt x="12071" y="399866"/>
                    </a:moveTo>
                    <a:lnTo>
                      <a:pt x="31384" y="399866"/>
                    </a:lnTo>
                    <a:cubicBezTo>
                      <a:pt x="33706" y="399866"/>
                      <a:pt x="35563" y="400792"/>
                      <a:pt x="37513" y="401811"/>
                    </a:cubicBezTo>
                    <a:cubicBezTo>
                      <a:pt x="39370" y="400329"/>
                      <a:pt x="41412" y="399866"/>
                      <a:pt x="43734" y="399866"/>
                    </a:cubicBezTo>
                    <a:lnTo>
                      <a:pt x="81710" y="399866"/>
                    </a:lnTo>
                    <a:cubicBezTo>
                      <a:pt x="88396" y="399866"/>
                      <a:pt x="93781" y="405608"/>
                      <a:pt x="93781" y="412275"/>
                    </a:cubicBezTo>
                    <a:cubicBezTo>
                      <a:pt x="93781" y="418942"/>
                      <a:pt x="88396" y="424776"/>
                      <a:pt x="81618" y="424776"/>
                    </a:cubicBezTo>
                    <a:lnTo>
                      <a:pt x="43641" y="424776"/>
                    </a:lnTo>
                    <a:cubicBezTo>
                      <a:pt x="41227" y="424776"/>
                      <a:pt x="39370" y="423758"/>
                      <a:pt x="37420" y="422832"/>
                    </a:cubicBezTo>
                    <a:cubicBezTo>
                      <a:pt x="35563" y="424313"/>
                      <a:pt x="33613" y="424776"/>
                      <a:pt x="31199" y="424776"/>
                    </a:cubicBezTo>
                    <a:lnTo>
                      <a:pt x="12071" y="424776"/>
                    </a:lnTo>
                    <a:cubicBezTo>
                      <a:pt x="5386" y="424776"/>
                      <a:pt x="0" y="418942"/>
                      <a:pt x="0" y="412275"/>
                    </a:cubicBezTo>
                    <a:cubicBezTo>
                      <a:pt x="0" y="405145"/>
                      <a:pt x="5386" y="399866"/>
                      <a:pt x="12071" y="399866"/>
                    </a:cubicBezTo>
                    <a:close/>
                    <a:moveTo>
                      <a:pt x="59961" y="331976"/>
                    </a:moveTo>
                    <a:lnTo>
                      <a:pt x="98972" y="345894"/>
                    </a:lnTo>
                    <a:cubicBezTo>
                      <a:pt x="101294" y="346914"/>
                      <a:pt x="103244" y="348306"/>
                      <a:pt x="104730" y="350254"/>
                    </a:cubicBezTo>
                    <a:cubicBezTo>
                      <a:pt x="105752" y="349790"/>
                      <a:pt x="108353" y="348863"/>
                      <a:pt x="111975" y="350254"/>
                    </a:cubicBezTo>
                    <a:lnTo>
                      <a:pt x="130273" y="356471"/>
                    </a:lnTo>
                    <a:cubicBezTo>
                      <a:pt x="136496" y="358790"/>
                      <a:pt x="139932" y="365564"/>
                      <a:pt x="137424" y="372244"/>
                    </a:cubicBezTo>
                    <a:cubicBezTo>
                      <a:pt x="135567" y="378461"/>
                      <a:pt x="128879" y="381801"/>
                      <a:pt x="122099" y="379945"/>
                    </a:cubicBezTo>
                    <a:lnTo>
                      <a:pt x="103801" y="373729"/>
                    </a:lnTo>
                    <a:cubicBezTo>
                      <a:pt x="101387" y="372801"/>
                      <a:pt x="99436" y="371409"/>
                      <a:pt x="97950" y="369461"/>
                    </a:cubicBezTo>
                    <a:cubicBezTo>
                      <a:pt x="95628" y="369924"/>
                      <a:pt x="93120" y="369924"/>
                      <a:pt x="90798" y="369461"/>
                    </a:cubicBezTo>
                    <a:lnTo>
                      <a:pt x="51788" y="355450"/>
                    </a:lnTo>
                    <a:cubicBezTo>
                      <a:pt x="45565" y="353131"/>
                      <a:pt x="42128" y="346265"/>
                      <a:pt x="44543" y="339584"/>
                    </a:cubicBezTo>
                    <a:cubicBezTo>
                      <a:pt x="46587" y="334296"/>
                      <a:pt x="51788" y="329935"/>
                      <a:pt x="59961" y="331976"/>
                    </a:cubicBezTo>
                    <a:close/>
                    <a:moveTo>
                      <a:pt x="16346" y="316499"/>
                    </a:moveTo>
                    <a:lnTo>
                      <a:pt x="34730" y="322713"/>
                    </a:lnTo>
                    <a:cubicBezTo>
                      <a:pt x="40858" y="325031"/>
                      <a:pt x="44386" y="331801"/>
                      <a:pt x="41879" y="338478"/>
                    </a:cubicBezTo>
                    <a:cubicBezTo>
                      <a:pt x="39372" y="345155"/>
                      <a:pt x="32687" y="348494"/>
                      <a:pt x="25909" y="346175"/>
                    </a:cubicBezTo>
                    <a:lnTo>
                      <a:pt x="8175" y="339962"/>
                    </a:lnTo>
                    <a:cubicBezTo>
                      <a:pt x="2047" y="337643"/>
                      <a:pt x="-1481" y="330874"/>
                      <a:pt x="1026" y="324196"/>
                    </a:cubicBezTo>
                    <a:cubicBezTo>
                      <a:pt x="2976" y="318818"/>
                      <a:pt x="8454" y="314552"/>
                      <a:pt x="16346" y="316499"/>
                    </a:cubicBezTo>
                    <a:close/>
                    <a:moveTo>
                      <a:pt x="417160" y="8"/>
                    </a:moveTo>
                    <a:cubicBezTo>
                      <a:pt x="438630" y="-166"/>
                      <a:pt x="459938" y="2384"/>
                      <a:pt x="480364" y="9382"/>
                    </a:cubicBezTo>
                    <a:cubicBezTo>
                      <a:pt x="544334" y="30981"/>
                      <a:pt x="591870" y="96240"/>
                      <a:pt x="603012" y="168267"/>
                    </a:cubicBezTo>
                    <a:cubicBezTo>
                      <a:pt x="614060" y="239829"/>
                      <a:pt x="591035" y="315286"/>
                      <a:pt x="548698" y="372110"/>
                    </a:cubicBezTo>
                    <a:cubicBezTo>
                      <a:pt x="538020" y="385551"/>
                      <a:pt x="526043" y="398065"/>
                      <a:pt x="518802" y="413917"/>
                    </a:cubicBezTo>
                    <a:cubicBezTo>
                      <a:pt x="499676" y="477879"/>
                      <a:pt x="500140" y="562326"/>
                      <a:pt x="507846" y="605987"/>
                    </a:cubicBezTo>
                    <a:lnTo>
                      <a:pt x="308230" y="605987"/>
                    </a:lnTo>
                    <a:cubicBezTo>
                      <a:pt x="310644" y="579012"/>
                      <a:pt x="309158" y="551666"/>
                      <a:pt x="302938" y="525711"/>
                    </a:cubicBezTo>
                    <a:cubicBezTo>
                      <a:pt x="299967" y="512733"/>
                      <a:pt x="295232" y="498828"/>
                      <a:pt x="285112" y="491134"/>
                    </a:cubicBezTo>
                    <a:cubicBezTo>
                      <a:pt x="269235" y="478620"/>
                      <a:pt x="247602" y="485943"/>
                      <a:pt x="228383" y="488817"/>
                    </a:cubicBezTo>
                    <a:cubicBezTo>
                      <a:pt x="209257" y="491598"/>
                      <a:pt x="183261" y="483440"/>
                      <a:pt x="182704" y="462305"/>
                    </a:cubicBezTo>
                    <a:cubicBezTo>
                      <a:pt x="181868" y="445527"/>
                      <a:pt x="198209" y="427265"/>
                      <a:pt x="188089" y="414751"/>
                    </a:cubicBezTo>
                    <a:cubicBezTo>
                      <a:pt x="184746" y="410394"/>
                      <a:pt x="178433" y="408540"/>
                      <a:pt x="176019" y="403257"/>
                    </a:cubicBezTo>
                    <a:cubicBezTo>
                      <a:pt x="170727" y="392132"/>
                      <a:pt x="185211" y="381658"/>
                      <a:pt x="187532" y="369143"/>
                    </a:cubicBezTo>
                    <a:cubicBezTo>
                      <a:pt x="192267" y="341241"/>
                      <a:pt x="139438" y="337348"/>
                      <a:pt x="139902" y="309538"/>
                    </a:cubicBezTo>
                    <a:cubicBezTo>
                      <a:pt x="139902" y="282285"/>
                      <a:pt x="199045" y="285344"/>
                      <a:pt x="199045" y="191441"/>
                    </a:cubicBezTo>
                    <a:cubicBezTo>
                      <a:pt x="201087" y="159275"/>
                      <a:pt x="200066" y="125626"/>
                      <a:pt x="212043" y="95869"/>
                    </a:cubicBezTo>
                    <a:cubicBezTo>
                      <a:pt x="235068" y="39602"/>
                      <a:pt x="297089" y="16613"/>
                      <a:pt x="352981" y="6972"/>
                    </a:cubicBezTo>
                    <a:cubicBezTo>
                      <a:pt x="374057" y="3079"/>
                      <a:pt x="395689" y="182"/>
                      <a:pt x="417160" y="8"/>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思源黑体 CN Light" panose="020B0300000000000000" pitchFamily="34" charset="-122"/>
                </a:endParaRPr>
              </a:p>
            </p:txBody>
          </p:sp>
        </p:grpSp>
      </p:grpSp>
    </p:spTree>
    <p:custDataLst>
      <p:tags r:id="rId1"/>
    </p:custDataLst>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 name="组合 11"/>
          <p:cNvGrpSpPr/>
          <p:nvPr/>
        </p:nvGrpSpPr>
        <p:grpSpPr>
          <a:xfrm>
            <a:off x="950986" y="286772"/>
            <a:ext cx="8947788" cy="707886"/>
            <a:chOff x="950986" y="286772"/>
            <a:chExt cx="8947788" cy="707886"/>
          </a:xfrm>
        </p:grpSpPr>
        <p:sp>
          <p:nvSpPr>
            <p:cNvPr id="7" name="文本框 6"/>
            <p:cNvSpPr txBox="1"/>
            <p:nvPr/>
          </p:nvSpPr>
          <p:spPr>
            <a:xfrm>
              <a:off x="950986" y="286772"/>
              <a:ext cx="1009720" cy="707886"/>
            </a:xfrm>
            <a:prstGeom prst="rect">
              <a:avLst/>
            </a:prstGeom>
            <a:noFill/>
          </p:spPr>
          <p:txBody>
            <a:bodyPr wrap="square" rtlCol="0">
              <a:spAutoFit/>
            </a:bodyPr>
            <a:lstStyle/>
            <a:p>
              <a:r>
                <a:rPr lang="en-US" altLang="zh-CN" sz="4000">
                  <a:gradFill>
                    <a:gsLst>
                      <a:gs pos="0">
                        <a:srgbClr val="E03939"/>
                      </a:gs>
                      <a:gs pos="100000">
                        <a:srgbClr val="B91919"/>
                      </a:gs>
                    </a:gsLst>
                    <a:lin ang="4200000" scaled="0"/>
                  </a:gradFill>
                  <a:latin typeface="+mj-ea"/>
                  <a:ea typeface="+mj-ea"/>
                  <a:cs typeface="+mn-ea"/>
                  <a:sym typeface="+mn-lt"/>
                </a:rPr>
                <a:t>03.</a:t>
              </a:r>
              <a:endParaRPr lang="zh-CN" altLang="en-US" sz="4000">
                <a:gradFill>
                  <a:gsLst>
                    <a:gs pos="0">
                      <a:srgbClr val="E03939"/>
                    </a:gs>
                    <a:gs pos="100000">
                      <a:srgbClr val="B91919"/>
                    </a:gs>
                  </a:gsLst>
                  <a:lin ang="4200000" scaled="0"/>
                </a:gradFill>
                <a:latin typeface="+mj-ea"/>
                <a:ea typeface="+mj-ea"/>
                <a:cs typeface="+mn-ea"/>
                <a:sym typeface="+mn-lt"/>
              </a:endParaRPr>
            </a:p>
          </p:txBody>
        </p:sp>
        <p:sp>
          <p:nvSpPr>
            <p:cNvPr id="8" name="文本框 7"/>
            <p:cNvSpPr txBox="1"/>
            <p:nvPr/>
          </p:nvSpPr>
          <p:spPr>
            <a:xfrm>
              <a:off x="1676400" y="379105"/>
              <a:ext cx="3159759" cy="523220"/>
            </a:xfrm>
            <a:prstGeom prst="rect">
              <a:avLst/>
            </a:prstGeom>
            <a:noFill/>
          </p:spPr>
          <p:txBody>
            <a:bodyPr wrap="square" rtlCol="0">
              <a:spAutoFit/>
            </a:bodyPr>
            <a:lstStyle/>
            <a:p>
              <a:pPr marL="0" marR="0" lvl="0" indent="0" defTabSz="457200" rtl="0" eaLnBrk="1" fontAlgn="auto" latinLnBrk="0" hangingPunct="1">
                <a:lnSpc>
                  <a:spcPct val="100000"/>
                </a:lnSpc>
                <a:spcBef>
                  <a:spcPct val="0"/>
                </a:spcBef>
                <a:spcAft>
                  <a:spcPct val="0"/>
                </a:spcAft>
                <a:buClrTx/>
                <a:buSzTx/>
                <a:buFontTx/>
                <a:buNone/>
                <a:defRPr/>
              </a:pPr>
              <a:r>
                <a:rPr kumimoji="1" lang="zh-CN" altLang="en-US" sz="2800" i="0" u="none" strike="noStrike" kern="1200" cap="none" spc="0" normalizeH="0" baseline="0" noProof="0" dirty="0">
                  <a:ln>
                    <a:noFill/>
                  </a:ln>
                  <a:solidFill>
                    <a:schemeClr val="tx1">
                      <a:lumMod val="75000"/>
                      <a:lumOff val="25000"/>
                    </a:schemeClr>
                  </a:solidFill>
                  <a:effectLst/>
                  <a:uLnTx/>
                  <a:uFillTx/>
                  <a:latin typeface="+mj-ea"/>
                  <a:ea typeface="+mj-ea"/>
                  <a:cs typeface="+mn-ea"/>
                  <a:sym typeface="+mn-lt"/>
                </a:rPr>
                <a:t>艾滋病的传播途径</a:t>
              </a:r>
            </a:p>
          </p:txBody>
        </p:sp>
        <p:sp>
          <p:nvSpPr>
            <p:cNvPr id="9" name="文本框 8"/>
            <p:cNvSpPr txBox="1"/>
            <p:nvPr/>
          </p:nvSpPr>
          <p:spPr>
            <a:xfrm>
              <a:off x="4671264" y="518167"/>
              <a:ext cx="4025696" cy="276999"/>
            </a:xfrm>
            <a:prstGeom prst="rect">
              <a:avLst/>
            </a:prstGeom>
            <a:noFill/>
          </p:spPr>
          <p:txBody>
            <a:bodyPr wrap="square">
              <a:spAutoFit/>
            </a:bodyPr>
            <a:lstStyle/>
            <a:p>
              <a:pPr>
                <a:defRPr/>
              </a:pPr>
              <a:r>
                <a:rPr kumimoji="0" lang="en-US" altLang="zh-CN" sz="1200" b="0" i="1" u="none" strike="noStrike" kern="1200" cap="none" spc="300" normalizeH="0" baseline="0" noProof="0">
                  <a:ln>
                    <a:noFill/>
                  </a:ln>
                  <a:solidFill>
                    <a:prstClr val="black">
                      <a:lumMod val="75000"/>
                      <a:lumOff val="25000"/>
                    </a:prstClr>
                  </a:solidFill>
                  <a:effectLst/>
                  <a:uLnTx/>
                  <a:uFillTx/>
                  <a:latin typeface="思源黑体 CN Light" panose="020B0300000000000000" pitchFamily="34" charset="-122"/>
                  <a:cs typeface="+mn-ea"/>
                  <a:sym typeface="+mn-lt"/>
                </a:rPr>
                <a:t>How AIDS  Transmitted</a:t>
              </a:r>
            </a:p>
          </p:txBody>
        </p:sp>
        <p:cxnSp>
          <p:nvCxnSpPr>
            <p:cNvPr id="10" name="直接连接符 9"/>
            <p:cNvCxnSpPr/>
            <p:nvPr/>
          </p:nvCxnSpPr>
          <p:spPr>
            <a:xfrm>
              <a:off x="4655163" y="809992"/>
              <a:ext cx="5243611" cy="0"/>
            </a:xfrm>
            <a:prstGeom prst="line">
              <a:avLst/>
            </a:prstGeom>
            <a:ln>
              <a:gradFill>
                <a:gsLst>
                  <a:gs pos="0">
                    <a:schemeClr val="accent1"/>
                  </a:gs>
                  <a:gs pos="100000">
                    <a:schemeClr val="accent1">
                      <a:alpha val="0"/>
                    </a:schemeClr>
                  </a:gs>
                </a:gsLst>
                <a:lin ang="0" scaled="0"/>
              </a:gradFill>
            </a:ln>
          </p:spPr>
          <p:style>
            <a:lnRef idx="1">
              <a:schemeClr val="accent1"/>
            </a:lnRef>
            <a:fillRef idx="0">
              <a:schemeClr val="accent1"/>
            </a:fillRef>
            <a:effectRef idx="0">
              <a:schemeClr val="accent1"/>
            </a:effectRef>
            <a:fontRef idx="minor">
              <a:schemeClr val="tx1"/>
            </a:fontRef>
          </p:style>
        </p:cxnSp>
        <p:sp>
          <p:nvSpPr>
            <p:cNvPr id="11" name="平行四边形 10"/>
            <p:cNvSpPr/>
            <p:nvPr/>
          </p:nvSpPr>
          <p:spPr>
            <a:xfrm>
              <a:off x="4655163" y="758330"/>
              <a:ext cx="68710" cy="51662"/>
            </a:xfrm>
            <a:prstGeom prst="parallelogram">
              <a:avLst>
                <a:gd name="adj" fmla="val 66586"/>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CN Light" panose="020B0300000000000000" pitchFamily="34" charset="-122"/>
                <a:cs typeface="+mn-ea"/>
                <a:sym typeface="+mn-lt"/>
              </a:endParaRPr>
            </a:p>
          </p:txBody>
        </p:sp>
      </p:grpSp>
      <p:sp>
        <p:nvSpPr>
          <p:cNvPr id="13" name="矩形 12"/>
          <p:cNvSpPr/>
          <p:nvPr/>
        </p:nvSpPr>
        <p:spPr>
          <a:xfrm>
            <a:off x="773335" y="1741039"/>
            <a:ext cx="2948108" cy="451919"/>
          </a:xfrm>
          <a:prstGeom prst="rect">
            <a:avLst/>
          </a:prstGeom>
        </p:spPr>
        <p:txBody>
          <a:bodyPr wrap="square">
            <a:spAutoFit/>
          </a:bodyPr>
          <a:lstStyle/>
          <a:p>
            <a:pPr>
              <a:lnSpc>
                <a:spcPct val="125000"/>
              </a:lnSpc>
            </a:pPr>
            <a:r>
              <a:rPr lang="zh-CN" altLang="en-US" sz="2000">
                <a:gradFill>
                  <a:gsLst>
                    <a:gs pos="0">
                      <a:srgbClr val="E03939"/>
                    </a:gs>
                    <a:gs pos="100000">
                      <a:srgbClr val="B91919"/>
                    </a:gs>
                  </a:gsLst>
                  <a:lin ang="4200000" scaled="0"/>
                </a:gradFill>
                <a:latin typeface="+mj-ea"/>
                <a:ea typeface="+mj-ea"/>
                <a:cs typeface="+mn-ea"/>
                <a:sym typeface="+mn-lt"/>
              </a:rPr>
              <a:t>艾滋病的三大传播途径</a:t>
            </a:r>
          </a:p>
        </p:txBody>
      </p:sp>
      <p:grpSp>
        <p:nvGrpSpPr>
          <p:cNvPr id="28" name="组合 27"/>
          <p:cNvGrpSpPr/>
          <p:nvPr/>
        </p:nvGrpSpPr>
        <p:grpSpPr>
          <a:xfrm>
            <a:off x="1888052" y="2939339"/>
            <a:ext cx="1945677" cy="2543564"/>
            <a:chOff x="1888052" y="2939339"/>
            <a:chExt cx="1945677" cy="2543564"/>
          </a:xfrm>
        </p:grpSpPr>
        <p:sp>
          <p:nvSpPr>
            <p:cNvPr id="14" name="文本框 13"/>
            <p:cNvSpPr txBox="1"/>
            <p:nvPr/>
          </p:nvSpPr>
          <p:spPr>
            <a:xfrm>
              <a:off x="1888052" y="4959683"/>
              <a:ext cx="1945677" cy="523220"/>
            </a:xfrm>
            <a:prstGeom prst="rect">
              <a:avLst/>
            </a:prstGeom>
            <a:noFill/>
          </p:spPr>
          <p:txBody>
            <a:bodyPr wrap="square" rtlCol="0">
              <a:spAutoFit/>
            </a:bodyPr>
            <a:lstStyle/>
            <a:p>
              <a:pPr marL="0" marR="0" lvl="0" indent="0" algn="ctr" defTabSz="457200" rtl="0" eaLnBrk="1" fontAlgn="auto" latinLnBrk="0" hangingPunct="1">
                <a:lnSpc>
                  <a:spcPct val="100000"/>
                </a:lnSpc>
                <a:spcBef>
                  <a:spcPct val="0"/>
                </a:spcBef>
                <a:spcAft>
                  <a:spcPct val="0"/>
                </a:spcAft>
                <a:buClrTx/>
                <a:buSzTx/>
                <a:buFontTx/>
                <a:buNone/>
                <a:defRPr/>
              </a:pPr>
              <a:r>
                <a:rPr kumimoji="1" lang="zh-CN" altLang="en-US" sz="2800" i="0" u="none" strike="noStrike" kern="1200" cap="none" spc="0" normalizeH="0" baseline="0" noProof="0">
                  <a:ln>
                    <a:noFill/>
                  </a:ln>
                  <a:solidFill>
                    <a:schemeClr val="tx1">
                      <a:lumMod val="75000"/>
                      <a:lumOff val="25000"/>
                    </a:schemeClr>
                  </a:solidFill>
                  <a:effectLst/>
                  <a:uLnTx/>
                  <a:uFillTx/>
                  <a:latin typeface="+mj-ea"/>
                  <a:ea typeface="+mj-ea"/>
                  <a:cs typeface="+mn-ea"/>
                  <a:sym typeface="+mn-lt"/>
                </a:rPr>
                <a:t>母婴传播</a:t>
              </a:r>
            </a:p>
          </p:txBody>
        </p:sp>
        <p:pic>
          <p:nvPicPr>
            <p:cNvPr id="15" name="图片 14"/>
            <p:cNvPicPr>
              <a:picLocks noChangeAspect="1"/>
            </p:cNvPicPr>
            <p:nvPr/>
          </p:nvPicPr>
          <p:blipFill>
            <a:blip r:embed="rId2" cstate="email">
              <a:extLst>
                <a:ext uri="{28A0092B-C50C-407E-A947-70E740481C1C}">
                  <a14:useLocalDpi xmlns:a14="http://schemas.microsoft.com/office/drawing/2010/main"/>
                </a:ext>
              </a:extLst>
            </a:blip>
            <a:srcRect/>
            <a:stretch>
              <a:fillRect/>
            </a:stretch>
          </p:blipFill>
          <p:spPr>
            <a:xfrm>
              <a:off x="1954032" y="2939339"/>
              <a:ext cx="1813717" cy="1813717"/>
            </a:xfrm>
            <a:prstGeom prst="ellipse">
              <a:avLst/>
            </a:prstGeom>
            <a:ln>
              <a:solidFill>
                <a:schemeClr val="accent1"/>
              </a:solidFill>
            </a:ln>
          </p:spPr>
        </p:pic>
      </p:grpSp>
      <p:grpSp>
        <p:nvGrpSpPr>
          <p:cNvPr id="26" name="组合 25"/>
          <p:cNvGrpSpPr/>
          <p:nvPr/>
        </p:nvGrpSpPr>
        <p:grpSpPr>
          <a:xfrm>
            <a:off x="8358273" y="2939339"/>
            <a:ext cx="2218287" cy="2543564"/>
            <a:chOff x="8358273" y="2939339"/>
            <a:chExt cx="2218287" cy="2543564"/>
          </a:xfrm>
        </p:grpSpPr>
        <p:sp>
          <p:nvSpPr>
            <p:cNvPr id="18" name="文本框 17"/>
            <p:cNvSpPr txBox="1"/>
            <p:nvPr/>
          </p:nvSpPr>
          <p:spPr>
            <a:xfrm>
              <a:off x="8358273" y="4959683"/>
              <a:ext cx="2218287" cy="523220"/>
            </a:xfrm>
            <a:prstGeom prst="rect">
              <a:avLst/>
            </a:prstGeom>
            <a:noFill/>
          </p:spPr>
          <p:txBody>
            <a:bodyPr wrap="square" rtlCol="0">
              <a:spAutoFit/>
            </a:bodyPr>
            <a:lstStyle/>
            <a:p>
              <a:pPr marL="0" marR="0" lvl="0" indent="0" algn="ctr" defTabSz="457200" rtl="0" eaLnBrk="1" fontAlgn="auto" latinLnBrk="0" hangingPunct="1">
                <a:lnSpc>
                  <a:spcPct val="100000"/>
                </a:lnSpc>
                <a:spcBef>
                  <a:spcPct val="0"/>
                </a:spcBef>
                <a:spcAft>
                  <a:spcPct val="0"/>
                </a:spcAft>
                <a:buClrTx/>
                <a:buSzTx/>
                <a:buFontTx/>
                <a:buNone/>
                <a:defRPr/>
              </a:pPr>
              <a:r>
                <a:rPr kumimoji="1" lang="zh-CN" altLang="en-US" sz="2800">
                  <a:solidFill>
                    <a:schemeClr val="tx1">
                      <a:lumMod val="75000"/>
                      <a:lumOff val="25000"/>
                    </a:schemeClr>
                  </a:solidFill>
                  <a:latin typeface="+mj-ea"/>
                  <a:ea typeface="+mj-ea"/>
                  <a:cs typeface="+mn-ea"/>
                  <a:sym typeface="+mn-lt"/>
                </a:rPr>
                <a:t>高危性行为</a:t>
              </a:r>
              <a:endParaRPr kumimoji="1" lang="zh-CN" altLang="en-US" sz="2800" i="0" u="none" strike="noStrike" kern="1200" cap="none" spc="0" normalizeH="0" baseline="0" noProof="0">
                <a:ln>
                  <a:noFill/>
                </a:ln>
                <a:solidFill>
                  <a:schemeClr val="tx1">
                    <a:lumMod val="75000"/>
                    <a:lumOff val="25000"/>
                  </a:schemeClr>
                </a:solidFill>
                <a:effectLst/>
                <a:uLnTx/>
                <a:uFillTx/>
                <a:latin typeface="+mj-ea"/>
                <a:ea typeface="+mj-ea"/>
                <a:cs typeface="+mn-ea"/>
                <a:sym typeface="+mn-lt"/>
              </a:endParaRPr>
            </a:p>
          </p:txBody>
        </p:sp>
        <p:pic>
          <p:nvPicPr>
            <p:cNvPr id="21" name="图片 20"/>
            <p:cNvPicPr>
              <a:picLocks noChangeAspect="1"/>
            </p:cNvPicPr>
            <p:nvPr/>
          </p:nvPicPr>
          <p:blipFill>
            <a:blip r:embed="rId3" cstate="email">
              <a:extLst>
                <a:ext uri="{28A0092B-C50C-407E-A947-70E740481C1C}">
                  <a14:useLocalDpi xmlns:a14="http://schemas.microsoft.com/office/drawing/2010/main"/>
                </a:ext>
              </a:extLst>
            </a:blip>
            <a:srcRect/>
            <a:stretch>
              <a:fillRect/>
            </a:stretch>
          </p:blipFill>
          <p:spPr>
            <a:xfrm>
              <a:off x="8560558" y="2939339"/>
              <a:ext cx="1813717" cy="1813717"/>
            </a:xfrm>
            <a:prstGeom prst="ellipse">
              <a:avLst/>
            </a:prstGeom>
            <a:ln>
              <a:solidFill>
                <a:schemeClr val="accent1"/>
              </a:solidFill>
            </a:ln>
          </p:spPr>
        </p:pic>
      </p:grpSp>
      <p:grpSp>
        <p:nvGrpSpPr>
          <p:cNvPr id="27" name="组合 26"/>
          <p:cNvGrpSpPr/>
          <p:nvPr/>
        </p:nvGrpSpPr>
        <p:grpSpPr>
          <a:xfrm>
            <a:off x="5123162" y="2939339"/>
            <a:ext cx="1945677" cy="2543564"/>
            <a:chOff x="5187087" y="2939339"/>
            <a:chExt cx="1945677" cy="2543564"/>
          </a:xfrm>
        </p:grpSpPr>
        <p:sp>
          <p:nvSpPr>
            <p:cNvPr id="16" name="文本框 15"/>
            <p:cNvSpPr txBox="1"/>
            <p:nvPr/>
          </p:nvSpPr>
          <p:spPr>
            <a:xfrm>
              <a:off x="5187087" y="4959683"/>
              <a:ext cx="1945677" cy="523220"/>
            </a:xfrm>
            <a:prstGeom prst="rect">
              <a:avLst/>
            </a:prstGeom>
            <a:noFill/>
          </p:spPr>
          <p:txBody>
            <a:bodyPr wrap="square" rtlCol="0">
              <a:spAutoFit/>
            </a:bodyPr>
            <a:lstStyle/>
            <a:p>
              <a:pPr marL="0" marR="0" lvl="0" indent="0" algn="ctr" defTabSz="457200" rtl="0" eaLnBrk="1" fontAlgn="auto" latinLnBrk="0" hangingPunct="1">
                <a:lnSpc>
                  <a:spcPct val="100000"/>
                </a:lnSpc>
                <a:spcBef>
                  <a:spcPct val="0"/>
                </a:spcBef>
                <a:spcAft>
                  <a:spcPct val="0"/>
                </a:spcAft>
                <a:buClrTx/>
                <a:buSzTx/>
                <a:buFontTx/>
                <a:buNone/>
                <a:defRPr/>
              </a:pPr>
              <a:r>
                <a:rPr kumimoji="1" lang="zh-CN" altLang="en-US" sz="2800">
                  <a:solidFill>
                    <a:schemeClr val="tx1">
                      <a:lumMod val="75000"/>
                      <a:lumOff val="25000"/>
                    </a:schemeClr>
                  </a:solidFill>
                  <a:latin typeface="+mj-ea"/>
                  <a:ea typeface="+mj-ea"/>
                  <a:cs typeface="+mn-ea"/>
                  <a:sym typeface="+mn-lt"/>
                </a:rPr>
                <a:t>血液传播</a:t>
              </a:r>
              <a:endParaRPr kumimoji="1" lang="zh-CN" altLang="en-US" sz="2800" i="0" u="none" strike="noStrike" kern="1200" cap="none" spc="0" normalizeH="0" baseline="0" noProof="0">
                <a:ln>
                  <a:noFill/>
                </a:ln>
                <a:solidFill>
                  <a:schemeClr val="tx1">
                    <a:lumMod val="75000"/>
                    <a:lumOff val="25000"/>
                  </a:schemeClr>
                </a:solidFill>
                <a:effectLst/>
                <a:uLnTx/>
                <a:uFillTx/>
                <a:latin typeface="+mj-ea"/>
                <a:ea typeface="+mj-ea"/>
                <a:cs typeface="+mn-ea"/>
                <a:sym typeface="+mn-lt"/>
              </a:endParaRPr>
            </a:p>
          </p:txBody>
        </p:sp>
        <p:pic>
          <p:nvPicPr>
            <p:cNvPr id="23" name="图片 22"/>
            <p:cNvPicPr>
              <a:picLocks noChangeAspect="1"/>
            </p:cNvPicPr>
            <p:nvPr/>
          </p:nvPicPr>
          <p:blipFill>
            <a:blip r:embed="rId4" cstate="email">
              <a:extLst>
                <a:ext uri="{28A0092B-C50C-407E-A947-70E740481C1C}">
                  <a14:useLocalDpi xmlns:a14="http://schemas.microsoft.com/office/drawing/2010/main"/>
                </a:ext>
              </a:extLst>
            </a:blip>
            <a:srcRect/>
            <a:stretch>
              <a:fillRect/>
            </a:stretch>
          </p:blipFill>
          <p:spPr>
            <a:xfrm>
              <a:off x="5253067" y="2939339"/>
              <a:ext cx="1813717" cy="1813717"/>
            </a:xfrm>
            <a:prstGeom prst="ellipse">
              <a:avLst/>
            </a:prstGeom>
            <a:ln>
              <a:solidFill>
                <a:schemeClr val="accent1"/>
              </a:solidFill>
            </a:ln>
          </p:spPr>
        </p:pic>
      </p:grpSp>
      <p:sp>
        <p:nvSpPr>
          <p:cNvPr id="19" name="梯形 18"/>
          <p:cNvSpPr/>
          <p:nvPr/>
        </p:nvSpPr>
        <p:spPr>
          <a:xfrm>
            <a:off x="515939" y="4812323"/>
            <a:ext cx="11196636" cy="1444337"/>
          </a:xfrm>
          <a:prstGeom prst="trapezoid">
            <a:avLst>
              <a:gd name="adj" fmla="val 112554"/>
            </a:avLst>
          </a:prstGeom>
          <a:gradFill>
            <a:gsLst>
              <a:gs pos="42000">
                <a:schemeClr val="accent1">
                  <a:alpha val="0"/>
                </a:schemeClr>
              </a:gs>
              <a:gs pos="100000">
                <a:schemeClr val="accent1">
                  <a:alpha val="20000"/>
                </a:schemeClr>
              </a:gs>
            </a:gsLst>
            <a:lin ang="5400000" scaled="1"/>
          </a:gradFill>
          <a:ln>
            <a:gradFill>
              <a:gsLst>
                <a:gs pos="31000">
                  <a:schemeClr val="accent1">
                    <a:alpha val="0"/>
                  </a:schemeClr>
                </a:gs>
                <a:gs pos="100000">
                  <a:schemeClr val="accent1"/>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lIns="72000" tIns="0" rIns="72000" bIns="0" rtlCol="0" anchor="ctr"/>
          <a:lstStyle/>
          <a:p>
            <a:pPr marL="0" marR="0" lvl="0" indent="0" algn="ctr" defTabSz="457200" rtl="0" eaLnBrk="1" fontAlgn="auto" latinLnBrk="0" hangingPunct="1">
              <a:lnSpc>
                <a:spcPct val="100000"/>
              </a:lnSpc>
              <a:spcBef>
                <a:spcPct val="0"/>
              </a:spcBef>
              <a:spcAft>
                <a:spcPct val="0"/>
              </a:spcAft>
              <a:buClrTx/>
              <a:buSzTx/>
              <a:buFontTx/>
              <a:buNone/>
              <a:defRPr/>
            </a:pPr>
            <a:endParaRPr kumimoji="0" lang="en-US" sz="1800" b="0" i="0" u="none" strike="noStrike" kern="1200" cap="none" spc="0" normalizeH="0" baseline="0" noProof="0">
              <a:ln>
                <a:noFill/>
              </a:ln>
              <a:solidFill>
                <a:srgbClr val="FFFFFF"/>
              </a:solidFill>
              <a:effectLst/>
              <a:uLnTx/>
              <a:uFillTx/>
              <a:latin typeface="思源黑体 CN Light" panose="020B0300000000000000" pitchFamily="34" charset="-122"/>
              <a:cs typeface="+mn-ea"/>
              <a:sym typeface="+mn-lt"/>
            </a:endParaRPr>
          </a:p>
        </p:txBody>
      </p:sp>
      <p:sp>
        <p:nvSpPr>
          <p:cNvPr id="20" name="梯形 19"/>
          <p:cNvSpPr/>
          <p:nvPr/>
        </p:nvSpPr>
        <p:spPr>
          <a:xfrm>
            <a:off x="1001831" y="4824088"/>
            <a:ext cx="10224852" cy="1318978"/>
          </a:xfrm>
          <a:prstGeom prst="trapezoid">
            <a:avLst>
              <a:gd name="adj" fmla="val 112554"/>
            </a:avLst>
          </a:prstGeom>
          <a:gradFill>
            <a:gsLst>
              <a:gs pos="42000">
                <a:schemeClr val="accent1">
                  <a:alpha val="0"/>
                </a:schemeClr>
              </a:gs>
              <a:gs pos="100000">
                <a:schemeClr val="accent1">
                  <a:alpha val="20000"/>
                </a:schemeClr>
              </a:gs>
            </a:gsLst>
            <a:lin ang="5400000" scaled="1"/>
          </a:gradFill>
          <a:ln>
            <a:gradFill>
              <a:gsLst>
                <a:gs pos="31000">
                  <a:schemeClr val="accent1">
                    <a:alpha val="0"/>
                  </a:schemeClr>
                </a:gs>
                <a:gs pos="100000">
                  <a:schemeClr val="accent1"/>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lIns="72000" tIns="0" rIns="72000" bIns="0" rtlCol="0" anchor="ctr"/>
          <a:lstStyle/>
          <a:p>
            <a:pPr marL="0" marR="0" lvl="0" indent="0" algn="ctr" defTabSz="457200" rtl="0" eaLnBrk="1" fontAlgn="auto" latinLnBrk="0" hangingPunct="1">
              <a:lnSpc>
                <a:spcPct val="100000"/>
              </a:lnSpc>
              <a:spcBef>
                <a:spcPct val="0"/>
              </a:spcBef>
              <a:spcAft>
                <a:spcPct val="0"/>
              </a:spcAft>
              <a:buClrTx/>
              <a:buSzTx/>
              <a:buFontTx/>
              <a:buNone/>
              <a:defRPr/>
            </a:pPr>
            <a:endParaRPr kumimoji="0" lang="en-US" sz="1800" b="0" i="0" u="none" strike="noStrike" kern="1200" cap="none" spc="0" normalizeH="0" baseline="0" noProof="0">
              <a:ln>
                <a:noFill/>
              </a:ln>
              <a:solidFill>
                <a:srgbClr val="FFFFFF"/>
              </a:solidFill>
              <a:effectLst/>
              <a:uLnTx/>
              <a:uFillTx/>
              <a:latin typeface="思源黑体 CN Light" panose="020B0300000000000000" pitchFamily="34" charset="-122"/>
              <a:cs typeface="+mn-ea"/>
              <a:sym typeface="+mn-lt"/>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 name="组合 11"/>
          <p:cNvGrpSpPr/>
          <p:nvPr/>
        </p:nvGrpSpPr>
        <p:grpSpPr>
          <a:xfrm>
            <a:off x="950986" y="286772"/>
            <a:ext cx="8947788" cy="707886"/>
            <a:chOff x="950986" y="286772"/>
            <a:chExt cx="8947788" cy="707886"/>
          </a:xfrm>
        </p:grpSpPr>
        <p:sp>
          <p:nvSpPr>
            <p:cNvPr id="7" name="文本框 6"/>
            <p:cNvSpPr txBox="1"/>
            <p:nvPr/>
          </p:nvSpPr>
          <p:spPr>
            <a:xfrm>
              <a:off x="950986" y="286772"/>
              <a:ext cx="1009720" cy="707886"/>
            </a:xfrm>
            <a:prstGeom prst="rect">
              <a:avLst/>
            </a:prstGeom>
            <a:noFill/>
          </p:spPr>
          <p:txBody>
            <a:bodyPr wrap="square" rtlCol="0">
              <a:spAutoFit/>
            </a:bodyPr>
            <a:lstStyle/>
            <a:p>
              <a:r>
                <a:rPr lang="en-US" altLang="zh-CN" sz="4000">
                  <a:gradFill>
                    <a:gsLst>
                      <a:gs pos="0">
                        <a:srgbClr val="E03939"/>
                      </a:gs>
                      <a:gs pos="100000">
                        <a:srgbClr val="B91919"/>
                      </a:gs>
                    </a:gsLst>
                    <a:lin ang="4200000" scaled="0"/>
                  </a:gradFill>
                  <a:latin typeface="+mj-ea"/>
                  <a:ea typeface="+mj-ea"/>
                  <a:cs typeface="+mn-ea"/>
                  <a:sym typeface="+mn-lt"/>
                </a:rPr>
                <a:t>03.</a:t>
              </a:r>
              <a:endParaRPr lang="zh-CN" altLang="en-US" sz="4000">
                <a:gradFill>
                  <a:gsLst>
                    <a:gs pos="0">
                      <a:srgbClr val="E03939"/>
                    </a:gs>
                    <a:gs pos="100000">
                      <a:srgbClr val="B91919"/>
                    </a:gs>
                  </a:gsLst>
                  <a:lin ang="4200000" scaled="0"/>
                </a:gradFill>
                <a:latin typeface="+mj-ea"/>
                <a:ea typeface="+mj-ea"/>
                <a:cs typeface="+mn-ea"/>
                <a:sym typeface="+mn-lt"/>
              </a:endParaRPr>
            </a:p>
          </p:txBody>
        </p:sp>
        <p:sp>
          <p:nvSpPr>
            <p:cNvPr id="8" name="文本框 7"/>
            <p:cNvSpPr txBox="1"/>
            <p:nvPr/>
          </p:nvSpPr>
          <p:spPr>
            <a:xfrm>
              <a:off x="1666876" y="379105"/>
              <a:ext cx="3169284" cy="523220"/>
            </a:xfrm>
            <a:prstGeom prst="rect">
              <a:avLst/>
            </a:prstGeom>
            <a:noFill/>
          </p:spPr>
          <p:txBody>
            <a:bodyPr wrap="square" rtlCol="0">
              <a:spAutoFit/>
            </a:bodyPr>
            <a:lstStyle/>
            <a:p>
              <a:pPr marL="0" marR="0" lvl="0" indent="0" defTabSz="457200" rtl="0" eaLnBrk="1" fontAlgn="auto" latinLnBrk="0" hangingPunct="1">
                <a:lnSpc>
                  <a:spcPct val="100000"/>
                </a:lnSpc>
                <a:spcBef>
                  <a:spcPct val="0"/>
                </a:spcBef>
                <a:spcAft>
                  <a:spcPct val="0"/>
                </a:spcAft>
                <a:buClrTx/>
                <a:buSzTx/>
                <a:buFontTx/>
                <a:buNone/>
                <a:defRPr/>
              </a:pPr>
              <a:r>
                <a:rPr kumimoji="1" lang="zh-CN" altLang="en-US" sz="2800" i="0" u="none" strike="noStrike" kern="1200" cap="none" spc="0" normalizeH="0" baseline="0" noProof="0" dirty="0">
                  <a:ln>
                    <a:noFill/>
                  </a:ln>
                  <a:solidFill>
                    <a:schemeClr val="tx1">
                      <a:lumMod val="75000"/>
                      <a:lumOff val="25000"/>
                    </a:schemeClr>
                  </a:solidFill>
                  <a:effectLst/>
                  <a:uLnTx/>
                  <a:uFillTx/>
                  <a:latin typeface="+mj-ea"/>
                  <a:ea typeface="+mj-ea"/>
                  <a:cs typeface="+mn-ea"/>
                  <a:sym typeface="+mn-lt"/>
                </a:rPr>
                <a:t>艾滋病的传播途径</a:t>
              </a:r>
            </a:p>
          </p:txBody>
        </p:sp>
        <p:sp>
          <p:nvSpPr>
            <p:cNvPr id="9" name="文本框 8"/>
            <p:cNvSpPr txBox="1"/>
            <p:nvPr/>
          </p:nvSpPr>
          <p:spPr>
            <a:xfrm>
              <a:off x="4671264" y="518167"/>
              <a:ext cx="4025696" cy="276999"/>
            </a:xfrm>
            <a:prstGeom prst="rect">
              <a:avLst/>
            </a:prstGeom>
            <a:noFill/>
          </p:spPr>
          <p:txBody>
            <a:bodyPr wrap="square">
              <a:spAutoFit/>
            </a:bodyPr>
            <a:lstStyle/>
            <a:p>
              <a:pPr>
                <a:defRPr/>
              </a:pPr>
              <a:r>
                <a:rPr kumimoji="0" lang="en-US" altLang="zh-CN" sz="1200" b="0" i="1" u="none" strike="noStrike" kern="1200" cap="none" spc="300" normalizeH="0" baseline="0" noProof="0">
                  <a:ln>
                    <a:noFill/>
                  </a:ln>
                  <a:solidFill>
                    <a:prstClr val="black">
                      <a:lumMod val="75000"/>
                      <a:lumOff val="25000"/>
                    </a:prstClr>
                  </a:solidFill>
                  <a:effectLst/>
                  <a:uLnTx/>
                  <a:uFillTx/>
                  <a:latin typeface="思源黑体 CN Light" panose="020B0300000000000000" pitchFamily="34" charset="-122"/>
                  <a:cs typeface="+mn-ea"/>
                  <a:sym typeface="+mn-lt"/>
                </a:rPr>
                <a:t>How AIDS  Transmitted</a:t>
              </a:r>
            </a:p>
          </p:txBody>
        </p:sp>
        <p:cxnSp>
          <p:nvCxnSpPr>
            <p:cNvPr id="10" name="直接连接符 9"/>
            <p:cNvCxnSpPr/>
            <p:nvPr/>
          </p:nvCxnSpPr>
          <p:spPr>
            <a:xfrm>
              <a:off x="4655163" y="809992"/>
              <a:ext cx="5243611" cy="0"/>
            </a:xfrm>
            <a:prstGeom prst="line">
              <a:avLst/>
            </a:prstGeom>
            <a:ln>
              <a:gradFill>
                <a:gsLst>
                  <a:gs pos="0">
                    <a:schemeClr val="accent1"/>
                  </a:gs>
                  <a:gs pos="100000">
                    <a:schemeClr val="accent1">
                      <a:alpha val="0"/>
                    </a:schemeClr>
                  </a:gs>
                </a:gsLst>
                <a:lin ang="0" scaled="0"/>
              </a:gradFill>
            </a:ln>
          </p:spPr>
          <p:style>
            <a:lnRef idx="1">
              <a:schemeClr val="accent1"/>
            </a:lnRef>
            <a:fillRef idx="0">
              <a:schemeClr val="accent1"/>
            </a:fillRef>
            <a:effectRef idx="0">
              <a:schemeClr val="accent1"/>
            </a:effectRef>
            <a:fontRef idx="minor">
              <a:schemeClr val="tx1"/>
            </a:fontRef>
          </p:style>
        </p:cxnSp>
        <p:sp>
          <p:nvSpPr>
            <p:cNvPr id="11" name="平行四边形 10"/>
            <p:cNvSpPr/>
            <p:nvPr/>
          </p:nvSpPr>
          <p:spPr>
            <a:xfrm>
              <a:off x="4655163" y="758330"/>
              <a:ext cx="68710" cy="51662"/>
            </a:xfrm>
            <a:prstGeom prst="parallelogram">
              <a:avLst>
                <a:gd name="adj" fmla="val 66586"/>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CN Light" panose="020B0300000000000000" pitchFamily="34" charset="-122"/>
                <a:cs typeface="+mn-ea"/>
                <a:sym typeface="+mn-lt"/>
              </a:endParaRPr>
            </a:p>
          </p:txBody>
        </p:sp>
      </p:grpSp>
      <p:sp>
        <p:nvSpPr>
          <p:cNvPr id="13" name="矩形 12"/>
          <p:cNvSpPr/>
          <p:nvPr/>
        </p:nvSpPr>
        <p:spPr>
          <a:xfrm>
            <a:off x="773335" y="1741039"/>
            <a:ext cx="2814691" cy="451919"/>
          </a:xfrm>
          <a:prstGeom prst="rect">
            <a:avLst/>
          </a:prstGeom>
        </p:spPr>
        <p:txBody>
          <a:bodyPr wrap="square">
            <a:spAutoFit/>
          </a:bodyPr>
          <a:lstStyle/>
          <a:p>
            <a:pPr>
              <a:lnSpc>
                <a:spcPct val="125000"/>
              </a:lnSpc>
            </a:pPr>
            <a:r>
              <a:rPr lang="zh-CN" altLang="en-US" sz="2000">
                <a:gradFill>
                  <a:gsLst>
                    <a:gs pos="0">
                      <a:srgbClr val="E03939"/>
                    </a:gs>
                    <a:gs pos="100000">
                      <a:srgbClr val="B91919"/>
                    </a:gs>
                  </a:gsLst>
                  <a:lin ang="4200000" scaled="0"/>
                </a:gradFill>
                <a:latin typeface="+mj-ea"/>
                <a:ea typeface="+mj-ea"/>
                <a:cs typeface="+mn-ea"/>
                <a:sym typeface="+mn-lt"/>
              </a:rPr>
              <a:t>母婴传播的具体机制</a:t>
            </a:r>
          </a:p>
        </p:txBody>
      </p:sp>
      <p:grpSp>
        <p:nvGrpSpPr>
          <p:cNvPr id="36" name="组合 35"/>
          <p:cNvGrpSpPr/>
          <p:nvPr/>
        </p:nvGrpSpPr>
        <p:grpSpPr>
          <a:xfrm>
            <a:off x="1172719" y="2679293"/>
            <a:ext cx="10251494" cy="2808570"/>
            <a:chOff x="1172719" y="2311549"/>
            <a:chExt cx="10251494" cy="2808570"/>
          </a:xfrm>
        </p:grpSpPr>
        <p:grpSp>
          <p:nvGrpSpPr>
            <p:cNvPr id="6" name="组合 5"/>
            <p:cNvGrpSpPr/>
            <p:nvPr/>
          </p:nvGrpSpPr>
          <p:grpSpPr>
            <a:xfrm>
              <a:off x="1172719" y="2929572"/>
              <a:ext cx="1951037" cy="1535113"/>
              <a:chOff x="1172719" y="2929572"/>
              <a:chExt cx="1951037" cy="1535113"/>
            </a:xfrm>
          </p:grpSpPr>
          <p:sp>
            <p:nvSpPr>
              <p:cNvPr id="16" name="Oval 61"/>
              <p:cNvSpPr/>
              <p:nvPr/>
            </p:nvSpPr>
            <p:spPr>
              <a:xfrm flipH="1">
                <a:off x="1172719" y="3051810"/>
                <a:ext cx="1287462" cy="1287463"/>
              </a:xfrm>
              <a:prstGeom prst="ellipse">
                <a:avLst/>
              </a:prstGeom>
              <a:gradFill>
                <a:gsLst>
                  <a:gs pos="0">
                    <a:srgbClr val="E03939"/>
                  </a:gs>
                  <a:gs pos="100000">
                    <a:srgbClr val="B91919"/>
                  </a:gs>
                </a:gsLst>
                <a:lin ang="4200000" scaled="0"/>
              </a:gradFill>
              <a:ln w="508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a:solidFill>
                      <a:schemeClr val="tx1"/>
                    </a:solidFill>
                    <a:latin typeface="Calibri" panose="020F0502020204030204" charset="0"/>
                  </a:defRPr>
                </a:lvl1pPr>
                <a:lvl2pPr marL="742950" indent="-285750">
                  <a:defRPr>
                    <a:solidFill>
                      <a:schemeClr val="tx1"/>
                    </a:solidFill>
                    <a:latin typeface="Calibri" panose="020F0502020204030204" charset="0"/>
                  </a:defRPr>
                </a:lvl2pPr>
                <a:lvl3pPr marL="1143000" indent="-228600">
                  <a:defRPr>
                    <a:solidFill>
                      <a:schemeClr val="tx1"/>
                    </a:solidFill>
                    <a:latin typeface="Calibri" panose="020F0502020204030204" charset="0"/>
                  </a:defRPr>
                </a:lvl3pPr>
                <a:lvl4pPr marL="1600200" indent="-228600">
                  <a:defRPr>
                    <a:solidFill>
                      <a:schemeClr val="tx1"/>
                    </a:solidFill>
                    <a:latin typeface="Calibri" panose="020F0502020204030204" charset="0"/>
                  </a:defRPr>
                </a:lvl4pPr>
                <a:lvl5pPr marL="2057400" indent="-228600">
                  <a:defRPr>
                    <a:solidFill>
                      <a:schemeClr val="tx1"/>
                    </a:solidFill>
                    <a:latin typeface="Calibri" panose="020F0502020204030204" charset="0"/>
                  </a:defRPr>
                </a:lvl5pPr>
                <a:lvl6pPr marL="2514600" indent="-228600" eaLnBrk="0" fontAlgn="base" hangingPunct="0">
                  <a:spcBef>
                    <a:spcPct val="0"/>
                  </a:spcBef>
                  <a:spcAft>
                    <a:spcPct val="0"/>
                  </a:spcAft>
                  <a:defRPr>
                    <a:solidFill>
                      <a:schemeClr val="tx1"/>
                    </a:solidFill>
                    <a:latin typeface="Calibri" panose="020F0502020204030204" charset="0"/>
                  </a:defRPr>
                </a:lvl6pPr>
                <a:lvl7pPr marL="2971800" indent="-228600" eaLnBrk="0" fontAlgn="base" hangingPunct="0">
                  <a:spcBef>
                    <a:spcPct val="0"/>
                  </a:spcBef>
                  <a:spcAft>
                    <a:spcPct val="0"/>
                  </a:spcAft>
                  <a:defRPr>
                    <a:solidFill>
                      <a:schemeClr val="tx1"/>
                    </a:solidFill>
                    <a:latin typeface="Calibri" panose="020F0502020204030204" charset="0"/>
                  </a:defRPr>
                </a:lvl7pPr>
                <a:lvl8pPr marL="3429000" indent="-228600" eaLnBrk="0" fontAlgn="base" hangingPunct="0">
                  <a:spcBef>
                    <a:spcPct val="0"/>
                  </a:spcBef>
                  <a:spcAft>
                    <a:spcPct val="0"/>
                  </a:spcAft>
                  <a:defRPr>
                    <a:solidFill>
                      <a:schemeClr val="tx1"/>
                    </a:solidFill>
                    <a:latin typeface="Calibri" panose="020F0502020204030204" charset="0"/>
                  </a:defRPr>
                </a:lvl8pPr>
                <a:lvl9pPr marL="3886200" indent="-228600" eaLnBrk="0" fontAlgn="base" hangingPunct="0">
                  <a:spcBef>
                    <a:spcPct val="0"/>
                  </a:spcBef>
                  <a:spcAft>
                    <a:spcPct val="0"/>
                  </a:spcAft>
                  <a:defRPr>
                    <a:solidFill>
                      <a:schemeClr val="tx1"/>
                    </a:solidFill>
                    <a:latin typeface="Calibri" panose="020F0502020204030204" charset="0"/>
                  </a:defRPr>
                </a:lvl9p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800" b="0" i="0" u="none" strike="noStrike" kern="1200" cap="none" spc="0" normalizeH="0" baseline="0" noProof="0">
                  <a:ln>
                    <a:noFill/>
                  </a:ln>
                  <a:solidFill>
                    <a:srgbClr val="FFFFFF"/>
                  </a:solidFill>
                  <a:effectLst/>
                  <a:uLnTx/>
                  <a:uFillTx/>
                  <a:latin typeface="思源黑体 CN Light" panose="020B0300000000000000" pitchFamily="34" charset="-122"/>
                  <a:cs typeface="+mn-ea"/>
                  <a:sym typeface="+mn-lt"/>
                </a:endParaRPr>
              </a:p>
            </p:txBody>
          </p:sp>
          <p:sp>
            <p:nvSpPr>
              <p:cNvPr id="17" name="Freeform 14"/>
              <p:cNvSpPr/>
              <p:nvPr/>
            </p:nvSpPr>
            <p:spPr bwMode="auto">
              <a:xfrm flipH="1">
                <a:off x="2214119" y="3569335"/>
                <a:ext cx="909637" cy="263525"/>
              </a:xfrm>
              <a:custGeom>
                <a:avLst/>
                <a:gdLst>
                  <a:gd name="T0" fmla="*/ 881 w 881"/>
                  <a:gd name="T1" fmla="*/ 129 h 257"/>
                  <a:gd name="T2" fmla="*/ 831 w 881"/>
                  <a:gd name="T3" fmla="*/ 79 h 257"/>
                  <a:gd name="T4" fmla="*/ 170 w 881"/>
                  <a:gd name="T5" fmla="*/ 79 h 257"/>
                  <a:gd name="T6" fmla="*/ 170 w 881"/>
                  <a:gd name="T7" fmla="*/ 0 h 257"/>
                  <a:gd name="T8" fmla="*/ 0 w 881"/>
                  <a:gd name="T9" fmla="*/ 129 h 257"/>
                  <a:gd name="T10" fmla="*/ 170 w 881"/>
                  <a:gd name="T11" fmla="*/ 257 h 257"/>
                  <a:gd name="T12" fmla="*/ 170 w 881"/>
                  <a:gd name="T13" fmla="*/ 178 h 257"/>
                  <a:gd name="T14" fmla="*/ 831 w 881"/>
                  <a:gd name="T15" fmla="*/ 178 h 257"/>
                  <a:gd name="T16" fmla="*/ 881 w 881"/>
                  <a:gd name="T17" fmla="*/ 129 h 2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881" h="257">
                    <a:moveTo>
                      <a:pt x="881" y="129"/>
                    </a:moveTo>
                    <a:cubicBezTo>
                      <a:pt x="881" y="100"/>
                      <a:pt x="860" y="79"/>
                      <a:pt x="831" y="79"/>
                    </a:cubicBezTo>
                    <a:cubicBezTo>
                      <a:pt x="170" y="79"/>
                      <a:pt x="170" y="79"/>
                      <a:pt x="170" y="79"/>
                    </a:cubicBezTo>
                    <a:cubicBezTo>
                      <a:pt x="170" y="0"/>
                      <a:pt x="170" y="0"/>
                      <a:pt x="170" y="0"/>
                    </a:cubicBezTo>
                    <a:cubicBezTo>
                      <a:pt x="0" y="129"/>
                      <a:pt x="0" y="129"/>
                      <a:pt x="0" y="129"/>
                    </a:cubicBezTo>
                    <a:cubicBezTo>
                      <a:pt x="170" y="257"/>
                      <a:pt x="170" y="257"/>
                      <a:pt x="170" y="257"/>
                    </a:cubicBezTo>
                    <a:cubicBezTo>
                      <a:pt x="170" y="178"/>
                      <a:pt x="170" y="178"/>
                      <a:pt x="170" y="178"/>
                    </a:cubicBezTo>
                    <a:cubicBezTo>
                      <a:pt x="831" y="178"/>
                      <a:pt x="831" y="178"/>
                      <a:pt x="831" y="178"/>
                    </a:cubicBezTo>
                    <a:cubicBezTo>
                      <a:pt x="861" y="178"/>
                      <a:pt x="881" y="153"/>
                      <a:pt x="881" y="129"/>
                    </a:cubicBezTo>
                    <a:close/>
                  </a:path>
                </a:pathLst>
              </a:custGeom>
              <a:solidFill>
                <a:schemeClr val="accent1"/>
              </a:solidFill>
              <a:ln w="25400">
                <a:solidFill>
                  <a:srgbClr val="FFFFFF"/>
                </a:solidFill>
                <a:round/>
              </a:ln>
            </p:spPr>
            <p:txBody>
              <a:bodyPr/>
              <a:lstStyle/>
              <a:p>
                <a:pPr marL="0" marR="0" lvl="0" indent="0" algn="l" defTabSz="914400" rtl="0" eaLnBrk="1" fontAlgn="auto" latinLnBrk="0" hangingPunct="1">
                  <a:lnSpc>
                    <a:spcPct val="100000"/>
                  </a:lnSpc>
                  <a:spcBef>
                    <a:spcPct val="0"/>
                  </a:spcBef>
                  <a:spcAft>
                    <a:spcPct val="0"/>
                  </a:spcAft>
                  <a:buClrTx/>
                  <a:buSzTx/>
                  <a:buFontTx/>
                  <a:buNone/>
                  <a:defRPr/>
                </a:pPr>
                <a:endParaRPr kumimoji="0" lang="en-US" sz="1800" b="0" i="0" u="none" strike="noStrike" kern="1200" cap="none" spc="0" normalizeH="0" baseline="0" noProof="0">
                  <a:ln>
                    <a:noFill/>
                  </a:ln>
                  <a:solidFill>
                    <a:prstClr val="black"/>
                  </a:solidFill>
                  <a:effectLst/>
                  <a:uLnTx/>
                  <a:uFillTx/>
                  <a:latin typeface="思源黑体 CN Light" panose="020B0300000000000000" pitchFamily="34" charset="-122"/>
                  <a:cs typeface="+mn-ea"/>
                  <a:sym typeface="+mn-lt"/>
                </a:endParaRPr>
              </a:p>
            </p:txBody>
          </p:sp>
          <p:sp>
            <p:nvSpPr>
              <p:cNvPr id="18" name="Freeform 15"/>
              <p:cNvSpPr/>
              <p:nvPr/>
            </p:nvSpPr>
            <p:spPr bwMode="auto">
              <a:xfrm flipH="1">
                <a:off x="2095056" y="4039235"/>
                <a:ext cx="430213" cy="425450"/>
              </a:xfrm>
              <a:custGeom>
                <a:avLst/>
                <a:gdLst>
                  <a:gd name="T0" fmla="*/ 401 w 417"/>
                  <a:gd name="T1" fmla="*/ 20 h 413"/>
                  <a:gd name="T2" fmla="*/ 330 w 417"/>
                  <a:gd name="T3" fmla="*/ 20 h 413"/>
                  <a:gd name="T4" fmla="*/ 87 w 417"/>
                  <a:gd name="T5" fmla="*/ 259 h 413"/>
                  <a:gd name="T6" fmla="*/ 30 w 417"/>
                  <a:gd name="T7" fmla="*/ 203 h 413"/>
                  <a:gd name="T8" fmla="*/ 0 w 417"/>
                  <a:gd name="T9" fmla="*/ 413 h 413"/>
                  <a:gd name="T10" fmla="*/ 213 w 417"/>
                  <a:gd name="T11" fmla="*/ 383 h 413"/>
                  <a:gd name="T12" fmla="*/ 159 w 417"/>
                  <a:gd name="T13" fmla="*/ 329 h 413"/>
                  <a:gd name="T14" fmla="*/ 401 w 417"/>
                  <a:gd name="T15" fmla="*/ 91 h 413"/>
                  <a:gd name="T16" fmla="*/ 417 w 417"/>
                  <a:gd name="T17" fmla="*/ 52 h 413"/>
                  <a:gd name="T18" fmla="*/ 401 w 417"/>
                  <a:gd name="T19" fmla="*/ 20 h 4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17" h="412">
                    <a:moveTo>
                      <a:pt x="401" y="20"/>
                    </a:moveTo>
                    <a:cubicBezTo>
                      <a:pt x="380" y="0"/>
                      <a:pt x="351" y="0"/>
                      <a:pt x="330" y="20"/>
                    </a:cubicBezTo>
                    <a:cubicBezTo>
                      <a:pt x="87" y="259"/>
                      <a:pt x="87" y="259"/>
                      <a:pt x="87" y="259"/>
                    </a:cubicBezTo>
                    <a:cubicBezTo>
                      <a:pt x="30" y="203"/>
                      <a:pt x="30" y="203"/>
                      <a:pt x="30" y="203"/>
                    </a:cubicBezTo>
                    <a:cubicBezTo>
                      <a:pt x="0" y="413"/>
                      <a:pt x="0" y="413"/>
                      <a:pt x="0" y="413"/>
                    </a:cubicBezTo>
                    <a:cubicBezTo>
                      <a:pt x="213" y="383"/>
                      <a:pt x="213" y="383"/>
                      <a:pt x="213" y="383"/>
                    </a:cubicBezTo>
                    <a:cubicBezTo>
                      <a:pt x="159" y="329"/>
                      <a:pt x="159" y="329"/>
                      <a:pt x="159" y="329"/>
                    </a:cubicBezTo>
                    <a:cubicBezTo>
                      <a:pt x="401" y="91"/>
                      <a:pt x="401" y="91"/>
                      <a:pt x="401" y="91"/>
                    </a:cubicBezTo>
                    <a:cubicBezTo>
                      <a:pt x="412" y="80"/>
                      <a:pt x="417" y="66"/>
                      <a:pt x="417" y="52"/>
                    </a:cubicBezTo>
                    <a:cubicBezTo>
                      <a:pt x="416" y="39"/>
                      <a:pt x="410" y="27"/>
                      <a:pt x="401" y="20"/>
                    </a:cubicBezTo>
                    <a:close/>
                  </a:path>
                </a:pathLst>
              </a:custGeom>
              <a:solidFill>
                <a:schemeClr val="accent1"/>
              </a:solidFill>
              <a:ln w="25400">
                <a:solidFill>
                  <a:srgbClr val="FFFFFF"/>
                </a:solidFill>
                <a:round/>
              </a:ln>
            </p:spPr>
            <p:txBody>
              <a:bodyPr/>
              <a:lstStyle/>
              <a:p>
                <a:pPr marL="0" marR="0" lvl="0" indent="0" algn="l" defTabSz="914400" rtl="0" eaLnBrk="1" fontAlgn="auto" latinLnBrk="0" hangingPunct="1">
                  <a:lnSpc>
                    <a:spcPct val="100000"/>
                  </a:lnSpc>
                  <a:spcBef>
                    <a:spcPct val="0"/>
                  </a:spcBef>
                  <a:spcAft>
                    <a:spcPct val="0"/>
                  </a:spcAft>
                  <a:buClrTx/>
                  <a:buSzTx/>
                  <a:buFontTx/>
                  <a:buNone/>
                  <a:defRPr/>
                </a:pPr>
                <a:endParaRPr kumimoji="0" lang="en-US" sz="1800" b="0" i="0" u="none" strike="noStrike" kern="1200" cap="none" spc="0" normalizeH="0" baseline="0" noProof="0">
                  <a:ln>
                    <a:noFill/>
                  </a:ln>
                  <a:solidFill>
                    <a:prstClr val="black"/>
                  </a:solidFill>
                  <a:effectLst/>
                  <a:uLnTx/>
                  <a:uFillTx/>
                  <a:latin typeface="思源黑体 CN Light" panose="020B0300000000000000" pitchFamily="34" charset="-122"/>
                  <a:cs typeface="+mn-ea"/>
                  <a:sym typeface="+mn-lt"/>
                </a:endParaRPr>
              </a:p>
            </p:txBody>
          </p:sp>
          <p:sp>
            <p:nvSpPr>
              <p:cNvPr id="19" name="Freeform 16"/>
              <p:cNvSpPr/>
              <p:nvPr/>
            </p:nvSpPr>
            <p:spPr bwMode="auto">
              <a:xfrm flipH="1">
                <a:off x="2095056" y="2929572"/>
                <a:ext cx="430213" cy="432000"/>
              </a:xfrm>
              <a:custGeom>
                <a:avLst/>
                <a:gdLst>
                  <a:gd name="T0" fmla="*/ 2147483646 w 417"/>
                  <a:gd name="T1" fmla="*/ 2147483646 h 411"/>
                  <a:gd name="T2" fmla="*/ 2147483646 w 417"/>
                  <a:gd name="T3" fmla="*/ 2147483646 h 411"/>
                  <a:gd name="T4" fmla="*/ 0 w 417"/>
                  <a:gd name="T5" fmla="*/ 0 h 411"/>
                  <a:gd name="T6" fmla="*/ 2147483646 w 417"/>
                  <a:gd name="T7" fmla="*/ 2147483646 h 411"/>
                  <a:gd name="T8" fmla="*/ 2147483646 w 417"/>
                  <a:gd name="T9" fmla="*/ 2147483646 h 411"/>
                  <a:gd name="T10" fmla="*/ 2147483646 w 417"/>
                  <a:gd name="T11" fmla="*/ 2147483646 h 411"/>
                  <a:gd name="T12" fmla="*/ 2147483646 w 417"/>
                  <a:gd name="T13" fmla="*/ 2147483646 h 411"/>
                  <a:gd name="T14" fmla="*/ 2147483646 w 417"/>
                  <a:gd name="T15" fmla="*/ 2147483646 h 411"/>
                  <a:gd name="T16" fmla="*/ 2147483646 w 417"/>
                  <a:gd name="T17" fmla="*/ 2147483646 h 411"/>
                  <a:gd name="T18" fmla="*/ 2147483646 w 417"/>
                  <a:gd name="T19" fmla="*/ 2147483646 h 411"/>
                  <a:gd name="T20" fmla="*/ 2147483646 w 417"/>
                  <a:gd name="T21" fmla="*/ 2147483646 h 411"/>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417" h="411">
                    <a:moveTo>
                      <a:pt x="158" y="86"/>
                    </a:moveTo>
                    <a:cubicBezTo>
                      <a:pt x="212" y="30"/>
                      <a:pt x="212" y="30"/>
                      <a:pt x="212" y="30"/>
                    </a:cubicBezTo>
                    <a:cubicBezTo>
                      <a:pt x="0" y="0"/>
                      <a:pt x="0" y="0"/>
                      <a:pt x="0" y="0"/>
                    </a:cubicBezTo>
                    <a:cubicBezTo>
                      <a:pt x="30" y="210"/>
                      <a:pt x="30" y="210"/>
                      <a:pt x="30" y="210"/>
                    </a:cubicBezTo>
                    <a:cubicBezTo>
                      <a:pt x="87" y="157"/>
                      <a:pt x="87" y="157"/>
                      <a:pt x="87" y="157"/>
                    </a:cubicBezTo>
                    <a:cubicBezTo>
                      <a:pt x="330" y="398"/>
                      <a:pt x="330" y="398"/>
                      <a:pt x="330" y="398"/>
                    </a:cubicBezTo>
                    <a:cubicBezTo>
                      <a:pt x="339" y="407"/>
                      <a:pt x="351" y="411"/>
                      <a:pt x="367" y="411"/>
                    </a:cubicBezTo>
                    <a:cubicBezTo>
                      <a:pt x="380" y="411"/>
                      <a:pt x="393" y="406"/>
                      <a:pt x="401" y="398"/>
                    </a:cubicBezTo>
                    <a:cubicBezTo>
                      <a:pt x="411" y="388"/>
                      <a:pt x="417" y="376"/>
                      <a:pt x="417" y="363"/>
                    </a:cubicBezTo>
                    <a:cubicBezTo>
                      <a:pt x="417" y="350"/>
                      <a:pt x="411" y="337"/>
                      <a:pt x="401" y="327"/>
                    </a:cubicBezTo>
                    <a:lnTo>
                      <a:pt x="158" y="86"/>
                    </a:lnTo>
                    <a:close/>
                  </a:path>
                </a:pathLst>
              </a:custGeom>
              <a:solidFill>
                <a:schemeClr val="accent1"/>
              </a:solidFill>
              <a:ln w="25400">
                <a:solidFill>
                  <a:srgbClr val="FFFFFF"/>
                </a:solidFill>
                <a:round/>
              </a:ln>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prstClr val="black"/>
                  </a:solidFill>
                  <a:effectLst/>
                  <a:uLnTx/>
                  <a:uFillTx/>
                  <a:latin typeface="思源黑体 CN Light" panose="020B0300000000000000" pitchFamily="34" charset="-122"/>
                  <a:cs typeface="+mn-ea"/>
                  <a:sym typeface="+mn-lt"/>
                </a:endParaRPr>
              </a:p>
            </p:txBody>
          </p:sp>
          <p:sp>
            <p:nvSpPr>
              <p:cNvPr id="21" name="freeform"/>
              <p:cNvSpPr/>
              <p:nvPr/>
            </p:nvSpPr>
            <p:spPr>
              <a:xfrm>
                <a:off x="1550544" y="3436938"/>
                <a:ext cx="516818" cy="517206"/>
              </a:xfrm>
              <a:custGeom>
                <a:avLst/>
                <a:gdLst>
                  <a:gd name="T0" fmla="*/ 346 w 427"/>
                  <a:gd name="T1" fmla="*/ 48 h 428"/>
                  <a:gd name="T2" fmla="*/ 341 w 427"/>
                  <a:gd name="T3" fmla="*/ 58 h 428"/>
                  <a:gd name="T4" fmla="*/ 342 w 427"/>
                  <a:gd name="T5" fmla="*/ 83 h 428"/>
                  <a:gd name="T6" fmla="*/ 353 w 427"/>
                  <a:gd name="T7" fmla="*/ 145 h 428"/>
                  <a:gd name="T8" fmla="*/ 311 w 427"/>
                  <a:gd name="T9" fmla="*/ 175 h 428"/>
                  <a:gd name="T10" fmla="*/ 302 w 427"/>
                  <a:gd name="T11" fmla="*/ 178 h 428"/>
                  <a:gd name="T12" fmla="*/ 297 w 427"/>
                  <a:gd name="T13" fmla="*/ 185 h 428"/>
                  <a:gd name="T14" fmla="*/ 301 w 427"/>
                  <a:gd name="T15" fmla="*/ 192 h 428"/>
                  <a:gd name="T16" fmla="*/ 323 w 427"/>
                  <a:gd name="T17" fmla="*/ 205 h 428"/>
                  <a:gd name="T18" fmla="*/ 348 w 427"/>
                  <a:gd name="T19" fmla="*/ 212 h 428"/>
                  <a:gd name="T20" fmla="*/ 373 w 427"/>
                  <a:gd name="T21" fmla="*/ 287 h 428"/>
                  <a:gd name="T22" fmla="*/ 354 w 427"/>
                  <a:gd name="T23" fmla="*/ 305 h 428"/>
                  <a:gd name="T24" fmla="*/ 352 w 427"/>
                  <a:gd name="T25" fmla="*/ 305 h 428"/>
                  <a:gd name="T26" fmla="*/ 335 w 427"/>
                  <a:gd name="T27" fmla="*/ 284 h 428"/>
                  <a:gd name="T28" fmla="*/ 335 w 427"/>
                  <a:gd name="T29" fmla="*/ 275 h 428"/>
                  <a:gd name="T30" fmla="*/ 332 w 427"/>
                  <a:gd name="T31" fmla="*/ 270 h 428"/>
                  <a:gd name="T32" fmla="*/ 326 w 427"/>
                  <a:gd name="T33" fmla="*/ 271 h 428"/>
                  <a:gd name="T34" fmla="*/ 202 w 427"/>
                  <a:gd name="T35" fmla="*/ 318 h 428"/>
                  <a:gd name="T36" fmla="*/ 103 w 427"/>
                  <a:gd name="T37" fmla="*/ 219 h 428"/>
                  <a:gd name="T38" fmla="*/ 103 w 427"/>
                  <a:gd name="T39" fmla="*/ 219 h 428"/>
                  <a:gd name="T40" fmla="*/ 99 w 427"/>
                  <a:gd name="T41" fmla="*/ 210 h 428"/>
                  <a:gd name="T42" fmla="*/ 66 w 427"/>
                  <a:gd name="T43" fmla="*/ 152 h 428"/>
                  <a:gd name="T44" fmla="*/ 131 w 427"/>
                  <a:gd name="T45" fmla="*/ 89 h 428"/>
                  <a:gd name="T46" fmla="*/ 183 w 427"/>
                  <a:gd name="T47" fmla="*/ 165 h 428"/>
                  <a:gd name="T48" fmla="*/ 182 w 427"/>
                  <a:gd name="T49" fmla="*/ 177 h 428"/>
                  <a:gd name="T50" fmla="*/ 185 w 427"/>
                  <a:gd name="T51" fmla="*/ 184 h 428"/>
                  <a:gd name="T52" fmla="*/ 193 w 427"/>
                  <a:gd name="T53" fmla="*/ 185 h 428"/>
                  <a:gd name="T54" fmla="*/ 197 w 427"/>
                  <a:gd name="T55" fmla="*/ 183 h 428"/>
                  <a:gd name="T56" fmla="*/ 200 w 427"/>
                  <a:gd name="T57" fmla="*/ 181 h 428"/>
                  <a:gd name="T58" fmla="*/ 203 w 427"/>
                  <a:gd name="T59" fmla="*/ 151 h 428"/>
                  <a:gd name="T60" fmla="*/ 211 w 427"/>
                  <a:gd name="T61" fmla="*/ 124 h 428"/>
                  <a:gd name="T62" fmla="*/ 237 w 427"/>
                  <a:gd name="T63" fmla="*/ 132 h 428"/>
                  <a:gd name="T64" fmla="*/ 243 w 427"/>
                  <a:gd name="T65" fmla="*/ 164 h 428"/>
                  <a:gd name="T66" fmla="*/ 254 w 427"/>
                  <a:gd name="T67" fmla="*/ 178 h 428"/>
                  <a:gd name="T68" fmla="*/ 265 w 427"/>
                  <a:gd name="T69" fmla="*/ 180 h 428"/>
                  <a:gd name="T70" fmla="*/ 273 w 427"/>
                  <a:gd name="T71" fmla="*/ 176 h 428"/>
                  <a:gd name="T72" fmla="*/ 307 w 427"/>
                  <a:gd name="T73" fmla="*/ 156 h 428"/>
                  <a:gd name="T74" fmla="*/ 336 w 427"/>
                  <a:gd name="T75" fmla="*/ 137 h 428"/>
                  <a:gd name="T76" fmla="*/ 326 w 427"/>
                  <a:gd name="T77" fmla="*/ 93 h 428"/>
                  <a:gd name="T78" fmla="*/ 323 w 427"/>
                  <a:gd name="T79" fmla="*/ 51 h 428"/>
                  <a:gd name="T80" fmla="*/ 330 w 427"/>
                  <a:gd name="T81" fmla="*/ 37 h 428"/>
                  <a:gd name="T82" fmla="*/ 218 w 427"/>
                  <a:gd name="T83" fmla="*/ 2 h 428"/>
                  <a:gd name="T84" fmla="*/ 2 w 427"/>
                  <a:gd name="T85" fmla="*/ 210 h 428"/>
                  <a:gd name="T86" fmla="*/ 210 w 427"/>
                  <a:gd name="T87" fmla="*/ 426 h 428"/>
                  <a:gd name="T88" fmla="*/ 426 w 427"/>
                  <a:gd name="T89" fmla="*/ 218 h 428"/>
                  <a:gd name="T90" fmla="*/ 346 w 427"/>
                  <a:gd name="T91" fmla="*/ 48 h 4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427" h="428">
                    <a:moveTo>
                      <a:pt x="346" y="48"/>
                    </a:moveTo>
                    <a:cubicBezTo>
                      <a:pt x="344" y="51"/>
                      <a:pt x="342" y="54"/>
                      <a:pt x="341" y="58"/>
                    </a:cubicBezTo>
                    <a:cubicBezTo>
                      <a:pt x="337" y="67"/>
                      <a:pt x="337" y="75"/>
                      <a:pt x="342" y="83"/>
                    </a:cubicBezTo>
                    <a:cubicBezTo>
                      <a:pt x="350" y="96"/>
                      <a:pt x="363" y="122"/>
                      <a:pt x="353" y="145"/>
                    </a:cubicBezTo>
                    <a:cubicBezTo>
                      <a:pt x="347" y="160"/>
                      <a:pt x="333" y="170"/>
                      <a:pt x="311" y="175"/>
                    </a:cubicBezTo>
                    <a:cubicBezTo>
                      <a:pt x="308" y="176"/>
                      <a:pt x="305" y="177"/>
                      <a:pt x="302" y="178"/>
                    </a:cubicBezTo>
                    <a:cubicBezTo>
                      <a:pt x="299" y="179"/>
                      <a:pt x="297" y="182"/>
                      <a:pt x="297" y="185"/>
                    </a:cubicBezTo>
                    <a:cubicBezTo>
                      <a:pt x="297" y="188"/>
                      <a:pt x="299" y="191"/>
                      <a:pt x="301" y="192"/>
                    </a:cubicBezTo>
                    <a:cubicBezTo>
                      <a:pt x="309" y="196"/>
                      <a:pt x="316" y="200"/>
                      <a:pt x="323" y="205"/>
                    </a:cubicBezTo>
                    <a:cubicBezTo>
                      <a:pt x="331" y="205"/>
                      <a:pt x="340" y="207"/>
                      <a:pt x="348" y="212"/>
                    </a:cubicBezTo>
                    <a:cubicBezTo>
                      <a:pt x="367" y="224"/>
                      <a:pt x="376" y="250"/>
                      <a:pt x="373" y="287"/>
                    </a:cubicBezTo>
                    <a:cubicBezTo>
                      <a:pt x="372" y="297"/>
                      <a:pt x="364" y="305"/>
                      <a:pt x="354" y="305"/>
                    </a:cubicBezTo>
                    <a:cubicBezTo>
                      <a:pt x="353" y="305"/>
                      <a:pt x="353" y="305"/>
                      <a:pt x="352" y="305"/>
                    </a:cubicBezTo>
                    <a:cubicBezTo>
                      <a:pt x="342" y="304"/>
                      <a:pt x="334" y="295"/>
                      <a:pt x="335" y="284"/>
                    </a:cubicBezTo>
                    <a:cubicBezTo>
                      <a:pt x="335" y="281"/>
                      <a:pt x="335" y="278"/>
                      <a:pt x="335" y="275"/>
                    </a:cubicBezTo>
                    <a:cubicBezTo>
                      <a:pt x="335" y="273"/>
                      <a:pt x="334" y="271"/>
                      <a:pt x="332" y="270"/>
                    </a:cubicBezTo>
                    <a:cubicBezTo>
                      <a:pt x="330" y="269"/>
                      <a:pt x="327" y="270"/>
                      <a:pt x="326" y="271"/>
                    </a:cubicBezTo>
                    <a:cubicBezTo>
                      <a:pt x="300" y="300"/>
                      <a:pt x="268" y="322"/>
                      <a:pt x="202" y="318"/>
                    </a:cubicBezTo>
                    <a:cubicBezTo>
                      <a:pt x="133" y="314"/>
                      <a:pt x="91" y="262"/>
                      <a:pt x="103" y="219"/>
                    </a:cubicBezTo>
                    <a:lnTo>
                      <a:pt x="103" y="219"/>
                    </a:lnTo>
                    <a:cubicBezTo>
                      <a:pt x="104" y="215"/>
                      <a:pt x="102" y="212"/>
                      <a:pt x="99" y="210"/>
                    </a:cubicBezTo>
                    <a:cubicBezTo>
                      <a:pt x="79" y="199"/>
                      <a:pt x="65" y="177"/>
                      <a:pt x="66" y="152"/>
                    </a:cubicBezTo>
                    <a:cubicBezTo>
                      <a:pt x="66" y="116"/>
                      <a:pt x="96" y="88"/>
                      <a:pt x="131" y="89"/>
                    </a:cubicBezTo>
                    <a:cubicBezTo>
                      <a:pt x="167" y="89"/>
                      <a:pt x="183" y="129"/>
                      <a:pt x="183" y="165"/>
                    </a:cubicBezTo>
                    <a:cubicBezTo>
                      <a:pt x="183" y="169"/>
                      <a:pt x="182" y="173"/>
                      <a:pt x="182" y="177"/>
                    </a:cubicBezTo>
                    <a:cubicBezTo>
                      <a:pt x="181" y="179"/>
                      <a:pt x="183" y="182"/>
                      <a:pt x="185" y="184"/>
                    </a:cubicBezTo>
                    <a:cubicBezTo>
                      <a:pt x="187" y="186"/>
                      <a:pt x="191" y="186"/>
                      <a:pt x="193" y="185"/>
                    </a:cubicBezTo>
                    <a:cubicBezTo>
                      <a:pt x="194" y="184"/>
                      <a:pt x="196" y="184"/>
                      <a:pt x="197" y="183"/>
                    </a:cubicBezTo>
                    <a:cubicBezTo>
                      <a:pt x="198" y="183"/>
                      <a:pt x="199" y="182"/>
                      <a:pt x="200" y="181"/>
                    </a:cubicBezTo>
                    <a:cubicBezTo>
                      <a:pt x="205" y="170"/>
                      <a:pt x="207" y="158"/>
                      <a:pt x="203" y="151"/>
                    </a:cubicBezTo>
                    <a:cubicBezTo>
                      <a:pt x="198" y="141"/>
                      <a:pt x="201" y="130"/>
                      <a:pt x="211" y="124"/>
                    </a:cubicBezTo>
                    <a:cubicBezTo>
                      <a:pt x="220" y="119"/>
                      <a:pt x="232" y="123"/>
                      <a:pt x="237" y="132"/>
                    </a:cubicBezTo>
                    <a:cubicBezTo>
                      <a:pt x="242" y="142"/>
                      <a:pt x="244" y="153"/>
                      <a:pt x="243" y="164"/>
                    </a:cubicBezTo>
                    <a:cubicBezTo>
                      <a:pt x="243" y="171"/>
                      <a:pt x="248" y="177"/>
                      <a:pt x="254" y="178"/>
                    </a:cubicBezTo>
                    <a:cubicBezTo>
                      <a:pt x="258" y="178"/>
                      <a:pt x="261" y="179"/>
                      <a:pt x="265" y="180"/>
                    </a:cubicBezTo>
                    <a:cubicBezTo>
                      <a:pt x="268" y="180"/>
                      <a:pt x="271" y="179"/>
                      <a:pt x="273" y="176"/>
                    </a:cubicBezTo>
                    <a:cubicBezTo>
                      <a:pt x="279" y="167"/>
                      <a:pt x="290" y="160"/>
                      <a:pt x="307" y="156"/>
                    </a:cubicBezTo>
                    <a:cubicBezTo>
                      <a:pt x="322" y="153"/>
                      <a:pt x="332" y="147"/>
                      <a:pt x="336" y="137"/>
                    </a:cubicBezTo>
                    <a:cubicBezTo>
                      <a:pt x="340" y="126"/>
                      <a:pt x="337" y="110"/>
                      <a:pt x="326" y="93"/>
                    </a:cubicBezTo>
                    <a:cubicBezTo>
                      <a:pt x="318" y="80"/>
                      <a:pt x="317" y="65"/>
                      <a:pt x="323" y="51"/>
                    </a:cubicBezTo>
                    <a:cubicBezTo>
                      <a:pt x="324" y="46"/>
                      <a:pt x="327" y="41"/>
                      <a:pt x="330" y="37"/>
                    </a:cubicBezTo>
                    <a:cubicBezTo>
                      <a:pt x="298" y="15"/>
                      <a:pt x="259" y="3"/>
                      <a:pt x="218" y="2"/>
                    </a:cubicBezTo>
                    <a:cubicBezTo>
                      <a:pt x="101" y="0"/>
                      <a:pt x="4" y="93"/>
                      <a:pt x="2" y="210"/>
                    </a:cubicBezTo>
                    <a:cubicBezTo>
                      <a:pt x="0" y="327"/>
                      <a:pt x="93" y="424"/>
                      <a:pt x="210" y="426"/>
                    </a:cubicBezTo>
                    <a:cubicBezTo>
                      <a:pt x="327" y="428"/>
                      <a:pt x="424" y="335"/>
                      <a:pt x="426" y="218"/>
                    </a:cubicBezTo>
                    <a:cubicBezTo>
                      <a:pt x="427" y="149"/>
                      <a:pt x="396" y="88"/>
                      <a:pt x="346" y="48"/>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思源黑体 CN Light" panose="020B0300000000000000" pitchFamily="34" charset="-122"/>
                </a:endParaRPr>
              </a:p>
            </p:txBody>
          </p:sp>
        </p:grpSp>
        <p:grpSp>
          <p:nvGrpSpPr>
            <p:cNvPr id="33" name="组合 32"/>
            <p:cNvGrpSpPr/>
            <p:nvPr/>
          </p:nvGrpSpPr>
          <p:grpSpPr>
            <a:xfrm>
              <a:off x="3052855" y="2311549"/>
              <a:ext cx="7692963" cy="618499"/>
              <a:chOff x="3052855" y="2311549"/>
              <a:chExt cx="7692963" cy="618499"/>
            </a:xfrm>
          </p:grpSpPr>
          <p:sp>
            <p:nvSpPr>
              <p:cNvPr id="23" name="矩形 22"/>
              <p:cNvSpPr/>
              <p:nvPr/>
            </p:nvSpPr>
            <p:spPr>
              <a:xfrm>
                <a:off x="3808117" y="2385988"/>
                <a:ext cx="6937701" cy="423321"/>
              </a:xfrm>
              <a:prstGeom prst="rect">
                <a:avLst/>
              </a:prstGeom>
            </p:spPr>
            <p:txBody>
              <a:bodyPr wrap="square">
                <a:spAutoFit/>
              </a:bodyPr>
              <a:lstStyle/>
              <a:p>
                <a:pPr>
                  <a:lnSpc>
                    <a:spcPct val="150000"/>
                  </a:lnSpc>
                </a:pPr>
                <a:r>
                  <a:rPr lang="zh-CN" altLang="en-US" sz="1600">
                    <a:solidFill>
                      <a:schemeClr val="tx1">
                        <a:lumMod val="75000"/>
                        <a:lumOff val="25000"/>
                      </a:schemeClr>
                    </a:solidFill>
                    <a:latin typeface="思源黑体 CN Light" panose="020B0300000000000000" pitchFamily="34" charset="-122"/>
                    <a:cs typeface="+mn-ea"/>
                    <a:sym typeface="+mn-lt"/>
                  </a:rPr>
                  <a:t>感染艾滋病病毒的孕妇在妊娠期间可通过胎盘血流将病毒传播给胎儿。</a:t>
                </a:r>
              </a:p>
            </p:txBody>
          </p:sp>
          <p:grpSp>
            <p:nvGrpSpPr>
              <p:cNvPr id="3" name="组合 2"/>
              <p:cNvGrpSpPr/>
              <p:nvPr/>
            </p:nvGrpSpPr>
            <p:grpSpPr>
              <a:xfrm>
                <a:off x="3052855" y="2311549"/>
                <a:ext cx="618499" cy="618499"/>
                <a:chOff x="3052855" y="2311549"/>
                <a:chExt cx="618499" cy="618499"/>
              </a:xfrm>
            </p:grpSpPr>
            <p:sp>
              <p:nvSpPr>
                <p:cNvPr id="22" name="椭圆 21"/>
                <p:cNvSpPr>
                  <a:spLocks noChangeAspect="1"/>
                </p:cNvSpPr>
                <p:nvPr/>
              </p:nvSpPr>
              <p:spPr>
                <a:xfrm>
                  <a:off x="3052855" y="2311549"/>
                  <a:ext cx="618499" cy="618499"/>
                </a:xfrm>
                <a:prstGeom prst="ellipse">
                  <a:avLst/>
                </a:prstGeom>
                <a:gradFill>
                  <a:gsLst>
                    <a:gs pos="0">
                      <a:srgbClr val="E03939"/>
                    </a:gs>
                    <a:gs pos="100000">
                      <a:srgbClr val="B91919"/>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a:latin typeface="思源黑体 CN Light" panose="020B0300000000000000" pitchFamily="34" charset="-122"/>
                    <a:cs typeface="+mn-ea"/>
                    <a:sym typeface="+mn-lt"/>
                  </a:endParaRPr>
                </a:p>
              </p:txBody>
            </p:sp>
            <p:sp>
              <p:nvSpPr>
                <p:cNvPr id="30" name="freeform"/>
                <p:cNvSpPr/>
                <p:nvPr/>
              </p:nvSpPr>
              <p:spPr>
                <a:xfrm>
                  <a:off x="3265727" y="2434662"/>
                  <a:ext cx="233582" cy="372271"/>
                </a:xfrm>
                <a:custGeom>
                  <a:avLst/>
                  <a:gdLst>
                    <a:gd name="T0" fmla="*/ 1384 w 1715"/>
                    <a:gd name="T1" fmla="*/ 2668 h 2737"/>
                    <a:gd name="T2" fmla="*/ 1381 w 1715"/>
                    <a:gd name="T3" fmla="*/ 2705 h 2737"/>
                    <a:gd name="T4" fmla="*/ 1333 w 1715"/>
                    <a:gd name="T5" fmla="*/ 2737 h 2737"/>
                    <a:gd name="T6" fmla="*/ 185 w 1715"/>
                    <a:gd name="T7" fmla="*/ 2737 h 2737"/>
                    <a:gd name="T8" fmla="*/ 144 w 1715"/>
                    <a:gd name="T9" fmla="*/ 2718 h 2737"/>
                    <a:gd name="T10" fmla="*/ 33 w 1715"/>
                    <a:gd name="T11" fmla="*/ 2296 h 2737"/>
                    <a:gd name="T12" fmla="*/ 199 w 1715"/>
                    <a:gd name="T13" fmla="*/ 1909 h 2737"/>
                    <a:gd name="T14" fmla="*/ 330 w 1715"/>
                    <a:gd name="T15" fmla="*/ 1636 h 2737"/>
                    <a:gd name="T16" fmla="*/ 224 w 1715"/>
                    <a:gd name="T17" fmla="*/ 1379 h 2737"/>
                    <a:gd name="T18" fmla="*/ 40 w 1715"/>
                    <a:gd name="T19" fmla="*/ 907 h 2737"/>
                    <a:gd name="T20" fmla="*/ 158 w 1715"/>
                    <a:gd name="T21" fmla="*/ 38 h 2737"/>
                    <a:gd name="T22" fmla="*/ 209 w 1715"/>
                    <a:gd name="T23" fmla="*/ 0 h 2737"/>
                    <a:gd name="T24" fmla="*/ 708 w 1715"/>
                    <a:gd name="T25" fmla="*/ 0 h 2737"/>
                    <a:gd name="T26" fmla="*/ 758 w 1715"/>
                    <a:gd name="T27" fmla="*/ 35 h 2737"/>
                    <a:gd name="T28" fmla="*/ 950 w 1715"/>
                    <a:gd name="T29" fmla="*/ 429 h 2737"/>
                    <a:gd name="T30" fmla="*/ 1289 w 1715"/>
                    <a:gd name="T31" fmla="*/ 609 h 2737"/>
                    <a:gd name="T32" fmla="*/ 1388 w 1715"/>
                    <a:gd name="T33" fmla="*/ 791 h 2737"/>
                    <a:gd name="T34" fmla="*/ 1358 w 1715"/>
                    <a:gd name="T35" fmla="*/ 878 h 2737"/>
                    <a:gd name="T36" fmla="*/ 1249 w 1715"/>
                    <a:gd name="T37" fmla="*/ 1031 h 2737"/>
                    <a:gd name="T38" fmla="*/ 1438 w 1715"/>
                    <a:gd name="T39" fmla="*/ 1143 h 2737"/>
                    <a:gd name="T40" fmla="*/ 1715 w 1715"/>
                    <a:gd name="T41" fmla="*/ 1719 h 2737"/>
                    <a:gd name="T42" fmla="*/ 1335 w 1715"/>
                    <a:gd name="T43" fmla="*/ 2447 h 2737"/>
                    <a:gd name="T44" fmla="*/ 1101 w 1715"/>
                    <a:gd name="T45" fmla="*/ 2218 h 2737"/>
                    <a:gd name="T46" fmla="*/ 873 w 1715"/>
                    <a:gd name="T47" fmla="*/ 2038 h 2737"/>
                    <a:gd name="T48" fmla="*/ 798 w 1715"/>
                    <a:gd name="T49" fmla="*/ 2049 h 2737"/>
                    <a:gd name="T50" fmla="*/ 809 w 1715"/>
                    <a:gd name="T51" fmla="*/ 2123 h 2737"/>
                    <a:gd name="T52" fmla="*/ 1034 w 1715"/>
                    <a:gd name="T53" fmla="*/ 2302 h 2737"/>
                    <a:gd name="T54" fmla="*/ 1384 w 1715"/>
                    <a:gd name="T55" fmla="*/ 2668 h 27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1714" h="2737">
                      <a:moveTo>
                        <a:pt x="1384" y="2668"/>
                      </a:moveTo>
                      <a:cubicBezTo>
                        <a:pt x="1387" y="2680"/>
                        <a:pt x="1387" y="2693"/>
                        <a:pt x="1381" y="2705"/>
                      </a:cubicBezTo>
                      <a:cubicBezTo>
                        <a:pt x="1373" y="2724"/>
                        <a:pt x="1354" y="2737"/>
                        <a:pt x="1333" y="2737"/>
                      </a:cubicBezTo>
                      <a:lnTo>
                        <a:pt x="185" y="2737"/>
                      </a:lnTo>
                      <a:cubicBezTo>
                        <a:pt x="169" y="2737"/>
                        <a:pt x="154" y="2730"/>
                        <a:pt x="144" y="2718"/>
                      </a:cubicBezTo>
                      <a:cubicBezTo>
                        <a:pt x="140" y="2713"/>
                        <a:pt x="33" y="2584"/>
                        <a:pt x="33" y="2296"/>
                      </a:cubicBezTo>
                      <a:cubicBezTo>
                        <a:pt x="33" y="2176"/>
                        <a:pt x="118" y="2040"/>
                        <a:pt x="199" y="1909"/>
                      </a:cubicBezTo>
                      <a:cubicBezTo>
                        <a:pt x="263" y="1807"/>
                        <a:pt x="328" y="1702"/>
                        <a:pt x="330" y="1636"/>
                      </a:cubicBezTo>
                      <a:cubicBezTo>
                        <a:pt x="332" y="1572"/>
                        <a:pt x="282" y="1483"/>
                        <a:pt x="224" y="1379"/>
                      </a:cubicBezTo>
                      <a:cubicBezTo>
                        <a:pt x="152" y="1249"/>
                        <a:pt x="62" y="1088"/>
                        <a:pt x="40" y="907"/>
                      </a:cubicBezTo>
                      <a:cubicBezTo>
                        <a:pt x="0" y="585"/>
                        <a:pt x="151" y="61"/>
                        <a:pt x="158" y="38"/>
                      </a:cubicBezTo>
                      <a:cubicBezTo>
                        <a:pt x="164" y="16"/>
                        <a:pt x="185" y="0"/>
                        <a:pt x="209" y="0"/>
                      </a:cubicBezTo>
                      <a:lnTo>
                        <a:pt x="708" y="0"/>
                      </a:lnTo>
                      <a:cubicBezTo>
                        <a:pt x="730" y="0"/>
                        <a:pt x="750" y="14"/>
                        <a:pt x="758" y="35"/>
                      </a:cubicBezTo>
                      <a:cubicBezTo>
                        <a:pt x="759" y="37"/>
                        <a:pt x="858" y="301"/>
                        <a:pt x="950" y="429"/>
                      </a:cubicBezTo>
                      <a:cubicBezTo>
                        <a:pt x="993" y="489"/>
                        <a:pt x="1116" y="555"/>
                        <a:pt x="1289" y="609"/>
                      </a:cubicBezTo>
                      <a:cubicBezTo>
                        <a:pt x="1365" y="633"/>
                        <a:pt x="1409" y="713"/>
                        <a:pt x="1388" y="791"/>
                      </a:cubicBezTo>
                      <a:cubicBezTo>
                        <a:pt x="1380" y="820"/>
                        <a:pt x="1370" y="850"/>
                        <a:pt x="1358" y="878"/>
                      </a:cubicBezTo>
                      <a:cubicBezTo>
                        <a:pt x="1332" y="937"/>
                        <a:pt x="1287" y="992"/>
                        <a:pt x="1249" y="1031"/>
                      </a:cubicBezTo>
                      <a:cubicBezTo>
                        <a:pt x="1301" y="1054"/>
                        <a:pt x="1369" y="1090"/>
                        <a:pt x="1438" y="1143"/>
                      </a:cubicBezTo>
                      <a:cubicBezTo>
                        <a:pt x="1565" y="1242"/>
                        <a:pt x="1715" y="1423"/>
                        <a:pt x="1715" y="1719"/>
                      </a:cubicBezTo>
                      <a:cubicBezTo>
                        <a:pt x="1715" y="2091"/>
                        <a:pt x="1492" y="2327"/>
                        <a:pt x="1335" y="2447"/>
                      </a:cubicBezTo>
                      <a:cubicBezTo>
                        <a:pt x="1265" y="2369"/>
                        <a:pt x="1180" y="2282"/>
                        <a:pt x="1101" y="2218"/>
                      </a:cubicBezTo>
                      <a:cubicBezTo>
                        <a:pt x="926" y="2077"/>
                        <a:pt x="875" y="2039"/>
                        <a:pt x="873" y="2038"/>
                      </a:cubicBezTo>
                      <a:cubicBezTo>
                        <a:pt x="849" y="2020"/>
                        <a:pt x="816" y="2025"/>
                        <a:pt x="798" y="2049"/>
                      </a:cubicBezTo>
                      <a:cubicBezTo>
                        <a:pt x="781" y="2072"/>
                        <a:pt x="786" y="2106"/>
                        <a:pt x="809" y="2123"/>
                      </a:cubicBezTo>
                      <a:cubicBezTo>
                        <a:pt x="810" y="2124"/>
                        <a:pt x="862" y="2162"/>
                        <a:pt x="1034" y="2302"/>
                      </a:cubicBezTo>
                      <a:cubicBezTo>
                        <a:pt x="1167" y="2408"/>
                        <a:pt x="1321" y="2591"/>
                        <a:pt x="1384" y="2668"/>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思源黑体 CN Light" panose="020B0300000000000000" pitchFamily="34" charset="-122"/>
                  </a:endParaRPr>
                </a:p>
              </p:txBody>
            </p:sp>
          </p:grpSp>
        </p:grpSp>
        <p:grpSp>
          <p:nvGrpSpPr>
            <p:cNvPr id="34" name="组合 33"/>
            <p:cNvGrpSpPr/>
            <p:nvPr/>
          </p:nvGrpSpPr>
          <p:grpSpPr>
            <a:xfrm>
              <a:off x="3382518" y="3319508"/>
              <a:ext cx="8041695" cy="792653"/>
              <a:chOff x="3382518" y="3241676"/>
              <a:chExt cx="8041695" cy="792653"/>
            </a:xfrm>
          </p:grpSpPr>
          <p:sp>
            <p:nvSpPr>
              <p:cNvPr id="25" name="矩形 24"/>
              <p:cNvSpPr/>
              <p:nvPr/>
            </p:nvSpPr>
            <p:spPr>
              <a:xfrm>
                <a:off x="4137780" y="3241676"/>
                <a:ext cx="7286433" cy="792653"/>
              </a:xfrm>
              <a:prstGeom prst="rect">
                <a:avLst/>
              </a:prstGeom>
            </p:spPr>
            <p:txBody>
              <a:bodyPr wrap="square">
                <a:spAutoFit/>
              </a:bodyPr>
              <a:lstStyle/>
              <a:p>
                <a:pPr>
                  <a:lnSpc>
                    <a:spcPct val="150000"/>
                  </a:lnSpc>
                </a:pPr>
                <a:r>
                  <a:rPr lang="zh-CN" altLang="en-US" sz="1600">
                    <a:solidFill>
                      <a:schemeClr val="tx1">
                        <a:lumMod val="75000"/>
                        <a:lumOff val="25000"/>
                      </a:schemeClr>
                    </a:solidFill>
                    <a:latin typeface="思源黑体 CN Light" panose="020B0300000000000000" pitchFamily="34" charset="-122"/>
                    <a:cs typeface="+mn-ea"/>
                    <a:sym typeface="+mn-lt"/>
                  </a:rPr>
                  <a:t>在分娩时，产妇羊水、血液、阴道分泌物中的病毒可通过新生儿体表的微细伤口进入其体内导致感染。</a:t>
                </a:r>
              </a:p>
            </p:txBody>
          </p:sp>
          <p:grpSp>
            <p:nvGrpSpPr>
              <p:cNvPr id="4" name="组合 3"/>
              <p:cNvGrpSpPr/>
              <p:nvPr/>
            </p:nvGrpSpPr>
            <p:grpSpPr>
              <a:xfrm>
                <a:off x="3382518" y="3362499"/>
                <a:ext cx="618499" cy="618499"/>
                <a:chOff x="3382518" y="3362499"/>
                <a:chExt cx="618499" cy="618499"/>
              </a:xfrm>
            </p:grpSpPr>
            <p:sp>
              <p:nvSpPr>
                <p:cNvPr id="24" name="椭圆 23"/>
                <p:cNvSpPr>
                  <a:spLocks noChangeAspect="1"/>
                </p:cNvSpPr>
                <p:nvPr/>
              </p:nvSpPr>
              <p:spPr>
                <a:xfrm>
                  <a:off x="3382518" y="3362499"/>
                  <a:ext cx="618499" cy="618499"/>
                </a:xfrm>
                <a:prstGeom prst="ellipse">
                  <a:avLst/>
                </a:prstGeom>
                <a:gradFill>
                  <a:gsLst>
                    <a:gs pos="0">
                      <a:srgbClr val="E03939"/>
                    </a:gs>
                    <a:gs pos="100000">
                      <a:srgbClr val="B91919"/>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a:latin typeface="思源黑体 CN Light" panose="020B0300000000000000" pitchFamily="34" charset="-122"/>
                    <a:cs typeface="+mn-ea"/>
                    <a:sym typeface="+mn-lt"/>
                  </a:endParaRPr>
                </a:p>
              </p:txBody>
            </p:sp>
            <p:sp>
              <p:nvSpPr>
                <p:cNvPr id="31" name="freeform"/>
                <p:cNvSpPr/>
                <p:nvPr/>
              </p:nvSpPr>
              <p:spPr>
                <a:xfrm>
                  <a:off x="3467450" y="3516937"/>
                  <a:ext cx="401299" cy="309622"/>
                </a:xfrm>
                <a:custGeom>
                  <a:avLst/>
                  <a:gdLst>
                    <a:gd name="connsiteX0" fmla="*/ 373273 h 605239"/>
                    <a:gd name="connsiteY0" fmla="*/ 373273 h 605239"/>
                    <a:gd name="connsiteX1" fmla="*/ 373273 h 605239"/>
                    <a:gd name="connsiteY1" fmla="*/ 373273 h 605239"/>
                    <a:gd name="connsiteX2" fmla="*/ 373273 h 605239"/>
                    <a:gd name="connsiteY2" fmla="*/ 373273 h 605239"/>
                    <a:gd name="connsiteX3" fmla="*/ 373273 h 605239"/>
                    <a:gd name="connsiteY3" fmla="*/ 373273 h 605239"/>
                    <a:gd name="connsiteX4" fmla="*/ 373273 h 605239"/>
                    <a:gd name="connsiteY4" fmla="*/ 373273 h 605239"/>
                    <a:gd name="connsiteX5" fmla="*/ 373273 h 605239"/>
                    <a:gd name="connsiteY5" fmla="*/ 373273 h 605239"/>
                    <a:gd name="connsiteX6" fmla="*/ 373273 h 605239"/>
                    <a:gd name="connsiteY6" fmla="*/ 373273 h 605239"/>
                    <a:gd name="connsiteX7" fmla="*/ 373273 h 605239"/>
                    <a:gd name="connsiteY7" fmla="*/ 373273 h 605239"/>
                    <a:gd name="connsiteX8" fmla="*/ 373273 h 605239"/>
                    <a:gd name="connsiteY8" fmla="*/ 373273 h 605239"/>
                    <a:gd name="connsiteX9" fmla="*/ 373273 h 605239"/>
                    <a:gd name="connsiteY9" fmla="*/ 373273 h 605239"/>
                    <a:gd name="connsiteX10" fmla="*/ 373273 h 605239"/>
                    <a:gd name="connsiteY10" fmla="*/ 373273 h 605239"/>
                    <a:gd name="connsiteX11" fmla="*/ 373273 h 605239"/>
                    <a:gd name="connsiteY11" fmla="*/ 373273 h 605239"/>
                    <a:gd name="connsiteX12" fmla="*/ 373273 h 605239"/>
                    <a:gd name="connsiteY12" fmla="*/ 373273 h 605239"/>
                    <a:gd name="connsiteX13" fmla="*/ 373273 h 605239"/>
                    <a:gd name="connsiteY13" fmla="*/ 373273 h 605239"/>
                    <a:gd name="connsiteX14" fmla="*/ 373273 h 605239"/>
                    <a:gd name="connsiteY14" fmla="*/ 373273 h 605239"/>
                    <a:gd name="connsiteX15" fmla="*/ 373273 h 605239"/>
                    <a:gd name="connsiteY15" fmla="*/ 373273 h 605239"/>
                    <a:gd name="connsiteX16" fmla="*/ 373273 h 605239"/>
                    <a:gd name="connsiteY16" fmla="*/ 373273 h 605239"/>
                    <a:gd name="connsiteX17" fmla="*/ 373273 h 605239"/>
                    <a:gd name="connsiteY17" fmla="*/ 373273 h 605239"/>
                    <a:gd name="connsiteX18" fmla="*/ 373273 h 605239"/>
                    <a:gd name="connsiteY18" fmla="*/ 373273 h 605239"/>
                    <a:gd name="connsiteX19" fmla="*/ 373273 h 605239"/>
                    <a:gd name="connsiteY19" fmla="*/ 373273 h 605239"/>
                    <a:gd name="connsiteX20" fmla="*/ 373273 h 605239"/>
                    <a:gd name="connsiteY20" fmla="*/ 373273 h 605239"/>
                    <a:gd name="connsiteX21" fmla="*/ 373273 h 605239"/>
                    <a:gd name="connsiteY21" fmla="*/ 373273 h 605239"/>
                    <a:gd name="connsiteX22" fmla="*/ 373273 h 605239"/>
                    <a:gd name="connsiteY22" fmla="*/ 373273 h 605239"/>
                    <a:gd name="connsiteX23" fmla="*/ 373273 h 605239"/>
                    <a:gd name="connsiteY23" fmla="*/ 373273 h 605239"/>
                    <a:gd name="connsiteX24" fmla="*/ 373273 h 605239"/>
                    <a:gd name="connsiteY24" fmla="*/ 373273 h 605239"/>
                    <a:gd name="connsiteX25" fmla="*/ 373273 h 605239"/>
                    <a:gd name="connsiteY25" fmla="*/ 373273 h 605239"/>
                    <a:gd name="connsiteX26" fmla="*/ 373273 h 605239"/>
                    <a:gd name="connsiteY26" fmla="*/ 373273 h 605239"/>
                    <a:gd name="connsiteX27" fmla="*/ 373273 h 605239"/>
                    <a:gd name="connsiteY27" fmla="*/ 373273 h 605239"/>
                    <a:gd name="connsiteX28" fmla="*/ 373273 h 605239"/>
                    <a:gd name="connsiteY28" fmla="*/ 373273 h 605239"/>
                    <a:gd name="connsiteX29" fmla="*/ 373273 h 605239"/>
                    <a:gd name="connsiteY29" fmla="*/ 373273 h 605239"/>
                    <a:gd name="connsiteX30" fmla="*/ 373273 h 605239"/>
                    <a:gd name="connsiteY30" fmla="*/ 373273 h 605239"/>
                    <a:gd name="connsiteX31" fmla="*/ 373273 h 605239"/>
                    <a:gd name="connsiteY31" fmla="*/ 373273 h 605239"/>
                    <a:gd name="connsiteX32" fmla="*/ 373273 h 605239"/>
                    <a:gd name="connsiteY32" fmla="*/ 373273 h 605239"/>
                    <a:gd name="connsiteX33" fmla="*/ 373273 h 605239"/>
                    <a:gd name="connsiteY33" fmla="*/ 373273 h 605239"/>
                    <a:gd name="connsiteX34" fmla="*/ 373273 h 605239"/>
                    <a:gd name="connsiteY34" fmla="*/ 373273 h 605239"/>
                    <a:gd name="connsiteX35" fmla="*/ 373273 h 605239"/>
                    <a:gd name="connsiteY35" fmla="*/ 373273 h 605239"/>
                    <a:gd name="connsiteX36" fmla="*/ 373273 h 605239"/>
                    <a:gd name="connsiteY36" fmla="*/ 373273 h 605239"/>
                    <a:gd name="connsiteX37" fmla="*/ 373273 h 605239"/>
                    <a:gd name="connsiteY37" fmla="*/ 373273 h 605239"/>
                    <a:gd name="connsiteX38" fmla="*/ 373273 h 605239"/>
                    <a:gd name="connsiteY38" fmla="*/ 373273 h 605239"/>
                    <a:gd name="connsiteX39" fmla="*/ 373273 h 605239"/>
                    <a:gd name="connsiteY39" fmla="*/ 373273 h 605239"/>
                    <a:gd name="connsiteX40" fmla="*/ 373273 h 605239"/>
                    <a:gd name="connsiteY40" fmla="*/ 373273 h 605239"/>
                    <a:gd name="connsiteX41" fmla="*/ 373273 h 605239"/>
                    <a:gd name="connsiteY41" fmla="*/ 373273 h 605239"/>
                    <a:gd name="connsiteX42" fmla="*/ 373273 h 605239"/>
                    <a:gd name="connsiteY42" fmla="*/ 373273 h 605239"/>
                    <a:gd name="connsiteX43" fmla="*/ 373273 h 605239"/>
                    <a:gd name="connsiteY43" fmla="*/ 373273 h 605239"/>
                    <a:gd name="connsiteX44" fmla="*/ 373273 h 605239"/>
                    <a:gd name="connsiteY44" fmla="*/ 373273 h 605239"/>
                    <a:gd name="connsiteX45" fmla="*/ 373273 h 605239"/>
                    <a:gd name="connsiteY45" fmla="*/ 373273 h 605239"/>
                    <a:gd name="connsiteX46" fmla="*/ 373273 h 605239"/>
                    <a:gd name="connsiteY46" fmla="*/ 373273 h 605239"/>
                    <a:gd name="connsiteX47" fmla="*/ 373273 h 605239"/>
                    <a:gd name="connsiteY47" fmla="*/ 373273 h 605239"/>
                    <a:gd name="connsiteX48" fmla="*/ 373273 h 605239"/>
                    <a:gd name="connsiteY48" fmla="*/ 373273 h 605239"/>
                    <a:gd name="connsiteX49" fmla="*/ 373273 h 605239"/>
                    <a:gd name="connsiteY49" fmla="*/ 373273 h 605239"/>
                    <a:gd name="connsiteX50" fmla="*/ 373273 h 605239"/>
                    <a:gd name="connsiteY50" fmla="*/ 373273 h 605239"/>
                    <a:gd name="connsiteX51" fmla="*/ 373273 h 605239"/>
                    <a:gd name="connsiteY51" fmla="*/ 373273 h 605239"/>
                    <a:gd name="connsiteX52" fmla="*/ 373273 h 605239"/>
                    <a:gd name="connsiteY52" fmla="*/ 373273 h 605239"/>
                    <a:gd name="connsiteX53" fmla="*/ 373273 h 605239"/>
                    <a:gd name="connsiteY53" fmla="*/ 373273 h 605239"/>
                    <a:gd name="connsiteX54" fmla="*/ 373273 h 605239"/>
                    <a:gd name="connsiteY54" fmla="*/ 373273 h 605239"/>
                    <a:gd name="connsiteX55" fmla="*/ 373273 h 605239"/>
                    <a:gd name="connsiteY55" fmla="*/ 373273 h 605239"/>
                    <a:gd name="connsiteX56" fmla="*/ 373273 h 605239"/>
                    <a:gd name="connsiteY56" fmla="*/ 373273 h 6052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Lst>
                  <a:rect l="l" t="t" r="r" b="b"/>
                  <a:pathLst>
                    <a:path w="608114" h="469189">
                      <a:moveTo>
                        <a:pt x="18890" y="110923"/>
                      </a:moveTo>
                      <a:cubicBezTo>
                        <a:pt x="24809" y="109696"/>
                        <a:pt x="31187" y="110737"/>
                        <a:pt x="36648" y="114355"/>
                      </a:cubicBezTo>
                      <a:lnTo>
                        <a:pt x="314518" y="296780"/>
                      </a:lnTo>
                      <a:lnTo>
                        <a:pt x="451121" y="209632"/>
                      </a:lnTo>
                      <a:cubicBezTo>
                        <a:pt x="457375" y="205667"/>
                        <a:pt x="465019" y="204774"/>
                        <a:pt x="471968" y="207352"/>
                      </a:cubicBezTo>
                      <a:lnTo>
                        <a:pt x="592488" y="250876"/>
                      </a:lnTo>
                      <a:cubicBezTo>
                        <a:pt x="604798" y="255338"/>
                        <a:pt x="611152" y="268920"/>
                        <a:pt x="606685" y="281115"/>
                      </a:cubicBezTo>
                      <a:cubicBezTo>
                        <a:pt x="602217" y="293409"/>
                        <a:pt x="588617" y="299754"/>
                        <a:pt x="576406" y="295292"/>
                      </a:cubicBezTo>
                      <a:lnTo>
                        <a:pt x="466806" y="255734"/>
                      </a:lnTo>
                      <a:lnTo>
                        <a:pt x="442484" y="271200"/>
                      </a:lnTo>
                      <a:lnTo>
                        <a:pt x="508204" y="421998"/>
                      </a:lnTo>
                      <a:lnTo>
                        <a:pt x="580675" y="421998"/>
                      </a:lnTo>
                      <a:cubicBezTo>
                        <a:pt x="593680" y="421998"/>
                        <a:pt x="604302" y="432606"/>
                        <a:pt x="604302" y="445594"/>
                      </a:cubicBezTo>
                      <a:cubicBezTo>
                        <a:pt x="604302" y="458681"/>
                        <a:pt x="593680" y="469190"/>
                        <a:pt x="580675" y="469190"/>
                      </a:cubicBezTo>
                      <a:lnTo>
                        <a:pt x="314121" y="469190"/>
                      </a:lnTo>
                      <a:cubicBezTo>
                        <a:pt x="301116" y="469190"/>
                        <a:pt x="290494" y="458681"/>
                        <a:pt x="290494" y="445594"/>
                      </a:cubicBezTo>
                      <a:cubicBezTo>
                        <a:pt x="290494" y="432606"/>
                        <a:pt x="301116" y="421998"/>
                        <a:pt x="314121" y="421998"/>
                      </a:cubicBezTo>
                      <a:lnTo>
                        <a:pt x="381727" y="421998"/>
                      </a:lnTo>
                      <a:lnTo>
                        <a:pt x="341025" y="335941"/>
                      </a:lnTo>
                      <a:lnTo>
                        <a:pt x="327027" y="344864"/>
                      </a:lnTo>
                      <a:cubicBezTo>
                        <a:pt x="323155" y="347343"/>
                        <a:pt x="318787" y="348632"/>
                        <a:pt x="314320" y="348632"/>
                      </a:cubicBezTo>
                      <a:cubicBezTo>
                        <a:pt x="309753" y="348632"/>
                        <a:pt x="305286" y="347343"/>
                        <a:pt x="301315" y="344666"/>
                      </a:cubicBezTo>
                      <a:lnTo>
                        <a:pt x="10638" y="153815"/>
                      </a:lnTo>
                      <a:cubicBezTo>
                        <a:pt x="-283" y="146676"/>
                        <a:pt x="-3261" y="132003"/>
                        <a:pt x="3887" y="121097"/>
                      </a:cubicBezTo>
                      <a:cubicBezTo>
                        <a:pt x="7510" y="115644"/>
                        <a:pt x="12970" y="112150"/>
                        <a:pt x="18890" y="110923"/>
                      </a:cubicBezTo>
                      <a:close/>
                      <a:moveTo>
                        <a:pt x="353696" y="49907"/>
                      </a:moveTo>
                      <a:cubicBezTo>
                        <a:pt x="359528" y="49771"/>
                        <a:pt x="365411" y="51853"/>
                        <a:pt x="369978" y="56214"/>
                      </a:cubicBezTo>
                      <a:cubicBezTo>
                        <a:pt x="379013" y="64839"/>
                        <a:pt x="379310" y="79311"/>
                        <a:pt x="370673" y="88332"/>
                      </a:cubicBezTo>
                      <a:lnTo>
                        <a:pt x="307827" y="154055"/>
                      </a:lnTo>
                      <a:cubicBezTo>
                        <a:pt x="303459" y="158516"/>
                        <a:pt x="297502" y="160994"/>
                        <a:pt x="291346" y="160994"/>
                      </a:cubicBezTo>
                      <a:cubicBezTo>
                        <a:pt x="288467" y="160994"/>
                        <a:pt x="294722" y="161985"/>
                        <a:pt x="200900" y="145331"/>
                      </a:cubicBezTo>
                      <a:lnTo>
                        <a:pt x="283205" y="183992"/>
                      </a:lnTo>
                      <a:cubicBezTo>
                        <a:pt x="294722" y="189345"/>
                        <a:pt x="308919" y="187164"/>
                        <a:pt x="318153" y="177548"/>
                      </a:cubicBezTo>
                      <a:cubicBezTo>
                        <a:pt x="331655" y="163472"/>
                        <a:pt x="328379" y="166842"/>
                        <a:pt x="341385" y="153262"/>
                      </a:cubicBezTo>
                      <a:lnTo>
                        <a:pt x="364220" y="171105"/>
                      </a:lnTo>
                      <a:lnTo>
                        <a:pt x="421009" y="133733"/>
                      </a:lnTo>
                      <a:cubicBezTo>
                        <a:pt x="426569" y="129966"/>
                        <a:pt x="433419" y="128479"/>
                        <a:pt x="440071" y="129471"/>
                      </a:cubicBezTo>
                      <a:lnTo>
                        <a:pt x="569634" y="148702"/>
                      </a:lnTo>
                      <a:cubicBezTo>
                        <a:pt x="584527" y="150883"/>
                        <a:pt x="594852" y="164761"/>
                        <a:pt x="592668" y="179630"/>
                      </a:cubicBezTo>
                      <a:cubicBezTo>
                        <a:pt x="590484" y="194599"/>
                        <a:pt x="576485" y="204809"/>
                        <a:pt x="561593" y="202628"/>
                      </a:cubicBezTo>
                      <a:lnTo>
                        <a:pt x="442355" y="184983"/>
                      </a:lnTo>
                      <a:cubicBezTo>
                        <a:pt x="328478" y="260024"/>
                        <a:pt x="336222" y="255464"/>
                        <a:pt x="331059" y="257050"/>
                      </a:cubicBezTo>
                      <a:cubicBezTo>
                        <a:pt x="321230" y="266071"/>
                        <a:pt x="306537" y="267161"/>
                        <a:pt x="295516" y="259825"/>
                      </a:cubicBezTo>
                      <a:lnTo>
                        <a:pt x="155231" y="167338"/>
                      </a:lnTo>
                      <a:cubicBezTo>
                        <a:pt x="138750" y="156533"/>
                        <a:pt x="134977" y="133832"/>
                        <a:pt x="147189" y="118269"/>
                      </a:cubicBezTo>
                      <a:lnTo>
                        <a:pt x="182732" y="72769"/>
                      </a:lnTo>
                      <a:cubicBezTo>
                        <a:pt x="194248" y="57999"/>
                        <a:pt x="215594" y="55322"/>
                        <a:pt x="230387" y="66920"/>
                      </a:cubicBezTo>
                      <a:lnTo>
                        <a:pt x="267022" y="95469"/>
                      </a:lnTo>
                      <a:lnTo>
                        <a:pt x="208942" y="100525"/>
                      </a:lnTo>
                      <a:lnTo>
                        <a:pt x="283305" y="113808"/>
                      </a:lnTo>
                      <a:lnTo>
                        <a:pt x="337711" y="56908"/>
                      </a:lnTo>
                      <a:cubicBezTo>
                        <a:pt x="342080" y="52398"/>
                        <a:pt x="347863" y="50044"/>
                        <a:pt x="353696" y="49907"/>
                      </a:cubicBezTo>
                      <a:close/>
                      <a:moveTo>
                        <a:pt x="104387" y="0"/>
                      </a:moveTo>
                      <a:cubicBezTo>
                        <a:pt x="132155" y="0"/>
                        <a:pt x="154665" y="22447"/>
                        <a:pt x="154665" y="50137"/>
                      </a:cubicBezTo>
                      <a:cubicBezTo>
                        <a:pt x="154665" y="77827"/>
                        <a:pt x="132155" y="100274"/>
                        <a:pt x="104387" y="100274"/>
                      </a:cubicBezTo>
                      <a:cubicBezTo>
                        <a:pt x="76619" y="100274"/>
                        <a:pt x="54109" y="77827"/>
                        <a:pt x="54109" y="50137"/>
                      </a:cubicBezTo>
                      <a:cubicBezTo>
                        <a:pt x="54109" y="22447"/>
                        <a:pt x="76619" y="0"/>
                        <a:pt x="104387"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思源黑体 CN Light" panose="020B0300000000000000" pitchFamily="34" charset="-122"/>
                  </a:endParaRPr>
                </a:p>
              </p:txBody>
            </p:sp>
          </p:grpSp>
        </p:grpSp>
        <p:grpSp>
          <p:nvGrpSpPr>
            <p:cNvPr id="35" name="组合 34"/>
            <p:cNvGrpSpPr/>
            <p:nvPr/>
          </p:nvGrpSpPr>
          <p:grpSpPr>
            <a:xfrm>
              <a:off x="3052855" y="4501620"/>
              <a:ext cx="8264433" cy="618499"/>
              <a:chOff x="3052855" y="4501620"/>
              <a:chExt cx="8264433" cy="618499"/>
            </a:xfrm>
          </p:grpSpPr>
          <p:sp>
            <p:nvSpPr>
              <p:cNvPr id="27" name="矩形 26"/>
              <p:cNvSpPr/>
              <p:nvPr/>
            </p:nvSpPr>
            <p:spPr>
              <a:xfrm>
                <a:off x="3808117" y="4576059"/>
                <a:ext cx="7509171" cy="423321"/>
              </a:xfrm>
              <a:prstGeom prst="rect">
                <a:avLst/>
              </a:prstGeom>
            </p:spPr>
            <p:txBody>
              <a:bodyPr wrap="square">
                <a:spAutoFit/>
              </a:bodyPr>
              <a:lstStyle/>
              <a:p>
                <a:pPr>
                  <a:lnSpc>
                    <a:spcPct val="150000"/>
                  </a:lnSpc>
                </a:pPr>
                <a:r>
                  <a:rPr lang="zh-CN" altLang="en-US" sz="1600">
                    <a:solidFill>
                      <a:schemeClr val="tx1">
                        <a:lumMod val="75000"/>
                        <a:lumOff val="25000"/>
                      </a:schemeClr>
                    </a:solidFill>
                    <a:latin typeface="思源黑体 CN Light" panose="020B0300000000000000" pitchFamily="34" charset="-122"/>
                    <a:cs typeface="+mn-ea"/>
                    <a:sym typeface="+mn-lt"/>
                  </a:rPr>
                  <a:t>女性艾滋病病毒感染者的乳汁中含有大量病毒，在哺乳期间有可能使婴儿感染。</a:t>
                </a:r>
              </a:p>
            </p:txBody>
          </p:sp>
          <p:grpSp>
            <p:nvGrpSpPr>
              <p:cNvPr id="5" name="组合 4"/>
              <p:cNvGrpSpPr/>
              <p:nvPr/>
            </p:nvGrpSpPr>
            <p:grpSpPr>
              <a:xfrm>
                <a:off x="3052855" y="4501620"/>
                <a:ext cx="618499" cy="618499"/>
                <a:chOff x="3052855" y="4501620"/>
                <a:chExt cx="618499" cy="618499"/>
              </a:xfrm>
            </p:grpSpPr>
            <p:sp>
              <p:nvSpPr>
                <p:cNvPr id="26" name="椭圆 25"/>
                <p:cNvSpPr>
                  <a:spLocks noChangeAspect="1"/>
                </p:cNvSpPr>
                <p:nvPr/>
              </p:nvSpPr>
              <p:spPr>
                <a:xfrm>
                  <a:off x="3052855" y="4501620"/>
                  <a:ext cx="618499" cy="618499"/>
                </a:xfrm>
                <a:prstGeom prst="ellipse">
                  <a:avLst/>
                </a:prstGeom>
                <a:gradFill>
                  <a:gsLst>
                    <a:gs pos="0">
                      <a:srgbClr val="E03939"/>
                    </a:gs>
                    <a:gs pos="100000">
                      <a:srgbClr val="B91919"/>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a:latin typeface="思源黑体 CN Light" panose="020B0300000000000000" pitchFamily="34" charset="-122"/>
                    <a:cs typeface="+mn-ea"/>
                    <a:sym typeface="+mn-lt"/>
                  </a:endParaRPr>
                </a:p>
              </p:txBody>
            </p:sp>
            <p:sp>
              <p:nvSpPr>
                <p:cNvPr id="32" name="freeform"/>
                <p:cNvSpPr/>
                <p:nvPr/>
              </p:nvSpPr>
              <p:spPr>
                <a:xfrm>
                  <a:off x="3257127" y="4646133"/>
                  <a:ext cx="209954" cy="329473"/>
                </a:xfrm>
                <a:custGeom>
                  <a:avLst/>
                  <a:gdLst>
                    <a:gd name="connsiteX0" fmla="*/ 386628 w 386628"/>
                    <a:gd name="connsiteY0" fmla="*/ 330952 h 606722"/>
                    <a:gd name="connsiteX1" fmla="*/ 386628 w 386628"/>
                    <a:gd name="connsiteY1" fmla="*/ 413714 h 606722"/>
                    <a:gd name="connsiteX2" fmla="*/ 364208 w 386628"/>
                    <a:gd name="connsiteY2" fmla="*/ 504120 h 606722"/>
                    <a:gd name="connsiteX3" fmla="*/ 244721 w 386628"/>
                    <a:gd name="connsiteY3" fmla="*/ 425537 h 606722"/>
                    <a:gd name="connsiteX4" fmla="*/ 0 w 386628"/>
                    <a:gd name="connsiteY4" fmla="*/ 330952 h 606722"/>
                    <a:gd name="connsiteX5" fmla="*/ 331587 w 386628"/>
                    <a:gd name="connsiteY5" fmla="*/ 548600 h 606722"/>
                    <a:gd name="connsiteX6" fmla="*/ 193344 w 386628"/>
                    <a:gd name="connsiteY6" fmla="*/ 606722 h 606722"/>
                    <a:gd name="connsiteX7" fmla="*/ 0 w 386628"/>
                    <a:gd name="connsiteY7" fmla="*/ 413692 h 606722"/>
                    <a:gd name="connsiteX8" fmla="*/ 170455 w 386628"/>
                    <a:gd name="connsiteY8" fmla="*/ 245281 h 606722"/>
                    <a:gd name="connsiteX9" fmla="*/ 157453 w 386628"/>
                    <a:gd name="connsiteY9" fmla="*/ 258349 h 606722"/>
                    <a:gd name="connsiteX10" fmla="*/ 170455 w 386628"/>
                    <a:gd name="connsiteY10" fmla="*/ 271416 h 606722"/>
                    <a:gd name="connsiteX11" fmla="*/ 216225 w 386628"/>
                    <a:gd name="connsiteY11" fmla="*/ 271416 h 606722"/>
                    <a:gd name="connsiteX12" fmla="*/ 229316 w 386628"/>
                    <a:gd name="connsiteY12" fmla="*/ 258349 h 606722"/>
                    <a:gd name="connsiteX13" fmla="*/ 216225 w 386628"/>
                    <a:gd name="connsiteY13" fmla="*/ 245281 h 606722"/>
                    <a:gd name="connsiteX14" fmla="*/ 169831 w 386628"/>
                    <a:gd name="connsiteY14" fmla="*/ 223057 h 606722"/>
                    <a:gd name="connsiteX15" fmla="*/ 189689 w 386628"/>
                    <a:gd name="connsiteY15" fmla="*/ 229191 h 606722"/>
                    <a:gd name="connsiteX16" fmla="*/ 193340 w 386628"/>
                    <a:gd name="connsiteY16" fmla="*/ 229013 h 606722"/>
                    <a:gd name="connsiteX17" fmla="*/ 196991 w 386628"/>
                    <a:gd name="connsiteY17" fmla="*/ 229191 h 606722"/>
                    <a:gd name="connsiteX18" fmla="*/ 216938 w 386628"/>
                    <a:gd name="connsiteY18" fmla="*/ 223057 h 606722"/>
                    <a:gd name="connsiteX19" fmla="*/ 252201 w 386628"/>
                    <a:gd name="connsiteY19" fmla="*/ 258349 h 606722"/>
                    <a:gd name="connsiteX20" fmla="*/ 216938 w 386628"/>
                    <a:gd name="connsiteY20" fmla="*/ 293552 h 606722"/>
                    <a:gd name="connsiteX21" fmla="*/ 196991 w 386628"/>
                    <a:gd name="connsiteY21" fmla="*/ 287418 h 606722"/>
                    <a:gd name="connsiteX22" fmla="*/ 193340 w 386628"/>
                    <a:gd name="connsiteY22" fmla="*/ 287685 h 606722"/>
                    <a:gd name="connsiteX23" fmla="*/ 189689 w 386628"/>
                    <a:gd name="connsiteY23" fmla="*/ 287418 h 606722"/>
                    <a:gd name="connsiteX24" fmla="*/ 169831 w 386628"/>
                    <a:gd name="connsiteY24" fmla="*/ 293552 h 606722"/>
                    <a:gd name="connsiteX25" fmla="*/ 134568 w 386628"/>
                    <a:gd name="connsiteY25" fmla="*/ 258349 h 606722"/>
                    <a:gd name="connsiteX26" fmla="*/ 169831 w 386628"/>
                    <a:gd name="connsiteY26" fmla="*/ 223057 h 606722"/>
                    <a:gd name="connsiteX27" fmla="*/ 242393 w 386628"/>
                    <a:gd name="connsiteY27" fmla="*/ 176131 h 606722"/>
                    <a:gd name="connsiteX28" fmla="*/ 252202 w 386628"/>
                    <a:gd name="connsiteY28" fmla="*/ 185905 h 606722"/>
                    <a:gd name="connsiteX29" fmla="*/ 242393 w 386628"/>
                    <a:gd name="connsiteY29" fmla="*/ 195679 h 606722"/>
                    <a:gd name="connsiteX30" fmla="*/ 232584 w 386628"/>
                    <a:gd name="connsiteY30" fmla="*/ 185905 h 606722"/>
                    <a:gd name="connsiteX31" fmla="*/ 242393 w 386628"/>
                    <a:gd name="connsiteY31" fmla="*/ 176131 h 606722"/>
                    <a:gd name="connsiteX32" fmla="*/ 144377 w 386628"/>
                    <a:gd name="connsiteY32" fmla="*/ 176131 h 606722"/>
                    <a:gd name="connsiteX33" fmla="*/ 154186 w 386628"/>
                    <a:gd name="connsiteY33" fmla="*/ 185905 h 606722"/>
                    <a:gd name="connsiteX34" fmla="*/ 144377 w 386628"/>
                    <a:gd name="connsiteY34" fmla="*/ 195679 h 606722"/>
                    <a:gd name="connsiteX35" fmla="*/ 134568 w 386628"/>
                    <a:gd name="connsiteY35" fmla="*/ 185905 h 606722"/>
                    <a:gd name="connsiteX36" fmla="*/ 144377 w 386628"/>
                    <a:gd name="connsiteY36" fmla="*/ 176131 h 606722"/>
                    <a:gd name="connsiteX37" fmla="*/ 232564 w 386628"/>
                    <a:gd name="connsiteY37" fmla="*/ 34481 h 606722"/>
                    <a:gd name="connsiteX38" fmla="*/ 195005 w 386628"/>
                    <a:gd name="connsiteY38" fmla="*/ 34926 h 606722"/>
                    <a:gd name="connsiteX39" fmla="*/ 161807 w 386628"/>
                    <a:gd name="connsiteY39" fmla="*/ 82560 h 606722"/>
                    <a:gd name="connsiteX40" fmla="*/ 79301 w 386628"/>
                    <a:gd name="connsiteY40" fmla="*/ 166986 h 606722"/>
                    <a:gd name="connsiteX41" fmla="*/ 79301 w 386628"/>
                    <a:gd name="connsiteY41" fmla="*/ 167075 h 606722"/>
                    <a:gd name="connsiteX42" fmla="*/ 56161 w 386628"/>
                    <a:gd name="connsiteY42" fmla="*/ 195691 h 606722"/>
                    <a:gd name="connsiteX43" fmla="*/ 79301 w 386628"/>
                    <a:gd name="connsiteY43" fmla="*/ 224396 h 606722"/>
                    <a:gd name="connsiteX44" fmla="*/ 193314 w 386628"/>
                    <a:gd name="connsiteY44" fmla="*/ 313087 h 606722"/>
                    <a:gd name="connsiteX45" fmla="*/ 307416 w 386628"/>
                    <a:gd name="connsiteY45" fmla="*/ 224396 h 606722"/>
                    <a:gd name="connsiteX46" fmla="*/ 330556 w 386628"/>
                    <a:gd name="connsiteY46" fmla="*/ 195691 h 606722"/>
                    <a:gd name="connsiteX47" fmla="*/ 307416 w 386628"/>
                    <a:gd name="connsiteY47" fmla="*/ 167075 h 606722"/>
                    <a:gd name="connsiteX48" fmla="*/ 307416 w 386628"/>
                    <a:gd name="connsiteY48" fmla="*/ 166986 h 606722"/>
                    <a:gd name="connsiteX49" fmla="*/ 213162 w 386628"/>
                    <a:gd name="connsiteY49" fmla="*/ 79982 h 606722"/>
                    <a:gd name="connsiteX50" fmla="*/ 232564 w 386628"/>
                    <a:gd name="connsiteY50" fmla="*/ 34481 h 606722"/>
                    <a:gd name="connsiteX51" fmla="*/ 193314 w 386628"/>
                    <a:gd name="connsiteY51" fmla="*/ 0 h 606722"/>
                    <a:gd name="connsiteX52" fmla="*/ 386628 w 386628"/>
                    <a:gd name="connsiteY52" fmla="*/ 193025 h 606722"/>
                    <a:gd name="connsiteX53" fmla="*/ 386628 w 386628"/>
                    <a:gd name="connsiteY53" fmla="*/ 264654 h 606722"/>
                    <a:gd name="connsiteX54" fmla="*/ 194560 w 386628"/>
                    <a:gd name="connsiteY54" fmla="*/ 392626 h 606722"/>
                    <a:gd name="connsiteX55" fmla="*/ 0 w 386628"/>
                    <a:gd name="connsiteY55" fmla="*/ 264920 h 606722"/>
                    <a:gd name="connsiteX56" fmla="*/ 0 w 386628"/>
                    <a:gd name="connsiteY56" fmla="*/ 193025 h 606722"/>
                    <a:gd name="connsiteX57" fmla="*/ 193314 w 386628"/>
                    <a:gd name="connsiteY57" fmla="*/ 0 h 6067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Lst>
                  <a:rect l="l" t="t" r="r" b="b"/>
                  <a:pathLst>
                    <a:path w="386628" h="606722">
                      <a:moveTo>
                        <a:pt x="386628" y="330952"/>
                      </a:moveTo>
                      <a:lnTo>
                        <a:pt x="386628" y="413714"/>
                      </a:lnTo>
                      <a:cubicBezTo>
                        <a:pt x="386628" y="446338"/>
                        <a:pt x="378532" y="477185"/>
                        <a:pt x="364208" y="504120"/>
                      </a:cubicBezTo>
                      <a:cubicBezTo>
                        <a:pt x="361450" y="502253"/>
                        <a:pt x="244721" y="425537"/>
                        <a:pt x="244721" y="425537"/>
                      </a:cubicBezTo>
                      <a:close/>
                      <a:moveTo>
                        <a:pt x="0" y="330952"/>
                      </a:moveTo>
                      <a:cubicBezTo>
                        <a:pt x="0" y="330952"/>
                        <a:pt x="331498" y="548511"/>
                        <a:pt x="331587" y="548600"/>
                      </a:cubicBezTo>
                      <a:cubicBezTo>
                        <a:pt x="296514" y="584415"/>
                        <a:pt x="247555" y="606722"/>
                        <a:pt x="193344" y="606722"/>
                      </a:cubicBezTo>
                      <a:cubicBezTo>
                        <a:pt x="86613" y="606722"/>
                        <a:pt x="0" y="520250"/>
                        <a:pt x="0" y="413692"/>
                      </a:cubicBezTo>
                      <a:close/>
                      <a:moveTo>
                        <a:pt x="170455" y="245281"/>
                      </a:moveTo>
                      <a:cubicBezTo>
                        <a:pt x="163242" y="245281"/>
                        <a:pt x="157453" y="251148"/>
                        <a:pt x="157453" y="258349"/>
                      </a:cubicBezTo>
                      <a:cubicBezTo>
                        <a:pt x="157453" y="265549"/>
                        <a:pt x="163242" y="271416"/>
                        <a:pt x="170455" y="271416"/>
                      </a:cubicBezTo>
                      <a:lnTo>
                        <a:pt x="216225" y="271416"/>
                      </a:lnTo>
                      <a:cubicBezTo>
                        <a:pt x="223438" y="271416"/>
                        <a:pt x="229316" y="265549"/>
                        <a:pt x="229316" y="258349"/>
                      </a:cubicBezTo>
                      <a:cubicBezTo>
                        <a:pt x="229316" y="251148"/>
                        <a:pt x="223438" y="245281"/>
                        <a:pt x="216225" y="245281"/>
                      </a:cubicBezTo>
                      <a:close/>
                      <a:moveTo>
                        <a:pt x="169831" y="223057"/>
                      </a:moveTo>
                      <a:cubicBezTo>
                        <a:pt x="177222" y="223057"/>
                        <a:pt x="184079" y="225368"/>
                        <a:pt x="189689" y="229191"/>
                      </a:cubicBezTo>
                      <a:cubicBezTo>
                        <a:pt x="190936" y="229102"/>
                        <a:pt x="192093" y="229013"/>
                        <a:pt x="193340" y="229013"/>
                      </a:cubicBezTo>
                      <a:cubicBezTo>
                        <a:pt x="194587" y="229013"/>
                        <a:pt x="195833" y="229102"/>
                        <a:pt x="196991" y="229191"/>
                      </a:cubicBezTo>
                      <a:cubicBezTo>
                        <a:pt x="202690" y="225368"/>
                        <a:pt x="209547" y="223057"/>
                        <a:pt x="216938" y="223057"/>
                      </a:cubicBezTo>
                      <a:cubicBezTo>
                        <a:pt x="236439" y="223057"/>
                        <a:pt x="252201" y="238880"/>
                        <a:pt x="252201" y="258349"/>
                      </a:cubicBezTo>
                      <a:cubicBezTo>
                        <a:pt x="252201" y="277817"/>
                        <a:pt x="236439" y="293552"/>
                        <a:pt x="216938" y="293552"/>
                      </a:cubicBezTo>
                      <a:cubicBezTo>
                        <a:pt x="209547" y="293552"/>
                        <a:pt x="202690" y="291329"/>
                        <a:pt x="196991" y="287418"/>
                      </a:cubicBezTo>
                      <a:cubicBezTo>
                        <a:pt x="195833" y="287596"/>
                        <a:pt x="194587" y="287685"/>
                        <a:pt x="193340" y="287685"/>
                      </a:cubicBezTo>
                      <a:cubicBezTo>
                        <a:pt x="192093" y="287685"/>
                        <a:pt x="190936" y="287596"/>
                        <a:pt x="189689" y="287418"/>
                      </a:cubicBezTo>
                      <a:cubicBezTo>
                        <a:pt x="184079" y="291329"/>
                        <a:pt x="177222" y="293552"/>
                        <a:pt x="169831" y="293552"/>
                      </a:cubicBezTo>
                      <a:cubicBezTo>
                        <a:pt x="150330" y="293552"/>
                        <a:pt x="134568" y="277817"/>
                        <a:pt x="134568" y="258349"/>
                      </a:cubicBezTo>
                      <a:cubicBezTo>
                        <a:pt x="134568" y="238880"/>
                        <a:pt x="150330" y="223057"/>
                        <a:pt x="169831" y="223057"/>
                      </a:cubicBezTo>
                      <a:close/>
                      <a:moveTo>
                        <a:pt x="242393" y="176131"/>
                      </a:moveTo>
                      <a:cubicBezTo>
                        <a:pt x="247810" y="176131"/>
                        <a:pt x="252202" y="180507"/>
                        <a:pt x="252202" y="185905"/>
                      </a:cubicBezTo>
                      <a:cubicBezTo>
                        <a:pt x="252202" y="191303"/>
                        <a:pt x="247810" y="195679"/>
                        <a:pt x="242393" y="195679"/>
                      </a:cubicBezTo>
                      <a:cubicBezTo>
                        <a:pt x="236976" y="195679"/>
                        <a:pt x="232584" y="191303"/>
                        <a:pt x="232584" y="185905"/>
                      </a:cubicBezTo>
                      <a:cubicBezTo>
                        <a:pt x="232584" y="180507"/>
                        <a:pt x="236976" y="176131"/>
                        <a:pt x="242393" y="176131"/>
                      </a:cubicBezTo>
                      <a:close/>
                      <a:moveTo>
                        <a:pt x="144377" y="176131"/>
                      </a:moveTo>
                      <a:cubicBezTo>
                        <a:pt x="149794" y="176131"/>
                        <a:pt x="154186" y="180507"/>
                        <a:pt x="154186" y="185905"/>
                      </a:cubicBezTo>
                      <a:cubicBezTo>
                        <a:pt x="154186" y="191303"/>
                        <a:pt x="149794" y="195679"/>
                        <a:pt x="144377" y="195679"/>
                      </a:cubicBezTo>
                      <a:cubicBezTo>
                        <a:pt x="138960" y="195679"/>
                        <a:pt x="134568" y="191303"/>
                        <a:pt x="134568" y="185905"/>
                      </a:cubicBezTo>
                      <a:cubicBezTo>
                        <a:pt x="134568" y="180507"/>
                        <a:pt x="138960" y="176131"/>
                        <a:pt x="144377" y="176131"/>
                      </a:cubicBezTo>
                      <a:close/>
                      <a:moveTo>
                        <a:pt x="232564" y="34481"/>
                      </a:moveTo>
                      <a:cubicBezTo>
                        <a:pt x="220816" y="30127"/>
                        <a:pt x="207554" y="29949"/>
                        <a:pt x="195005" y="34926"/>
                      </a:cubicBezTo>
                      <a:cubicBezTo>
                        <a:pt x="174801" y="42924"/>
                        <a:pt x="162341" y="62120"/>
                        <a:pt x="161807" y="82560"/>
                      </a:cubicBezTo>
                      <a:cubicBezTo>
                        <a:pt x="121311" y="93846"/>
                        <a:pt x="89537" y="126195"/>
                        <a:pt x="79301" y="166986"/>
                      </a:cubicBezTo>
                      <a:cubicBezTo>
                        <a:pt x="79301" y="167075"/>
                        <a:pt x="79301" y="167075"/>
                        <a:pt x="79301" y="167075"/>
                      </a:cubicBezTo>
                      <a:cubicBezTo>
                        <a:pt x="66129" y="169918"/>
                        <a:pt x="56161" y="181649"/>
                        <a:pt x="56161" y="195691"/>
                      </a:cubicBezTo>
                      <a:cubicBezTo>
                        <a:pt x="56161" y="209732"/>
                        <a:pt x="66040" y="221552"/>
                        <a:pt x="79301" y="224396"/>
                      </a:cubicBezTo>
                      <a:cubicBezTo>
                        <a:pt x="92118" y="275407"/>
                        <a:pt x="138310" y="313087"/>
                        <a:pt x="193314" y="313087"/>
                      </a:cubicBezTo>
                      <a:cubicBezTo>
                        <a:pt x="248407" y="313087"/>
                        <a:pt x="294599" y="275407"/>
                        <a:pt x="307416" y="224396"/>
                      </a:cubicBezTo>
                      <a:cubicBezTo>
                        <a:pt x="320588" y="221552"/>
                        <a:pt x="330556" y="209732"/>
                        <a:pt x="330556" y="195691"/>
                      </a:cubicBezTo>
                      <a:cubicBezTo>
                        <a:pt x="330556" y="181649"/>
                        <a:pt x="320588" y="169918"/>
                        <a:pt x="307416" y="167075"/>
                      </a:cubicBezTo>
                      <a:cubicBezTo>
                        <a:pt x="307416" y="167075"/>
                        <a:pt x="307416" y="167075"/>
                        <a:pt x="307416" y="166986"/>
                      </a:cubicBezTo>
                      <a:cubicBezTo>
                        <a:pt x="296112" y="122284"/>
                        <a:pt x="259176" y="87714"/>
                        <a:pt x="213162" y="79982"/>
                      </a:cubicBezTo>
                      <a:cubicBezTo>
                        <a:pt x="208088" y="62120"/>
                        <a:pt x="216188" y="43102"/>
                        <a:pt x="232564" y="34481"/>
                      </a:cubicBezTo>
                      <a:close/>
                      <a:moveTo>
                        <a:pt x="193314" y="0"/>
                      </a:moveTo>
                      <a:cubicBezTo>
                        <a:pt x="300117" y="0"/>
                        <a:pt x="386628" y="86381"/>
                        <a:pt x="386628" y="193025"/>
                      </a:cubicBezTo>
                      <a:lnTo>
                        <a:pt x="386628" y="264654"/>
                      </a:lnTo>
                      <a:lnTo>
                        <a:pt x="194560" y="392626"/>
                      </a:lnTo>
                      <a:lnTo>
                        <a:pt x="0" y="264920"/>
                      </a:lnTo>
                      <a:lnTo>
                        <a:pt x="0" y="193025"/>
                      </a:lnTo>
                      <a:cubicBezTo>
                        <a:pt x="0" y="86381"/>
                        <a:pt x="86600" y="0"/>
                        <a:pt x="19331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思源黑体 CN Light" panose="020B0300000000000000" pitchFamily="34" charset="-122"/>
                  </a:endParaRPr>
                </a:p>
              </p:txBody>
            </p:sp>
          </p:grpSp>
        </p:grpSp>
      </p:grpSp>
    </p:spTree>
    <p:custDataLst>
      <p:tags r:id="rId1"/>
    </p:custDataLst>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 name="组合 11"/>
          <p:cNvGrpSpPr/>
          <p:nvPr/>
        </p:nvGrpSpPr>
        <p:grpSpPr>
          <a:xfrm>
            <a:off x="950986" y="286772"/>
            <a:ext cx="8947788" cy="707886"/>
            <a:chOff x="950986" y="286772"/>
            <a:chExt cx="8947788" cy="707886"/>
          </a:xfrm>
        </p:grpSpPr>
        <p:sp>
          <p:nvSpPr>
            <p:cNvPr id="7" name="文本框 6"/>
            <p:cNvSpPr txBox="1"/>
            <p:nvPr/>
          </p:nvSpPr>
          <p:spPr>
            <a:xfrm>
              <a:off x="950986" y="286772"/>
              <a:ext cx="1009720" cy="707886"/>
            </a:xfrm>
            <a:prstGeom prst="rect">
              <a:avLst/>
            </a:prstGeom>
            <a:noFill/>
          </p:spPr>
          <p:txBody>
            <a:bodyPr wrap="square" rtlCol="0">
              <a:spAutoFit/>
            </a:bodyPr>
            <a:lstStyle/>
            <a:p>
              <a:r>
                <a:rPr lang="en-US" altLang="zh-CN" sz="4000">
                  <a:gradFill>
                    <a:gsLst>
                      <a:gs pos="0">
                        <a:srgbClr val="E03939"/>
                      </a:gs>
                      <a:gs pos="100000">
                        <a:srgbClr val="B91919"/>
                      </a:gs>
                    </a:gsLst>
                    <a:lin ang="4200000" scaled="0"/>
                  </a:gradFill>
                  <a:latin typeface="+mj-ea"/>
                  <a:ea typeface="+mj-ea"/>
                  <a:cs typeface="+mn-ea"/>
                  <a:sym typeface="+mn-lt"/>
                </a:rPr>
                <a:t>03.</a:t>
              </a:r>
              <a:endParaRPr lang="zh-CN" altLang="en-US" sz="4000">
                <a:gradFill>
                  <a:gsLst>
                    <a:gs pos="0">
                      <a:srgbClr val="E03939"/>
                    </a:gs>
                    <a:gs pos="100000">
                      <a:srgbClr val="B91919"/>
                    </a:gs>
                  </a:gsLst>
                  <a:lin ang="4200000" scaled="0"/>
                </a:gradFill>
                <a:latin typeface="+mj-ea"/>
                <a:ea typeface="+mj-ea"/>
                <a:cs typeface="+mn-ea"/>
                <a:sym typeface="+mn-lt"/>
              </a:endParaRPr>
            </a:p>
          </p:txBody>
        </p:sp>
        <p:sp>
          <p:nvSpPr>
            <p:cNvPr id="8" name="文本框 7"/>
            <p:cNvSpPr txBox="1"/>
            <p:nvPr/>
          </p:nvSpPr>
          <p:spPr>
            <a:xfrm>
              <a:off x="1671594" y="379105"/>
              <a:ext cx="3164565" cy="523220"/>
            </a:xfrm>
            <a:prstGeom prst="rect">
              <a:avLst/>
            </a:prstGeom>
            <a:noFill/>
          </p:spPr>
          <p:txBody>
            <a:bodyPr wrap="square" rtlCol="0">
              <a:spAutoFit/>
            </a:bodyPr>
            <a:lstStyle/>
            <a:p>
              <a:pPr marL="0" marR="0" lvl="0" indent="0" defTabSz="457200" rtl="0" eaLnBrk="1" fontAlgn="auto" latinLnBrk="0" hangingPunct="1">
                <a:lnSpc>
                  <a:spcPct val="100000"/>
                </a:lnSpc>
                <a:spcBef>
                  <a:spcPct val="0"/>
                </a:spcBef>
                <a:spcAft>
                  <a:spcPct val="0"/>
                </a:spcAft>
                <a:buClrTx/>
                <a:buSzTx/>
                <a:buFontTx/>
                <a:buNone/>
                <a:defRPr/>
              </a:pPr>
              <a:r>
                <a:rPr kumimoji="1" lang="zh-CN" altLang="en-US" sz="2800" i="0" u="none" strike="noStrike" kern="1200" cap="none" spc="0" normalizeH="0" baseline="0" noProof="0" dirty="0">
                  <a:ln>
                    <a:noFill/>
                  </a:ln>
                  <a:solidFill>
                    <a:schemeClr val="tx1">
                      <a:lumMod val="75000"/>
                      <a:lumOff val="25000"/>
                    </a:schemeClr>
                  </a:solidFill>
                  <a:effectLst/>
                  <a:uLnTx/>
                  <a:uFillTx/>
                  <a:latin typeface="+mj-ea"/>
                  <a:ea typeface="+mj-ea"/>
                  <a:cs typeface="+mn-ea"/>
                  <a:sym typeface="+mn-lt"/>
                </a:rPr>
                <a:t>艾滋病的传播途径</a:t>
              </a:r>
            </a:p>
          </p:txBody>
        </p:sp>
        <p:sp>
          <p:nvSpPr>
            <p:cNvPr id="9" name="文本框 8"/>
            <p:cNvSpPr txBox="1"/>
            <p:nvPr/>
          </p:nvSpPr>
          <p:spPr>
            <a:xfrm>
              <a:off x="4671264" y="518167"/>
              <a:ext cx="4025696" cy="276999"/>
            </a:xfrm>
            <a:prstGeom prst="rect">
              <a:avLst/>
            </a:prstGeom>
            <a:noFill/>
          </p:spPr>
          <p:txBody>
            <a:bodyPr wrap="square">
              <a:spAutoFit/>
            </a:bodyPr>
            <a:lstStyle/>
            <a:p>
              <a:pPr>
                <a:defRPr/>
              </a:pPr>
              <a:r>
                <a:rPr kumimoji="0" lang="en-US" altLang="zh-CN" sz="1200" b="0" i="1" u="none" strike="noStrike" kern="1200" cap="none" spc="300" normalizeH="0" baseline="0" noProof="0">
                  <a:ln>
                    <a:noFill/>
                  </a:ln>
                  <a:solidFill>
                    <a:prstClr val="black">
                      <a:lumMod val="75000"/>
                      <a:lumOff val="25000"/>
                    </a:prstClr>
                  </a:solidFill>
                  <a:effectLst/>
                  <a:uLnTx/>
                  <a:uFillTx/>
                  <a:latin typeface="思源黑体 CN Light" panose="020B0300000000000000" pitchFamily="34" charset="-122"/>
                  <a:cs typeface="+mn-ea"/>
                  <a:sym typeface="+mn-lt"/>
                </a:rPr>
                <a:t>How AIDS  Transmitted</a:t>
              </a:r>
            </a:p>
          </p:txBody>
        </p:sp>
        <p:cxnSp>
          <p:nvCxnSpPr>
            <p:cNvPr id="10" name="直接连接符 9"/>
            <p:cNvCxnSpPr/>
            <p:nvPr/>
          </p:nvCxnSpPr>
          <p:spPr>
            <a:xfrm>
              <a:off x="4655163" y="809992"/>
              <a:ext cx="5243611" cy="0"/>
            </a:xfrm>
            <a:prstGeom prst="line">
              <a:avLst/>
            </a:prstGeom>
            <a:ln>
              <a:gradFill>
                <a:gsLst>
                  <a:gs pos="0">
                    <a:schemeClr val="accent1"/>
                  </a:gs>
                  <a:gs pos="100000">
                    <a:schemeClr val="accent1">
                      <a:alpha val="0"/>
                    </a:schemeClr>
                  </a:gs>
                </a:gsLst>
                <a:lin ang="0" scaled="0"/>
              </a:gradFill>
            </a:ln>
          </p:spPr>
          <p:style>
            <a:lnRef idx="1">
              <a:schemeClr val="accent1"/>
            </a:lnRef>
            <a:fillRef idx="0">
              <a:schemeClr val="accent1"/>
            </a:fillRef>
            <a:effectRef idx="0">
              <a:schemeClr val="accent1"/>
            </a:effectRef>
            <a:fontRef idx="minor">
              <a:schemeClr val="tx1"/>
            </a:fontRef>
          </p:style>
        </p:cxnSp>
        <p:sp>
          <p:nvSpPr>
            <p:cNvPr id="11" name="平行四边形 10"/>
            <p:cNvSpPr/>
            <p:nvPr/>
          </p:nvSpPr>
          <p:spPr>
            <a:xfrm>
              <a:off x="4655163" y="758330"/>
              <a:ext cx="68710" cy="51662"/>
            </a:xfrm>
            <a:prstGeom prst="parallelogram">
              <a:avLst>
                <a:gd name="adj" fmla="val 66586"/>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CN Light" panose="020B0300000000000000" pitchFamily="34" charset="-122"/>
                <a:cs typeface="+mn-ea"/>
                <a:sym typeface="+mn-lt"/>
              </a:endParaRPr>
            </a:p>
          </p:txBody>
        </p:sp>
      </p:grpSp>
      <p:grpSp>
        <p:nvGrpSpPr>
          <p:cNvPr id="39" name="组合 38"/>
          <p:cNvGrpSpPr/>
          <p:nvPr/>
        </p:nvGrpSpPr>
        <p:grpSpPr>
          <a:xfrm>
            <a:off x="1175297" y="5264911"/>
            <a:ext cx="618499" cy="618499"/>
            <a:chOff x="1175297" y="5264911"/>
            <a:chExt cx="618499" cy="618499"/>
          </a:xfrm>
        </p:grpSpPr>
        <p:sp>
          <p:nvSpPr>
            <p:cNvPr id="38" name="椭圆 37"/>
            <p:cNvSpPr>
              <a:spLocks noChangeAspect="1"/>
            </p:cNvSpPr>
            <p:nvPr/>
          </p:nvSpPr>
          <p:spPr>
            <a:xfrm>
              <a:off x="1175297" y="5264911"/>
              <a:ext cx="618499" cy="618499"/>
            </a:xfrm>
            <a:prstGeom prst="ellipse">
              <a:avLst/>
            </a:prstGeom>
            <a:gradFill>
              <a:gsLst>
                <a:gs pos="0">
                  <a:srgbClr val="E03939"/>
                </a:gs>
                <a:gs pos="100000">
                  <a:srgbClr val="B91919"/>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a:latin typeface="思源黑体 CN Light" panose="020B0300000000000000" pitchFamily="34" charset="-122"/>
                <a:cs typeface="+mn-ea"/>
                <a:sym typeface="+mn-lt"/>
              </a:endParaRPr>
            </a:p>
          </p:txBody>
        </p:sp>
        <p:sp>
          <p:nvSpPr>
            <p:cNvPr id="36" name="Freeform 50"/>
            <p:cNvSpPr>
              <a:spLocks noEditPoints="1"/>
            </p:cNvSpPr>
            <p:nvPr/>
          </p:nvSpPr>
          <p:spPr bwMode="auto">
            <a:xfrm>
              <a:off x="1297498" y="5388308"/>
              <a:ext cx="374096" cy="371705"/>
            </a:xfrm>
            <a:custGeom>
              <a:avLst/>
              <a:gdLst>
                <a:gd name="T0" fmla="*/ 122 w 167"/>
                <a:gd name="T1" fmla="*/ 1 h 166"/>
                <a:gd name="T2" fmla="*/ 131 w 167"/>
                <a:gd name="T3" fmla="*/ 19 h 166"/>
                <a:gd name="T4" fmla="*/ 139 w 167"/>
                <a:gd name="T5" fmla="*/ 42 h 166"/>
                <a:gd name="T6" fmla="*/ 156 w 167"/>
                <a:gd name="T7" fmla="*/ 43 h 166"/>
                <a:gd name="T8" fmla="*/ 164 w 167"/>
                <a:gd name="T9" fmla="*/ 35 h 166"/>
                <a:gd name="T10" fmla="*/ 127 w 167"/>
                <a:gd name="T11" fmla="*/ 0 h 166"/>
                <a:gd name="T12" fmla="*/ 95 w 167"/>
                <a:gd name="T13" fmla="*/ 13 h 166"/>
                <a:gd name="T14" fmla="*/ 99 w 167"/>
                <a:gd name="T15" fmla="*/ 25 h 166"/>
                <a:gd name="T16" fmla="*/ 32 w 167"/>
                <a:gd name="T17" fmla="*/ 101 h 166"/>
                <a:gd name="T18" fmla="*/ 65 w 167"/>
                <a:gd name="T19" fmla="*/ 134 h 166"/>
                <a:gd name="T20" fmla="*/ 141 w 167"/>
                <a:gd name="T21" fmla="*/ 67 h 166"/>
                <a:gd name="T22" fmla="*/ 153 w 167"/>
                <a:gd name="T23" fmla="*/ 70 h 166"/>
                <a:gd name="T24" fmla="*/ 146 w 167"/>
                <a:gd name="T25" fmla="*/ 55 h 166"/>
                <a:gd name="T26" fmla="*/ 145 w 167"/>
                <a:gd name="T27" fmla="*/ 54 h 166"/>
                <a:gd name="T28" fmla="*/ 111 w 167"/>
                <a:gd name="T29" fmla="*/ 20 h 166"/>
                <a:gd name="T30" fmla="*/ 104 w 167"/>
                <a:gd name="T31" fmla="*/ 13 h 166"/>
                <a:gd name="T32" fmla="*/ 99 w 167"/>
                <a:gd name="T33" fmla="*/ 11 h 166"/>
                <a:gd name="T34" fmla="*/ 132 w 167"/>
                <a:gd name="T35" fmla="*/ 58 h 166"/>
                <a:gd name="T36" fmla="*/ 114 w 167"/>
                <a:gd name="T37" fmla="*/ 51 h 166"/>
                <a:gd name="T38" fmla="*/ 122 w 167"/>
                <a:gd name="T39" fmla="*/ 69 h 166"/>
                <a:gd name="T40" fmla="*/ 109 w 167"/>
                <a:gd name="T41" fmla="*/ 67 h 166"/>
                <a:gd name="T42" fmla="*/ 111 w 167"/>
                <a:gd name="T43" fmla="*/ 80 h 166"/>
                <a:gd name="T44" fmla="*/ 94 w 167"/>
                <a:gd name="T45" fmla="*/ 72 h 166"/>
                <a:gd name="T46" fmla="*/ 100 w 167"/>
                <a:gd name="T47" fmla="*/ 90 h 166"/>
                <a:gd name="T48" fmla="*/ 77 w 167"/>
                <a:gd name="T49" fmla="*/ 78 h 166"/>
                <a:gd name="T50" fmla="*/ 44 w 167"/>
                <a:gd name="T51" fmla="*/ 96 h 166"/>
                <a:gd name="T52" fmla="*/ 34 w 167"/>
                <a:gd name="T53" fmla="*/ 110 h 166"/>
                <a:gd name="T54" fmla="*/ 28 w 167"/>
                <a:gd name="T55" fmla="*/ 126 h 166"/>
                <a:gd name="T56" fmla="*/ 51 w 167"/>
                <a:gd name="T57" fmla="*/ 137 h 166"/>
                <a:gd name="T58" fmla="*/ 34 w 167"/>
                <a:gd name="T59" fmla="*/ 110 h 166"/>
                <a:gd name="T60" fmla="*/ 3 w 167"/>
                <a:gd name="T61" fmla="*/ 159 h 166"/>
                <a:gd name="T62" fmla="*/ 34 w 167"/>
                <a:gd name="T63" fmla="*/ 139 h 1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167" h="166">
                  <a:moveTo>
                    <a:pt x="127" y="0"/>
                  </a:moveTo>
                  <a:cubicBezTo>
                    <a:pt x="125" y="0"/>
                    <a:pt x="124" y="0"/>
                    <a:pt x="122" y="1"/>
                  </a:cubicBezTo>
                  <a:cubicBezTo>
                    <a:pt x="120" y="4"/>
                    <a:pt x="120" y="8"/>
                    <a:pt x="122" y="10"/>
                  </a:cubicBezTo>
                  <a:cubicBezTo>
                    <a:pt x="131" y="19"/>
                    <a:pt x="131" y="19"/>
                    <a:pt x="131" y="19"/>
                  </a:cubicBezTo>
                  <a:cubicBezTo>
                    <a:pt x="123" y="27"/>
                    <a:pt x="123" y="27"/>
                    <a:pt x="123" y="27"/>
                  </a:cubicBezTo>
                  <a:cubicBezTo>
                    <a:pt x="139" y="42"/>
                    <a:pt x="139" y="42"/>
                    <a:pt x="139" y="42"/>
                  </a:cubicBezTo>
                  <a:cubicBezTo>
                    <a:pt x="147" y="34"/>
                    <a:pt x="147" y="34"/>
                    <a:pt x="147" y="34"/>
                  </a:cubicBezTo>
                  <a:cubicBezTo>
                    <a:pt x="156" y="43"/>
                    <a:pt x="156" y="43"/>
                    <a:pt x="156" y="43"/>
                  </a:cubicBezTo>
                  <a:cubicBezTo>
                    <a:pt x="158" y="46"/>
                    <a:pt x="162" y="46"/>
                    <a:pt x="164" y="43"/>
                  </a:cubicBezTo>
                  <a:cubicBezTo>
                    <a:pt x="167" y="41"/>
                    <a:pt x="167" y="37"/>
                    <a:pt x="164" y="35"/>
                  </a:cubicBezTo>
                  <a:cubicBezTo>
                    <a:pt x="131" y="1"/>
                    <a:pt x="131" y="1"/>
                    <a:pt x="131" y="1"/>
                  </a:cubicBezTo>
                  <a:cubicBezTo>
                    <a:pt x="130" y="0"/>
                    <a:pt x="128" y="0"/>
                    <a:pt x="127" y="0"/>
                  </a:cubicBezTo>
                  <a:close/>
                  <a:moveTo>
                    <a:pt x="99" y="11"/>
                  </a:moveTo>
                  <a:cubicBezTo>
                    <a:pt x="97" y="11"/>
                    <a:pt x="96" y="12"/>
                    <a:pt x="95" y="13"/>
                  </a:cubicBezTo>
                  <a:cubicBezTo>
                    <a:pt x="93" y="15"/>
                    <a:pt x="93" y="19"/>
                    <a:pt x="95" y="21"/>
                  </a:cubicBezTo>
                  <a:cubicBezTo>
                    <a:pt x="99" y="25"/>
                    <a:pt x="99" y="25"/>
                    <a:pt x="99" y="25"/>
                  </a:cubicBezTo>
                  <a:cubicBezTo>
                    <a:pt x="32" y="92"/>
                    <a:pt x="32" y="92"/>
                    <a:pt x="32" y="92"/>
                  </a:cubicBezTo>
                  <a:cubicBezTo>
                    <a:pt x="29" y="95"/>
                    <a:pt x="29" y="98"/>
                    <a:pt x="32" y="101"/>
                  </a:cubicBezTo>
                  <a:cubicBezTo>
                    <a:pt x="32" y="101"/>
                    <a:pt x="32" y="101"/>
                    <a:pt x="32" y="101"/>
                  </a:cubicBezTo>
                  <a:cubicBezTo>
                    <a:pt x="65" y="134"/>
                    <a:pt x="65" y="134"/>
                    <a:pt x="65" y="134"/>
                  </a:cubicBezTo>
                  <a:cubicBezTo>
                    <a:pt x="68" y="136"/>
                    <a:pt x="71" y="136"/>
                    <a:pt x="74" y="134"/>
                  </a:cubicBezTo>
                  <a:cubicBezTo>
                    <a:pt x="141" y="67"/>
                    <a:pt x="141" y="67"/>
                    <a:pt x="141" y="67"/>
                  </a:cubicBezTo>
                  <a:cubicBezTo>
                    <a:pt x="145" y="70"/>
                    <a:pt x="145" y="70"/>
                    <a:pt x="145" y="70"/>
                  </a:cubicBezTo>
                  <a:cubicBezTo>
                    <a:pt x="147" y="72"/>
                    <a:pt x="151" y="72"/>
                    <a:pt x="153" y="70"/>
                  </a:cubicBezTo>
                  <a:cubicBezTo>
                    <a:pt x="155" y="68"/>
                    <a:pt x="155" y="64"/>
                    <a:pt x="153" y="62"/>
                  </a:cubicBezTo>
                  <a:cubicBezTo>
                    <a:pt x="146" y="55"/>
                    <a:pt x="146" y="55"/>
                    <a:pt x="146" y="55"/>
                  </a:cubicBezTo>
                  <a:cubicBezTo>
                    <a:pt x="146" y="55"/>
                    <a:pt x="146" y="55"/>
                    <a:pt x="146" y="55"/>
                  </a:cubicBezTo>
                  <a:cubicBezTo>
                    <a:pt x="146" y="55"/>
                    <a:pt x="145" y="54"/>
                    <a:pt x="145" y="54"/>
                  </a:cubicBezTo>
                  <a:cubicBezTo>
                    <a:pt x="112" y="21"/>
                    <a:pt x="112" y="21"/>
                    <a:pt x="112" y="21"/>
                  </a:cubicBezTo>
                  <a:cubicBezTo>
                    <a:pt x="112" y="21"/>
                    <a:pt x="111" y="21"/>
                    <a:pt x="111" y="20"/>
                  </a:cubicBezTo>
                  <a:cubicBezTo>
                    <a:pt x="110" y="20"/>
                    <a:pt x="110" y="20"/>
                    <a:pt x="110" y="20"/>
                  </a:cubicBezTo>
                  <a:cubicBezTo>
                    <a:pt x="104" y="13"/>
                    <a:pt x="104" y="13"/>
                    <a:pt x="104" y="13"/>
                  </a:cubicBezTo>
                  <a:cubicBezTo>
                    <a:pt x="102" y="12"/>
                    <a:pt x="101" y="11"/>
                    <a:pt x="100" y="11"/>
                  </a:cubicBezTo>
                  <a:cubicBezTo>
                    <a:pt x="99" y="11"/>
                    <a:pt x="99" y="11"/>
                    <a:pt x="99" y="11"/>
                  </a:cubicBezTo>
                  <a:close/>
                  <a:moveTo>
                    <a:pt x="107" y="33"/>
                  </a:moveTo>
                  <a:cubicBezTo>
                    <a:pt x="132" y="58"/>
                    <a:pt x="132" y="58"/>
                    <a:pt x="132" y="58"/>
                  </a:cubicBezTo>
                  <a:cubicBezTo>
                    <a:pt x="127" y="64"/>
                    <a:pt x="127" y="64"/>
                    <a:pt x="127" y="64"/>
                  </a:cubicBezTo>
                  <a:cubicBezTo>
                    <a:pt x="114" y="51"/>
                    <a:pt x="114" y="51"/>
                    <a:pt x="114" y="51"/>
                  </a:cubicBezTo>
                  <a:cubicBezTo>
                    <a:pt x="109" y="56"/>
                    <a:pt x="109" y="56"/>
                    <a:pt x="109" y="56"/>
                  </a:cubicBezTo>
                  <a:cubicBezTo>
                    <a:pt x="122" y="69"/>
                    <a:pt x="122" y="69"/>
                    <a:pt x="122" y="69"/>
                  </a:cubicBezTo>
                  <a:cubicBezTo>
                    <a:pt x="116" y="74"/>
                    <a:pt x="116" y="74"/>
                    <a:pt x="116" y="74"/>
                  </a:cubicBezTo>
                  <a:cubicBezTo>
                    <a:pt x="109" y="67"/>
                    <a:pt x="109" y="67"/>
                    <a:pt x="109" y="67"/>
                  </a:cubicBezTo>
                  <a:cubicBezTo>
                    <a:pt x="104" y="72"/>
                    <a:pt x="104" y="72"/>
                    <a:pt x="104" y="72"/>
                  </a:cubicBezTo>
                  <a:cubicBezTo>
                    <a:pt x="111" y="80"/>
                    <a:pt x="111" y="80"/>
                    <a:pt x="111" y="80"/>
                  </a:cubicBezTo>
                  <a:cubicBezTo>
                    <a:pt x="106" y="85"/>
                    <a:pt x="106" y="85"/>
                    <a:pt x="106" y="85"/>
                  </a:cubicBezTo>
                  <a:cubicBezTo>
                    <a:pt x="94" y="72"/>
                    <a:pt x="94" y="72"/>
                    <a:pt x="94" y="72"/>
                  </a:cubicBezTo>
                  <a:cubicBezTo>
                    <a:pt x="88" y="78"/>
                    <a:pt x="88" y="78"/>
                    <a:pt x="88" y="78"/>
                  </a:cubicBezTo>
                  <a:cubicBezTo>
                    <a:pt x="100" y="90"/>
                    <a:pt x="100" y="90"/>
                    <a:pt x="100" y="90"/>
                  </a:cubicBezTo>
                  <a:cubicBezTo>
                    <a:pt x="95" y="96"/>
                    <a:pt x="95" y="96"/>
                    <a:pt x="95" y="96"/>
                  </a:cubicBezTo>
                  <a:cubicBezTo>
                    <a:pt x="77" y="78"/>
                    <a:pt x="77" y="78"/>
                    <a:pt x="77" y="78"/>
                  </a:cubicBezTo>
                  <a:cubicBezTo>
                    <a:pt x="52" y="104"/>
                    <a:pt x="52" y="104"/>
                    <a:pt x="52" y="104"/>
                  </a:cubicBezTo>
                  <a:cubicBezTo>
                    <a:pt x="44" y="96"/>
                    <a:pt x="44" y="96"/>
                    <a:pt x="44" y="96"/>
                  </a:cubicBezTo>
                  <a:lnTo>
                    <a:pt x="107" y="33"/>
                  </a:lnTo>
                  <a:close/>
                  <a:moveTo>
                    <a:pt x="34" y="110"/>
                  </a:moveTo>
                  <a:cubicBezTo>
                    <a:pt x="28" y="115"/>
                    <a:pt x="28" y="115"/>
                    <a:pt x="28" y="115"/>
                  </a:cubicBezTo>
                  <a:cubicBezTo>
                    <a:pt x="25" y="118"/>
                    <a:pt x="25" y="123"/>
                    <a:pt x="28" y="126"/>
                  </a:cubicBezTo>
                  <a:cubicBezTo>
                    <a:pt x="39" y="137"/>
                    <a:pt x="39" y="137"/>
                    <a:pt x="39" y="137"/>
                  </a:cubicBezTo>
                  <a:cubicBezTo>
                    <a:pt x="42" y="140"/>
                    <a:pt x="48" y="140"/>
                    <a:pt x="51" y="137"/>
                  </a:cubicBezTo>
                  <a:cubicBezTo>
                    <a:pt x="56" y="132"/>
                    <a:pt x="56" y="132"/>
                    <a:pt x="56" y="132"/>
                  </a:cubicBezTo>
                  <a:lnTo>
                    <a:pt x="34" y="110"/>
                  </a:lnTo>
                  <a:close/>
                  <a:moveTo>
                    <a:pt x="26" y="131"/>
                  </a:moveTo>
                  <a:cubicBezTo>
                    <a:pt x="3" y="159"/>
                    <a:pt x="3" y="159"/>
                    <a:pt x="3" y="159"/>
                  </a:cubicBezTo>
                  <a:cubicBezTo>
                    <a:pt x="0" y="162"/>
                    <a:pt x="4" y="166"/>
                    <a:pt x="7" y="163"/>
                  </a:cubicBezTo>
                  <a:cubicBezTo>
                    <a:pt x="34" y="139"/>
                    <a:pt x="34" y="139"/>
                    <a:pt x="34" y="139"/>
                  </a:cubicBezTo>
                  <a:lnTo>
                    <a:pt x="26" y="131"/>
                  </a:lnTo>
                  <a:close/>
                </a:path>
              </a:pathLst>
            </a:custGeom>
            <a:solidFill>
              <a:schemeClr val="bg1"/>
            </a:solidFill>
            <a:ln>
              <a:noFill/>
            </a:ln>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prstClr val="black"/>
                </a:solidFill>
                <a:effectLst/>
                <a:uLnTx/>
                <a:uFillTx/>
                <a:latin typeface="思源黑体 CN Light" panose="020B0300000000000000" pitchFamily="34" charset="-122"/>
                <a:cs typeface="+mn-cs"/>
              </a:endParaRPr>
            </a:p>
          </p:txBody>
        </p:sp>
      </p:grpSp>
      <p:sp>
        <p:nvSpPr>
          <p:cNvPr id="41" name="矩形 40"/>
          <p:cNvSpPr/>
          <p:nvPr/>
        </p:nvSpPr>
        <p:spPr>
          <a:xfrm>
            <a:off x="1888052" y="5316814"/>
            <a:ext cx="8162512" cy="423321"/>
          </a:xfrm>
          <a:prstGeom prst="rect">
            <a:avLst/>
          </a:prstGeom>
        </p:spPr>
        <p:txBody>
          <a:bodyPr wrap="square">
            <a:spAutoFit/>
          </a:bodyPr>
          <a:lstStyle/>
          <a:p>
            <a:pPr>
              <a:lnSpc>
                <a:spcPct val="150000"/>
              </a:lnSpc>
            </a:pPr>
            <a:r>
              <a:rPr lang="zh-CN" altLang="en-US" sz="1600" dirty="0">
                <a:solidFill>
                  <a:schemeClr val="tx1">
                    <a:lumMod val="75000"/>
                    <a:lumOff val="25000"/>
                  </a:schemeClr>
                </a:solidFill>
                <a:latin typeface="思源黑体 CN Light" panose="020B0300000000000000" pitchFamily="34" charset="-122"/>
                <a:cs typeface="+mn-ea"/>
                <a:sym typeface="+mn-lt"/>
              </a:rPr>
              <a:t>静脉吸毒时，共用针具会发生艾滋病传染，这是艾滋病高发因素的一大重要方面。</a:t>
            </a:r>
          </a:p>
        </p:txBody>
      </p:sp>
      <p:sp>
        <p:nvSpPr>
          <p:cNvPr id="42" name="矩形 41"/>
          <p:cNvSpPr/>
          <p:nvPr/>
        </p:nvSpPr>
        <p:spPr>
          <a:xfrm>
            <a:off x="773335" y="1741039"/>
            <a:ext cx="2814691" cy="451919"/>
          </a:xfrm>
          <a:prstGeom prst="rect">
            <a:avLst/>
          </a:prstGeom>
        </p:spPr>
        <p:txBody>
          <a:bodyPr wrap="square">
            <a:spAutoFit/>
          </a:bodyPr>
          <a:lstStyle/>
          <a:p>
            <a:pPr>
              <a:lnSpc>
                <a:spcPct val="125000"/>
              </a:lnSpc>
            </a:pPr>
            <a:r>
              <a:rPr lang="zh-CN" altLang="en-US" sz="2000" dirty="0">
                <a:gradFill>
                  <a:gsLst>
                    <a:gs pos="0">
                      <a:srgbClr val="E03939"/>
                    </a:gs>
                    <a:gs pos="100000">
                      <a:srgbClr val="B91919"/>
                    </a:gs>
                  </a:gsLst>
                  <a:lin ang="4200000" scaled="0"/>
                </a:gradFill>
                <a:latin typeface="+mj-ea"/>
                <a:ea typeface="+mj-ea"/>
                <a:cs typeface="+mn-ea"/>
                <a:sym typeface="+mn-lt"/>
              </a:rPr>
              <a:t>血液传播的具体机制</a:t>
            </a:r>
          </a:p>
        </p:txBody>
      </p:sp>
      <p:grpSp>
        <p:nvGrpSpPr>
          <p:cNvPr id="44" name="组合 43"/>
          <p:cNvGrpSpPr/>
          <p:nvPr/>
        </p:nvGrpSpPr>
        <p:grpSpPr>
          <a:xfrm>
            <a:off x="1" y="2353418"/>
            <a:ext cx="12191999" cy="2400510"/>
            <a:chOff x="1" y="2353418"/>
            <a:chExt cx="12191999" cy="2400510"/>
          </a:xfrm>
        </p:grpSpPr>
        <p:sp>
          <p:nvSpPr>
            <p:cNvPr id="17" name="矩形 16"/>
            <p:cNvSpPr/>
            <p:nvPr/>
          </p:nvSpPr>
          <p:spPr>
            <a:xfrm>
              <a:off x="1" y="2353419"/>
              <a:ext cx="8608468" cy="2400509"/>
            </a:xfrm>
            <a:prstGeom prst="rect">
              <a:avLst/>
            </a:prstGeom>
            <a:gradFill>
              <a:gsLst>
                <a:gs pos="0">
                  <a:srgbClr val="E03939"/>
                </a:gs>
                <a:gs pos="100000">
                  <a:srgbClr val="B91919"/>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a:latin typeface="思源黑体 CN Light" panose="020B0300000000000000" pitchFamily="34" charset="-122"/>
                <a:cs typeface="+mn-ea"/>
              </a:endParaRPr>
            </a:p>
          </p:txBody>
        </p:sp>
        <p:pic>
          <p:nvPicPr>
            <p:cNvPr id="6" name="图片 5" descr="图片包含 人, 女人, 男人, 用&#10;&#10;描述已自动生成"/>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8594046" y="2353418"/>
              <a:ext cx="3597954" cy="2400510"/>
            </a:xfrm>
            <a:prstGeom prst="rect">
              <a:avLst/>
            </a:prstGeom>
          </p:spPr>
        </p:pic>
        <p:sp>
          <p:nvSpPr>
            <p:cNvPr id="35" name="矩形 34"/>
            <p:cNvSpPr/>
            <p:nvPr/>
          </p:nvSpPr>
          <p:spPr>
            <a:xfrm>
              <a:off x="2405271" y="2734785"/>
              <a:ext cx="6033052" cy="792653"/>
            </a:xfrm>
            <a:prstGeom prst="rect">
              <a:avLst/>
            </a:prstGeom>
          </p:spPr>
          <p:txBody>
            <a:bodyPr wrap="square">
              <a:spAutoFit/>
            </a:bodyPr>
            <a:lstStyle/>
            <a:p>
              <a:pPr>
                <a:lnSpc>
                  <a:spcPct val="150000"/>
                </a:lnSpc>
              </a:pPr>
              <a:r>
                <a:rPr lang="zh-CN" altLang="en-US" sz="1600">
                  <a:solidFill>
                    <a:schemeClr val="bg1"/>
                  </a:solidFill>
                  <a:latin typeface="思源黑体 CN Light" panose="020B0300000000000000" pitchFamily="34" charset="-122"/>
                  <a:cs typeface="+mn-ea"/>
                  <a:sym typeface="+mn-lt"/>
                </a:rPr>
                <a:t>比较常见的是输血以及接受器官移植、医源性传染，医务人员因职业关系可能被污染的针头刺入而感染。</a:t>
              </a:r>
            </a:p>
          </p:txBody>
        </p:sp>
        <p:sp>
          <p:nvSpPr>
            <p:cNvPr id="40" name="矩形 39"/>
            <p:cNvSpPr/>
            <p:nvPr/>
          </p:nvSpPr>
          <p:spPr>
            <a:xfrm>
              <a:off x="2405271" y="3734850"/>
              <a:ext cx="6033052" cy="792653"/>
            </a:xfrm>
            <a:prstGeom prst="rect">
              <a:avLst/>
            </a:prstGeom>
          </p:spPr>
          <p:txBody>
            <a:bodyPr wrap="square">
              <a:spAutoFit/>
            </a:bodyPr>
            <a:lstStyle/>
            <a:p>
              <a:pPr>
                <a:lnSpc>
                  <a:spcPct val="150000"/>
                </a:lnSpc>
              </a:pPr>
              <a:r>
                <a:rPr lang="zh-CN" altLang="en-US" sz="1600">
                  <a:solidFill>
                    <a:schemeClr val="bg1"/>
                  </a:solidFill>
                  <a:latin typeface="思源黑体 CN Light" panose="020B0300000000000000" pitchFamily="34" charset="-122"/>
                  <a:cs typeface="+mn-ea"/>
                  <a:sym typeface="+mn-lt"/>
                </a:rPr>
                <a:t>在不正规的机构纹身、拔牙、流产，如器械消毒不规范，可以导致艾滋病传染。</a:t>
              </a:r>
            </a:p>
          </p:txBody>
        </p:sp>
        <p:sp>
          <p:nvSpPr>
            <p:cNvPr id="43" name="任意多边形 317"/>
            <p:cNvSpPr>
              <a:spLocks noChangeArrowheads="1"/>
            </p:cNvSpPr>
            <p:nvPr/>
          </p:nvSpPr>
          <p:spPr bwMode="auto">
            <a:xfrm>
              <a:off x="884095" y="3071428"/>
              <a:ext cx="1345575" cy="905118"/>
            </a:xfrm>
            <a:custGeom>
              <a:avLst/>
              <a:gdLst>
                <a:gd name="connsiteX0" fmla="*/ 1728289 w 3776662"/>
                <a:gd name="connsiteY0" fmla="*/ 1567053 h 2540425"/>
                <a:gd name="connsiteX1" fmla="*/ 1722626 w 3776662"/>
                <a:gd name="connsiteY1" fmla="*/ 1567351 h 2540425"/>
                <a:gd name="connsiteX2" fmla="*/ 1716367 w 3776662"/>
                <a:gd name="connsiteY2" fmla="*/ 1567948 h 2540425"/>
                <a:gd name="connsiteX3" fmla="*/ 1710705 w 3776662"/>
                <a:gd name="connsiteY3" fmla="*/ 1568842 h 2540425"/>
                <a:gd name="connsiteX4" fmla="*/ 1705340 w 3776662"/>
                <a:gd name="connsiteY4" fmla="*/ 1569737 h 2540425"/>
                <a:gd name="connsiteX5" fmla="*/ 1699677 w 3776662"/>
                <a:gd name="connsiteY5" fmla="*/ 1570929 h 2540425"/>
                <a:gd name="connsiteX6" fmla="*/ 1694313 w 3776662"/>
                <a:gd name="connsiteY6" fmla="*/ 1572122 h 2540425"/>
                <a:gd name="connsiteX7" fmla="*/ 1689246 w 3776662"/>
                <a:gd name="connsiteY7" fmla="*/ 1574507 h 2540425"/>
                <a:gd name="connsiteX8" fmla="*/ 1683882 w 3776662"/>
                <a:gd name="connsiteY8" fmla="*/ 1576296 h 2540425"/>
                <a:gd name="connsiteX9" fmla="*/ 1678815 w 3776662"/>
                <a:gd name="connsiteY9" fmla="*/ 1578681 h 2540425"/>
                <a:gd name="connsiteX10" fmla="*/ 1674047 w 3776662"/>
                <a:gd name="connsiteY10" fmla="*/ 1581067 h 2540425"/>
                <a:gd name="connsiteX11" fmla="*/ 1669278 w 3776662"/>
                <a:gd name="connsiteY11" fmla="*/ 1584048 h 2540425"/>
                <a:gd name="connsiteX12" fmla="*/ 1664510 w 3776662"/>
                <a:gd name="connsiteY12" fmla="*/ 1587030 h 2540425"/>
                <a:gd name="connsiteX13" fmla="*/ 1660039 w 3776662"/>
                <a:gd name="connsiteY13" fmla="*/ 1590011 h 2540425"/>
                <a:gd name="connsiteX14" fmla="*/ 1655867 w 3776662"/>
                <a:gd name="connsiteY14" fmla="*/ 1593589 h 2540425"/>
                <a:gd name="connsiteX15" fmla="*/ 1651396 w 3776662"/>
                <a:gd name="connsiteY15" fmla="*/ 1596869 h 2540425"/>
                <a:gd name="connsiteX16" fmla="*/ 1647522 w 3776662"/>
                <a:gd name="connsiteY16" fmla="*/ 1600745 h 2540425"/>
                <a:gd name="connsiteX17" fmla="*/ 1643647 w 3776662"/>
                <a:gd name="connsiteY17" fmla="*/ 1604621 h 2540425"/>
                <a:gd name="connsiteX18" fmla="*/ 1640071 w 3776662"/>
                <a:gd name="connsiteY18" fmla="*/ 1609094 h 2540425"/>
                <a:gd name="connsiteX19" fmla="*/ 1636793 w 3776662"/>
                <a:gd name="connsiteY19" fmla="*/ 1612970 h 2540425"/>
                <a:gd name="connsiteX20" fmla="*/ 1633812 w 3776662"/>
                <a:gd name="connsiteY20" fmla="*/ 1617740 h 2540425"/>
                <a:gd name="connsiteX21" fmla="*/ 1630534 w 3776662"/>
                <a:gd name="connsiteY21" fmla="*/ 1622511 h 2540425"/>
                <a:gd name="connsiteX22" fmla="*/ 1627554 w 3776662"/>
                <a:gd name="connsiteY22" fmla="*/ 1627281 h 2540425"/>
                <a:gd name="connsiteX23" fmla="*/ 1625467 w 3776662"/>
                <a:gd name="connsiteY23" fmla="*/ 1632052 h 2540425"/>
                <a:gd name="connsiteX24" fmla="*/ 1622785 w 3776662"/>
                <a:gd name="connsiteY24" fmla="*/ 1637419 h 2540425"/>
                <a:gd name="connsiteX25" fmla="*/ 1620997 w 3776662"/>
                <a:gd name="connsiteY25" fmla="*/ 1642487 h 2540425"/>
                <a:gd name="connsiteX26" fmla="*/ 1618911 w 3776662"/>
                <a:gd name="connsiteY26" fmla="*/ 1647556 h 2540425"/>
                <a:gd name="connsiteX27" fmla="*/ 1617719 w 3776662"/>
                <a:gd name="connsiteY27" fmla="*/ 1652923 h 2540425"/>
                <a:gd name="connsiteX28" fmla="*/ 1616228 w 3776662"/>
                <a:gd name="connsiteY28" fmla="*/ 1658588 h 2540425"/>
                <a:gd name="connsiteX29" fmla="*/ 1615334 w 3776662"/>
                <a:gd name="connsiteY29" fmla="*/ 1664253 h 2540425"/>
                <a:gd name="connsiteX30" fmla="*/ 1614738 w 3776662"/>
                <a:gd name="connsiteY30" fmla="*/ 1669918 h 2540425"/>
                <a:gd name="connsiteX31" fmla="*/ 1614142 w 3776662"/>
                <a:gd name="connsiteY31" fmla="*/ 1675881 h 2540425"/>
                <a:gd name="connsiteX32" fmla="*/ 1614142 w 3776662"/>
                <a:gd name="connsiteY32" fmla="*/ 1681546 h 2540425"/>
                <a:gd name="connsiteX33" fmla="*/ 1614142 w 3776662"/>
                <a:gd name="connsiteY33" fmla="*/ 2268621 h 2540425"/>
                <a:gd name="connsiteX34" fmla="*/ 2162521 w 3776662"/>
                <a:gd name="connsiteY34" fmla="*/ 2268621 h 2540425"/>
                <a:gd name="connsiteX35" fmla="*/ 2162521 w 3776662"/>
                <a:gd name="connsiteY35" fmla="*/ 1681546 h 2540425"/>
                <a:gd name="connsiteX36" fmla="*/ 2162521 w 3776662"/>
                <a:gd name="connsiteY36" fmla="*/ 1675881 h 2540425"/>
                <a:gd name="connsiteX37" fmla="*/ 2161925 w 3776662"/>
                <a:gd name="connsiteY37" fmla="*/ 1669918 h 2540425"/>
                <a:gd name="connsiteX38" fmla="*/ 2161329 w 3776662"/>
                <a:gd name="connsiteY38" fmla="*/ 1664253 h 2540425"/>
                <a:gd name="connsiteX39" fmla="*/ 2160435 w 3776662"/>
                <a:gd name="connsiteY39" fmla="*/ 1658588 h 2540425"/>
                <a:gd name="connsiteX40" fmla="*/ 2158945 w 3776662"/>
                <a:gd name="connsiteY40" fmla="*/ 1652923 h 2540425"/>
                <a:gd name="connsiteX41" fmla="*/ 2157753 w 3776662"/>
                <a:gd name="connsiteY41" fmla="*/ 1647556 h 2540425"/>
                <a:gd name="connsiteX42" fmla="*/ 2155666 w 3776662"/>
                <a:gd name="connsiteY42" fmla="*/ 1642487 h 2540425"/>
                <a:gd name="connsiteX43" fmla="*/ 2153878 w 3776662"/>
                <a:gd name="connsiteY43" fmla="*/ 1637419 h 2540425"/>
                <a:gd name="connsiteX44" fmla="*/ 2151196 w 3776662"/>
                <a:gd name="connsiteY44" fmla="*/ 1632052 h 2540425"/>
                <a:gd name="connsiteX45" fmla="*/ 2149110 w 3776662"/>
                <a:gd name="connsiteY45" fmla="*/ 1627281 h 2540425"/>
                <a:gd name="connsiteX46" fmla="*/ 2146129 w 3776662"/>
                <a:gd name="connsiteY46" fmla="*/ 1622511 h 2540425"/>
                <a:gd name="connsiteX47" fmla="*/ 2142851 w 3776662"/>
                <a:gd name="connsiteY47" fmla="*/ 1617740 h 2540425"/>
                <a:gd name="connsiteX48" fmla="*/ 2139871 w 3776662"/>
                <a:gd name="connsiteY48" fmla="*/ 1612970 h 2540425"/>
                <a:gd name="connsiteX49" fmla="*/ 2136592 w 3776662"/>
                <a:gd name="connsiteY49" fmla="*/ 1609094 h 2540425"/>
                <a:gd name="connsiteX50" fmla="*/ 2133016 w 3776662"/>
                <a:gd name="connsiteY50" fmla="*/ 1604621 h 2540425"/>
                <a:gd name="connsiteX51" fmla="*/ 2129142 w 3776662"/>
                <a:gd name="connsiteY51" fmla="*/ 1600745 h 2540425"/>
                <a:gd name="connsiteX52" fmla="*/ 2125267 w 3776662"/>
                <a:gd name="connsiteY52" fmla="*/ 1596869 h 2540425"/>
                <a:gd name="connsiteX53" fmla="*/ 2120797 w 3776662"/>
                <a:gd name="connsiteY53" fmla="*/ 1593589 h 2540425"/>
                <a:gd name="connsiteX54" fmla="*/ 2116922 w 3776662"/>
                <a:gd name="connsiteY54" fmla="*/ 1590011 h 2540425"/>
                <a:gd name="connsiteX55" fmla="*/ 2112154 w 3776662"/>
                <a:gd name="connsiteY55" fmla="*/ 1587030 h 2540425"/>
                <a:gd name="connsiteX56" fmla="*/ 2107385 w 3776662"/>
                <a:gd name="connsiteY56" fmla="*/ 1584048 h 2540425"/>
                <a:gd name="connsiteX57" fmla="*/ 2102617 w 3776662"/>
                <a:gd name="connsiteY57" fmla="*/ 1581067 h 2540425"/>
                <a:gd name="connsiteX58" fmla="*/ 2097848 w 3776662"/>
                <a:gd name="connsiteY58" fmla="*/ 1578681 h 2540425"/>
                <a:gd name="connsiteX59" fmla="*/ 2092782 w 3776662"/>
                <a:gd name="connsiteY59" fmla="*/ 1576296 h 2540425"/>
                <a:gd name="connsiteX60" fmla="*/ 2087417 w 3776662"/>
                <a:gd name="connsiteY60" fmla="*/ 1574507 h 2540425"/>
                <a:gd name="connsiteX61" fmla="*/ 2082351 w 3776662"/>
                <a:gd name="connsiteY61" fmla="*/ 1572122 h 2540425"/>
                <a:gd name="connsiteX62" fmla="*/ 2076986 w 3776662"/>
                <a:gd name="connsiteY62" fmla="*/ 1570929 h 2540425"/>
                <a:gd name="connsiteX63" fmla="*/ 2071323 w 3776662"/>
                <a:gd name="connsiteY63" fmla="*/ 1569737 h 2540425"/>
                <a:gd name="connsiteX64" fmla="*/ 2065959 w 3776662"/>
                <a:gd name="connsiteY64" fmla="*/ 1568842 h 2540425"/>
                <a:gd name="connsiteX65" fmla="*/ 2060296 w 3776662"/>
                <a:gd name="connsiteY65" fmla="*/ 1567948 h 2540425"/>
                <a:gd name="connsiteX66" fmla="*/ 2054038 w 3776662"/>
                <a:gd name="connsiteY66" fmla="*/ 1567351 h 2540425"/>
                <a:gd name="connsiteX67" fmla="*/ 2048375 w 3776662"/>
                <a:gd name="connsiteY67" fmla="*/ 1567053 h 2540425"/>
                <a:gd name="connsiteX68" fmla="*/ 3178214 w 3776662"/>
                <a:gd name="connsiteY68" fmla="*/ 1530692 h 2540425"/>
                <a:gd name="connsiteX69" fmla="*/ 3178214 w 3776662"/>
                <a:gd name="connsiteY69" fmla="*/ 1729182 h 2540425"/>
                <a:gd name="connsiteX70" fmla="*/ 3376704 w 3776662"/>
                <a:gd name="connsiteY70" fmla="*/ 1729182 h 2540425"/>
                <a:gd name="connsiteX71" fmla="*/ 3376704 w 3776662"/>
                <a:gd name="connsiteY71" fmla="*/ 1530692 h 2540425"/>
                <a:gd name="connsiteX72" fmla="*/ 2885546 w 3776662"/>
                <a:gd name="connsiteY72" fmla="*/ 1530692 h 2540425"/>
                <a:gd name="connsiteX73" fmla="*/ 2885546 w 3776662"/>
                <a:gd name="connsiteY73" fmla="*/ 1729182 h 2540425"/>
                <a:gd name="connsiteX74" fmla="*/ 3084036 w 3776662"/>
                <a:gd name="connsiteY74" fmla="*/ 1729182 h 2540425"/>
                <a:gd name="connsiteX75" fmla="*/ 3084036 w 3776662"/>
                <a:gd name="connsiteY75" fmla="*/ 1530692 h 2540425"/>
                <a:gd name="connsiteX76" fmla="*/ 692626 w 3776662"/>
                <a:gd name="connsiteY76" fmla="*/ 1530692 h 2540425"/>
                <a:gd name="connsiteX77" fmla="*/ 692626 w 3776662"/>
                <a:gd name="connsiteY77" fmla="*/ 1729182 h 2540425"/>
                <a:gd name="connsiteX78" fmla="*/ 891116 w 3776662"/>
                <a:gd name="connsiteY78" fmla="*/ 1729182 h 2540425"/>
                <a:gd name="connsiteX79" fmla="*/ 891116 w 3776662"/>
                <a:gd name="connsiteY79" fmla="*/ 1530692 h 2540425"/>
                <a:gd name="connsiteX80" fmla="*/ 399959 w 3776662"/>
                <a:gd name="connsiteY80" fmla="*/ 1530692 h 2540425"/>
                <a:gd name="connsiteX81" fmla="*/ 399959 w 3776662"/>
                <a:gd name="connsiteY81" fmla="*/ 1729182 h 2540425"/>
                <a:gd name="connsiteX82" fmla="*/ 598449 w 3776662"/>
                <a:gd name="connsiteY82" fmla="*/ 1729182 h 2540425"/>
                <a:gd name="connsiteX83" fmla="*/ 598449 w 3776662"/>
                <a:gd name="connsiteY83" fmla="*/ 1530692 h 2540425"/>
                <a:gd name="connsiteX84" fmla="*/ 3178214 w 3776662"/>
                <a:gd name="connsiteY84" fmla="*/ 1212394 h 2540425"/>
                <a:gd name="connsiteX85" fmla="*/ 3178214 w 3776662"/>
                <a:gd name="connsiteY85" fmla="*/ 1410884 h 2540425"/>
                <a:gd name="connsiteX86" fmla="*/ 3376704 w 3776662"/>
                <a:gd name="connsiteY86" fmla="*/ 1410884 h 2540425"/>
                <a:gd name="connsiteX87" fmla="*/ 3376704 w 3776662"/>
                <a:gd name="connsiteY87" fmla="*/ 1212394 h 2540425"/>
                <a:gd name="connsiteX88" fmla="*/ 2885546 w 3776662"/>
                <a:gd name="connsiteY88" fmla="*/ 1212394 h 2540425"/>
                <a:gd name="connsiteX89" fmla="*/ 2885546 w 3776662"/>
                <a:gd name="connsiteY89" fmla="*/ 1410884 h 2540425"/>
                <a:gd name="connsiteX90" fmla="*/ 3084036 w 3776662"/>
                <a:gd name="connsiteY90" fmla="*/ 1410884 h 2540425"/>
                <a:gd name="connsiteX91" fmla="*/ 3084036 w 3776662"/>
                <a:gd name="connsiteY91" fmla="*/ 1212394 h 2540425"/>
                <a:gd name="connsiteX92" fmla="*/ 692626 w 3776662"/>
                <a:gd name="connsiteY92" fmla="*/ 1212394 h 2540425"/>
                <a:gd name="connsiteX93" fmla="*/ 692626 w 3776662"/>
                <a:gd name="connsiteY93" fmla="*/ 1410884 h 2540425"/>
                <a:gd name="connsiteX94" fmla="*/ 891116 w 3776662"/>
                <a:gd name="connsiteY94" fmla="*/ 1410884 h 2540425"/>
                <a:gd name="connsiteX95" fmla="*/ 891116 w 3776662"/>
                <a:gd name="connsiteY95" fmla="*/ 1212394 h 2540425"/>
                <a:gd name="connsiteX96" fmla="*/ 399959 w 3776662"/>
                <a:gd name="connsiteY96" fmla="*/ 1212394 h 2540425"/>
                <a:gd name="connsiteX97" fmla="*/ 399959 w 3776662"/>
                <a:gd name="connsiteY97" fmla="*/ 1410884 h 2540425"/>
                <a:gd name="connsiteX98" fmla="*/ 598449 w 3776662"/>
                <a:gd name="connsiteY98" fmla="*/ 1410884 h 2540425"/>
                <a:gd name="connsiteX99" fmla="*/ 598449 w 3776662"/>
                <a:gd name="connsiteY99" fmla="*/ 1212394 h 2540425"/>
                <a:gd name="connsiteX100" fmla="*/ 3178214 w 3776662"/>
                <a:gd name="connsiteY100" fmla="*/ 894096 h 2540425"/>
                <a:gd name="connsiteX101" fmla="*/ 3178214 w 3776662"/>
                <a:gd name="connsiteY101" fmla="*/ 1092586 h 2540425"/>
                <a:gd name="connsiteX102" fmla="*/ 3376704 w 3776662"/>
                <a:gd name="connsiteY102" fmla="*/ 1092586 h 2540425"/>
                <a:gd name="connsiteX103" fmla="*/ 3376704 w 3776662"/>
                <a:gd name="connsiteY103" fmla="*/ 894096 h 2540425"/>
                <a:gd name="connsiteX104" fmla="*/ 2885546 w 3776662"/>
                <a:gd name="connsiteY104" fmla="*/ 894096 h 2540425"/>
                <a:gd name="connsiteX105" fmla="*/ 2885546 w 3776662"/>
                <a:gd name="connsiteY105" fmla="*/ 1092586 h 2540425"/>
                <a:gd name="connsiteX106" fmla="*/ 3084036 w 3776662"/>
                <a:gd name="connsiteY106" fmla="*/ 1092586 h 2540425"/>
                <a:gd name="connsiteX107" fmla="*/ 3084036 w 3776662"/>
                <a:gd name="connsiteY107" fmla="*/ 894096 h 2540425"/>
                <a:gd name="connsiteX108" fmla="*/ 692626 w 3776662"/>
                <a:gd name="connsiteY108" fmla="*/ 894096 h 2540425"/>
                <a:gd name="connsiteX109" fmla="*/ 692626 w 3776662"/>
                <a:gd name="connsiteY109" fmla="*/ 1092586 h 2540425"/>
                <a:gd name="connsiteX110" fmla="*/ 891116 w 3776662"/>
                <a:gd name="connsiteY110" fmla="*/ 1092586 h 2540425"/>
                <a:gd name="connsiteX111" fmla="*/ 891116 w 3776662"/>
                <a:gd name="connsiteY111" fmla="*/ 894096 h 2540425"/>
                <a:gd name="connsiteX112" fmla="*/ 399959 w 3776662"/>
                <a:gd name="connsiteY112" fmla="*/ 894096 h 2540425"/>
                <a:gd name="connsiteX113" fmla="*/ 399959 w 3776662"/>
                <a:gd name="connsiteY113" fmla="*/ 1092586 h 2540425"/>
                <a:gd name="connsiteX114" fmla="*/ 598449 w 3776662"/>
                <a:gd name="connsiteY114" fmla="*/ 1092586 h 2540425"/>
                <a:gd name="connsiteX115" fmla="*/ 598449 w 3776662"/>
                <a:gd name="connsiteY115" fmla="*/ 894096 h 2540425"/>
                <a:gd name="connsiteX116" fmla="*/ 1770485 w 3776662"/>
                <a:gd name="connsiteY116" fmla="*/ 264652 h 2540425"/>
                <a:gd name="connsiteX117" fmla="*/ 2006180 w 3776662"/>
                <a:gd name="connsiteY117" fmla="*/ 264652 h 2540425"/>
                <a:gd name="connsiteX118" fmla="*/ 2006180 w 3776662"/>
                <a:gd name="connsiteY118" fmla="*/ 428358 h 2540425"/>
                <a:gd name="connsiteX119" fmla="*/ 2169674 w 3776662"/>
                <a:gd name="connsiteY119" fmla="*/ 428358 h 2540425"/>
                <a:gd name="connsiteX120" fmla="*/ 2169674 w 3776662"/>
                <a:gd name="connsiteY120" fmla="*/ 663630 h 2540425"/>
                <a:gd name="connsiteX121" fmla="*/ 2006180 w 3776662"/>
                <a:gd name="connsiteY121" fmla="*/ 663630 h 2540425"/>
                <a:gd name="connsiteX122" fmla="*/ 2006180 w 3776662"/>
                <a:gd name="connsiteY122" fmla="*/ 827336 h 2540425"/>
                <a:gd name="connsiteX123" fmla="*/ 1770485 w 3776662"/>
                <a:gd name="connsiteY123" fmla="*/ 827336 h 2540425"/>
                <a:gd name="connsiteX124" fmla="*/ 1770485 w 3776662"/>
                <a:gd name="connsiteY124" fmla="*/ 663630 h 2540425"/>
                <a:gd name="connsiteX125" fmla="*/ 1606990 w 3776662"/>
                <a:gd name="connsiteY125" fmla="*/ 663630 h 2540425"/>
                <a:gd name="connsiteX126" fmla="*/ 1606990 w 3776662"/>
                <a:gd name="connsiteY126" fmla="*/ 428358 h 2540425"/>
                <a:gd name="connsiteX127" fmla="*/ 1770485 w 3776662"/>
                <a:gd name="connsiteY127" fmla="*/ 428358 h 2540425"/>
                <a:gd name="connsiteX128" fmla="*/ 1876418 w 3776662"/>
                <a:gd name="connsiteY128" fmla="*/ 80469 h 2540425"/>
                <a:gd name="connsiteX129" fmla="*/ 1864206 w 3776662"/>
                <a:gd name="connsiteY129" fmla="*/ 80767 h 2540425"/>
                <a:gd name="connsiteX130" fmla="*/ 1852590 w 3776662"/>
                <a:gd name="connsiteY130" fmla="*/ 81661 h 2540425"/>
                <a:gd name="connsiteX131" fmla="*/ 1840974 w 3776662"/>
                <a:gd name="connsiteY131" fmla="*/ 82556 h 2540425"/>
                <a:gd name="connsiteX132" fmla="*/ 1829061 w 3776662"/>
                <a:gd name="connsiteY132" fmla="*/ 83748 h 2540425"/>
                <a:gd name="connsiteX133" fmla="*/ 1817445 w 3776662"/>
                <a:gd name="connsiteY133" fmla="*/ 85537 h 2540425"/>
                <a:gd name="connsiteX134" fmla="*/ 1805829 w 3776662"/>
                <a:gd name="connsiteY134" fmla="*/ 87326 h 2540425"/>
                <a:gd name="connsiteX135" fmla="*/ 1794511 w 3776662"/>
                <a:gd name="connsiteY135" fmla="*/ 90009 h 2540425"/>
                <a:gd name="connsiteX136" fmla="*/ 1783193 w 3776662"/>
                <a:gd name="connsiteY136" fmla="*/ 92096 h 2540425"/>
                <a:gd name="connsiteX137" fmla="*/ 1771875 w 3776662"/>
                <a:gd name="connsiteY137" fmla="*/ 95077 h 2540425"/>
                <a:gd name="connsiteX138" fmla="*/ 1760855 w 3776662"/>
                <a:gd name="connsiteY138" fmla="*/ 97760 h 2540425"/>
                <a:gd name="connsiteX139" fmla="*/ 1749835 w 3776662"/>
                <a:gd name="connsiteY139" fmla="*/ 101040 h 2540425"/>
                <a:gd name="connsiteX140" fmla="*/ 1739113 w 3776662"/>
                <a:gd name="connsiteY140" fmla="*/ 104617 h 2540425"/>
                <a:gd name="connsiteX141" fmla="*/ 1728390 w 3776662"/>
                <a:gd name="connsiteY141" fmla="*/ 108493 h 2540425"/>
                <a:gd name="connsiteX142" fmla="*/ 1717966 w 3776662"/>
                <a:gd name="connsiteY142" fmla="*/ 112369 h 2540425"/>
                <a:gd name="connsiteX143" fmla="*/ 1706946 w 3776662"/>
                <a:gd name="connsiteY143" fmla="*/ 116840 h 2540425"/>
                <a:gd name="connsiteX144" fmla="*/ 1696521 w 3776662"/>
                <a:gd name="connsiteY144" fmla="*/ 121610 h 2540425"/>
                <a:gd name="connsiteX145" fmla="*/ 1686693 w 3776662"/>
                <a:gd name="connsiteY145" fmla="*/ 126380 h 2540425"/>
                <a:gd name="connsiteX146" fmla="*/ 1676268 w 3776662"/>
                <a:gd name="connsiteY146" fmla="*/ 131151 h 2540425"/>
                <a:gd name="connsiteX147" fmla="*/ 1666439 w 3776662"/>
                <a:gd name="connsiteY147" fmla="*/ 136219 h 2540425"/>
                <a:gd name="connsiteX148" fmla="*/ 1656909 w 3776662"/>
                <a:gd name="connsiteY148" fmla="*/ 141883 h 2540425"/>
                <a:gd name="connsiteX149" fmla="*/ 1646782 w 3776662"/>
                <a:gd name="connsiteY149" fmla="*/ 147548 h 2540425"/>
                <a:gd name="connsiteX150" fmla="*/ 1637251 w 3776662"/>
                <a:gd name="connsiteY150" fmla="*/ 153510 h 2540425"/>
                <a:gd name="connsiteX151" fmla="*/ 1628316 w 3776662"/>
                <a:gd name="connsiteY151" fmla="*/ 159771 h 2540425"/>
                <a:gd name="connsiteX152" fmla="*/ 1619083 w 3776662"/>
                <a:gd name="connsiteY152" fmla="*/ 166031 h 2540425"/>
                <a:gd name="connsiteX153" fmla="*/ 1610147 w 3776662"/>
                <a:gd name="connsiteY153" fmla="*/ 172590 h 2540425"/>
                <a:gd name="connsiteX154" fmla="*/ 1600914 w 3776662"/>
                <a:gd name="connsiteY154" fmla="*/ 179745 h 2540425"/>
                <a:gd name="connsiteX155" fmla="*/ 1592277 w 3776662"/>
                <a:gd name="connsiteY155" fmla="*/ 186602 h 2540425"/>
                <a:gd name="connsiteX156" fmla="*/ 1583640 w 3776662"/>
                <a:gd name="connsiteY156" fmla="*/ 194055 h 2540425"/>
                <a:gd name="connsiteX157" fmla="*/ 1575300 w 3776662"/>
                <a:gd name="connsiteY157" fmla="*/ 201210 h 2540425"/>
                <a:gd name="connsiteX158" fmla="*/ 1567258 w 3776662"/>
                <a:gd name="connsiteY158" fmla="*/ 208664 h 2540425"/>
                <a:gd name="connsiteX159" fmla="*/ 1559217 w 3776662"/>
                <a:gd name="connsiteY159" fmla="*/ 216415 h 2540425"/>
                <a:gd name="connsiteX160" fmla="*/ 1551473 w 3776662"/>
                <a:gd name="connsiteY160" fmla="*/ 224763 h 2540425"/>
                <a:gd name="connsiteX161" fmla="*/ 1543729 w 3776662"/>
                <a:gd name="connsiteY161" fmla="*/ 232812 h 2540425"/>
                <a:gd name="connsiteX162" fmla="*/ 1536283 w 3776662"/>
                <a:gd name="connsiteY162" fmla="*/ 241160 h 2540425"/>
                <a:gd name="connsiteX163" fmla="*/ 1529135 w 3776662"/>
                <a:gd name="connsiteY163" fmla="*/ 249805 h 2540425"/>
                <a:gd name="connsiteX164" fmla="*/ 1521986 w 3776662"/>
                <a:gd name="connsiteY164" fmla="*/ 258451 h 2540425"/>
                <a:gd name="connsiteX165" fmla="*/ 1515732 w 3776662"/>
                <a:gd name="connsiteY165" fmla="*/ 267097 h 2540425"/>
                <a:gd name="connsiteX166" fmla="*/ 1508584 w 3776662"/>
                <a:gd name="connsiteY166" fmla="*/ 276339 h 2540425"/>
                <a:gd name="connsiteX167" fmla="*/ 1502627 w 3776662"/>
                <a:gd name="connsiteY167" fmla="*/ 285282 h 2540425"/>
                <a:gd name="connsiteX168" fmla="*/ 1496074 w 3776662"/>
                <a:gd name="connsiteY168" fmla="*/ 294822 h 2540425"/>
                <a:gd name="connsiteX169" fmla="*/ 1490415 w 3776662"/>
                <a:gd name="connsiteY169" fmla="*/ 304363 h 2540425"/>
                <a:gd name="connsiteX170" fmla="*/ 1484458 w 3776662"/>
                <a:gd name="connsiteY170" fmla="*/ 313903 h 2540425"/>
                <a:gd name="connsiteX171" fmla="*/ 1479097 w 3776662"/>
                <a:gd name="connsiteY171" fmla="*/ 324039 h 2540425"/>
                <a:gd name="connsiteX172" fmla="*/ 1474034 w 3776662"/>
                <a:gd name="connsiteY172" fmla="*/ 333877 h 2540425"/>
                <a:gd name="connsiteX173" fmla="*/ 1468673 w 3776662"/>
                <a:gd name="connsiteY173" fmla="*/ 344013 h 2540425"/>
                <a:gd name="connsiteX174" fmla="*/ 1463907 w 3776662"/>
                <a:gd name="connsiteY174" fmla="*/ 354448 h 2540425"/>
                <a:gd name="connsiteX175" fmla="*/ 1459142 w 3776662"/>
                <a:gd name="connsiteY175" fmla="*/ 364882 h 2540425"/>
                <a:gd name="connsiteX176" fmla="*/ 1455270 w 3776662"/>
                <a:gd name="connsiteY176" fmla="*/ 375019 h 2540425"/>
                <a:gd name="connsiteX177" fmla="*/ 1451100 w 3776662"/>
                <a:gd name="connsiteY177" fmla="*/ 386049 h 2540425"/>
                <a:gd name="connsiteX178" fmla="*/ 1447526 w 3776662"/>
                <a:gd name="connsiteY178" fmla="*/ 396782 h 2540425"/>
                <a:gd name="connsiteX179" fmla="*/ 1443654 w 3776662"/>
                <a:gd name="connsiteY179" fmla="*/ 407813 h 2540425"/>
                <a:gd name="connsiteX180" fmla="*/ 1440676 w 3776662"/>
                <a:gd name="connsiteY180" fmla="*/ 418545 h 2540425"/>
                <a:gd name="connsiteX181" fmla="*/ 1437697 w 3776662"/>
                <a:gd name="connsiteY181" fmla="*/ 429874 h 2540425"/>
                <a:gd name="connsiteX182" fmla="*/ 1435017 w 3776662"/>
                <a:gd name="connsiteY182" fmla="*/ 440607 h 2540425"/>
                <a:gd name="connsiteX183" fmla="*/ 1432336 w 3776662"/>
                <a:gd name="connsiteY183" fmla="*/ 452234 h 2540425"/>
                <a:gd name="connsiteX184" fmla="*/ 1430251 w 3776662"/>
                <a:gd name="connsiteY184" fmla="*/ 463563 h 2540425"/>
                <a:gd name="connsiteX185" fmla="*/ 1428166 w 3776662"/>
                <a:gd name="connsiteY185" fmla="*/ 475189 h 2540425"/>
                <a:gd name="connsiteX186" fmla="*/ 1426677 w 3776662"/>
                <a:gd name="connsiteY186" fmla="*/ 486518 h 2540425"/>
                <a:gd name="connsiteX187" fmla="*/ 1425486 w 3776662"/>
                <a:gd name="connsiteY187" fmla="*/ 498443 h 2540425"/>
                <a:gd name="connsiteX188" fmla="*/ 1424294 w 3776662"/>
                <a:gd name="connsiteY188" fmla="*/ 510070 h 2540425"/>
                <a:gd name="connsiteX189" fmla="*/ 1423401 w 3776662"/>
                <a:gd name="connsiteY189" fmla="*/ 522294 h 2540425"/>
                <a:gd name="connsiteX190" fmla="*/ 1422805 w 3776662"/>
                <a:gd name="connsiteY190" fmla="*/ 533921 h 2540425"/>
                <a:gd name="connsiteX191" fmla="*/ 1422805 w 3776662"/>
                <a:gd name="connsiteY191" fmla="*/ 545846 h 2540425"/>
                <a:gd name="connsiteX192" fmla="*/ 1422805 w 3776662"/>
                <a:gd name="connsiteY192" fmla="*/ 558069 h 2540425"/>
                <a:gd name="connsiteX193" fmla="*/ 1423401 w 3776662"/>
                <a:gd name="connsiteY193" fmla="*/ 569696 h 2540425"/>
                <a:gd name="connsiteX194" fmla="*/ 1424294 w 3776662"/>
                <a:gd name="connsiteY194" fmla="*/ 581919 h 2540425"/>
                <a:gd name="connsiteX195" fmla="*/ 1425486 w 3776662"/>
                <a:gd name="connsiteY195" fmla="*/ 593546 h 2540425"/>
                <a:gd name="connsiteX196" fmla="*/ 1426677 w 3776662"/>
                <a:gd name="connsiteY196" fmla="*/ 605471 h 2540425"/>
                <a:gd name="connsiteX197" fmla="*/ 1428166 w 3776662"/>
                <a:gd name="connsiteY197" fmla="*/ 617098 h 2540425"/>
                <a:gd name="connsiteX198" fmla="*/ 1430251 w 3776662"/>
                <a:gd name="connsiteY198" fmla="*/ 628427 h 2540425"/>
                <a:gd name="connsiteX199" fmla="*/ 1432336 w 3776662"/>
                <a:gd name="connsiteY199" fmla="*/ 640054 h 2540425"/>
                <a:gd name="connsiteX200" fmla="*/ 1435017 w 3776662"/>
                <a:gd name="connsiteY200" fmla="*/ 651383 h 2540425"/>
                <a:gd name="connsiteX201" fmla="*/ 1437697 w 3776662"/>
                <a:gd name="connsiteY201" fmla="*/ 662712 h 2540425"/>
                <a:gd name="connsiteX202" fmla="*/ 1440676 w 3776662"/>
                <a:gd name="connsiteY202" fmla="*/ 673444 h 2540425"/>
                <a:gd name="connsiteX203" fmla="*/ 1443654 w 3776662"/>
                <a:gd name="connsiteY203" fmla="*/ 684773 h 2540425"/>
                <a:gd name="connsiteX204" fmla="*/ 1447526 w 3776662"/>
                <a:gd name="connsiteY204" fmla="*/ 695506 h 2540425"/>
                <a:gd name="connsiteX205" fmla="*/ 1451100 w 3776662"/>
                <a:gd name="connsiteY205" fmla="*/ 706536 h 2540425"/>
                <a:gd name="connsiteX206" fmla="*/ 1455270 w 3776662"/>
                <a:gd name="connsiteY206" fmla="*/ 716971 h 2540425"/>
                <a:gd name="connsiteX207" fmla="*/ 1459142 w 3776662"/>
                <a:gd name="connsiteY207" fmla="*/ 727107 h 2540425"/>
                <a:gd name="connsiteX208" fmla="*/ 1463907 w 3776662"/>
                <a:gd name="connsiteY208" fmla="*/ 737542 h 2540425"/>
                <a:gd name="connsiteX209" fmla="*/ 1468673 w 3776662"/>
                <a:gd name="connsiteY209" fmla="*/ 747976 h 2540425"/>
                <a:gd name="connsiteX210" fmla="*/ 1474034 w 3776662"/>
                <a:gd name="connsiteY210" fmla="*/ 758112 h 2540425"/>
                <a:gd name="connsiteX211" fmla="*/ 1479097 w 3776662"/>
                <a:gd name="connsiteY211" fmla="*/ 767951 h 2540425"/>
                <a:gd name="connsiteX212" fmla="*/ 1484458 w 3776662"/>
                <a:gd name="connsiteY212" fmla="*/ 778087 h 2540425"/>
                <a:gd name="connsiteX213" fmla="*/ 1490415 w 3776662"/>
                <a:gd name="connsiteY213" fmla="*/ 787627 h 2540425"/>
                <a:gd name="connsiteX214" fmla="*/ 1496074 w 3776662"/>
                <a:gd name="connsiteY214" fmla="*/ 797167 h 2540425"/>
                <a:gd name="connsiteX215" fmla="*/ 1502627 w 3776662"/>
                <a:gd name="connsiteY215" fmla="*/ 806707 h 2540425"/>
                <a:gd name="connsiteX216" fmla="*/ 1508584 w 3776662"/>
                <a:gd name="connsiteY216" fmla="*/ 815651 h 2540425"/>
                <a:gd name="connsiteX217" fmla="*/ 1515732 w 3776662"/>
                <a:gd name="connsiteY217" fmla="*/ 824893 h 2540425"/>
                <a:gd name="connsiteX218" fmla="*/ 1521986 w 3776662"/>
                <a:gd name="connsiteY218" fmla="*/ 833539 h 2540425"/>
                <a:gd name="connsiteX219" fmla="*/ 1529135 w 3776662"/>
                <a:gd name="connsiteY219" fmla="*/ 842482 h 2540425"/>
                <a:gd name="connsiteX220" fmla="*/ 1536283 w 3776662"/>
                <a:gd name="connsiteY220" fmla="*/ 850830 h 2540425"/>
                <a:gd name="connsiteX221" fmla="*/ 1543729 w 3776662"/>
                <a:gd name="connsiteY221" fmla="*/ 859476 h 2540425"/>
                <a:gd name="connsiteX222" fmla="*/ 1551473 w 3776662"/>
                <a:gd name="connsiteY222" fmla="*/ 867227 h 2540425"/>
                <a:gd name="connsiteX223" fmla="*/ 1559217 w 3776662"/>
                <a:gd name="connsiteY223" fmla="*/ 875575 h 2540425"/>
                <a:gd name="connsiteX224" fmla="*/ 1567258 w 3776662"/>
                <a:gd name="connsiteY224" fmla="*/ 883326 h 2540425"/>
                <a:gd name="connsiteX225" fmla="*/ 1575300 w 3776662"/>
                <a:gd name="connsiteY225" fmla="*/ 890779 h 2540425"/>
                <a:gd name="connsiteX226" fmla="*/ 1583640 w 3776662"/>
                <a:gd name="connsiteY226" fmla="*/ 898531 h 2540425"/>
                <a:gd name="connsiteX227" fmla="*/ 1592277 w 3776662"/>
                <a:gd name="connsiteY227" fmla="*/ 905388 h 2540425"/>
                <a:gd name="connsiteX228" fmla="*/ 1600914 w 3776662"/>
                <a:gd name="connsiteY228" fmla="*/ 912244 h 2540425"/>
                <a:gd name="connsiteX229" fmla="*/ 1610147 w 3776662"/>
                <a:gd name="connsiteY229" fmla="*/ 919400 h 2540425"/>
                <a:gd name="connsiteX230" fmla="*/ 1619083 w 3776662"/>
                <a:gd name="connsiteY230" fmla="*/ 925958 h 2540425"/>
                <a:gd name="connsiteX231" fmla="*/ 1628316 w 3776662"/>
                <a:gd name="connsiteY231" fmla="*/ 932219 h 2540425"/>
                <a:gd name="connsiteX232" fmla="*/ 1637251 w 3776662"/>
                <a:gd name="connsiteY232" fmla="*/ 938480 h 2540425"/>
                <a:gd name="connsiteX233" fmla="*/ 1646782 w 3776662"/>
                <a:gd name="connsiteY233" fmla="*/ 944442 h 2540425"/>
                <a:gd name="connsiteX234" fmla="*/ 1656909 w 3776662"/>
                <a:gd name="connsiteY234" fmla="*/ 950107 h 2540425"/>
                <a:gd name="connsiteX235" fmla="*/ 1666439 w 3776662"/>
                <a:gd name="connsiteY235" fmla="*/ 955771 h 2540425"/>
                <a:gd name="connsiteX236" fmla="*/ 1676268 w 3776662"/>
                <a:gd name="connsiteY236" fmla="*/ 960839 h 2540425"/>
                <a:gd name="connsiteX237" fmla="*/ 1686693 w 3776662"/>
                <a:gd name="connsiteY237" fmla="*/ 966206 h 2540425"/>
                <a:gd name="connsiteX238" fmla="*/ 1696521 w 3776662"/>
                <a:gd name="connsiteY238" fmla="*/ 970976 h 2540425"/>
                <a:gd name="connsiteX239" fmla="*/ 1706946 w 3776662"/>
                <a:gd name="connsiteY239" fmla="*/ 975149 h 2540425"/>
                <a:gd name="connsiteX240" fmla="*/ 1717966 w 3776662"/>
                <a:gd name="connsiteY240" fmla="*/ 979621 h 2540425"/>
                <a:gd name="connsiteX241" fmla="*/ 1728390 w 3776662"/>
                <a:gd name="connsiteY241" fmla="*/ 983497 h 2540425"/>
                <a:gd name="connsiteX242" fmla="*/ 1739113 w 3776662"/>
                <a:gd name="connsiteY242" fmla="*/ 987373 h 2540425"/>
                <a:gd name="connsiteX243" fmla="*/ 1749835 w 3776662"/>
                <a:gd name="connsiteY243" fmla="*/ 990950 h 2540425"/>
                <a:gd name="connsiteX244" fmla="*/ 1760855 w 3776662"/>
                <a:gd name="connsiteY244" fmla="*/ 994230 h 2540425"/>
                <a:gd name="connsiteX245" fmla="*/ 1771875 w 3776662"/>
                <a:gd name="connsiteY245" fmla="*/ 997211 h 2540425"/>
                <a:gd name="connsiteX246" fmla="*/ 1783193 w 3776662"/>
                <a:gd name="connsiteY246" fmla="*/ 999894 h 2540425"/>
                <a:gd name="connsiteX247" fmla="*/ 1794511 w 3776662"/>
                <a:gd name="connsiteY247" fmla="*/ 1002577 h 2540425"/>
                <a:gd name="connsiteX248" fmla="*/ 1805829 w 3776662"/>
                <a:gd name="connsiteY248" fmla="*/ 1004664 h 2540425"/>
                <a:gd name="connsiteX249" fmla="*/ 1817445 w 3776662"/>
                <a:gd name="connsiteY249" fmla="*/ 1006453 h 2540425"/>
                <a:gd name="connsiteX250" fmla="*/ 1829061 w 3776662"/>
                <a:gd name="connsiteY250" fmla="*/ 1008242 h 2540425"/>
                <a:gd name="connsiteX251" fmla="*/ 1840974 w 3776662"/>
                <a:gd name="connsiteY251" fmla="*/ 1009434 h 2540425"/>
                <a:gd name="connsiteX252" fmla="*/ 1852590 w 3776662"/>
                <a:gd name="connsiteY252" fmla="*/ 1010328 h 2540425"/>
                <a:gd name="connsiteX253" fmla="*/ 1864206 w 3776662"/>
                <a:gd name="connsiteY253" fmla="*/ 1011223 h 2540425"/>
                <a:gd name="connsiteX254" fmla="*/ 1876418 w 3776662"/>
                <a:gd name="connsiteY254" fmla="*/ 1011521 h 2540425"/>
                <a:gd name="connsiteX255" fmla="*/ 1888629 w 3776662"/>
                <a:gd name="connsiteY255" fmla="*/ 1012117 h 2540425"/>
                <a:gd name="connsiteX256" fmla="*/ 1900245 w 3776662"/>
                <a:gd name="connsiteY256" fmla="*/ 1011521 h 2540425"/>
                <a:gd name="connsiteX257" fmla="*/ 1912456 w 3776662"/>
                <a:gd name="connsiteY257" fmla="*/ 1011223 h 2540425"/>
                <a:gd name="connsiteX258" fmla="*/ 1924072 w 3776662"/>
                <a:gd name="connsiteY258" fmla="*/ 1010328 h 2540425"/>
                <a:gd name="connsiteX259" fmla="*/ 1935688 w 3776662"/>
                <a:gd name="connsiteY259" fmla="*/ 1009434 h 2540425"/>
                <a:gd name="connsiteX260" fmla="*/ 1947602 w 3776662"/>
                <a:gd name="connsiteY260" fmla="*/ 1008242 h 2540425"/>
                <a:gd name="connsiteX261" fmla="*/ 1959217 w 3776662"/>
                <a:gd name="connsiteY261" fmla="*/ 1006453 h 2540425"/>
                <a:gd name="connsiteX262" fmla="*/ 1970833 w 3776662"/>
                <a:gd name="connsiteY262" fmla="*/ 1004664 h 2540425"/>
                <a:gd name="connsiteX263" fmla="*/ 1982151 w 3776662"/>
                <a:gd name="connsiteY263" fmla="*/ 1002577 h 2540425"/>
                <a:gd name="connsiteX264" fmla="*/ 1993469 w 3776662"/>
                <a:gd name="connsiteY264" fmla="*/ 999894 h 2540425"/>
                <a:gd name="connsiteX265" fmla="*/ 2004787 w 3776662"/>
                <a:gd name="connsiteY265" fmla="*/ 997211 h 2540425"/>
                <a:gd name="connsiteX266" fmla="*/ 2015807 w 3776662"/>
                <a:gd name="connsiteY266" fmla="*/ 994230 h 2540425"/>
                <a:gd name="connsiteX267" fmla="*/ 2026827 w 3776662"/>
                <a:gd name="connsiteY267" fmla="*/ 990950 h 2540425"/>
                <a:gd name="connsiteX268" fmla="*/ 2037550 w 3776662"/>
                <a:gd name="connsiteY268" fmla="*/ 987373 h 2540425"/>
                <a:gd name="connsiteX269" fmla="*/ 2048272 w 3776662"/>
                <a:gd name="connsiteY269" fmla="*/ 983497 h 2540425"/>
                <a:gd name="connsiteX270" fmla="*/ 2058696 w 3776662"/>
                <a:gd name="connsiteY270" fmla="*/ 979621 h 2540425"/>
                <a:gd name="connsiteX271" fmla="*/ 2069717 w 3776662"/>
                <a:gd name="connsiteY271" fmla="*/ 975149 h 2540425"/>
                <a:gd name="connsiteX272" fmla="*/ 2080141 w 3776662"/>
                <a:gd name="connsiteY272" fmla="*/ 970976 h 2540425"/>
                <a:gd name="connsiteX273" fmla="*/ 2089970 w 3776662"/>
                <a:gd name="connsiteY273" fmla="*/ 966206 h 2540425"/>
                <a:gd name="connsiteX274" fmla="*/ 2100394 w 3776662"/>
                <a:gd name="connsiteY274" fmla="*/ 960839 h 2540425"/>
                <a:gd name="connsiteX275" fmla="*/ 2110223 w 3776662"/>
                <a:gd name="connsiteY275" fmla="*/ 955771 h 2540425"/>
                <a:gd name="connsiteX276" fmla="*/ 2119754 w 3776662"/>
                <a:gd name="connsiteY276" fmla="*/ 950107 h 2540425"/>
                <a:gd name="connsiteX277" fmla="*/ 2129881 w 3776662"/>
                <a:gd name="connsiteY277" fmla="*/ 944442 h 2540425"/>
                <a:gd name="connsiteX278" fmla="*/ 2139411 w 3776662"/>
                <a:gd name="connsiteY278" fmla="*/ 938480 h 2540425"/>
                <a:gd name="connsiteX279" fmla="*/ 2148347 w 3776662"/>
                <a:gd name="connsiteY279" fmla="*/ 932219 h 2540425"/>
                <a:gd name="connsiteX280" fmla="*/ 2157878 w 3776662"/>
                <a:gd name="connsiteY280" fmla="*/ 925958 h 2540425"/>
                <a:gd name="connsiteX281" fmla="*/ 2166515 w 3776662"/>
                <a:gd name="connsiteY281" fmla="*/ 919400 h 2540425"/>
                <a:gd name="connsiteX282" fmla="*/ 2175748 w 3776662"/>
                <a:gd name="connsiteY282" fmla="*/ 912244 h 2540425"/>
                <a:gd name="connsiteX283" fmla="*/ 2184386 w 3776662"/>
                <a:gd name="connsiteY283" fmla="*/ 905388 h 2540425"/>
                <a:gd name="connsiteX284" fmla="*/ 2193023 w 3776662"/>
                <a:gd name="connsiteY284" fmla="*/ 898531 h 2540425"/>
                <a:gd name="connsiteX285" fmla="*/ 2201362 w 3776662"/>
                <a:gd name="connsiteY285" fmla="*/ 890779 h 2540425"/>
                <a:gd name="connsiteX286" fmla="*/ 2209404 w 3776662"/>
                <a:gd name="connsiteY286" fmla="*/ 883326 h 2540425"/>
                <a:gd name="connsiteX287" fmla="*/ 2217446 w 3776662"/>
                <a:gd name="connsiteY287" fmla="*/ 875575 h 2540425"/>
                <a:gd name="connsiteX288" fmla="*/ 2225190 w 3776662"/>
                <a:gd name="connsiteY288" fmla="*/ 867227 h 2540425"/>
                <a:gd name="connsiteX289" fmla="*/ 2232934 w 3776662"/>
                <a:gd name="connsiteY289" fmla="*/ 859476 h 2540425"/>
                <a:gd name="connsiteX290" fmla="*/ 2240380 w 3776662"/>
                <a:gd name="connsiteY290" fmla="*/ 850830 h 2540425"/>
                <a:gd name="connsiteX291" fmla="*/ 2247528 w 3776662"/>
                <a:gd name="connsiteY291" fmla="*/ 842482 h 2540425"/>
                <a:gd name="connsiteX292" fmla="*/ 2254676 w 3776662"/>
                <a:gd name="connsiteY292" fmla="*/ 833539 h 2540425"/>
                <a:gd name="connsiteX293" fmla="*/ 2261526 w 3776662"/>
                <a:gd name="connsiteY293" fmla="*/ 824893 h 2540425"/>
                <a:gd name="connsiteX294" fmla="*/ 2268079 w 3776662"/>
                <a:gd name="connsiteY294" fmla="*/ 815651 h 2540425"/>
                <a:gd name="connsiteX295" fmla="*/ 2274036 w 3776662"/>
                <a:gd name="connsiteY295" fmla="*/ 806707 h 2540425"/>
                <a:gd name="connsiteX296" fmla="*/ 2280588 w 3776662"/>
                <a:gd name="connsiteY296" fmla="*/ 797167 h 2540425"/>
                <a:gd name="connsiteX297" fmla="*/ 2286247 w 3776662"/>
                <a:gd name="connsiteY297" fmla="*/ 787627 h 2540425"/>
                <a:gd name="connsiteX298" fmla="*/ 2292204 w 3776662"/>
                <a:gd name="connsiteY298" fmla="*/ 778087 h 2540425"/>
                <a:gd name="connsiteX299" fmla="*/ 2297565 w 3776662"/>
                <a:gd name="connsiteY299" fmla="*/ 767951 h 2540425"/>
                <a:gd name="connsiteX300" fmla="*/ 2302629 w 3776662"/>
                <a:gd name="connsiteY300" fmla="*/ 758112 h 2540425"/>
                <a:gd name="connsiteX301" fmla="*/ 2307990 w 3776662"/>
                <a:gd name="connsiteY301" fmla="*/ 747976 h 2540425"/>
                <a:gd name="connsiteX302" fmla="*/ 2312755 w 3776662"/>
                <a:gd name="connsiteY302" fmla="*/ 737542 h 2540425"/>
                <a:gd name="connsiteX303" fmla="*/ 2317521 w 3776662"/>
                <a:gd name="connsiteY303" fmla="*/ 727107 h 2540425"/>
                <a:gd name="connsiteX304" fmla="*/ 2321393 w 3776662"/>
                <a:gd name="connsiteY304" fmla="*/ 716971 h 2540425"/>
                <a:gd name="connsiteX305" fmla="*/ 2325562 w 3776662"/>
                <a:gd name="connsiteY305" fmla="*/ 706536 h 2540425"/>
                <a:gd name="connsiteX306" fmla="*/ 2329434 w 3776662"/>
                <a:gd name="connsiteY306" fmla="*/ 695506 h 2540425"/>
                <a:gd name="connsiteX307" fmla="*/ 2333008 w 3776662"/>
                <a:gd name="connsiteY307" fmla="*/ 684773 h 2540425"/>
                <a:gd name="connsiteX308" fmla="*/ 2335987 w 3776662"/>
                <a:gd name="connsiteY308" fmla="*/ 673444 h 2540425"/>
                <a:gd name="connsiteX309" fmla="*/ 2338965 w 3776662"/>
                <a:gd name="connsiteY309" fmla="*/ 662712 h 2540425"/>
                <a:gd name="connsiteX310" fmla="*/ 2341646 w 3776662"/>
                <a:gd name="connsiteY310" fmla="*/ 651383 h 2540425"/>
                <a:gd name="connsiteX311" fmla="*/ 2344326 w 3776662"/>
                <a:gd name="connsiteY311" fmla="*/ 640054 h 2540425"/>
                <a:gd name="connsiteX312" fmla="*/ 2346411 w 3776662"/>
                <a:gd name="connsiteY312" fmla="*/ 628427 h 2540425"/>
                <a:gd name="connsiteX313" fmla="*/ 2348496 w 3776662"/>
                <a:gd name="connsiteY313" fmla="*/ 617098 h 2540425"/>
                <a:gd name="connsiteX314" fmla="*/ 2349985 w 3776662"/>
                <a:gd name="connsiteY314" fmla="*/ 605471 h 2540425"/>
                <a:gd name="connsiteX315" fmla="*/ 2351177 w 3776662"/>
                <a:gd name="connsiteY315" fmla="*/ 593546 h 2540425"/>
                <a:gd name="connsiteX316" fmla="*/ 2352368 w 3776662"/>
                <a:gd name="connsiteY316" fmla="*/ 581919 h 2540425"/>
                <a:gd name="connsiteX317" fmla="*/ 2353262 w 3776662"/>
                <a:gd name="connsiteY317" fmla="*/ 569696 h 2540425"/>
                <a:gd name="connsiteX318" fmla="*/ 2353857 w 3776662"/>
                <a:gd name="connsiteY318" fmla="*/ 558069 h 2540425"/>
                <a:gd name="connsiteX319" fmla="*/ 2353857 w 3776662"/>
                <a:gd name="connsiteY319" fmla="*/ 545846 h 2540425"/>
                <a:gd name="connsiteX320" fmla="*/ 2353857 w 3776662"/>
                <a:gd name="connsiteY320" fmla="*/ 533921 h 2540425"/>
                <a:gd name="connsiteX321" fmla="*/ 2353262 w 3776662"/>
                <a:gd name="connsiteY321" fmla="*/ 522294 h 2540425"/>
                <a:gd name="connsiteX322" fmla="*/ 2352368 w 3776662"/>
                <a:gd name="connsiteY322" fmla="*/ 510070 h 2540425"/>
                <a:gd name="connsiteX323" fmla="*/ 2351177 w 3776662"/>
                <a:gd name="connsiteY323" fmla="*/ 498443 h 2540425"/>
                <a:gd name="connsiteX324" fmla="*/ 2349985 w 3776662"/>
                <a:gd name="connsiteY324" fmla="*/ 486518 h 2540425"/>
                <a:gd name="connsiteX325" fmla="*/ 2348496 w 3776662"/>
                <a:gd name="connsiteY325" fmla="*/ 475189 h 2540425"/>
                <a:gd name="connsiteX326" fmla="*/ 2346411 w 3776662"/>
                <a:gd name="connsiteY326" fmla="*/ 463563 h 2540425"/>
                <a:gd name="connsiteX327" fmla="*/ 2344326 w 3776662"/>
                <a:gd name="connsiteY327" fmla="*/ 452234 h 2540425"/>
                <a:gd name="connsiteX328" fmla="*/ 2341646 w 3776662"/>
                <a:gd name="connsiteY328" fmla="*/ 440607 h 2540425"/>
                <a:gd name="connsiteX329" fmla="*/ 2338965 w 3776662"/>
                <a:gd name="connsiteY329" fmla="*/ 429874 h 2540425"/>
                <a:gd name="connsiteX330" fmla="*/ 2335987 w 3776662"/>
                <a:gd name="connsiteY330" fmla="*/ 418545 h 2540425"/>
                <a:gd name="connsiteX331" fmla="*/ 2333008 w 3776662"/>
                <a:gd name="connsiteY331" fmla="*/ 407813 h 2540425"/>
                <a:gd name="connsiteX332" fmla="*/ 2329434 w 3776662"/>
                <a:gd name="connsiteY332" fmla="*/ 396782 h 2540425"/>
                <a:gd name="connsiteX333" fmla="*/ 2325562 w 3776662"/>
                <a:gd name="connsiteY333" fmla="*/ 386049 h 2540425"/>
                <a:gd name="connsiteX334" fmla="*/ 2321393 w 3776662"/>
                <a:gd name="connsiteY334" fmla="*/ 375019 h 2540425"/>
                <a:gd name="connsiteX335" fmla="*/ 2317521 w 3776662"/>
                <a:gd name="connsiteY335" fmla="*/ 364882 h 2540425"/>
                <a:gd name="connsiteX336" fmla="*/ 2312755 w 3776662"/>
                <a:gd name="connsiteY336" fmla="*/ 354448 h 2540425"/>
                <a:gd name="connsiteX337" fmla="*/ 2307990 w 3776662"/>
                <a:gd name="connsiteY337" fmla="*/ 344013 h 2540425"/>
                <a:gd name="connsiteX338" fmla="*/ 2302629 w 3776662"/>
                <a:gd name="connsiteY338" fmla="*/ 333877 h 2540425"/>
                <a:gd name="connsiteX339" fmla="*/ 2297565 w 3776662"/>
                <a:gd name="connsiteY339" fmla="*/ 324039 h 2540425"/>
                <a:gd name="connsiteX340" fmla="*/ 2292204 w 3776662"/>
                <a:gd name="connsiteY340" fmla="*/ 313903 h 2540425"/>
                <a:gd name="connsiteX341" fmla="*/ 2286247 w 3776662"/>
                <a:gd name="connsiteY341" fmla="*/ 304363 h 2540425"/>
                <a:gd name="connsiteX342" fmla="*/ 2280588 w 3776662"/>
                <a:gd name="connsiteY342" fmla="*/ 294822 h 2540425"/>
                <a:gd name="connsiteX343" fmla="*/ 2274036 w 3776662"/>
                <a:gd name="connsiteY343" fmla="*/ 285282 h 2540425"/>
                <a:gd name="connsiteX344" fmla="*/ 2268079 w 3776662"/>
                <a:gd name="connsiteY344" fmla="*/ 276339 h 2540425"/>
                <a:gd name="connsiteX345" fmla="*/ 2261526 w 3776662"/>
                <a:gd name="connsiteY345" fmla="*/ 267097 h 2540425"/>
                <a:gd name="connsiteX346" fmla="*/ 2254676 w 3776662"/>
                <a:gd name="connsiteY346" fmla="*/ 258451 h 2540425"/>
                <a:gd name="connsiteX347" fmla="*/ 2247528 w 3776662"/>
                <a:gd name="connsiteY347" fmla="*/ 249805 h 2540425"/>
                <a:gd name="connsiteX348" fmla="*/ 2240380 w 3776662"/>
                <a:gd name="connsiteY348" fmla="*/ 241160 h 2540425"/>
                <a:gd name="connsiteX349" fmla="*/ 2232934 w 3776662"/>
                <a:gd name="connsiteY349" fmla="*/ 232812 h 2540425"/>
                <a:gd name="connsiteX350" fmla="*/ 2225190 w 3776662"/>
                <a:gd name="connsiteY350" fmla="*/ 224763 h 2540425"/>
                <a:gd name="connsiteX351" fmla="*/ 2217446 w 3776662"/>
                <a:gd name="connsiteY351" fmla="*/ 216415 h 2540425"/>
                <a:gd name="connsiteX352" fmla="*/ 2209404 w 3776662"/>
                <a:gd name="connsiteY352" fmla="*/ 208664 h 2540425"/>
                <a:gd name="connsiteX353" fmla="*/ 2201362 w 3776662"/>
                <a:gd name="connsiteY353" fmla="*/ 201210 h 2540425"/>
                <a:gd name="connsiteX354" fmla="*/ 2193023 w 3776662"/>
                <a:gd name="connsiteY354" fmla="*/ 194055 h 2540425"/>
                <a:gd name="connsiteX355" fmla="*/ 2184386 w 3776662"/>
                <a:gd name="connsiteY355" fmla="*/ 186602 h 2540425"/>
                <a:gd name="connsiteX356" fmla="*/ 2175748 w 3776662"/>
                <a:gd name="connsiteY356" fmla="*/ 179745 h 2540425"/>
                <a:gd name="connsiteX357" fmla="*/ 2166515 w 3776662"/>
                <a:gd name="connsiteY357" fmla="*/ 172590 h 2540425"/>
                <a:gd name="connsiteX358" fmla="*/ 2157878 w 3776662"/>
                <a:gd name="connsiteY358" fmla="*/ 166031 h 2540425"/>
                <a:gd name="connsiteX359" fmla="*/ 2148347 w 3776662"/>
                <a:gd name="connsiteY359" fmla="*/ 159771 h 2540425"/>
                <a:gd name="connsiteX360" fmla="*/ 2139411 w 3776662"/>
                <a:gd name="connsiteY360" fmla="*/ 153510 h 2540425"/>
                <a:gd name="connsiteX361" fmla="*/ 2129881 w 3776662"/>
                <a:gd name="connsiteY361" fmla="*/ 147548 h 2540425"/>
                <a:gd name="connsiteX362" fmla="*/ 2119754 w 3776662"/>
                <a:gd name="connsiteY362" fmla="*/ 141883 h 2540425"/>
                <a:gd name="connsiteX363" fmla="*/ 2110223 w 3776662"/>
                <a:gd name="connsiteY363" fmla="*/ 136219 h 2540425"/>
                <a:gd name="connsiteX364" fmla="*/ 2100394 w 3776662"/>
                <a:gd name="connsiteY364" fmla="*/ 131151 h 2540425"/>
                <a:gd name="connsiteX365" fmla="*/ 2089970 w 3776662"/>
                <a:gd name="connsiteY365" fmla="*/ 126380 h 2540425"/>
                <a:gd name="connsiteX366" fmla="*/ 2080141 w 3776662"/>
                <a:gd name="connsiteY366" fmla="*/ 121610 h 2540425"/>
                <a:gd name="connsiteX367" fmla="*/ 2069717 w 3776662"/>
                <a:gd name="connsiteY367" fmla="*/ 116840 h 2540425"/>
                <a:gd name="connsiteX368" fmla="*/ 2058696 w 3776662"/>
                <a:gd name="connsiteY368" fmla="*/ 112369 h 2540425"/>
                <a:gd name="connsiteX369" fmla="*/ 2048272 w 3776662"/>
                <a:gd name="connsiteY369" fmla="*/ 108493 h 2540425"/>
                <a:gd name="connsiteX370" fmla="*/ 2037550 w 3776662"/>
                <a:gd name="connsiteY370" fmla="*/ 104617 h 2540425"/>
                <a:gd name="connsiteX371" fmla="*/ 2026827 w 3776662"/>
                <a:gd name="connsiteY371" fmla="*/ 101040 h 2540425"/>
                <a:gd name="connsiteX372" fmla="*/ 2015807 w 3776662"/>
                <a:gd name="connsiteY372" fmla="*/ 97760 h 2540425"/>
                <a:gd name="connsiteX373" fmla="*/ 2004787 w 3776662"/>
                <a:gd name="connsiteY373" fmla="*/ 95077 h 2540425"/>
                <a:gd name="connsiteX374" fmla="*/ 1993469 w 3776662"/>
                <a:gd name="connsiteY374" fmla="*/ 92096 h 2540425"/>
                <a:gd name="connsiteX375" fmla="*/ 1982151 w 3776662"/>
                <a:gd name="connsiteY375" fmla="*/ 90009 h 2540425"/>
                <a:gd name="connsiteX376" fmla="*/ 1970833 w 3776662"/>
                <a:gd name="connsiteY376" fmla="*/ 87326 h 2540425"/>
                <a:gd name="connsiteX377" fmla="*/ 1959217 w 3776662"/>
                <a:gd name="connsiteY377" fmla="*/ 85537 h 2540425"/>
                <a:gd name="connsiteX378" fmla="*/ 1947602 w 3776662"/>
                <a:gd name="connsiteY378" fmla="*/ 83748 h 2540425"/>
                <a:gd name="connsiteX379" fmla="*/ 1935688 w 3776662"/>
                <a:gd name="connsiteY379" fmla="*/ 82556 h 2540425"/>
                <a:gd name="connsiteX380" fmla="*/ 1924072 w 3776662"/>
                <a:gd name="connsiteY380" fmla="*/ 81661 h 2540425"/>
                <a:gd name="connsiteX381" fmla="*/ 1912456 w 3776662"/>
                <a:gd name="connsiteY381" fmla="*/ 80767 h 2540425"/>
                <a:gd name="connsiteX382" fmla="*/ 1900245 w 3776662"/>
                <a:gd name="connsiteY382" fmla="*/ 80469 h 2540425"/>
                <a:gd name="connsiteX383" fmla="*/ 1888629 w 3776662"/>
                <a:gd name="connsiteY383" fmla="*/ 80469 h 2540425"/>
                <a:gd name="connsiteX384" fmla="*/ 1322070 w 3776662"/>
                <a:gd name="connsiteY384" fmla="*/ 0 h 2540425"/>
                <a:gd name="connsiteX385" fmla="*/ 1329819 w 3776662"/>
                <a:gd name="connsiteY385" fmla="*/ 0 h 2540425"/>
                <a:gd name="connsiteX386" fmla="*/ 2446843 w 3776662"/>
                <a:gd name="connsiteY386" fmla="*/ 0 h 2540425"/>
                <a:gd name="connsiteX387" fmla="*/ 2454592 w 3776662"/>
                <a:gd name="connsiteY387" fmla="*/ 0 h 2540425"/>
                <a:gd name="connsiteX388" fmla="*/ 2462937 w 3776662"/>
                <a:gd name="connsiteY388" fmla="*/ 298 h 2540425"/>
                <a:gd name="connsiteX389" fmla="*/ 2470686 w 3776662"/>
                <a:gd name="connsiteY389" fmla="*/ 1788 h 2540425"/>
                <a:gd name="connsiteX390" fmla="*/ 2478435 w 3776662"/>
                <a:gd name="connsiteY390" fmla="*/ 2980 h 2540425"/>
                <a:gd name="connsiteX391" fmla="*/ 2485885 w 3776662"/>
                <a:gd name="connsiteY391" fmla="*/ 4768 h 2540425"/>
                <a:gd name="connsiteX392" fmla="*/ 2493336 w 3776662"/>
                <a:gd name="connsiteY392" fmla="*/ 6855 h 2540425"/>
                <a:gd name="connsiteX393" fmla="*/ 2500489 w 3776662"/>
                <a:gd name="connsiteY393" fmla="*/ 9239 h 2540425"/>
                <a:gd name="connsiteX394" fmla="*/ 2507642 w 3776662"/>
                <a:gd name="connsiteY394" fmla="*/ 12219 h 2540425"/>
                <a:gd name="connsiteX395" fmla="*/ 2514496 w 3776662"/>
                <a:gd name="connsiteY395" fmla="*/ 15200 h 2540425"/>
                <a:gd name="connsiteX396" fmla="*/ 2521351 w 3776662"/>
                <a:gd name="connsiteY396" fmla="*/ 18776 h 2540425"/>
                <a:gd name="connsiteX397" fmla="*/ 2527908 w 3776662"/>
                <a:gd name="connsiteY397" fmla="*/ 22650 h 2540425"/>
                <a:gd name="connsiteX398" fmla="*/ 2533869 w 3776662"/>
                <a:gd name="connsiteY398" fmla="*/ 26525 h 2540425"/>
                <a:gd name="connsiteX399" fmla="*/ 2540425 w 3776662"/>
                <a:gd name="connsiteY399" fmla="*/ 30697 h 2540425"/>
                <a:gd name="connsiteX400" fmla="*/ 2546088 w 3776662"/>
                <a:gd name="connsiteY400" fmla="*/ 35466 h 2540425"/>
                <a:gd name="connsiteX401" fmla="*/ 2551750 w 3776662"/>
                <a:gd name="connsiteY401" fmla="*/ 40234 h 2540425"/>
                <a:gd name="connsiteX402" fmla="*/ 2557413 w 3776662"/>
                <a:gd name="connsiteY402" fmla="*/ 45599 h 2540425"/>
                <a:gd name="connsiteX403" fmla="*/ 2562480 w 3776662"/>
                <a:gd name="connsiteY403" fmla="*/ 51261 h 2540425"/>
                <a:gd name="connsiteX404" fmla="*/ 2567248 w 3776662"/>
                <a:gd name="connsiteY404" fmla="*/ 56924 h 2540425"/>
                <a:gd name="connsiteX405" fmla="*/ 2572017 w 3776662"/>
                <a:gd name="connsiteY405" fmla="*/ 62289 h 2540425"/>
                <a:gd name="connsiteX406" fmla="*/ 2576487 w 3776662"/>
                <a:gd name="connsiteY406" fmla="*/ 68547 h 2540425"/>
                <a:gd name="connsiteX407" fmla="*/ 2580362 w 3776662"/>
                <a:gd name="connsiteY407" fmla="*/ 75104 h 2540425"/>
                <a:gd name="connsiteX408" fmla="*/ 2584236 w 3776662"/>
                <a:gd name="connsiteY408" fmla="*/ 81363 h 2540425"/>
                <a:gd name="connsiteX409" fmla="*/ 2587812 w 3776662"/>
                <a:gd name="connsiteY409" fmla="*/ 88516 h 2540425"/>
                <a:gd name="connsiteX410" fmla="*/ 2590793 w 3776662"/>
                <a:gd name="connsiteY410" fmla="*/ 95370 h 2540425"/>
                <a:gd name="connsiteX411" fmla="*/ 2593773 w 3776662"/>
                <a:gd name="connsiteY411" fmla="*/ 102225 h 2540425"/>
                <a:gd name="connsiteX412" fmla="*/ 2595859 w 3776662"/>
                <a:gd name="connsiteY412" fmla="*/ 109676 h 2540425"/>
                <a:gd name="connsiteX413" fmla="*/ 2598243 w 3776662"/>
                <a:gd name="connsiteY413" fmla="*/ 117127 h 2540425"/>
                <a:gd name="connsiteX414" fmla="*/ 2599734 w 3776662"/>
                <a:gd name="connsiteY414" fmla="*/ 124279 h 2540425"/>
                <a:gd name="connsiteX415" fmla="*/ 2601224 w 3776662"/>
                <a:gd name="connsiteY415" fmla="*/ 132326 h 2540425"/>
                <a:gd name="connsiteX416" fmla="*/ 2602416 w 3776662"/>
                <a:gd name="connsiteY416" fmla="*/ 140075 h 2540425"/>
                <a:gd name="connsiteX417" fmla="*/ 2603012 w 3776662"/>
                <a:gd name="connsiteY417" fmla="*/ 148122 h 2540425"/>
                <a:gd name="connsiteX418" fmla="*/ 2603012 w 3776662"/>
                <a:gd name="connsiteY418" fmla="*/ 156169 h 2540425"/>
                <a:gd name="connsiteX419" fmla="*/ 2603012 w 3776662"/>
                <a:gd name="connsiteY419" fmla="*/ 2268620 h 2540425"/>
                <a:gd name="connsiteX420" fmla="*/ 2688845 w 3776662"/>
                <a:gd name="connsiteY420" fmla="*/ 2268620 h 2540425"/>
                <a:gd name="connsiteX421" fmla="*/ 2688845 w 3776662"/>
                <a:gd name="connsiteY421" fmla="*/ 585633 h 2540425"/>
                <a:gd name="connsiteX422" fmla="*/ 3417831 w 3776662"/>
                <a:gd name="connsiteY422" fmla="*/ 585633 h 2540425"/>
                <a:gd name="connsiteX423" fmla="*/ 3425580 w 3776662"/>
                <a:gd name="connsiteY423" fmla="*/ 585633 h 2540425"/>
                <a:gd name="connsiteX424" fmla="*/ 3433329 w 3776662"/>
                <a:gd name="connsiteY424" fmla="*/ 585931 h 2540425"/>
                <a:gd name="connsiteX425" fmla="*/ 3441674 w 3776662"/>
                <a:gd name="connsiteY425" fmla="*/ 587421 h 2540425"/>
                <a:gd name="connsiteX426" fmla="*/ 3448827 w 3776662"/>
                <a:gd name="connsiteY426" fmla="*/ 588613 h 2540425"/>
                <a:gd name="connsiteX427" fmla="*/ 3456873 w 3776662"/>
                <a:gd name="connsiteY427" fmla="*/ 590402 h 2540425"/>
                <a:gd name="connsiteX428" fmla="*/ 3464027 w 3776662"/>
                <a:gd name="connsiteY428" fmla="*/ 592488 h 2540425"/>
                <a:gd name="connsiteX429" fmla="*/ 3471477 w 3776662"/>
                <a:gd name="connsiteY429" fmla="*/ 594574 h 2540425"/>
                <a:gd name="connsiteX430" fmla="*/ 3478332 w 3776662"/>
                <a:gd name="connsiteY430" fmla="*/ 597852 h 2540425"/>
                <a:gd name="connsiteX431" fmla="*/ 3485485 w 3776662"/>
                <a:gd name="connsiteY431" fmla="*/ 600833 h 2540425"/>
                <a:gd name="connsiteX432" fmla="*/ 3492339 w 3776662"/>
                <a:gd name="connsiteY432" fmla="*/ 604111 h 2540425"/>
                <a:gd name="connsiteX433" fmla="*/ 3498896 w 3776662"/>
                <a:gd name="connsiteY433" fmla="*/ 607985 h 2540425"/>
                <a:gd name="connsiteX434" fmla="*/ 3504857 w 3776662"/>
                <a:gd name="connsiteY434" fmla="*/ 612158 h 2540425"/>
                <a:gd name="connsiteX435" fmla="*/ 3510817 w 3776662"/>
                <a:gd name="connsiteY435" fmla="*/ 616330 h 2540425"/>
                <a:gd name="connsiteX436" fmla="*/ 3517076 w 3776662"/>
                <a:gd name="connsiteY436" fmla="*/ 621099 h 2540425"/>
                <a:gd name="connsiteX437" fmla="*/ 3522739 w 3776662"/>
                <a:gd name="connsiteY437" fmla="*/ 625867 h 2540425"/>
                <a:gd name="connsiteX438" fmla="*/ 3528401 w 3776662"/>
                <a:gd name="connsiteY438" fmla="*/ 631232 h 2540425"/>
                <a:gd name="connsiteX439" fmla="*/ 3533468 w 3776662"/>
                <a:gd name="connsiteY439" fmla="*/ 636597 h 2540425"/>
                <a:gd name="connsiteX440" fmla="*/ 3538236 w 3776662"/>
                <a:gd name="connsiteY440" fmla="*/ 642259 h 2540425"/>
                <a:gd name="connsiteX441" fmla="*/ 3543005 w 3776662"/>
                <a:gd name="connsiteY441" fmla="*/ 647922 h 2540425"/>
                <a:gd name="connsiteX442" fmla="*/ 3547475 w 3776662"/>
                <a:gd name="connsiteY442" fmla="*/ 654478 h 2540425"/>
                <a:gd name="connsiteX443" fmla="*/ 3551350 w 3776662"/>
                <a:gd name="connsiteY443" fmla="*/ 660439 h 2540425"/>
                <a:gd name="connsiteX444" fmla="*/ 3555224 w 3776662"/>
                <a:gd name="connsiteY444" fmla="*/ 666996 h 2540425"/>
                <a:gd name="connsiteX445" fmla="*/ 3558503 w 3776662"/>
                <a:gd name="connsiteY445" fmla="*/ 674149 h 2540425"/>
                <a:gd name="connsiteX446" fmla="*/ 3561781 w 3776662"/>
                <a:gd name="connsiteY446" fmla="*/ 681003 h 2540425"/>
                <a:gd name="connsiteX447" fmla="*/ 3564165 w 3776662"/>
                <a:gd name="connsiteY447" fmla="*/ 687858 h 2540425"/>
                <a:gd name="connsiteX448" fmla="*/ 3566847 w 3776662"/>
                <a:gd name="connsiteY448" fmla="*/ 695309 h 2540425"/>
                <a:gd name="connsiteX449" fmla="*/ 3568934 w 3776662"/>
                <a:gd name="connsiteY449" fmla="*/ 702760 h 2540425"/>
                <a:gd name="connsiteX450" fmla="*/ 3570722 w 3776662"/>
                <a:gd name="connsiteY450" fmla="*/ 709912 h 2540425"/>
                <a:gd name="connsiteX451" fmla="*/ 3572212 w 3776662"/>
                <a:gd name="connsiteY451" fmla="*/ 717661 h 2540425"/>
                <a:gd name="connsiteX452" fmla="*/ 3572808 w 3776662"/>
                <a:gd name="connsiteY452" fmla="*/ 725708 h 2540425"/>
                <a:gd name="connsiteX453" fmla="*/ 3573702 w 3776662"/>
                <a:gd name="connsiteY453" fmla="*/ 733755 h 2540425"/>
                <a:gd name="connsiteX454" fmla="*/ 3573702 w 3776662"/>
                <a:gd name="connsiteY454" fmla="*/ 741504 h 2540425"/>
                <a:gd name="connsiteX455" fmla="*/ 3573702 w 3776662"/>
                <a:gd name="connsiteY455" fmla="*/ 2268620 h 2540425"/>
                <a:gd name="connsiteX456" fmla="*/ 3640461 w 3776662"/>
                <a:gd name="connsiteY456" fmla="*/ 2268620 h 2540425"/>
                <a:gd name="connsiteX457" fmla="*/ 3647614 w 3776662"/>
                <a:gd name="connsiteY457" fmla="*/ 2268620 h 2540425"/>
                <a:gd name="connsiteX458" fmla="*/ 3654469 w 3776662"/>
                <a:gd name="connsiteY458" fmla="*/ 2269216 h 2540425"/>
                <a:gd name="connsiteX459" fmla="*/ 3661323 w 3776662"/>
                <a:gd name="connsiteY459" fmla="*/ 2269812 h 2540425"/>
                <a:gd name="connsiteX460" fmla="*/ 3667880 w 3776662"/>
                <a:gd name="connsiteY460" fmla="*/ 2271302 h 2540425"/>
                <a:gd name="connsiteX461" fmla="*/ 3674437 w 3776662"/>
                <a:gd name="connsiteY461" fmla="*/ 2272494 h 2540425"/>
                <a:gd name="connsiteX462" fmla="*/ 3680994 w 3776662"/>
                <a:gd name="connsiteY462" fmla="*/ 2274581 h 2540425"/>
                <a:gd name="connsiteX463" fmla="*/ 3687253 w 3776662"/>
                <a:gd name="connsiteY463" fmla="*/ 2276965 h 2540425"/>
                <a:gd name="connsiteX464" fmla="*/ 3693511 w 3776662"/>
                <a:gd name="connsiteY464" fmla="*/ 2279051 h 2540425"/>
                <a:gd name="connsiteX465" fmla="*/ 3699472 w 3776662"/>
                <a:gd name="connsiteY465" fmla="*/ 2281733 h 2540425"/>
                <a:gd name="connsiteX466" fmla="*/ 3705432 w 3776662"/>
                <a:gd name="connsiteY466" fmla="*/ 2284714 h 2540425"/>
                <a:gd name="connsiteX467" fmla="*/ 3711095 w 3776662"/>
                <a:gd name="connsiteY467" fmla="*/ 2288290 h 2540425"/>
                <a:gd name="connsiteX468" fmla="*/ 3716757 w 3776662"/>
                <a:gd name="connsiteY468" fmla="*/ 2291568 h 2540425"/>
                <a:gd name="connsiteX469" fmla="*/ 3722122 w 3776662"/>
                <a:gd name="connsiteY469" fmla="*/ 2295443 h 2540425"/>
                <a:gd name="connsiteX470" fmla="*/ 3727189 w 3776662"/>
                <a:gd name="connsiteY470" fmla="*/ 2299317 h 2540425"/>
                <a:gd name="connsiteX471" fmla="*/ 3731957 w 3776662"/>
                <a:gd name="connsiteY471" fmla="*/ 2303788 h 2540425"/>
                <a:gd name="connsiteX472" fmla="*/ 3736726 w 3776662"/>
                <a:gd name="connsiteY472" fmla="*/ 2307960 h 2540425"/>
                <a:gd name="connsiteX473" fmla="*/ 3741196 w 3776662"/>
                <a:gd name="connsiteY473" fmla="*/ 2312729 h 2540425"/>
                <a:gd name="connsiteX474" fmla="*/ 3745369 w 3776662"/>
                <a:gd name="connsiteY474" fmla="*/ 2318093 h 2540425"/>
                <a:gd name="connsiteX475" fmla="*/ 3749839 w 3776662"/>
                <a:gd name="connsiteY475" fmla="*/ 2323160 h 2540425"/>
                <a:gd name="connsiteX476" fmla="*/ 3753117 w 3776662"/>
                <a:gd name="connsiteY476" fmla="*/ 2328524 h 2540425"/>
                <a:gd name="connsiteX477" fmla="*/ 3756694 w 3776662"/>
                <a:gd name="connsiteY477" fmla="*/ 2334187 h 2540425"/>
                <a:gd name="connsiteX478" fmla="*/ 3760270 w 3776662"/>
                <a:gd name="connsiteY478" fmla="*/ 2339850 h 2540425"/>
                <a:gd name="connsiteX479" fmla="*/ 3763251 w 3776662"/>
                <a:gd name="connsiteY479" fmla="*/ 2345512 h 2540425"/>
                <a:gd name="connsiteX480" fmla="*/ 3765933 w 3776662"/>
                <a:gd name="connsiteY480" fmla="*/ 2351473 h 2540425"/>
                <a:gd name="connsiteX481" fmla="*/ 3768317 w 3776662"/>
                <a:gd name="connsiteY481" fmla="*/ 2357433 h 2540425"/>
                <a:gd name="connsiteX482" fmla="*/ 3770701 w 3776662"/>
                <a:gd name="connsiteY482" fmla="*/ 2363990 h 2540425"/>
                <a:gd name="connsiteX483" fmla="*/ 3772191 w 3776662"/>
                <a:gd name="connsiteY483" fmla="*/ 2370547 h 2540425"/>
                <a:gd name="connsiteX484" fmla="*/ 3773682 w 3776662"/>
                <a:gd name="connsiteY484" fmla="*/ 2377104 h 2540425"/>
                <a:gd name="connsiteX485" fmla="*/ 3774874 w 3776662"/>
                <a:gd name="connsiteY485" fmla="*/ 2383958 h 2540425"/>
                <a:gd name="connsiteX486" fmla="*/ 3775768 w 3776662"/>
                <a:gd name="connsiteY486" fmla="*/ 2390515 h 2540425"/>
                <a:gd name="connsiteX487" fmla="*/ 3776364 w 3776662"/>
                <a:gd name="connsiteY487" fmla="*/ 2397370 h 2540425"/>
                <a:gd name="connsiteX488" fmla="*/ 3776662 w 3776662"/>
                <a:gd name="connsiteY488" fmla="*/ 2404224 h 2540425"/>
                <a:gd name="connsiteX489" fmla="*/ 3776364 w 3776662"/>
                <a:gd name="connsiteY489" fmla="*/ 2411377 h 2540425"/>
                <a:gd name="connsiteX490" fmla="*/ 3775768 w 3776662"/>
                <a:gd name="connsiteY490" fmla="*/ 2418232 h 2540425"/>
                <a:gd name="connsiteX491" fmla="*/ 3774874 w 3776662"/>
                <a:gd name="connsiteY491" fmla="*/ 2425087 h 2540425"/>
                <a:gd name="connsiteX492" fmla="*/ 3773682 w 3776662"/>
                <a:gd name="connsiteY492" fmla="*/ 2431941 h 2540425"/>
                <a:gd name="connsiteX493" fmla="*/ 3772191 w 3776662"/>
                <a:gd name="connsiteY493" fmla="*/ 2438498 h 2540425"/>
                <a:gd name="connsiteX494" fmla="*/ 3770701 w 3776662"/>
                <a:gd name="connsiteY494" fmla="*/ 2445055 h 2540425"/>
                <a:gd name="connsiteX495" fmla="*/ 3768317 w 3776662"/>
                <a:gd name="connsiteY495" fmla="*/ 2451016 h 2540425"/>
                <a:gd name="connsiteX496" fmla="*/ 3765933 w 3776662"/>
                <a:gd name="connsiteY496" fmla="*/ 2457274 h 2540425"/>
                <a:gd name="connsiteX497" fmla="*/ 3763251 w 3776662"/>
                <a:gd name="connsiteY497" fmla="*/ 2463235 h 2540425"/>
                <a:gd name="connsiteX498" fmla="*/ 3760270 w 3776662"/>
                <a:gd name="connsiteY498" fmla="*/ 2469195 h 2540425"/>
                <a:gd name="connsiteX499" fmla="*/ 3756694 w 3776662"/>
                <a:gd name="connsiteY499" fmla="*/ 2474858 h 2540425"/>
                <a:gd name="connsiteX500" fmla="*/ 3753117 w 3776662"/>
                <a:gd name="connsiteY500" fmla="*/ 2480521 h 2540425"/>
                <a:gd name="connsiteX501" fmla="*/ 3749839 w 3776662"/>
                <a:gd name="connsiteY501" fmla="*/ 2485885 h 2540425"/>
                <a:gd name="connsiteX502" fmla="*/ 3745369 w 3776662"/>
                <a:gd name="connsiteY502" fmla="*/ 2490952 h 2540425"/>
                <a:gd name="connsiteX503" fmla="*/ 3741196 w 3776662"/>
                <a:gd name="connsiteY503" fmla="*/ 2495720 h 2540425"/>
                <a:gd name="connsiteX504" fmla="*/ 3736726 w 3776662"/>
                <a:gd name="connsiteY504" fmla="*/ 2500489 h 2540425"/>
                <a:gd name="connsiteX505" fmla="*/ 3731957 w 3776662"/>
                <a:gd name="connsiteY505" fmla="*/ 2505257 h 2540425"/>
                <a:gd name="connsiteX506" fmla="*/ 3727189 w 3776662"/>
                <a:gd name="connsiteY506" fmla="*/ 2509132 h 2540425"/>
                <a:gd name="connsiteX507" fmla="*/ 3722122 w 3776662"/>
                <a:gd name="connsiteY507" fmla="*/ 2513602 h 2540425"/>
                <a:gd name="connsiteX508" fmla="*/ 3716757 w 3776662"/>
                <a:gd name="connsiteY508" fmla="*/ 2517477 h 2540425"/>
                <a:gd name="connsiteX509" fmla="*/ 3711095 w 3776662"/>
                <a:gd name="connsiteY509" fmla="*/ 2521053 h 2540425"/>
                <a:gd name="connsiteX510" fmla="*/ 3705432 w 3776662"/>
                <a:gd name="connsiteY510" fmla="*/ 2524033 h 2540425"/>
                <a:gd name="connsiteX511" fmla="*/ 3699472 w 3776662"/>
                <a:gd name="connsiteY511" fmla="*/ 2527014 h 2540425"/>
                <a:gd name="connsiteX512" fmla="*/ 3693511 w 3776662"/>
                <a:gd name="connsiteY512" fmla="*/ 2529696 h 2540425"/>
                <a:gd name="connsiteX513" fmla="*/ 3687253 w 3776662"/>
                <a:gd name="connsiteY513" fmla="*/ 2532080 h 2540425"/>
                <a:gd name="connsiteX514" fmla="*/ 3680994 w 3776662"/>
                <a:gd name="connsiteY514" fmla="*/ 2534464 h 2540425"/>
                <a:gd name="connsiteX515" fmla="*/ 3674437 w 3776662"/>
                <a:gd name="connsiteY515" fmla="*/ 2535955 h 2540425"/>
                <a:gd name="connsiteX516" fmla="*/ 3667880 w 3776662"/>
                <a:gd name="connsiteY516" fmla="*/ 2537743 h 2540425"/>
                <a:gd name="connsiteX517" fmla="*/ 3661323 w 3776662"/>
                <a:gd name="connsiteY517" fmla="*/ 2539233 h 2540425"/>
                <a:gd name="connsiteX518" fmla="*/ 3654469 w 3776662"/>
                <a:gd name="connsiteY518" fmla="*/ 2540127 h 2540425"/>
                <a:gd name="connsiteX519" fmla="*/ 3647614 w 3776662"/>
                <a:gd name="connsiteY519" fmla="*/ 2540425 h 2540425"/>
                <a:gd name="connsiteX520" fmla="*/ 3640461 w 3776662"/>
                <a:gd name="connsiteY520" fmla="*/ 2540425 h 2540425"/>
                <a:gd name="connsiteX521" fmla="*/ 136200 w 3776662"/>
                <a:gd name="connsiteY521" fmla="*/ 2540425 h 2540425"/>
                <a:gd name="connsiteX522" fmla="*/ 129048 w 3776662"/>
                <a:gd name="connsiteY522" fmla="*/ 2540425 h 2540425"/>
                <a:gd name="connsiteX523" fmla="*/ 122193 w 3776662"/>
                <a:gd name="connsiteY523" fmla="*/ 2540127 h 2540425"/>
                <a:gd name="connsiteX524" fmla="*/ 115338 w 3776662"/>
                <a:gd name="connsiteY524" fmla="*/ 2539233 h 2540425"/>
                <a:gd name="connsiteX525" fmla="*/ 108781 w 3776662"/>
                <a:gd name="connsiteY525" fmla="*/ 2537743 h 2540425"/>
                <a:gd name="connsiteX526" fmla="*/ 102225 w 3776662"/>
                <a:gd name="connsiteY526" fmla="*/ 2535955 h 2540425"/>
                <a:gd name="connsiteX527" fmla="*/ 95668 w 3776662"/>
                <a:gd name="connsiteY527" fmla="*/ 2534464 h 2540425"/>
                <a:gd name="connsiteX528" fmla="*/ 89409 w 3776662"/>
                <a:gd name="connsiteY528" fmla="*/ 2532080 h 2540425"/>
                <a:gd name="connsiteX529" fmla="*/ 83151 w 3776662"/>
                <a:gd name="connsiteY529" fmla="*/ 2529696 h 2540425"/>
                <a:gd name="connsiteX530" fmla="*/ 77190 w 3776662"/>
                <a:gd name="connsiteY530" fmla="*/ 2527014 h 2540425"/>
                <a:gd name="connsiteX531" fmla="*/ 71229 w 3776662"/>
                <a:gd name="connsiteY531" fmla="*/ 2524033 h 2540425"/>
                <a:gd name="connsiteX532" fmla="*/ 65567 w 3776662"/>
                <a:gd name="connsiteY532" fmla="*/ 2521053 h 2540425"/>
                <a:gd name="connsiteX533" fmla="*/ 60202 w 3776662"/>
                <a:gd name="connsiteY533" fmla="*/ 2517477 h 2540425"/>
                <a:gd name="connsiteX534" fmla="*/ 54540 w 3776662"/>
                <a:gd name="connsiteY534" fmla="*/ 2513602 h 2540425"/>
                <a:gd name="connsiteX535" fmla="*/ 49473 w 3776662"/>
                <a:gd name="connsiteY535" fmla="*/ 2509132 h 2540425"/>
                <a:gd name="connsiteX536" fmla="*/ 44705 w 3776662"/>
                <a:gd name="connsiteY536" fmla="*/ 2505257 h 2540425"/>
                <a:gd name="connsiteX537" fmla="*/ 39936 w 3776662"/>
                <a:gd name="connsiteY537" fmla="*/ 2500489 h 2540425"/>
                <a:gd name="connsiteX538" fmla="*/ 35466 w 3776662"/>
                <a:gd name="connsiteY538" fmla="*/ 2495720 h 2540425"/>
                <a:gd name="connsiteX539" fmla="*/ 31293 w 3776662"/>
                <a:gd name="connsiteY539" fmla="*/ 2490952 h 2540425"/>
                <a:gd name="connsiteX540" fmla="*/ 27419 w 3776662"/>
                <a:gd name="connsiteY540" fmla="*/ 2485885 h 2540425"/>
                <a:gd name="connsiteX541" fmla="*/ 23544 w 3776662"/>
                <a:gd name="connsiteY541" fmla="*/ 2480521 h 2540425"/>
                <a:gd name="connsiteX542" fmla="*/ 19968 w 3776662"/>
                <a:gd name="connsiteY542" fmla="*/ 2474858 h 2540425"/>
                <a:gd name="connsiteX543" fmla="*/ 16392 w 3776662"/>
                <a:gd name="connsiteY543" fmla="*/ 2469195 h 2540425"/>
                <a:gd name="connsiteX544" fmla="*/ 13411 w 3776662"/>
                <a:gd name="connsiteY544" fmla="*/ 2463235 h 2540425"/>
                <a:gd name="connsiteX545" fmla="*/ 10729 w 3776662"/>
                <a:gd name="connsiteY545" fmla="*/ 2457274 h 2540425"/>
                <a:gd name="connsiteX546" fmla="*/ 8345 w 3776662"/>
                <a:gd name="connsiteY546" fmla="*/ 2451016 h 2540425"/>
                <a:gd name="connsiteX547" fmla="*/ 5960 w 3776662"/>
                <a:gd name="connsiteY547" fmla="*/ 2445055 h 2540425"/>
                <a:gd name="connsiteX548" fmla="*/ 4470 w 3776662"/>
                <a:gd name="connsiteY548" fmla="*/ 2438498 h 2540425"/>
                <a:gd name="connsiteX549" fmla="*/ 2980 w 3776662"/>
                <a:gd name="connsiteY549" fmla="*/ 2431941 h 2540425"/>
                <a:gd name="connsiteX550" fmla="*/ 1788 w 3776662"/>
                <a:gd name="connsiteY550" fmla="*/ 2425087 h 2540425"/>
                <a:gd name="connsiteX551" fmla="*/ 894 w 3776662"/>
                <a:gd name="connsiteY551" fmla="*/ 2418232 h 2540425"/>
                <a:gd name="connsiteX552" fmla="*/ 298 w 3776662"/>
                <a:gd name="connsiteY552" fmla="*/ 2411377 h 2540425"/>
                <a:gd name="connsiteX553" fmla="*/ 0 w 3776662"/>
                <a:gd name="connsiteY553" fmla="*/ 2404224 h 2540425"/>
                <a:gd name="connsiteX554" fmla="*/ 298 w 3776662"/>
                <a:gd name="connsiteY554" fmla="*/ 2397370 h 2540425"/>
                <a:gd name="connsiteX555" fmla="*/ 894 w 3776662"/>
                <a:gd name="connsiteY555" fmla="*/ 2390515 h 2540425"/>
                <a:gd name="connsiteX556" fmla="*/ 1788 w 3776662"/>
                <a:gd name="connsiteY556" fmla="*/ 2383958 h 2540425"/>
                <a:gd name="connsiteX557" fmla="*/ 2980 w 3776662"/>
                <a:gd name="connsiteY557" fmla="*/ 2377104 h 2540425"/>
                <a:gd name="connsiteX558" fmla="*/ 4470 w 3776662"/>
                <a:gd name="connsiteY558" fmla="*/ 2370547 h 2540425"/>
                <a:gd name="connsiteX559" fmla="*/ 5960 w 3776662"/>
                <a:gd name="connsiteY559" fmla="*/ 2363990 h 2540425"/>
                <a:gd name="connsiteX560" fmla="*/ 8345 w 3776662"/>
                <a:gd name="connsiteY560" fmla="*/ 2357433 h 2540425"/>
                <a:gd name="connsiteX561" fmla="*/ 10729 w 3776662"/>
                <a:gd name="connsiteY561" fmla="*/ 2351473 h 2540425"/>
                <a:gd name="connsiteX562" fmla="*/ 13411 w 3776662"/>
                <a:gd name="connsiteY562" fmla="*/ 2345512 h 2540425"/>
                <a:gd name="connsiteX563" fmla="*/ 16392 w 3776662"/>
                <a:gd name="connsiteY563" fmla="*/ 2339850 h 2540425"/>
                <a:gd name="connsiteX564" fmla="*/ 19968 w 3776662"/>
                <a:gd name="connsiteY564" fmla="*/ 2334187 h 2540425"/>
                <a:gd name="connsiteX565" fmla="*/ 23544 w 3776662"/>
                <a:gd name="connsiteY565" fmla="*/ 2328524 h 2540425"/>
                <a:gd name="connsiteX566" fmla="*/ 27419 w 3776662"/>
                <a:gd name="connsiteY566" fmla="*/ 2323160 h 2540425"/>
                <a:gd name="connsiteX567" fmla="*/ 31293 w 3776662"/>
                <a:gd name="connsiteY567" fmla="*/ 2318093 h 2540425"/>
                <a:gd name="connsiteX568" fmla="*/ 35466 w 3776662"/>
                <a:gd name="connsiteY568" fmla="*/ 2312729 h 2540425"/>
                <a:gd name="connsiteX569" fmla="*/ 39936 w 3776662"/>
                <a:gd name="connsiteY569" fmla="*/ 2307960 h 2540425"/>
                <a:gd name="connsiteX570" fmla="*/ 44705 w 3776662"/>
                <a:gd name="connsiteY570" fmla="*/ 2303788 h 2540425"/>
                <a:gd name="connsiteX571" fmla="*/ 49473 w 3776662"/>
                <a:gd name="connsiteY571" fmla="*/ 2299317 h 2540425"/>
                <a:gd name="connsiteX572" fmla="*/ 54540 w 3776662"/>
                <a:gd name="connsiteY572" fmla="*/ 2295443 h 2540425"/>
                <a:gd name="connsiteX573" fmla="*/ 60202 w 3776662"/>
                <a:gd name="connsiteY573" fmla="*/ 2291568 h 2540425"/>
                <a:gd name="connsiteX574" fmla="*/ 65567 w 3776662"/>
                <a:gd name="connsiteY574" fmla="*/ 2288290 h 2540425"/>
                <a:gd name="connsiteX575" fmla="*/ 71229 w 3776662"/>
                <a:gd name="connsiteY575" fmla="*/ 2284714 h 2540425"/>
                <a:gd name="connsiteX576" fmla="*/ 77190 w 3776662"/>
                <a:gd name="connsiteY576" fmla="*/ 2281733 h 2540425"/>
                <a:gd name="connsiteX577" fmla="*/ 83151 w 3776662"/>
                <a:gd name="connsiteY577" fmla="*/ 2279051 h 2540425"/>
                <a:gd name="connsiteX578" fmla="*/ 89409 w 3776662"/>
                <a:gd name="connsiteY578" fmla="*/ 2276965 h 2540425"/>
                <a:gd name="connsiteX579" fmla="*/ 95668 w 3776662"/>
                <a:gd name="connsiteY579" fmla="*/ 2274581 h 2540425"/>
                <a:gd name="connsiteX580" fmla="*/ 102225 w 3776662"/>
                <a:gd name="connsiteY580" fmla="*/ 2272494 h 2540425"/>
                <a:gd name="connsiteX581" fmla="*/ 108781 w 3776662"/>
                <a:gd name="connsiteY581" fmla="*/ 2271302 h 2540425"/>
                <a:gd name="connsiteX582" fmla="*/ 115338 w 3776662"/>
                <a:gd name="connsiteY582" fmla="*/ 2269812 h 2540425"/>
                <a:gd name="connsiteX583" fmla="*/ 122193 w 3776662"/>
                <a:gd name="connsiteY583" fmla="*/ 2269216 h 2540425"/>
                <a:gd name="connsiteX584" fmla="*/ 129048 w 3776662"/>
                <a:gd name="connsiteY584" fmla="*/ 2268620 h 2540425"/>
                <a:gd name="connsiteX585" fmla="*/ 136200 w 3776662"/>
                <a:gd name="connsiteY585" fmla="*/ 2268620 h 2540425"/>
                <a:gd name="connsiteX586" fmla="*/ 202960 w 3776662"/>
                <a:gd name="connsiteY586" fmla="*/ 2268620 h 2540425"/>
                <a:gd name="connsiteX587" fmla="*/ 202960 w 3776662"/>
                <a:gd name="connsiteY587" fmla="*/ 741504 h 2540425"/>
                <a:gd name="connsiteX588" fmla="*/ 202960 w 3776662"/>
                <a:gd name="connsiteY588" fmla="*/ 733755 h 2540425"/>
                <a:gd name="connsiteX589" fmla="*/ 203854 w 3776662"/>
                <a:gd name="connsiteY589" fmla="*/ 725708 h 2540425"/>
                <a:gd name="connsiteX590" fmla="*/ 204450 w 3776662"/>
                <a:gd name="connsiteY590" fmla="*/ 717661 h 2540425"/>
                <a:gd name="connsiteX591" fmla="*/ 205940 w 3776662"/>
                <a:gd name="connsiteY591" fmla="*/ 709912 h 2540425"/>
                <a:gd name="connsiteX592" fmla="*/ 207728 w 3776662"/>
                <a:gd name="connsiteY592" fmla="*/ 702760 h 2540425"/>
                <a:gd name="connsiteX593" fmla="*/ 209814 w 3776662"/>
                <a:gd name="connsiteY593" fmla="*/ 695309 h 2540425"/>
                <a:gd name="connsiteX594" fmla="*/ 212497 w 3776662"/>
                <a:gd name="connsiteY594" fmla="*/ 687858 h 2540425"/>
                <a:gd name="connsiteX595" fmla="*/ 214881 w 3776662"/>
                <a:gd name="connsiteY595" fmla="*/ 681003 h 2540425"/>
                <a:gd name="connsiteX596" fmla="*/ 218159 w 3776662"/>
                <a:gd name="connsiteY596" fmla="*/ 674149 h 2540425"/>
                <a:gd name="connsiteX597" fmla="*/ 221438 w 3776662"/>
                <a:gd name="connsiteY597" fmla="*/ 666996 h 2540425"/>
                <a:gd name="connsiteX598" fmla="*/ 225312 w 3776662"/>
                <a:gd name="connsiteY598" fmla="*/ 660439 h 2540425"/>
                <a:gd name="connsiteX599" fmla="*/ 229186 w 3776662"/>
                <a:gd name="connsiteY599" fmla="*/ 654478 h 2540425"/>
                <a:gd name="connsiteX600" fmla="*/ 233657 w 3776662"/>
                <a:gd name="connsiteY600" fmla="*/ 647922 h 2540425"/>
                <a:gd name="connsiteX601" fmla="*/ 238425 w 3776662"/>
                <a:gd name="connsiteY601" fmla="*/ 642259 h 2540425"/>
                <a:gd name="connsiteX602" fmla="*/ 243194 w 3776662"/>
                <a:gd name="connsiteY602" fmla="*/ 636597 h 2540425"/>
                <a:gd name="connsiteX603" fmla="*/ 248260 w 3776662"/>
                <a:gd name="connsiteY603" fmla="*/ 631232 h 2540425"/>
                <a:gd name="connsiteX604" fmla="*/ 253923 w 3776662"/>
                <a:gd name="connsiteY604" fmla="*/ 625867 h 2540425"/>
                <a:gd name="connsiteX605" fmla="*/ 259586 w 3776662"/>
                <a:gd name="connsiteY605" fmla="*/ 621099 h 2540425"/>
                <a:gd name="connsiteX606" fmla="*/ 265844 w 3776662"/>
                <a:gd name="connsiteY606" fmla="*/ 616330 h 2540425"/>
                <a:gd name="connsiteX607" fmla="*/ 271805 w 3776662"/>
                <a:gd name="connsiteY607" fmla="*/ 612158 h 2540425"/>
                <a:gd name="connsiteX608" fmla="*/ 277766 w 3776662"/>
                <a:gd name="connsiteY608" fmla="*/ 607985 h 2540425"/>
                <a:gd name="connsiteX609" fmla="*/ 284918 w 3776662"/>
                <a:gd name="connsiteY609" fmla="*/ 604111 h 2540425"/>
                <a:gd name="connsiteX610" fmla="*/ 291177 w 3776662"/>
                <a:gd name="connsiteY610" fmla="*/ 600833 h 2540425"/>
                <a:gd name="connsiteX611" fmla="*/ 298330 w 3776662"/>
                <a:gd name="connsiteY611" fmla="*/ 597852 h 2540425"/>
                <a:gd name="connsiteX612" fmla="*/ 305185 w 3776662"/>
                <a:gd name="connsiteY612" fmla="*/ 594574 h 2540425"/>
                <a:gd name="connsiteX613" fmla="*/ 312635 w 3776662"/>
                <a:gd name="connsiteY613" fmla="*/ 592488 h 2540425"/>
                <a:gd name="connsiteX614" fmla="*/ 319788 w 3776662"/>
                <a:gd name="connsiteY614" fmla="*/ 590402 h 2540425"/>
                <a:gd name="connsiteX615" fmla="*/ 327835 w 3776662"/>
                <a:gd name="connsiteY615" fmla="*/ 588613 h 2540425"/>
                <a:gd name="connsiteX616" fmla="*/ 334988 w 3776662"/>
                <a:gd name="connsiteY616" fmla="*/ 587421 h 2540425"/>
                <a:gd name="connsiteX617" fmla="*/ 343333 w 3776662"/>
                <a:gd name="connsiteY617" fmla="*/ 585931 h 2540425"/>
                <a:gd name="connsiteX618" fmla="*/ 351082 w 3776662"/>
                <a:gd name="connsiteY618" fmla="*/ 585633 h 2540425"/>
                <a:gd name="connsiteX619" fmla="*/ 358830 w 3776662"/>
                <a:gd name="connsiteY619" fmla="*/ 585633 h 2540425"/>
                <a:gd name="connsiteX620" fmla="*/ 1087817 w 3776662"/>
                <a:gd name="connsiteY620" fmla="*/ 585633 h 2540425"/>
                <a:gd name="connsiteX621" fmla="*/ 1087817 w 3776662"/>
                <a:gd name="connsiteY621" fmla="*/ 2268620 h 2540425"/>
                <a:gd name="connsiteX622" fmla="*/ 1173650 w 3776662"/>
                <a:gd name="connsiteY622" fmla="*/ 2268620 h 2540425"/>
                <a:gd name="connsiteX623" fmla="*/ 1173650 w 3776662"/>
                <a:gd name="connsiteY623" fmla="*/ 156169 h 2540425"/>
                <a:gd name="connsiteX624" fmla="*/ 1173650 w 3776662"/>
                <a:gd name="connsiteY624" fmla="*/ 148122 h 2540425"/>
                <a:gd name="connsiteX625" fmla="*/ 1174246 w 3776662"/>
                <a:gd name="connsiteY625" fmla="*/ 140075 h 2540425"/>
                <a:gd name="connsiteX626" fmla="*/ 1175439 w 3776662"/>
                <a:gd name="connsiteY626" fmla="*/ 132326 h 2540425"/>
                <a:gd name="connsiteX627" fmla="*/ 1176929 w 3776662"/>
                <a:gd name="connsiteY627" fmla="*/ 124279 h 2540425"/>
                <a:gd name="connsiteX628" fmla="*/ 1178419 w 3776662"/>
                <a:gd name="connsiteY628" fmla="*/ 117127 h 2540425"/>
                <a:gd name="connsiteX629" fmla="*/ 1180803 w 3776662"/>
                <a:gd name="connsiteY629" fmla="*/ 109676 h 2540425"/>
                <a:gd name="connsiteX630" fmla="*/ 1182889 w 3776662"/>
                <a:gd name="connsiteY630" fmla="*/ 102225 h 2540425"/>
                <a:gd name="connsiteX631" fmla="*/ 1185870 w 3776662"/>
                <a:gd name="connsiteY631" fmla="*/ 95370 h 2540425"/>
                <a:gd name="connsiteX632" fmla="*/ 1188850 w 3776662"/>
                <a:gd name="connsiteY632" fmla="*/ 88516 h 2540425"/>
                <a:gd name="connsiteX633" fmla="*/ 1192426 w 3776662"/>
                <a:gd name="connsiteY633" fmla="*/ 81363 h 2540425"/>
                <a:gd name="connsiteX634" fmla="*/ 1196301 w 3776662"/>
                <a:gd name="connsiteY634" fmla="*/ 75104 h 2540425"/>
                <a:gd name="connsiteX635" fmla="*/ 1200175 w 3776662"/>
                <a:gd name="connsiteY635" fmla="*/ 68547 h 2540425"/>
                <a:gd name="connsiteX636" fmla="*/ 1204646 w 3776662"/>
                <a:gd name="connsiteY636" fmla="*/ 62289 h 2540425"/>
                <a:gd name="connsiteX637" fmla="*/ 1209414 w 3776662"/>
                <a:gd name="connsiteY637" fmla="*/ 56924 h 2540425"/>
                <a:gd name="connsiteX638" fmla="*/ 1214183 w 3776662"/>
                <a:gd name="connsiteY638" fmla="*/ 51261 h 2540425"/>
                <a:gd name="connsiteX639" fmla="*/ 1219249 w 3776662"/>
                <a:gd name="connsiteY639" fmla="*/ 45599 h 2540425"/>
                <a:gd name="connsiteX640" fmla="*/ 1224912 w 3776662"/>
                <a:gd name="connsiteY640" fmla="*/ 40234 h 2540425"/>
                <a:gd name="connsiteX641" fmla="*/ 1230574 w 3776662"/>
                <a:gd name="connsiteY641" fmla="*/ 35466 h 2540425"/>
                <a:gd name="connsiteX642" fmla="*/ 1236237 w 3776662"/>
                <a:gd name="connsiteY642" fmla="*/ 30697 h 2540425"/>
                <a:gd name="connsiteX643" fmla="*/ 1242794 w 3776662"/>
                <a:gd name="connsiteY643" fmla="*/ 26525 h 2540425"/>
                <a:gd name="connsiteX644" fmla="*/ 1248754 w 3776662"/>
                <a:gd name="connsiteY644" fmla="*/ 22650 h 2540425"/>
                <a:gd name="connsiteX645" fmla="*/ 1255311 w 3776662"/>
                <a:gd name="connsiteY645" fmla="*/ 18776 h 2540425"/>
                <a:gd name="connsiteX646" fmla="*/ 1262166 w 3776662"/>
                <a:gd name="connsiteY646" fmla="*/ 15200 h 2540425"/>
                <a:gd name="connsiteX647" fmla="*/ 1269021 w 3776662"/>
                <a:gd name="connsiteY647" fmla="*/ 12219 h 2540425"/>
                <a:gd name="connsiteX648" fmla="*/ 1276173 w 3776662"/>
                <a:gd name="connsiteY648" fmla="*/ 9239 h 2540425"/>
                <a:gd name="connsiteX649" fmla="*/ 1283326 w 3776662"/>
                <a:gd name="connsiteY649" fmla="*/ 6855 h 2540425"/>
                <a:gd name="connsiteX650" fmla="*/ 1290777 w 3776662"/>
                <a:gd name="connsiteY650" fmla="*/ 4768 h 2540425"/>
                <a:gd name="connsiteX651" fmla="*/ 1298526 w 3776662"/>
                <a:gd name="connsiteY651" fmla="*/ 2980 h 2540425"/>
                <a:gd name="connsiteX652" fmla="*/ 1305977 w 3776662"/>
                <a:gd name="connsiteY652" fmla="*/ 1788 h 2540425"/>
                <a:gd name="connsiteX653" fmla="*/ 1313725 w 3776662"/>
                <a:gd name="connsiteY653" fmla="*/ 298 h 25404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 ang="0">
                  <a:pos x="connsiteX486" y="connsiteY486"/>
                </a:cxn>
                <a:cxn ang="0">
                  <a:pos x="connsiteX487" y="connsiteY487"/>
                </a:cxn>
                <a:cxn ang="0">
                  <a:pos x="connsiteX488" y="connsiteY488"/>
                </a:cxn>
                <a:cxn ang="0">
                  <a:pos x="connsiteX489" y="connsiteY489"/>
                </a:cxn>
                <a:cxn ang="0">
                  <a:pos x="connsiteX490" y="connsiteY490"/>
                </a:cxn>
                <a:cxn ang="0">
                  <a:pos x="connsiteX491" y="connsiteY491"/>
                </a:cxn>
                <a:cxn ang="0">
                  <a:pos x="connsiteX492" y="connsiteY492"/>
                </a:cxn>
                <a:cxn ang="0">
                  <a:pos x="connsiteX493" y="connsiteY493"/>
                </a:cxn>
                <a:cxn ang="0">
                  <a:pos x="connsiteX494" y="connsiteY494"/>
                </a:cxn>
                <a:cxn ang="0">
                  <a:pos x="connsiteX495" y="connsiteY495"/>
                </a:cxn>
                <a:cxn ang="0">
                  <a:pos x="connsiteX496" y="connsiteY496"/>
                </a:cxn>
                <a:cxn ang="0">
                  <a:pos x="connsiteX497" y="connsiteY497"/>
                </a:cxn>
                <a:cxn ang="0">
                  <a:pos x="connsiteX498" y="connsiteY498"/>
                </a:cxn>
                <a:cxn ang="0">
                  <a:pos x="connsiteX499" y="connsiteY499"/>
                </a:cxn>
                <a:cxn ang="0">
                  <a:pos x="connsiteX500" y="connsiteY500"/>
                </a:cxn>
                <a:cxn ang="0">
                  <a:pos x="connsiteX501" y="connsiteY501"/>
                </a:cxn>
                <a:cxn ang="0">
                  <a:pos x="connsiteX502" y="connsiteY502"/>
                </a:cxn>
                <a:cxn ang="0">
                  <a:pos x="connsiteX503" y="connsiteY503"/>
                </a:cxn>
                <a:cxn ang="0">
                  <a:pos x="connsiteX504" y="connsiteY504"/>
                </a:cxn>
                <a:cxn ang="0">
                  <a:pos x="connsiteX505" y="connsiteY505"/>
                </a:cxn>
                <a:cxn ang="0">
                  <a:pos x="connsiteX506" y="connsiteY506"/>
                </a:cxn>
                <a:cxn ang="0">
                  <a:pos x="connsiteX507" y="connsiteY507"/>
                </a:cxn>
                <a:cxn ang="0">
                  <a:pos x="connsiteX508" y="connsiteY508"/>
                </a:cxn>
                <a:cxn ang="0">
                  <a:pos x="connsiteX509" y="connsiteY509"/>
                </a:cxn>
                <a:cxn ang="0">
                  <a:pos x="connsiteX510" y="connsiteY510"/>
                </a:cxn>
                <a:cxn ang="0">
                  <a:pos x="connsiteX511" y="connsiteY511"/>
                </a:cxn>
                <a:cxn ang="0">
                  <a:pos x="connsiteX512" y="connsiteY512"/>
                </a:cxn>
                <a:cxn ang="0">
                  <a:pos x="connsiteX513" y="connsiteY513"/>
                </a:cxn>
                <a:cxn ang="0">
                  <a:pos x="connsiteX514" y="connsiteY514"/>
                </a:cxn>
                <a:cxn ang="0">
                  <a:pos x="connsiteX515" y="connsiteY515"/>
                </a:cxn>
                <a:cxn ang="0">
                  <a:pos x="connsiteX516" y="connsiteY516"/>
                </a:cxn>
                <a:cxn ang="0">
                  <a:pos x="connsiteX517" y="connsiteY517"/>
                </a:cxn>
                <a:cxn ang="0">
                  <a:pos x="connsiteX518" y="connsiteY518"/>
                </a:cxn>
                <a:cxn ang="0">
                  <a:pos x="connsiteX519" y="connsiteY519"/>
                </a:cxn>
                <a:cxn ang="0">
                  <a:pos x="connsiteX520" y="connsiteY520"/>
                </a:cxn>
                <a:cxn ang="0">
                  <a:pos x="connsiteX521" y="connsiteY521"/>
                </a:cxn>
                <a:cxn ang="0">
                  <a:pos x="connsiteX522" y="connsiteY522"/>
                </a:cxn>
                <a:cxn ang="0">
                  <a:pos x="connsiteX523" y="connsiteY523"/>
                </a:cxn>
                <a:cxn ang="0">
                  <a:pos x="connsiteX524" y="connsiteY524"/>
                </a:cxn>
                <a:cxn ang="0">
                  <a:pos x="connsiteX525" y="connsiteY525"/>
                </a:cxn>
                <a:cxn ang="0">
                  <a:pos x="connsiteX526" y="connsiteY526"/>
                </a:cxn>
                <a:cxn ang="0">
                  <a:pos x="connsiteX527" y="connsiteY527"/>
                </a:cxn>
                <a:cxn ang="0">
                  <a:pos x="connsiteX528" y="connsiteY528"/>
                </a:cxn>
                <a:cxn ang="0">
                  <a:pos x="connsiteX529" y="connsiteY529"/>
                </a:cxn>
                <a:cxn ang="0">
                  <a:pos x="connsiteX530" y="connsiteY530"/>
                </a:cxn>
                <a:cxn ang="0">
                  <a:pos x="connsiteX531" y="connsiteY531"/>
                </a:cxn>
                <a:cxn ang="0">
                  <a:pos x="connsiteX532" y="connsiteY532"/>
                </a:cxn>
                <a:cxn ang="0">
                  <a:pos x="connsiteX533" y="connsiteY533"/>
                </a:cxn>
                <a:cxn ang="0">
                  <a:pos x="connsiteX534" y="connsiteY534"/>
                </a:cxn>
                <a:cxn ang="0">
                  <a:pos x="connsiteX535" y="connsiteY535"/>
                </a:cxn>
                <a:cxn ang="0">
                  <a:pos x="connsiteX536" y="connsiteY536"/>
                </a:cxn>
                <a:cxn ang="0">
                  <a:pos x="connsiteX537" y="connsiteY537"/>
                </a:cxn>
                <a:cxn ang="0">
                  <a:pos x="connsiteX538" y="connsiteY538"/>
                </a:cxn>
                <a:cxn ang="0">
                  <a:pos x="connsiteX539" y="connsiteY539"/>
                </a:cxn>
                <a:cxn ang="0">
                  <a:pos x="connsiteX540" y="connsiteY540"/>
                </a:cxn>
                <a:cxn ang="0">
                  <a:pos x="connsiteX541" y="connsiteY541"/>
                </a:cxn>
                <a:cxn ang="0">
                  <a:pos x="connsiteX542" y="connsiteY542"/>
                </a:cxn>
                <a:cxn ang="0">
                  <a:pos x="connsiteX543" y="connsiteY543"/>
                </a:cxn>
                <a:cxn ang="0">
                  <a:pos x="connsiteX544" y="connsiteY544"/>
                </a:cxn>
                <a:cxn ang="0">
                  <a:pos x="connsiteX545" y="connsiteY545"/>
                </a:cxn>
                <a:cxn ang="0">
                  <a:pos x="connsiteX546" y="connsiteY546"/>
                </a:cxn>
                <a:cxn ang="0">
                  <a:pos x="connsiteX547" y="connsiteY547"/>
                </a:cxn>
                <a:cxn ang="0">
                  <a:pos x="connsiteX548" y="connsiteY548"/>
                </a:cxn>
                <a:cxn ang="0">
                  <a:pos x="connsiteX549" y="connsiteY549"/>
                </a:cxn>
                <a:cxn ang="0">
                  <a:pos x="connsiteX550" y="connsiteY550"/>
                </a:cxn>
                <a:cxn ang="0">
                  <a:pos x="connsiteX551" y="connsiteY551"/>
                </a:cxn>
                <a:cxn ang="0">
                  <a:pos x="connsiteX552" y="connsiteY552"/>
                </a:cxn>
                <a:cxn ang="0">
                  <a:pos x="connsiteX553" y="connsiteY553"/>
                </a:cxn>
                <a:cxn ang="0">
                  <a:pos x="connsiteX554" y="connsiteY554"/>
                </a:cxn>
                <a:cxn ang="0">
                  <a:pos x="connsiteX555" y="connsiteY555"/>
                </a:cxn>
                <a:cxn ang="0">
                  <a:pos x="connsiteX556" y="connsiteY556"/>
                </a:cxn>
                <a:cxn ang="0">
                  <a:pos x="connsiteX557" y="connsiteY557"/>
                </a:cxn>
                <a:cxn ang="0">
                  <a:pos x="connsiteX558" y="connsiteY558"/>
                </a:cxn>
                <a:cxn ang="0">
                  <a:pos x="connsiteX559" y="connsiteY559"/>
                </a:cxn>
                <a:cxn ang="0">
                  <a:pos x="connsiteX560" y="connsiteY560"/>
                </a:cxn>
                <a:cxn ang="0">
                  <a:pos x="connsiteX561" y="connsiteY561"/>
                </a:cxn>
                <a:cxn ang="0">
                  <a:pos x="connsiteX562" y="connsiteY562"/>
                </a:cxn>
                <a:cxn ang="0">
                  <a:pos x="connsiteX563" y="connsiteY563"/>
                </a:cxn>
                <a:cxn ang="0">
                  <a:pos x="connsiteX564" y="connsiteY564"/>
                </a:cxn>
                <a:cxn ang="0">
                  <a:pos x="connsiteX565" y="connsiteY565"/>
                </a:cxn>
                <a:cxn ang="0">
                  <a:pos x="connsiteX566" y="connsiteY566"/>
                </a:cxn>
                <a:cxn ang="0">
                  <a:pos x="connsiteX567" y="connsiteY567"/>
                </a:cxn>
                <a:cxn ang="0">
                  <a:pos x="connsiteX568" y="connsiteY568"/>
                </a:cxn>
                <a:cxn ang="0">
                  <a:pos x="connsiteX569" y="connsiteY569"/>
                </a:cxn>
                <a:cxn ang="0">
                  <a:pos x="connsiteX570" y="connsiteY570"/>
                </a:cxn>
                <a:cxn ang="0">
                  <a:pos x="connsiteX571" y="connsiteY571"/>
                </a:cxn>
                <a:cxn ang="0">
                  <a:pos x="connsiteX572" y="connsiteY572"/>
                </a:cxn>
                <a:cxn ang="0">
                  <a:pos x="connsiteX573" y="connsiteY573"/>
                </a:cxn>
                <a:cxn ang="0">
                  <a:pos x="connsiteX574" y="connsiteY574"/>
                </a:cxn>
                <a:cxn ang="0">
                  <a:pos x="connsiteX575" y="connsiteY575"/>
                </a:cxn>
                <a:cxn ang="0">
                  <a:pos x="connsiteX576" y="connsiteY576"/>
                </a:cxn>
                <a:cxn ang="0">
                  <a:pos x="connsiteX577" y="connsiteY577"/>
                </a:cxn>
                <a:cxn ang="0">
                  <a:pos x="connsiteX578" y="connsiteY578"/>
                </a:cxn>
                <a:cxn ang="0">
                  <a:pos x="connsiteX579" y="connsiteY579"/>
                </a:cxn>
                <a:cxn ang="0">
                  <a:pos x="connsiteX580" y="connsiteY580"/>
                </a:cxn>
                <a:cxn ang="0">
                  <a:pos x="connsiteX581" y="connsiteY581"/>
                </a:cxn>
                <a:cxn ang="0">
                  <a:pos x="connsiteX582" y="connsiteY582"/>
                </a:cxn>
                <a:cxn ang="0">
                  <a:pos x="connsiteX583" y="connsiteY583"/>
                </a:cxn>
                <a:cxn ang="0">
                  <a:pos x="connsiteX584" y="connsiteY584"/>
                </a:cxn>
                <a:cxn ang="0">
                  <a:pos x="connsiteX585" y="connsiteY585"/>
                </a:cxn>
                <a:cxn ang="0">
                  <a:pos x="connsiteX586" y="connsiteY586"/>
                </a:cxn>
                <a:cxn ang="0">
                  <a:pos x="connsiteX587" y="connsiteY587"/>
                </a:cxn>
                <a:cxn ang="0">
                  <a:pos x="connsiteX588" y="connsiteY588"/>
                </a:cxn>
                <a:cxn ang="0">
                  <a:pos x="connsiteX589" y="connsiteY589"/>
                </a:cxn>
                <a:cxn ang="0">
                  <a:pos x="connsiteX590" y="connsiteY590"/>
                </a:cxn>
                <a:cxn ang="0">
                  <a:pos x="connsiteX591" y="connsiteY591"/>
                </a:cxn>
                <a:cxn ang="0">
                  <a:pos x="connsiteX592" y="connsiteY592"/>
                </a:cxn>
                <a:cxn ang="0">
                  <a:pos x="connsiteX593" y="connsiteY593"/>
                </a:cxn>
                <a:cxn ang="0">
                  <a:pos x="connsiteX594" y="connsiteY594"/>
                </a:cxn>
                <a:cxn ang="0">
                  <a:pos x="connsiteX595" y="connsiteY595"/>
                </a:cxn>
                <a:cxn ang="0">
                  <a:pos x="connsiteX596" y="connsiteY596"/>
                </a:cxn>
                <a:cxn ang="0">
                  <a:pos x="connsiteX597" y="connsiteY597"/>
                </a:cxn>
                <a:cxn ang="0">
                  <a:pos x="connsiteX598" y="connsiteY598"/>
                </a:cxn>
                <a:cxn ang="0">
                  <a:pos x="connsiteX599" y="connsiteY599"/>
                </a:cxn>
                <a:cxn ang="0">
                  <a:pos x="connsiteX600" y="connsiteY600"/>
                </a:cxn>
                <a:cxn ang="0">
                  <a:pos x="connsiteX601" y="connsiteY601"/>
                </a:cxn>
                <a:cxn ang="0">
                  <a:pos x="connsiteX602" y="connsiteY602"/>
                </a:cxn>
                <a:cxn ang="0">
                  <a:pos x="connsiteX603" y="connsiteY603"/>
                </a:cxn>
                <a:cxn ang="0">
                  <a:pos x="connsiteX604" y="connsiteY604"/>
                </a:cxn>
                <a:cxn ang="0">
                  <a:pos x="connsiteX605" y="connsiteY605"/>
                </a:cxn>
                <a:cxn ang="0">
                  <a:pos x="connsiteX606" y="connsiteY606"/>
                </a:cxn>
                <a:cxn ang="0">
                  <a:pos x="connsiteX607" y="connsiteY607"/>
                </a:cxn>
                <a:cxn ang="0">
                  <a:pos x="connsiteX608" y="connsiteY608"/>
                </a:cxn>
                <a:cxn ang="0">
                  <a:pos x="connsiteX609" y="connsiteY609"/>
                </a:cxn>
                <a:cxn ang="0">
                  <a:pos x="connsiteX610" y="connsiteY610"/>
                </a:cxn>
                <a:cxn ang="0">
                  <a:pos x="connsiteX611" y="connsiteY611"/>
                </a:cxn>
                <a:cxn ang="0">
                  <a:pos x="connsiteX612" y="connsiteY612"/>
                </a:cxn>
                <a:cxn ang="0">
                  <a:pos x="connsiteX613" y="connsiteY613"/>
                </a:cxn>
                <a:cxn ang="0">
                  <a:pos x="connsiteX614" y="connsiteY614"/>
                </a:cxn>
                <a:cxn ang="0">
                  <a:pos x="connsiteX615" y="connsiteY615"/>
                </a:cxn>
                <a:cxn ang="0">
                  <a:pos x="connsiteX616" y="connsiteY616"/>
                </a:cxn>
                <a:cxn ang="0">
                  <a:pos x="connsiteX617" y="connsiteY617"/>
                </a:cxn>
                <a:cxn ang="0">
                  <a:pos x="connsiteX618" y="connsiteY618"/>
                </a:cxn>
                <a:cxn ang="0">
                  <a:pos x="connsiteX619" y="connsiteY619"/>
                </a:cxn>
                <a:cxn ang="0">
                  <a:pos x="connsiteX620" y="connsiteY620"/>
                </a:cxn>
                <a:cxn ang="0">
                  <a:pos x="connsiteX621" y="connsiteY621"/>
                </a:cxn>
                <a:cxn ang="0">
                  <a:pos x="connsiteX622" y="connsiteY622"/>
                </a:cxn>
                <a:cxn ang="0">
                  <a:pos x="connsiteX623" y="connsiteY623"/>
                </a:cxn>
                <a:cxn ang="0">
                  <a:pos x="connsiteX624" y="connsiteY624"/>
                </a:cxn>
                <a:cxn ang="0">
                  <a:pos x="connsiteX625" y="connsiteY625"/>
                </a:cxn>
                <a:cxn ang="0">
                  <a:pos x="connsiteX626" y="connsiteY626"/>
                </a:cxn>
                <a:cxn ang="0">
                  <a:pos x="connsiteX627" y="connsiteY627"/>
                </a:cxn>
                <a:cxn ang="0">
                  <a:pos x="connsiteX628" y="connsiteY628"/>
                </a:cxn>
                <a:cxn ang="0">
                  <a:pos x="connsiteX629" y="connsiteY629"/>
                </a:cxn>
                <a:cxn ang="0">
                  <a:pos x="connsiteX630" y="connsiteY630"/>
                </a:cxn>
                <a:cxn ang="0">
                  <a:pos x="connsiteX631" y="connsiteY631"/>
                </a:cxn>
                <a:cxn ang="0">
                  <a:pos x="connsiteX632" y="connsiteY632"/>
                </a:cxn>
                <a:cxn ang="0">
                  <a:pos x="connsiteX633" y="connsiteY633"/>
                </a:cxn>
                <a:cxn ang="0">
                  <a:pos x="connsiteX634" y="connsiteY634"/>
                </a:cxn>
                <a:cxn ang="0">
                  <a:pos x="connsiteX635" y="connsiteY635"/>
                </a:cxn>
                <a:cxn ang="0">
                  <a:pos x="connsiteX636" y="connsiteY636"/>
                </a:cxn>
                <a:cxn ang="0">
                  <a:pos x="connsiteX637" y="connsiteY637"/>
                </a:cxn>
                <a:cxn ang="0">
                  <a:pos x="connsiteX638" y="connsiteY638"/>
                </a:cxn>
                <a:cxn ang="0">
                  <a:pos x="connsiteX639" y="connsiteY639"/>
                </a:cxn>
                <a:cxn ang="0">
                  <a:pos x="connsiteX640" y="connsiteY640"/>
                </a:cxn>
                <a:cxn ang="0">
                  <a:pos x="connsiteX641" y="connsiteY641"/>
                </a:cxn>
                <a:cxn ang="0">
                  <a:pos x="connsiteX642" y="connsiteY642"/>
                </a:cxn>
                <a:cxn ang="0">
                  <a:pos x="connsiteX643" y="connsiteY643"/>
                </a:cxn>
                <a:cxn ang="0">
                  <a:pos x="connsiteX644" y="connsiteY644"/>
                </a:cxn>
                <a:cxn ang="0">
                  <a:pos x="connsiteX645" y="connsiteY645"/>
                </a:cxn>
                <a:cxn ang="0">
                  <a:pos x="connsiteX646" y="connsiteY646"/>
                </a:cxn>
                <a:cxn ang="0">
                  <a:pos x="connsiteX647" y="connsiteY647"/>
                </a:cxn>
                <a:cxn ang="0">
                  <a:pos x="connsiteX648" y="connsiteY648"/>
                </a:cxn>
                <a:cxn ang="0">
                  <a:pos x="connsiteX649" y="connsiteY649"/>
                </a:cxn>
                <a:cxn ang="0">
                  <a:pos x="connsiteX650" y="connsiteY650"/>
                </a:cxn>
                <a:cxn ang="0">
                  <a:pos x="connsiteX651" y="connsiteY651"/>
                </a:cxn>
                <a:cxn ang="0">
                  <a:pos x="connsiteX652" y="connsiteY652"/>
                </a:cxn>
                <a:cxn ang="0">
                  <a:pos x="connsiteX653" y="connsiteY653"/>
                </a:cxn>
              </a:cxnLst>
              <a:rect l="l" t="t" r="r" b="b"/>
              <a:pathLst>
                <a:path w="3776662" h="2540425">
                  <a:moveTo>
                    <a:pt x="1728289" y="1567053"/>
                  </a:moveTo>
                  <a:lnTo>
                    <a:pt x="1722626" y="1567351"/>
                  </a:lnTo>
                  <a:lnTo>
                    <a:pt x="1716367" y="1567948"/>
                  </a:lnTo>
                  <a:lnTo>
                    <a:pt x="1710705" y="1568842"/>
                  </a:lnTo>
                  <a:lnTo>
                    <a:pt x="1705340" y="1569737"/>
                  </a:lnTo>
                  <a:lnTo>
                    <a:pt x="1699677" y="1570929"/>
                  </a:lnTo>
                  <a:lnTo>
                    <a:pt x="1694313" y="1572122"/>
                  </a:lnTo>
                  <a:lnTo>
                    <a:pt x="1689246" y="1574507"/>
                  </a:lnTo>
                  <a:lnTo>
                    <a:pt x="1683882" y="1576296"/>
                  </a:lnTo>
                  <a:lnTo>
                    <a:pt x="1678815" y="1578681"/>
                  </a:lnTo>
                  <a:lnTo>
                    <a:pt x="1674047" y="1581067"/>
                  </a:lnTo>
                  <a:lnTo>
                    <a:pt x="1669278" y="1584048"/>
                  </a:lnTo>
                  <a:lnTo>
                    <a:pt x="1664510" y="1587030"/>
                  </a:lnTo>
                  <a:lnTo>
                    <a:pt x="1660039" y="1590011"/>
                  </a:lnTo>
                  <a:lnTo>
                    <a:pt x="1655867" y="1593589"/>
                  </a:lnTo>
                  <a:lnTo>
                    <a:pt x="1651396" y="1596869"/>
                  </a:lnTo>
                  <a:lnTo>
                    <a:pt x="1647522" y="1600745"/>
                  </a:lnTo>
                  <a:lnTo>
                    <a:pt x="1643647" y="1604621"/>
                  </a:lnTo>
                  <a:lnTo>
                    <a:pt x="1640071" y="1609094"/>
                  </a:lnTo>
                  <a:lnTo>
                    <a:pt x="1636793" y="1612970"/>
                  </a:lnTo>
                  <a:lnTo>
                    <a:pt x="1633812" y="1617740"/>
                  </a:lnTo>
                  <a:lnTo>
                    <a:pt x="1630534" y="1622511"/>
                  </a:lnTo>
                  <a:lnTo>
                    <a:pt x="1627554" y="1627281"/>
                  </a:lnTo>
                  <a:lnTo>
                    <a:pt x="1625467" y="1632052"/>
                  </a:lnTo>
                  <a:lnTo>
                    <a:pt x="1622785" y="1637419"/>
                  </a:lnTo>
                  <a:lnTo>
                    <a:pt x="1620997" y="1642487"/>
                  </a:lnTo>
                  <a:lnTo>
                    <a:pt x="1618911" y="1647556"/>
                  </a:lnTo>
                  <a:lnTo>
                    <a:pt x="1617719" y="1652923"/>
                  </a:lnTo>
                  <a:lnTo>
                    <a:pt x="1616228" y="1658588"/>
                  </a:lnTo>
                  <a:lnTo>
                    <a:pt x="1615334" y="1664253"/>
                  </a:lnTo>
                  <a:lnTo>
                    <a:pt x="1614738" y="1669918"/>
                  </a:lnTo>
                  <a:lnTo>
                    <a:pt x="1614142" y="1675881"/>
                  </a:lnTo>
                  <a:lnTo>
                    <a:pt x="1614142" y="1681546"/>
                  </a:lnTo>
                  <a:lnTo>
                    <a:pt x="1614142" y="2268621"/>
                  </a:lnTo>
                  <a:lnTo>
                    <a:pt x="2162521" y="2268621"/>
                  </a:lnTo>
                  <a:lnTo>
                    <a:pt x="2162521" y="1681546"/>
                  </a:lnTo>
                  <a:lnTo>
                    <a:pt x="2162521" y="1675881"/>
                  </a:lnTo>
                  <a:lnTo>
                    <a:pt x="2161925" y="1669918"/>
                  </a:lnTo>
                  <a:lnTo>
                    <a:pt x="2161329" y="1664253"/>
                  </a:lnTo>
                  <a:lnTo>
                    <a:pt x="2160435" y="1658588"/>
                  </a:lnTo>
                  <a:lnTo>
                    <a:pt x="2158945" y="1652923"/>
                  </a:lnTo>
                  <a:lnTo>
                    <a:pt x="2157753" y="1647556"/>
                  </a:lnTo>
                  <a:lnTo>
                    <a:pt x="2155666" y="1642487"/>
                  </a:lnTo>
                  <a:lnTo>
                    <a:pt x="2153878" y="1637419"/>
                  </a:lnTo>
                  <a:lnTo>
                    <a:pt x="2151196" y="1632052"/>
                  </a:lnTo>
                  <a:lnTo>
                    <a:pt x="2149110" y="1627281"/>
                  </a:lnTo>
                  <a:lnTo>
                    <a:pt x="2146129" y="1622511"/>
                  </a:lnTo>
                  <a:lnTo>
                    <a:pt x="2142851" y="1617740"/>
                  </a:lnTo>
                  <a:lnTo>
                    <a:pt x="2139871" y="1612970"/>
                  </a:lnTo>
                  <a:lnTo>
                    <a:pt x="2136592" y="1609094"/>
                  </a:lnTo>
                  <a:lnTo>
                    <a:pt x="2133016" y="1604621"/>
                  </a:lnTo>
                  <a:lnTo>
                    <a:pt x="2129142" y="1600745"/>
                  </a:lnTo>
                  <a:lnTo>
                    <a:pt x="2125267" y="1596869"/>
                  </a:lnTo>
                  <a:lnTo>
                    <a:pt x="2120797" y="1593589"/>
                  </a:lnTo>
                  <a:lnTo>
                    <a:pt x="2116922" y="1590011"/>
                  </a:lnTo>
                  <a:lnTo>
                    <a:pt x="2112154" y="1587030"/>
                  </a:lnTo>
                  <a:lnTo>
                    <a:pt x="2107385" y="1584048"/>
                  </a:lnTo>
                  <a:lnTo>
                    <a:pt x="2102617" y="1581067"/>
                  </a:lnTo>
                  <a:lnTo>
                    <a:pt x="2097848" y="1578681"/>
                  </a:lnTo>
                  <a:lnTo>
                    <a:pt x="2092782" y="1576296"/>
                  </a:lnTo>
                  <a:lnTo>
                    <a:pt x="2087417" y="1574507"/>
                  </a:lnTo>
                  <a:lnTo>
                    <a:pt x="2082351" y="1572122"/>
                  </a:lnTo>
                  <a:lnTo>
                    <a:pt x="2076986" y="1570929"/>
                  </a:lnTo>
                  <a:lnTo>
                    <a:pt x="2071323" y="1569737"/>
                  </a:lnTo>
                  <a:lnTo>
                    <a:pt x="2065959" y="1568842"/>
                  </a:lnTo>
                  <a:lnTo>
                    <a:pt x="2060296" y="1567948"/>
                  </a:lnTo>
                  <a:lnTo>
                    <a:pt x="2054038" y="1567351"/>
                  </a:lnTo>
                  <a:lnTo>
                    <a:pt x="2048375" y="1567053"/>
                  </a:lnTo>
                  <a:close/>
                  <a:moveTo>
                    <a:pt x="3178214" y="1530692"/>
                  </a:moveTo>
                  <a:lnTo>
                    <a:pt x="3178214" y="1729182"/>
                  </a:lnTo>
                  <a:lnTo>
                    <a:pt x="3376704" y="1729182"/>
                  </a:lnTo>
                  <a:lnTo>
                    <a:pt x="3376704" y="1530692"/>
                  </a:lnTo>
                  <a:close/>
                  <a:moveTo>
                    <a:pt x="2885546" y="1530692"/>
                  </a:moveTo>
                  <a:lnTo>
                    <a:pt x="2885546" y="1729182"/>
                  </a:lnTo>
                  <a:lnTo>
                    <a:pt x="3084036" y="1729182"/>
                  </a:lnTo>
                  <a:lnTo>
                    <a:pt x="3084036" y="1530692"/>
                  </a:lnTo>
                  <a:close/>
                  <a:moveTo>
                    <a:pt x="692626" y="1530692"/>
                  </a:moveTo>
                  <a:lnTo>
                    <a:pt x="692626" y="1729182"/>
                  </a:lnTo>
                  <a:lnTo>
                    <a:pt x="891116" y="1729182"/>
                  </a:lnTo>
                  <a:lnTo>
                    <a:pt x="891116" y="1530692"/>
                  </a:lnTo>
                  <a:close/>
                  <a:moveTo>
                    <a:pt x="399959" y="1530692"/>
                  </a:moveTo>
                  <a:lnTo>
                    <a:pt x="399959" y="1729182"/>
                  </a:lnTo>
                  <a:lnTo>
                    <a:pt x="598449" y="1729182"/>
                  </a:lnTo>
                  <a:lnTo>
                    <a:pt x="598449" y="1530692"/>
                  </a:lnTo>
                  <a:close/>
                  <a:moveTo>
                    <a:pt x="3178214" y="1212394"/>
                  </a:moveTo>
                  <a:lnTo>
                    <a:pt x="3178214" y="1410884"/>
                  </a:lnTo>
                  <a:lnTo>
                    <a:pt x="3376704" y="1410884"/>
                  </a:lnTo>
                  <a:lnTo>
                    <a:pt x="3376704" y="1212394"/>
                  </a:lnTo>
                  <a:close/>
                  <a:moveTo>
                    <a:pt x="2885546" y="1212394"/>
                  </a:moveTo>
                  <a:lnTo>
                    <a:pt x="2885546" y="1410884"/>
                  </a:lnTo>
                  <a:lnTo>
                    <a:pt x="3084036" y="1410884"/>
                  </a:lnTo>
                  <a:lnTo>
                    <a:pt x="3084036" y="1212394"/>
                  </a:lnTo>
                  <a:close/>
                  <a:moveTo>
                    <a:pt x="692626" y="1212394"/>
                  </a:moveTo>
                  <a:lnTo>
                    <a:pt x="692626" y="1410884"/>
                  </a:lnTo>
                  <a:lnTo>
                    <a:pt x="891116" y="1410884"/>
                  </a:lnTo>
                  <a:lnTo>
                    <a:pt x="891116" y="1212394"/>
                  </a:lnTo>
                  <a:close/>
                  <a:moveTo>
                    <a:pt x="399959" y="1212394"/>
                  </a:moveTo>
                  <a:lnTo>
                    <a:pt x="399959" y="1410884"/>
                  </a:lnTo>
                  <a:lnTo>
                    <a:pt x="598449" y="1410884"/>
                  </a:lnTo>
                  <a:lnTo>
                    <a:pt x="598449" y="1212394"/>
                  </a:lnTo>
                  <a:close/>
                  <a:moveTo>
                    <a:pt x="3178214" y="894096"/>
                  </a:moveTo>
                  <a:lnTo>
                    <a:pt x="3178214" y="1092586"/>
                  </a:lnTo>
                  <a:lnTo>
                    <a:pt x="3376704" y="1092586"/>
                  </a:lnTo>
                  <a:lnTo>
                    <a:pt x="3376704" y="894096"/>
                  </a:lnTo>
                  <a:close/>
                  <a:moveTo>
                    <a:pt x="2885546" y="894096"/>
                  </a:moveTo>
                  <a:lnTo>
                    <a:pt x="2885546" y="1092586"/>
                  </a:lnTo>
                  <a:lnTo>
                    <a:pt x="3084036" y="1092586"/>
                  </a:lnTo>
                  <a:lnTo>
                    <a:pt x="3084036" y="894096"/>
                  </a:lnTo>
                  <a:close/>
                  <a:moveTo>
                    <a:pt x="692626" y="894096"/>
                  </a:moveTo>
                  <a:lnTo>
                    <a:pt x="692626" y="1092586"/>
                  </a:lnTo>
                  <a:lnTo>
                    <a:pt x="891116" y="1092586"/>
                  </a:lnTo>
                  <a:lnTo>
                    <a:pt x="891116" y="894096"/>
                  </a:lnTo>
                  <a:close/>
                  <a:moveTo>
                    <a:pt x="399959" y="894096"/>
                  </a:moveTo>
                  <a:lnTo>
                    <a:pt x="399959" y="1092586"/>
                  </a:lnTo>
                  <a:lnTo>
                    <a:pt x="598449" y="1092586"/>
                  </a:lnTo>
                  <a:lnTo>
                    <a:pt x="598449" y="894096"/>
                  </a:lnTo>
                  <a:close/>
                  <a:moveTo>
                    <a:pt x="1770485" y="264652"/>
                  </a:moveTo>
                  <a:lnTo>
                    <a:pt x="2006180" y="264652"/>
                  </a:lnTo>
                  <a:lnTo>
                    <a:pt x="2006180" y="428358"/>
                  </a:lnTo>
                  <a:lnTo>
                    <a:pt x="2169674" y="428358"/>
                  </a:lnTo>
                  <a:lnTo>
                    <a:pt x="2169674" y="663630"/>
                  </a:lnTo>
                  <a:lnTo>
                    <a:pt x="2006180" y="663630"/>
                  </a:lnTo>
                  <a:lnTo>
                    <a:pt x="2006180" y="827336"/>
                  </a:lnTo>
                  <a:lnTo>
                    <a:pt x="1770485" y="827336"/>
                  </a:lnTo>
                  <a:lnTo>
                    <a:pt x="1770485" y="663630"/>
                  </a:lnTo>
                  <a:lnTo>
                    <a:pt x="1606990" y="663630"/>
                  </a:lnTo>
                  <a:lnTo>
                    <a:pt x="1606990" y="428358"/>
                  </a:lnTo>
                  <a:lnTo>
                    <a:pt x="1770485" y="428358"/>
                  </a:lnTo>
                  <a:close/>
                  <a:moveTo>
                    <a:pt x="1876418" y="80469"/>
                  </a:moveTo>
                  <a:lnTo>
                    <a:pt x="1864206" y="80767"/>
                  </a:lnTo>
                  <a:lnTo>
                    <a:pt x="1852590" y="81661"/>
                  </a:lnTo>
                  <a:lnTo>
                    <a:pt x="1840974" y="82556"/>
                  </a:lnTo>
                  <a:lnTo>
                    <a:pt x="1829061" y="83748"/>
                  </a:lnTo>
                  <a:lnTo>
                    <a:pt x="1817445" y="85537"/>
                  </a:lnTo>
                  <a:lnTo>
                    <a:pt x="1805829" y="87326"/>
                  </a:lnTo>
                  <a:lnTo>
                    <a:pt x="1794511" y="90009"/>
                  </a:lnTo>
                  <a:lnTo>
                    <a:pt x="1783193" y="92096"/>
                  </a:lnTo>
                  <a:lnTo>
                    <a:pt x="1771875" y="95077"/>
                  </a:lnTo>
                  <a:lnTo>
                    <a:pt x="1760855" y="97760"/>
                  </a:lnTo>
                  <a:lnTo>
                    <a:pt x="1749835" y="101040"/>
                  </a:lnTo>
                  <a:lnTo>
                    <a:pt x="1739113" y="104617"/>
                  </a:lnTo>
                  <a:lnTo>
                    <a:pt x="1728390" y="108493"/>
                  </a:lnTo>
                  <a:lnTo>
                    <a:pt x="1717966" y="112369"/>
                  </a:lnTo>
                  <a:lnTo>
                    <a:pt x="1706946" y="116840"/>
                  </a:lnTo>
                  <a:lnTo>
                    <a:pt x="1696521" y="121610"/>
                  </a:lnTo>
                  <a:lnTo>
                    <a:pt x="1686693" y="126380"/>
                  </a:lnTo>
                  <a:lnTo>
                    <a:pt x="1676268" y="131151"/>
                  </a:lnTo>
                  <a:lnTo>
                    <a:pt x="1666439" y="136219"/>
                  </a:lnTo>
                  <a:lnTo>
                    <a:pt x="1656909" y="141883"/>
                  </a:lnTo>
                  <a:lnTo>
                    <a:pt x="1646782" y="147548"/>
                  </a:lnTo>
                  <a:lnTo>
                    <a:pt x="1637251" y="153510"/>
                  </a:lnTo>
                  <a:lnTo>
                    <a:pt x="1628316" y="159771"/>
                  </a:lnTo>
                  <a:lnTo>
                    <a:pt x="1619083" y="166031"/>
                  </a:lnTo>
                  <a:lnTo>
                    <a:pt x="1610147" y="172590"/>
                  </a:lnTo>
                  <a:lnTo>
                    <a:pt x="1600914" y="179745"/>
                  </a:lnTo>
                  <a:lnTo>
                    <a:pt x="1592277" y="186602"/>
                  </a:lnTo>
                  <a:lnTo>
                    <a:pt x="1583640" y="194055"/>
                  </a:lnTo>
                  <a:lnTo>
                    <a:pt x="1575300" y="201210"/>
                  </a:lnTo>
                  <a:lnTo>
                    <a:pt x="1567258" y="208664"/>
                  </a:lnTo>
                  <a:lnTo>
                    <a:pt x="1559217" y="216415"/>
                  </a:lnTo>
                  <a:lnTo>
                    <a:pt x="1551473" y="224763"/>
                  </a:lnTo>
                  <a:lnTo>
                    <a:pt x="1543729" y="232812"/>
                  </a:lnTo>
                  <a:lnTo>
                    <a:pt x="1536283" y="241160"/>
                  </a:lnTo>
                  <a:lnTo>
                    <a:pt x="1529135" y="249805"/>
                  </a:lnTo>
                  <a:lnTo>
                    <a:pt x="1521986" y="258451"/>
                  </a:lnTo>
                  <a:lnTo>
                    <a:pt x="1515732" y="267097"/>
                  </a:lnTo>
                  <a:lnTo>
                    <a:pt x="1508584" y="276339"/>
                  </a:lnTo>
                  <a:lnTo>
                    <a:pt x="1502627" y="285282"/>
                  </a:lnTo>
                  <a:lnTo>
                    <a:pt x="1496074" y="294822"/>
                  </a:lnTo>
                  <a:lnTo>
                    <a:pt x="1490415" y="304363"/>
                  </a:lnTo>
                  <a:lnTo>
                    <a:pt x="1484458" y="313903"/>
                  </a:lnTo>
                  <a:lnTo>
                    <a:pt x="1479097" y="324039"/>
                  </a:lnTo>
                  <a:lnTo>
                    <a:pt x="1474034" y="333877"/>
                  </a:lnTo>
                  <a:lnTo>
                    <a:pt x="1468673" y="344013"/>
                  </a:lnTo>
                  <a:lnTo>
                    <a:pt x="1463907" y="354448"/>
                  </a:lnTo>
                  <a:lnTo>
                    <a:pt x="1459142" y="364882"/>
                  </a:lnTo>
                  <a:lnTo>
                    <a:pt x="1455270" y="375019"/>
                  </a:lnTo>
                  <a:lnTo>
                    <a:pt x="1451100" y="386049"/>
                  </a:lnTo>
                  <a:lnTo>
                    <a:pt x="1447526" y="396782"/>
                  </a:lnTo>
                  <a:lnTo>
                    <a:pt x="1443654" y="407813"/>
                  </a:lnTo>
                  <a:lnTo>
                    <a:pt x="1440676" y="418545"/>
                  </a:lnTo>
                  <a:lnTo>
                    <a:pt x="1437697" y="429874"/>
                  </a:lnTo>
                  <a:lnTo>
                    <a:pt x="1435017" y="440607"/>
                  </a:lnTo>
                  <a:lnTo>
                    <a:pt x="1432336" y="452234"/>
                  </a:lnTo>
                  <a:lnTo>
                    <a:pt x="1430251" y="463563"/>
                  </a:lnTo>
                  <a:lnTo>
                    <a:pt x="1428166" y="475189"/>
                  </a:lnTo>
                  <a:lnTo>
                    <a:pt x="1426677" y="486518"/>
                  </a:lnTo>
                  <a:lnTo>
                    <a:pt x="1425486" y="498443"/>
                  </a:lnTo>
                  <a:lnTo>
                    <a:pt x="1424294" y="510070"/>
                  </a:lnTo>
                  <a:lnTo>
                    <a:pt x="1423401" y="522294"/>
                  </a:lnTo>
                  <a:lnTo>
                    <a:pt x="1422805" y="533921"/>
                  </a:lnTo>
                  <a:lnTo>
                    <a:pt x="1422805" y="545846"/>
                  </a:lnTo>
                  <a:lnTo>
                    <a:pt x="1422805" y="558069"/>
                  </a:lnTo>
                  <a:lnTo>
                    <a:pt x="1423401" y="569696"/>
                  </a:lnTo>
                  <a:lnTo>
                    <a:pt x="1424294" y="581919"/>
                  </a:lnTo>
                  <a:lnTo>
                    <a:pt x="1425486" y="593546"/>
                  </a:lnTo>
                  <a:lnTo>
                    <a:pt x="1426677" y="605471"/>
                  </a:lnTo>
                  <a:lnTo>
                    <a:pt x="1428166" y="617098"/>
                  </a:lnTo>
                  <a:lnTo>
                    <a:pt x="1430251" y="628427"/>
                  </a:lnTo>
                  <a:lnTo>
                    <a:pt x="1432336" y="640054"/>
                  </a:lnTo>
                  <a:lnTo>
                    <a:pt x="1435017" y="651383"/>
                  </a:lnTo>
                  <a:lnTo>
                    <a:pt x="1437697" y="662712"/>
                  </a:lnTo>
                  <a:lnTo>
                    <a:pt x="1440676" y="673444"/>
                  </a:lnTo>
                  <a:lnTo>
                    <a:pt x="1443654" y="684773"/>
                  </a:lnTo>
                  <a:lnTo>
                    <a:pt x="1447526" y="695506"/>
                  </a:lnTo>
                  <a:lnTo>
                    <a:pt x="1451100" y="706536"/>
                  </a:lnTo>
                  <a:lnTo>
                    <a:pt x="1455270" y="716971"/>
                  </a:lnTo>
                  <a:lnTo>
                    <a:pt x="1459142" y="727107"/>
                  </a:lnTo>
                  <a:lnTo>
                    <a:pt x="1463907" y="737542"/>
                  </a:lnTo>
                  <a:lnTo>
                    <a:pt x="1468673" y="747976"/>
                  </a:lnTo>
                  <a:lnTo>
                    <a:pt x="1474034" y="758112"/>
                  </a:lnTo>
                  <a:lnTo>
                    <a:pt x="1479097" y="767951"/>
                  </a:lnTo>
                  <a:lnTo>
                    <a:pt x="1484458" y="778087"/>
                  </a:lnTo>
                  <a:lnTo>
                    <a:pt x="1490415" y="787627"/>
                  </a:lnTo>
                  <a:lnTo>
                    <a:pt x="1496074" y="797167"/>
                  </a:lnTo>
                  <a:lnTo>
                    <a:pt x="1502627" y="806707"/>
                  </a:lnTo>
                  <a:lnTo>
                    <a:pt x="1508584" y="815651"/>
                  </a:lnTo>
                  <a:lnTo>
                    <a:pt x="1515732" y="824893"/>
                  </a:lnTo>
                  <a:lnTo>
                    <a:pt x="1521986" y="833539"/>
                  </a:lnTo>
                  <a:lnTo>
                    <a:pt x="1529135" y="842482"/>
                  </a:lnTo>
                  <a:lnTo>
                    <a:pt x="1536283" y="850830"/>
                  </a:lnTo>
                  <a:lnTo>
                    <a:pt x="1543729" y="859476"/>
                  </a:lnTo>
                  <a:lnTo>
                    <a:pt x="1551473" y="867227"/>
                  </a:lnTo>
                  <a:lnTo>
                    <a:pt x="1559217" y="875575"/>
                  </a:lnTo>
                  <a:lnTo>
                    <a:pt x="1567258" y="883326"/>
                  </a:lnTo>
                  <a:lnTo>
                    <a:pt x="1575300" y="890779"/>
                  </a:lnTo>
                  <a:lnTo>
                    <a:pt x="1583640" y="898531"/>
                  </a:lnTo>
                  <a:lnTo>
                    <a:pt x="1592277" y="905388"/>
                  </a:lnTo>
                  <a:lnTo>
                    <a:pt x="1600914" y="912244"/>
                  </a:lnTo>
                  <a:lnTo>
                    <a:pt x="1610147" y="919400"/>
                  </a:lnTo>
                  <a:lnTo>
                    <a:pt x="1619083" y="925958"/>
                  </a:lnTo>
                  <a:lnTo>
                    <a:pt x="1628316" y="932219"/>
                  </a:lnTo>
                  <a:lnTo>
                    <a:pt x="1637251" y="938480"/>
                  </a:lnTo>
                  <a:lnTo>
                    <a:pt x="1646782" y="944442"/>
                  </a:lnTo>
                  <a:lnTo>
                    <a:pt x="1656909" y="950107"/>
                  </a:lnTo>
                  <a:lnTo>
                    <a:pt x="1666439" y="955771"/>
                  </a:lnTo>
                  <a:lnTo>
                    <a:pt x="1676268" y="960839"/>
                  </a:lnTo>
                  <a:lnTo>
                    <a:pt x="1686693" y="966206"/>
                  </a:lnTo>
                  <a:lnTo>
                    <a:pt x="1696521" y="970976"/>
                  </a:lnTo>
                  <a:lnTo>
                    <a:pt x="1706946" y="975149"/>
                  </a:lnTo>
                  <a:lnTo>
                    <a:pt x="1717966" y="979621"/>
                  </a:lnTo>
                  <a:lnTo>
                    <a:pt x="1728390" y="983497"/>
                  </a:lnTo>
                  <a:lnTo>
                    <a:pt x="1739113" y="987373"/>
                  </a:lnTo>
                  <a:lnTo>
                    <a:pt x="1749835" y="990950"/>
                  </a:lnTo>
                  <a:lnTo>
                    <a:pt x="1760855" y="994230"/>
                  </a:lnTo>
                  <a:lnTo>
                    <a:pt x="1771875" y="997211"/>
                  </a:lnTo>
                  <a:lnTo>
                    <a:pt x="1783193" y="999894"/>
                  </a:lnTo>
                  <a:lnTo>
                    <a:pt x="1794511" y="1002577"/>
                  </a:lnTo>
                  <a:lnTo>
                    <a:pt x="1805829" y="1004664"/>
                  </a:lnTo>
                  <a:lnTo>
                    <a:pt x="1817445" y="1006453"/>
                  </a:lnTo>
                  <a:lnTo>
                    <a:pt x="1829061" y="1008242"/>
                  </a:lnTo>
                  <a:lnTo>
                    <a:pt x="1840974" y="1009434"/>
                  </a:lnTo>
                  <a:lnTo>
                    <a:pt x="1852590" y="1010328"/>
                  </a:lnTo>
                  <a:lnTo>
                    <a:pt x="1864206" y="1011223"/>
                  </a:lnTo>
                  <a:lnTo>
                    <a:pt x="1876418" y="1011521"/>
                  </a:lnTo>
                  <a:lnTo>
                    <a:pt x="1888629" y="1012117"/>
                  </a:lnTo>
                  <a:lnTo>
                    <a:pt x="1900245" y="1011521"/>
                  </a:lnTo>
                  <a:lnTo>
                    <a:pt x="1912456" y="1011223"/>
                  </a:lnTo>
                  <a:lnTo>
                    <a:pt x="1924072" y="1010328"/>
                  </a:lnTo>
                  <a:lnTo>
                    <a:pt x="1935688" y="1009434"/>
                  </a:lnTo>
                  <a:lnTo>
                    <a:pt x="1947602" y="1008242"/>
                  </a:lnTo>
                  <a:lnTo>
                    <a:pt x="1959217" y="1006453"/>
                  </a:lnTo>
                  <a:lnTo>
                    <a:pt x="1970833" y="1004664"/>
                  </a:lnTo>
                  <a:lnTo>
                    <a:pt x="1982151" y="1002577"/>
                  </a:lnTo>
                  <a:lnTo>
                    <a:pt x="1993469" y="999894"/>
                  </a:lnTo>
                  <a:lnTo>
                    <a:pt x="2004787" y="997211"/>
                  </a:lnTo>
                  <a:lnTo>
                    <a:pt x="2015807" y="994230"/>
                  </a:lnTo>
                  <a:lnTo>
                    <a:pt x="2026827" y="990950"/>
                  </a:lnTo>
                  <a:lnTo>
                    <a:pt x="2037550" y="987373"/>
                  </a:lnTo>
                  <a:lnTo>
                    <a:pt x="2048272" y="983497"/>
                  </a:lnTo>
                  <a:lnTo>
                    <a:pt x="2058696" y="979621"/>
                  </a:lnTo>
                  <a:lnTo>
                    <a:pt x="2069717" y="975149"/>
                  </a:lnTo>
                  <a:lnTo>
                    <a:pt x="2080141" y="970976"/>
                  </a:lnTo>
                  <a:lnTo>
                    <a:pt x="2089970" y="966206"/>
                  </a:lnTo>
                  <a:lnTo>
                    <a:pt x="2100394" y="960839"/>
                  </a:lnTo>
                  <a:lnTo>
                    <a:pt x="2110223" y="955771"/>
                  </a:lnTo>
                  <a:lnTo>
                    <a:pt x="2119754" y="950107"/>
                  </a:lnTo>
                  <a:lnTo>
                    <a:pt x="2129881" y="944442"/>
                  </a:lnTo>
                  <a:lnTo>
                    <a:pt x="2139411" y="938480"/>
                  </a:lnTo>
                  <a:lnTo>
                    <a:pt x="2148347" y="932219"/>
                  </a:lnTo>
                  <a:lnTo>
                    <a:pt x="2157878" y="925958"/>
                  </a:lnTo>
                  <a:lnTo>
                    <a:pt x="2166515" y="919400"/>
                  </a:lnTo>
                  <a:lnTo>
                    <a:pt x="2175748" y="912244"/>
                  </a:lnTo>
                  <a:lnTo>
                    <a:pt x="2184386" y="905388"/>
                  </a:lnTo>
                  <a:lnTo>
                    <a:pt x="2193023" y="898531"/>
                  </a:lnTo>
                  <a:lnTo>
                    <a:pt x="2201362" y="890779"/>
                  </a:lnTo>
                  <a:lnTo>
                    <a:pt x="2209404" y="883326"/>
                  </a:lnTo>
                  <a:lnTo>
                    <a:pt x="2217446" y="875575"/>
                  </a:lnTo>
                  <a:lnTo>
                    <a:pt x="2225190" y="867227"/>
                  </a:lnTo>
                  <a:lnTo>
                    <a:pt x="2232934" y="859476"/>
                  </a:lnTo>
                  <a:lnTo>
                    <a:pt x="2240380" y="850830"/>
                  </a:lnTo>
                  <a:lnTo>
                    <a:pt x="2247528" y="842482"/>
                  </a:lnTo>
                  <a:lnTo>
                    <a:pt x="2254676" y="833539"/>
                  </a:lnTo>
                  <a:lnTo>
                    <a:pt x="2261526" y="824893"/>
                  </a:lnTo>
                  <a:lnTo>
                    <a:pt x="2268079" y="815651"/>
                  </a:lnTo>
                  <a:lnTo>
                    <a:pt x="2274036" y="806707"/>
                  </a:lnTo>
                  <a:lnTo>
                    <a:pt x="2280588" y="797167"/>
                  </a:lnTo>
                  <a:lnTo>
                    <a:pt x="2286247" y="787627"/>
                  </a:lnTo>
                  <a:lnTo>
                    <a:pt x="2292204" y="778087"/>
                  </a:lnTo>
                  <a:lnTo>
                    <a:pt x="2297565" y="767951"/>
                  </a:lnTo>
                  <a:lnTo>
                    <a:pt x="2302629" y="758112"/>
                  </a:lnTo>
                  <a:lnTo>
                    <a:pt x="2307990" y="747976"/>
                  </a:lnTo>
                  <a:lnTo>
                    <a:pt x="2312755" y="737542"/>
                  </a:lnTo>
                  <a:lnTo>
                    <a:pt x="2317521" y="727107"/>
                  </a:lnTo>
                  <a:lnTo>
                    <a:pt x="2321393" y="716971"/>
                  </a:lnTo>
                  <a:lnTo>
                    <a:pt x="2325562" y="706536"/>
                  </a:lnTo>
                  <a:lnTo>
                    <a:pt x="2329434" y="695506"/>
                  </a:lnTo>
                  <a:lnTo>
                    <a:pt x="2333008" y="684773"/>
                  </a:lnTo>
                  <a:lnTo>
                    <a:pt x="2335987" y="673444"/>
                  </a:lnTo>
                  <a:lnTo>
                    <a:pt x="2338965" y="662712"/>
                  </a:lnTo>
                  <a:lnTo>
                    <a:pt x="2341646" y="651383"/>
                  </a:lnTo>
                  <a:lnTo>
                    <a:pt x="2344326" y="640054"/>
                  </a:lnTo>
                  <a:lnTo>
                    <a:pt x="2346411" y="628427"/>
                  </a:lnTo>
                  <a:lnTo>
                    <a:pt x="2348496" y="617098"/>
                  </a:lnTo>
                  <a:lnTo>
                    <a:pt x="2349985" y="605471"/>
                  </a:lnTo>
                  <a:lnTo>
                    <a:pt x="2351177" y="593546"/>
                  </a:lnTo>
                  <a:lnTo>
                    <a:pt x="2352368" y="581919"/>
                  </a:lnTo>
                  <a:lnTo>
                    <a:pt x="2353262" y="569696"/>
                  </a:lnTo>
                  <a:lnTo>
                    <a:pt x="2353857" y="558069"/>
                  </a:lnTo>
                  <a:lnTo>
                    <a:pt x="2353857" y="545846"/>
                  </a:lnTo>
                  <a:lnTo>
                    <a:pt x="2353857" y="533921"/>
                  </a:lnTo>
                  <a:lnTo>
                    <a:pt x="2353262" y="522294"/>
                  </a:lnTo>
                  <a:lnTo>
                    <a:pt x="2352368" y="510070"/>
                  </a:lnTo>
                  <a:lnTo>
                    <a:pt x="2351177" y="498443"/>
                  </a:lnTo>
                  <a:lnTo>
                    <a:pt x="2349985" y="486518"/>
                  </a:lnTo>
                  <a:lnTo>
                    <a:pt x="2348496" y="475189"/>
                  </a:lnTo>
                  <a:lnTo>
                    <a:pt x="2346411" y="463563"/>
                  </a:lnTo>
                  <a:lnTo>
                    <a:pt x="2344326" y="452234"/>
                  </a:lnTo>
                  <a:lnTo>
                    <a:pt x="2341646" y="440607"/>
                  </a:lnTo>
                  <a:lnTo>
                    <a:pt x="2338965" y="429874"/>
                  </a:lnTo>
                  <a:lnTo>
                    <a:pt x="2335987" y="418545"/>
                  </a:lnTo>
                  <a:lnTo>
                    <a:pt x="2333008" y="407813"/>
                  </a:lnTo>
                  <a:lnTo>
                    <a:pt x="2329434" y="396782"/>
                  </a:lnTo>
                  <a:lnTo>
                    <a:pt x="2325562" y="386049"/>
                  </a:lnTo>
                  <a:lnTo>
                    <a:pt x="2321393" y="375019"/>
                  </a:lnTo>
                  <a:lnTo>
                    <a:pt x="2317521" y="364882"/>
                  </a:lnTo>
                  <a:lnTo>
                    <a:pt x="2312755" y="354448"/>
                  </a:lnTo>
                  <a:lnTo>
                    <a:pt x="2307990" y="344013"/>
                  </a:lnTo>
                  <a:lnTo>
                    <a:pt x="2302629" y="333877"/>
                  </a:lnTo>
                  <a:lnTo>
                    <a:pt x="2297565" y="324039"/>
                  </a:lnTo>
                  <a:lnTo>
                    <a:pt x="2292204" y="313903"/>
                  </a:lnTo>
                  <a:lnTo>
                    <a:pt x="2286247" y="304363"/>
                  </a:lnTo>
                  <a:lnTo>
                    <a:pt x="2280588" y="294822"/>
                  </a:lnTo>
                  <a:lnTo>
                    <a:pt x="2274036" y="285282"/>
                  </a:lnTo>
                  <a:lnTo>
                    <a:pt x="2268079" y="276339"/>
                  </a:lnTo>
                  <a:lnTo>
                    <a:pt x="2261526" y="267097"/>
                  </a:lnTo>
                  <a:lnTo>
                    <a:pt x="2254676" y="258451"/>
                  </a:lnTo>
                  <a:lnTo>
                    <a:pt x="2247528" y="249805"/>
                  </a:lnTo>
                  <a:lnTo>
                    <a:pt x="2240380" y="241160"/>
                  </a:lnTo>
                  <a:lnTo>
                    <a:pt x="2232934" y="232812"/>
                  </a:lnTo>
                  <a:lnTo>
                    <a:pt x="2225190" y="224763"/>
                  </a:lnTo>
                  <a:lnTo>
                    <a:pt x="2217446" y="216415"/>
                  </a:lnTo>
                  <a:lnTo>
                    <a:pt x="2209404" y="208664"/>
                  </a:lnTo>
                  <a:lnTo>
                    <a:pt x="2201362" y="201210"/>
                  </a:lnTo>
                  <a:lnTo>
                    <a:pt x="2193023" y="194055"/>
                  </a:lnTo>
                  <a:lnTo>
                    <a:pt x="2184386" y="186602"/>
                  </a:lnTo>
                  <a:lnTo>
                    <a:pt x="2175748" y="179745"/>
                  </a:lnTo>
                  <a:lnTo>
                    <a:pt x="2166515" y="172590"/>
                  </a:lnTo>
                  <a:lnTo>
                    <a:pt x="2157878" y="166031"/>
                  </a:lnTo>
                  <a:lnTo>
                    <a:pt x="2148347" y="159771"/>
                  </a:lnTo>
                  <a:lnTo>
                    <a:pt x="2139411" y="153510"/>
                  </a:lnTo>
                  <a:lnTo>
                    <a:pt x="2129881" y="147548"/>
                  </a:lnTo>
                  <a:lnTo>
                    <a:pt x="2119754" y="141883"/>
                  </a:lnTo>
                  <a:lnTo>
                    <a:pt x="2110223" y="136219"/>
                  </a:lnTo>
                  <a:lnTo>
                    <a:pt x="2100394" y="131151"/>
                  </a:lnTo>
                  <a:lnTo>
                    <a:pt x="2089970" y="126380"/>
                  </a:lnTo>
                  <a:lnTo>
                    <a:pt x="2080141" y="121610"/>
                  </a:lnTo>
                  <a:lnTo>
                    <a:pt x="2069717" y="116840"/>
                  </a:lnTo>
                  <a:lnTo>
                    <a:pt x="2058696" y="112369"/>
                  </a:lnTo>
                  <a:lnTo>
                    <a:pt x="2048272" y="108493"/>
                  </a:lnTo>
                  <a:lnTo>
                    <a:pt x="2037550" y="104617"/>
                  </a:lnTo>
                  <a:lnTo>
                    <a:pt x="2026827" y="101040"/>
                  </a:lnTo>
                  <a:lnTo>
                    <a:pt x="2015807" y="97760"/>
                  </a:lnTo>
                  <a:lnTo>
                    <a:pt x="2004787" y="95077"/>
                  </a:lnTo>
                  <a:lnTo>
                    <a:pt x="1993469" y="92096"/>
                  </a:lnTo>
                  <a:lnTo>
                    <a:pt x="1982151" y="90009"/>
                  </a:lnTo>
                  <a:lnTo>
                    <a:pt x="1970833" y="87326"/>
                  </a:lnTo>
                  <a:lnTo>
                    <a:pt x="1959217" y="85537"/>
                  </a:lnTo>
                  <a:lnTo>
                    <a:pt x="1947602" y="83748"/>
                  </a:lnTo>
                  <a:lnTo>
                    <a:pt x="1935688" y="82556"/>
                  </a:lnTo>
                  <a:lnTo>
                    <a:pt x="1924072" y="81661"/>
                  </a:lnTo>
                  <a:lnTo>
                    <a:pt x="1912456" y="80767"/>
                  </a:lnTo>
                  <a:lnTo>
                    <a:pt x="1900245" y="80469"/>
                  </a:lnTo>
                  <a:lnTo>
                    <a:pt x="1888629" y="80469"/>
                  </a:lnTo>
                  <a:close/>
                  <a:moveTo>
                    <a:pt x="1322070" y="0"/>
                  </a:moveTo>
                  <a:lnTo>
                    <a:pt x="1329819" y="0"/>
                  </a:lnTo>
                  <a:lnTo>
                    <a:pt x="2446843" y="0"/>
                  </a:lnTo>
                  <a:lnTo>
                    <a:pt x="2454592" y="0"/>
                  </a:lnTo>
                  <a:lnTo>
                    <a:pt x="2462937" y="298"/>
                  </a:lnTo>
                  <a:lnTo>
                    <a:pt x="2470686" y="1788"/>
                  </a:lnTo>
                  <a:lnTo>
                    <a:pt x="2478435" y="2980"/>
                  </a:lnTo>
                  <a:lnTo>
                    <a:pt x="2485885" y="4768"/>
                  </a:lnTo>
                  <a:lnTo>
                    <a:pt x="2493336" y="6855"/>
                  </a:lnTo>
                  <a:lnTo>
                    <a:pt x="2500489" y="9239"/>
                  </a:lnTo>
                  <a:lnTo>
                    <a:pt x="2507642" y="12219"/>
                  </a:lnTo>
                  <a:lnTo>
                    <a:pt x="2514496" y="15200"/>
                  </a:lnTo>
                  <a:lnTo>
                    <a:pt x="2521351" y="18776"/>
                  </a:lnTo>
                  <a:lnTo>
                    <a:pt x="2527908" y="22650"/>
                  </a:lnTo>
                  <a:lnTo>
                    <a:pt x="2533869" y="26525"/>
                  </a:lnTo>
                  <a:lnTo>
                    <a:pt x="2540425" y="30697"/>
                  </a:lnTo>
                  <a:lnTo>
                    <a:pt x="2546088" y="35466"/>
                  </a:lnTo>
                  <a:lnTo>
                    <a:pt x="2551750" y="40234"/>
                  </a:lnTo>
                  <a:lnTo>
                    <a:pt x="2557413" y="45599"/>
                  </a:lnTo>
                  <a:lnTo>
                    <a:pt x="2562480" y="51261"/>
                  </a:lnTo>
                  <a:lnTo>
                    <a:pt x="2567248" y="56924"/>
                  </a:lnTo>
                  <a:lnTo>
                    <a:pt x="2572017" y="62289"/>
                  </a:lnTo>
                  <a:lnTo>
                    <a:pt x="2576487" y="68547"/>
                  </a:lnTo>
                  <a:lnTo>
                    <a:pt x="2580362" y="75104"/>
                  </a:lnTo>
                  <a:lnTo>
                    <a:pt x="2584236" y="81363"/>
                  </a:lnTo>
                  <a:lnTo>
                    <a:pt x="2587812" y="88516"/>
                  </a:lnTo>
                  <a:lnTo>
                    <a:pt x="2590793" y="95370"/>
                  </a:lnTo>
                  <a:lnTo>
                    <a:pt x="2593773" y="102225"/>
                  </a:lnTo>
                  <a:lnTo>
                    <a:pt x="2595859" y="109676"/>
                  </a:lnTo>
                  <a:lnTo>
                    <a:pt x="2598243" y="117127"/>
                  </a:lnTo>
                  <a:lnTo>
                    <a:pt x="2599734" y="124279"/>
                  </a:lnTo>
                  <a:lnTo>
                    <a:pt x="2601224" y="132326"/>
                  </a:lnTo>
                  <a:lnTo>
                    <a:pt x="2602416" y="140075"/>
                  </a:lnTo>
                  <a:lnTo>
                    <a:pt x="2603012" y="148122"/>
                  </a:lnTo>
                  <a:lnTo>
                    <a:pt x="2603012" y="156169"/>
                  </a:lnTo>
                  <a:lnTo>
                    <a:pt x="2603012" y="2268620"/>
                  </a:lnTo>
                  <a:lnTo>
                    <a:pt x="2688845" y="2268620"/>
                  </a:lnTo>
                  <a:lnTo>
                    <a:pt x="2688845" y="585633"/>
                  </a:lnTo>
                  <a:lnTo>
                    <a:pt x="3417831" y="585633"/>
                  </a:lnTo>
                  <a:lnTo>
                    <a:pt x="3425580" y="585633"/>
                  </a:lnTo>
                  <a:lnTo>
                    <a:pt x="3433329" y="585931"/>
                  </a:lnTo>
                  <a:lnTo>
                    <a:pt x="3441674" y="587421"/>
                  </a:lnTo>
                  <a:lnTo>
                    <a:pt x="3448827" y="588613"/>
                  </a:lnTo>
                  <a:lnTo>
                    <a:pt x="3456873" y="590402"/>
                  </a:lnTo>
                  <a:lnTo>
                    <a:pt x="3464027" y="592488"/>
                  </a:lnTo>
                  <a:lnTo>
                    <a:pt x="3471477" y="594574"/>
                  </a:lnTo>
                  <a:lnTo>
                    <a:pt x="3478332" y="597852"/>
                  </a:lnTo>
                  <a:lnTo>
                    <a:pt x="3485485" y="600833"/>
                  </a:lnTo>
                  <a:lnTo>
                    <a:pt x="3492339" y="604111"/>
                  </a:lnTo>
                  <a:lnTo>
                    <a:pt x="3498896" y="607985"/>
                  </a:lnTo>
                  <a:lnTo>
                    <a:pt x="3504857" y="612158"/>
                  </a:lnTo>
                  <a:lnTo>
                    <a:pt x="3510817" y="616330"/>
                  </a:lnTo>
                  <a:lnTo>
                    <a:pt x="3517076" y="621099"/>
                  </a:lnTo>
                  <a:lnTo>
                    <a:pt x="3522739" y="625867"/>
                  </a:lnTo>
                  <a:lnTo>
                    <a:pt x="3528401" y="631232"/>
                  </a:lnTo>
                  <a:lnTo>
                    <a:pt x="3533468" y="636597"/>
                  </a:lnTo>
                  <a:lnTo>
                    <a:pt x="3538236" y="642259"/>
                  </a:lnTo>
                  <a:lnTo>
                    <a:pt x="3543005" y="647922"/>
                  </a:lnTo>
                  <a:lnTo>
                    <a:pt x="3547475" y="654478"/>
                  </a:lnTo>
                  <a:lnTo>
                    <a:pt x="3551350" y="660439"/>
                  </a:lnTo>
                  <a:lnTo>
                    <a:pt x="3555224" y="666996"/>
                  </a:lnTo>
                  <a:lnTo>
                    <a:pt x="3558503" y="674149"/>
                  </a:lnTo>
                  <a:lnTo>
                    <a:pt x="3561781" y="681003"/>
                  </a:lnTo>
                  <a:lnTo>
                    <a:pt x="3564165" y="687858"/>
                  </a:lnTo>
                  <a:lnTo>
                    <a:pt x="3566847" y="695309"/>
                  </a:lnTo>
                  <a:lnTo>
                    <a:pt x="3568934" y="702760"/>
                  </a:lnTo>
                  <a:lnTo>
                    <a:pt x="3570722" y="709912"/>
                  </a:lnTo>
                  <a:lnTo>
                    <a:pt x="3572212" y="717661"/>
                  </a:lnTo>
                  <a:lnTo>
                    <a:pt x="3572808" y="725708"/>
                  </a:lnTo>
                  <a:lnTo>
                    <a:pt x="3573702" y="733755"/>
                  </a:lnTo>
                  <a:lnTo>
                    <a:pt x="3573702" y="741504"/>
                  </a:lnTo>
                  <a:lnTo>
                    <a:pt x="3573702" y="2268620"/>
                  </a:lnTo>
                  <a:lnTo>
                    <a:pt x="3640461" y="2268620"/>
                  </a:lnTo>
                  <a:lnTo>
                    <a:pt x="3647614" y="2268620"/>
                  </a:lnTo>
                  <a:lnTo>
                    <a:pt x="3654469" y="2269216"/>
                  </a:lnTo>
                  <a:lnTo>
                    <a:pt x="3661323" y="2269812"/>
                  </a:lnTo>
                  <a:lnTo>
                    <a:pt x="3667880" y="2271302"/>
                  </a:lnTo>
                  <a:lnTo>
                    <a:pt x="3674437" y="2272494"/>
                  </a:lnTo>
                  <a:lnTo>
                    <a:pt x="3680994" y="2274581"/>
                  </a:lnTo>
                  <a:lnTo>
                    <a:pt x="3687253" y="2276965"/>
                  </a:lnTo>
                  <a:lnTo>
                    <a:pt x="3693511" y="2279051"/>
                  </a:lnTo>
                  <a:lnTo>
                    <a:pt x="3699472" y="2281733"/>
                  </a:lnTo>
                  <a:lnTo>
                    <a:pt x="3705432" y="2284714"/>
                  </a:lnTo>
                  <a:lnTo>
                    <a:pt x="3711095" y="2288290"/>
                  </a:lnTo>
                  <a:lnTo>
                    <a:pt x="3716757" y="2291568"/>
                  </a:lnTo>
                  <a:lnTo>
                    <a:pt x="3722122" y="2295443"/>
                  </a:lnTo>
                  <a:lnTo>
                    <a:pt x="3727189" y="2299317"/>
                  </a:lnTo>
                  <a:lnTo>
                    <a:pt x="3731957" y="2303788"/>
                  </a:lnTo>
                  <a:lnTo>
                    <a:pt x="3736726" y="2307960"/>
                  </a:lnTo>
                  <a:lnTo>
                    <a:pt x="3741196" y="2312729"/>
                  </a:lnTo>
                  <a:lnTo>
                    <a:pt x="3745369" y="2318093"/>
                  </a:lnTo>
                  <a:lnTo>
                    <a:pt x="3749839" y="2323160"/>
                  </a:lnTo>
                  <a:lnTo>
                    <a:pt x="3753117" y="2328524"/>
                  </a:lnTo>
                  <a:lnTo>
                    <a:pt x="3756694" y="2334187"/>
                  </a:lnTo>
                  <a:lnTo>
                    <a:pt x="3760270" y="2339850"/>
                  </a:lnTo>
                  <a:lnTo>
                    <a:pt x="3763251" y="2345512"/>
                  </a:lnTo>
                  <a:lnTo>
                    <a:pt x="3765933" y="2351473"/>
                  </a:lnTo>
                  <a:lnTo>
                    <a:pt x="3768317" y="2357433"/>
                  </a:lnTo>
                  <a:lnTo>
                    <a:pt x="3770701" y="2363990"/>
                  </a:lnTo>
                  <a:lnTo>
                    <a:pt x="3772191" y="2370547"/>
                  </a:lnTo>
                  <a:lnTo>
                    <a:pt x="3773682" y="2377104"/>
                  </a:lnTo>
                  <a:lnTo>
                    <a:pt x="3774874" y="2383958"/>
                  </a:lnTo>
                  <a:lnTo>
                    <a:pt x="3775768" y="2390515"/>
                  </a:lnTo>
                  <a:lnTo>
                    <a:pt x="3776364" y="2397370"/>
                  </a:lnTo>
                  <a:lnTo>
                    <a:pt x="3776662" y="2404224"/>
                  </a:lnTo>
                  <a:lnTo>
                    <a:pt x="3776364" y="2411377"/>
                  </a:lnTo>
                  <a:lnTo>
                    <a:pt x="3775768" y="2418232"/>
                  </a:lnTo>
                  <a:lnTo>
                    <a:pt x="3774874" y="2425087"/>
                  </a:lnTo>
                  <a:lnTo>
                    <a:pt x="3773682" y="2431941"/>
                  </a:lnTo>
                  <a:lnTo>
                    <a:pt x="3772191" y="2438498"/>
                  </a:lnTo>
                  <a:lnTo>
                    <a:pt x="3770701" y="2445055"/>
                  </a:lnTo>
                  <a:lnTo>
                    <a:pt x="3768317" y="2451016"/>
                  </a:lnTo>
                  <a:lnTo>
                    <a:pt x="3765933" y="2457274"/>
                  </a:lnTo>
                  <a:lnTo>
                    <a:pt x="3763251" y="2463235"/>
                  </a:lnTo>
                  <a:lnTo>
                    <a:pt x="3760270" y="2469195"/>
                  </a:lnTo>
                  <a:lnTo>
                    <a:pt x="3756694" y="2474858"/>
                  </a:lnTo>
                  <a:lnTo>
                    <a:pt x="3753117" y="2480521"/>
                  </a:lnTo>
                  <a:lnTo>
                    <a:pt x="3749839" y="2485885"/>
                  </a:lnTo>
                  <a:lnTo>
                    <a:pt x="3745369" y="2490952"/>
                  </a:lnTo>
                  <a:lnTo>
                    <a:pt x="3741196" y="2495720"/>
                  </a:lnTo>
                  <a:lnTo>
                    <a:pt x="3736726" y="2500489"/>
                  </a:lnTo>
                  <a:lnTo>
                    <a:pt x="3731957" y="2505257"/>
                  </a:lnTo>
                  <a:lnTo>
                    <a:pt x="3727189" y="2509132"/>
                  </a:lnTo>
                  <a:lnTo>
                    <a:pt x="3722122" y="2513602"/>
                  </a:lnTo>
                  <a:lnTo>
                    <a:pt x="3716757" y="2517477"/>
                  </a:lnTo>
                  <a:lnTo>
                    <a:pt x="3711095" y="2521053"/>
                  </a:lnTo>
                  <a:lnTo>
                    <a:pt x="3705432" y="2524033"/>
                  </a:lnTo>
                  <a:lnTo>
                    <a:pt x="3699472" y="2527014"/>
                  </a:lnTo>
                  <a:lnTo>
                    <a:pt x="3693511" y="2529696"/>
                  </a:lnTo>
                  <a:lnTo>
                    <a:pt x="3687253" y="2532080"/>
                  </a:lnTo>
                  <a:lnTo>
                    <a:pt x="3680994" y="2534464"/>
                  </a:lnTo>
                  <a:lnTo>
                    <a:pt x="3674437" y="2535955"/>
                  </a:lnTo>
                  <a:lnTo>
                    <a:pt x="3667880" y="2537743"/>
                  </a:lnTo>
                  <a:lnTo>
                    <a:pt x="3661323" y="2539233"/>
                  </a:lnTo>
                  <a:lnTo>
                    <a:pt x="3654469" y="2540127"/>
                  </a:lnTo>
                  <a:lnTo>
                    <a:pt x="3647614" y="2540425"/>
                  </a:lnTo>
                  <a:lnTo>
                    <a:pt x="3640461" y="2540425"/>
                  </a:lnTo>
                  <a:lnTo>
                    <a:pt x="136200" y="2540425"/>
                  </a:lnTo>
                  <a:lnTo>
                    <a:pt x="129048" y="2540425"/>
                  </a:lnTo>
                  <a:lnTo>
                    <a:pt x="122193" y="2540127"/>
                  </a:lnTo>
                  <a:lnTo>
                    <a:pt x="115338" y="2539233"/>
                  </a:lnTo>
                  <a:lnTo>
                    <a:pt x="108781" y="2537743"/>
                  </a:lnTo>
                  <a:lnTo>
                    <a:pt x="102225" y="2535955"/>
                  </a:lnTo>
                  <a:lnTo>
                    <a:pt x="95668" y="2534464"/>
                  </a:lnTo>
                  <a:lnTo>
                    <a:pt x="89409" y="2532080"/>
                  </a:lnTo>
                  <a:lnTo>
                    <a:pt x="83151" y="2529696"/>
                  </a:lnTo>
                  <a:lnTo>
                    <a:pt x="77190" y="2527014"/>
                  </a:lnTo>
                  <a:lnTo>
                    <a:pt x="71229" y="2524033"/>
                  </a:lnTo>
                  <a:lnTo>
                    <a:pt x="65567" y="2521053"/>
                  </a:lnTo>
                  <a:lnTo>
                    <a:pt x="60202" y="2517477"/>
                  </a:lnTo>
                  <a:lnTo>
                    <a:pt x="54540" y="2513602"/>
                  </a:lnTo>
                  <a:lnTo>
                    <a:pt x="49473" y="2509132"/>
                  </a:lnTo>
                  <a:lnTo>
                    <a:pt x="44705" y="2505257"/>
                  </a:lnTo>
                  <a:lnTo>
                    <a:pt x="39936" y="2500489"/>
                  </a:lnTo>
                  <a:lnTo>
                    <a:pt x="35466" y="2495720"/>
                  </a:lnTo>
                  <a:lnTo>
                    <a:pt x="31293" y="2490952"/>
                  </a:lnTo>
                  <a:lnTo>
                    <a:pt x="27419" y="2485885"/>
                  </a:lnTo>
                  <a:lnTo>
                    <a:pt x="23544" y="2480521"/>
                  </a:lnTo>
                  <a:lnTo>
                    <a:pt x="19968" y="2474858"/>
                  </a:lnTo>
                  <a:lnTo>
                    <a:pt x="16392" y="2469195"/>
                  </a:lnTo>
                  <a:lnTo>
                    <a:pt x="13411" y="2463235"/>
                  </a:lnTo>
                  <a:lnTo>
                    <a:pt x="10729" y="2457274"/>
                  </a:lnTo>
                  <a:lnTo>
                    <a:pt x="8345" y="2451016"/>
                  </a:lnTo>
                  <a:lnTo>
                    <a:pt x="5960" y="2445055"/>
                  </a:lnTo>
                  <a:lnTo>
                    <a:pt x="4470" y="2438498"/>
                  </a:lnTo>
                  <a:lnTo>
                    <a:pt x="2980" y="2431941"/>
                  </a:lnTo>
                  <a:lnTo>
                    <a:pt x="1788" y="2425087"/>
                  </a:lnTo>
                  <a:lnTo>
                    <a:pt x="894" y="2418232"/>
                  </a:lnTo>
                  <a:lnTo>
                    <a:pt x="298" y="2411377"/>
                  </a:lnTo>
                  <a:lnTo>
                    <a:pt x="0" y="2404224"/>
                  </a:lnTo>
                  <a:lnTo>
                    <a:pt x="298" y="2397370"/>
                  </a:lnTo>
                  <a:lnTo>
                    <a:pt x="894" y="2390515"/>
                  </a:lnTo>
                  <a:lnTo>
                    <a:pt x="1788" y="2383958"/>
                  </a:lnTo>
                  <a:lnTo>
                    <a:pt x="2980" y="2377104"/>
                  </a:lnTo>
                  <a:lnTo>
                    <a:pt x="4470" y="2370547"/>
                  </a:lnTo>
                  <a:lnTo>
                    <a:pt x="5960" y="2363990"/>
                  </a:lnTo>
                  <a:lnTo>
                    <a:pt x="8345" y="2357433"/>
                  </a:lnTo>
                  <a:lnTo>
                    <a:pt x="10729" y="2351473"/>
                  </a:lnTo>
                  <a:lnTo>
                    <a:pt x="13411" y="2345512"/>
                  </a:lnTo>
                  <a:lnTo>
                    <a:pt x="16392" y="2339850"/>
                  </a:lnTo>
                  <a:lnTo>
                    <a:pt x="19968" y="2334187"/>
                  </a:lnTo>
                  <a:lnTo>
                    <a:pt x="23544" y="2328524"/>
                  </a:lnTo>
                  <a:lnTo>
                    <a:pt x="27419" y="2323160"/>
                  </a:lnTo>
                  <a:lnTo>
                    <a:pt x="31293" y="2318093"/>
                  </a:lnTo>
                  <a:lnTo>
                    <a:pt x="35466" y="2312729"/>
                  </a:lnTo>
                  <a:lnTo>
                    <a:pt x="39936" y="2307960"/>
                  </a:lnTo>
                  <a:lnTo>
                    <a:pt x="44705" y="2303788"/>
                  </a:lnTo>
                  <a:lnTo>
                    <a:pt x="49473" y="2299317"/>
                  </a:lnTo>
                  <a:lnTo>
                    <a:pt x="54540" y="2295443"/>
                  </a:lnTo>
                  <a:lnTo>
                    <a:pt x="60202" y="2291568"/>
                  </a:lnTo>
                  <a:lnTo>
                    <a:pt x="65567" y="2288290"/>
                  </a:lnTo>
                  <a:lnTo>
                    <a:pt x="71229" y="2284714"/>
                  </a:lnTo>
                  <a:lnTo>
                    <a:pt x="77190" y="2281733"/>
                  </a:lnTo>
                  <a:lnTo>
                    <a:pt x="83151" y="2279051"/>
                  </a:lnTo>
                  <a:lnTo>
                    <a:pt x="89409" y="2276965"/>
                  </a:lnTo>
                  <a:lnTo>
                    <a:pt x="95668" y="2274581"/>
                  </a:lnTo>
                  <a:lnTo>
                    <a:pt x="102225" y="2272494"/>
                  </a:lnTo>
                  <a:lnTo>
                    <a:pt x="108781" y="2271302"/>
                  </a:lnTo>
                  <a:lnTo>
                    <a:pt x="115338" y="2269812"/>
                  </a:lnTo>
                  <a:lnTo>
                    <a:pt x="122193" y="2269216"/>
                  </a:lnTo>
                  <a:lnTo>
                    <a:pt x="129048" y="2268620"/>
                  </a:lnTo>
                  <a:lnTo>
                    <a:pt x="136200" y="2268620"/>
                  </a:lnTo>
                  <a:lnTo>
                    <a:pt x="202960" y="2268620"/>
                  </a:lnTo>
                  <a:lnTo>
                    <a:pt x="202960" y="741504"/>
                  </a:lnTo>
                  <a:lnTo>
                    <a:pt x="202960" y="733755"/>
                  </a:lnTo>
                  <a:lnTo>
                    <a:pt x="203854" y="725708"/>
                  </a:lnTo>
                  <a:lnTo>
                    <a:pt x="204450" y="717661"/>
                  </a:lnTo>
                  <a:lnTo>
                    <a:pt x="205940" y="709912"/>
                  </a:lnTo>
                  <a:lnTo>
                    <a:pt x="207728" y="702760"/>
                  </a:lnTo>
                  <a:lnTo>
                    <a:pt x="209814" y="695309"/>
                  </a:lnTo>
                  <a:lnTo>
                    <a:pt x="212497" y="687858"/>
                  </a:lnTo>
                  <a:lnTo>
                    <a:pt x="214881" y="681003"/>
                  </a:lnTo>
                  <a:lnTo>
                    <a:pt x="218159" y="674149"/>
                  </a:lnTo>
                  <a:lnTo>
                    <a:pt x="221438" y="666996"/>
                  </a:lnTo>
                  <a:lnTo>
                    <a:pt x="225312" y="660439"/>
                  </a:lnTo>
                  <a:lnTo>
                    <a:pt x="229186" y="654478"/>
                  </a:lnTo>
                  <a:lnTo>
                    <a:pt x="233657" y="647922"/>
                  </a:lnTo>
                  <a:lnTo>
                    <a:pt x="238425" y="642259"/>
                  </a:lnTo>
                  <a:lnTo>
                    <a:pt x="243194" y="636597"/>
                  </a:lnTo>
                  <a:lnTo>
                    <a:pt x="248260" y="631232"/>
                  </a:lnTo>
                  <a:lnTo>
                    <a:pt x="253923" y="625867"/>
                  </a:lnTo>
                  <a:lnTo>
                    <a:pt x="259586" y="621099"/>
                  </a:lnTo>
                  <a:lnTo>
                    <a:pt x="265844" y="616330"/>
                  </a:lnTo>
                  <a:lnTo>
                    <a:pt x="271805" y="612158"/>
                  </a:lnTo>
                  <a:lnTo>
                    <a:pt x="277766" y="607985"/>
                  </a:lnTo>
                  <a:lnTo>
                    <a:pt x="284918" y="604111"/>
                  </a:lnTo>
                  <a:lnTo>
                    <a:pt x="291177" y="600833"/>
                  </a:lnTo>
                  <a:lnTo>
                    <a:pt x="298330" y="597852"/>
                  </a:lnTo>
                  <a:lnTo>
                    <a:pt x="305185" y="594574"/>
                  </a:lnTo>
                  <a:lnTo>
                    <a:pt x="312635" y="592488"/>
                  </a:lnTo>
                  <a:lnTo>
                    <a:pt x="319788" y="590402"/>
                  </a:lnTo>
                  <a:lnTo>
                    <a:pt x="327835" y="588613"/>
                  </a:lnTo>
                  <a:lnTo>
                    <a:pt x="334988" y="587421"/>
                  </a:lnTo>
                  <a:lnTo>
                    <a:pt x="343333" y="585931"/>
                  </a:lnTo>
                  <a:lnTo>
                    <a:pt x="351082" y="585633"/>
                  </a:lnTo>
                  <a:lnTo>
                    <a:pt x="358830" y="585633"/>
                  </a:lnTo>
                  <a:lnTo>
                    <a:pt x="1087817" y="585633"/>
                  </a:lnTo>
                  <a:lnTo>
                    <a:pt x="1087817" y="2268620"/>
                  </a:lnTo>
                  <a:lnTo>
                    <a:pt x="1173650" y="2268620"/>
                  </a:lnTo>
                  <a:lnTo>
                    <a:pt x="1173650" y="156169"/>
                  </a:lnTo>
                  <a:lnTo>
                    <a:pt x="1173650" y="148122"/>
                  </a:lnTo>
                  <a:lnTo>
                    <a:pt x="1174246" y="140075"/>
                  </a:lnTo>
                  <a:lnTo>
                    <a:pt x="1175439" y="132326"/>
                  </a:lnTo>
                  <a:lnTo>
                    <a:pt x="1176929" y="124279"/>
                  </a:lnTo>
                  <a:lnTo>
                    <a:pt x="1178419" y="117127"/>
                  </a:lnTo>
                  <a:lnTo>
                    <a:pt x="1180803" y="109676"/>
                  </a:lnTo>
                  <a:lnTo>
                    <a:pt x="1182889" y="102225"/>
                  </a:lnTo>
                  <a:lnTo>
                    <a:pt x="1185870" y="95370"/>
                  </a:lnTo>
                  <a:lnTo>
                    <a:pt x="1188850" y="88516"/>
                  </a:lnTo>
                  <a:lnTo>
                    <a:pt x="1192426" y="81363"/>
                  </a:lnTo>
                  <a:lnTo>
                    <a:pt x="1196301" y="75104"/>
                  </a:lnTo>
                  <a:lnTo>
                    <a:pt x="1200175" y="68547"/>
                  </a:lnTo>
                  <a:lnTo>
                    <a:pt x="1204646" y="62289"/>
                  </a:lnTo>
                  <a:lnTo>
                    <a:pt x="1209414" y="56924"/>
                  </a:lnTo>
                  <a:lnTo>
                    <a:pt x="1214183" y="51261"/>
                  </a:lnTo>
                  <a:lnTo>
                    <a:pt x="1219249" y="45599"/>
                  </a:lnTo>
                  <a:lnTo>
                    <a:pt x="1224912" y="40234"/>
                  </a:lnTo>
                  <a:lnTo>
                    <a:pt x="1230574" y="35466"/>
                  </a:lnTo>
                  <a:lnTo>
                    <a:pt x="1236237" y="30697"/>
                  </a:lnTo>
                  <a:lnTo>
                    <a:pt x="1242794" y="26525"/>
                  </a:lnTo>
                  <a:lnTo>
                    <a:pt x="1248754" y="22650"/>
                  </a:lnTo>
                  <a:lnTo>
                    <a:pt x="1255311" y="18776"/>
                  </a:lnTo>
                  <a:lnTo>
                    <a:pt x="1262166" y="15200"/>
                  </a:lnTo>
                  <a:lnTo>
                    <a:pt x="1269021" y="12219"/>
                  </a:lnTo>
                  <a:lnTo>
                    <a:pt x="1276173" y="9239"/>
                  </a:lnTo>
                  <a:lnTo>
                    <a:pt x="1283326" y="6855"/>
                  </a:lnTo>
                  <a:lnTo>
                    <a:pt x="1290777" y="4768"/>
                  </a:lnTo>
                  <a:lnTo>
                    <a:pt x="1298526" y="2980"/>
                  </a:lnTo>
                  <a:lnTo>
                    <a:pt x="1305977" y="1788"/>
                  </a:lnTo>
                  <a:lnTo>
                    <a:pt x="1313725" y="298"/>
                  </a:lnTo>
                  <a:close/>
                </a:path>
              </a:pathLst>
            </a:custGeom>
            <a:solidFill>
              <a:schemeClr val="bg1"/>
            </a:solidFill>
            <a:ln>
              <a:noFill/>
            </a:ln>
          </p:spPr>
          <p:txBody>
            <a:bodyPr vert="horz" wrap="square" lIns="91440" tIns="45720" rIns="91440" bIns="45720" numCol="1" anchor="t" anchorCtr="0" compatLnSpc="1">
              <a:noAutofit/>
            </a:bodyPr>
            <a:lstStyle/>
            <a:p>
              <a:pPr marL="0" marR="0" lvl="0" indent="0" algn="l"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prstClr val="black"/>
                </a:solidFill>
                <a:effectLst/>
                <a:uLnTx/>
                <a:uFillTx/>
                <a:latin typeface="思源黑体 CN Light" panose="020B0300000000000000" pitchFamily="34" charset="-122"/>
                <a:ea typeface="微软雅黑" panose="020B0503020204020204" charset="-122"/>
                <a:cs typeface="+mn-cs"/>
              </a:endParaRPr>
            </a:p>
          </p:txBody>
        </p:sp>
      </p:gr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 name="组合 11"/>
          <p:cNvGrpSpPr/>
          <p:nvPr/>
        </p:nvGrpSpPr>
        <p:grpSpPr>
          <a:xfrm>
            <a:off x="950986" y="286772"/>
            <a:ext cx="8947788" cy="707886"/>
            <a:chOff x="950986" y="286772"/>
            <a:chExt cx="8947788" cy="707886"/>
          </a:xfrm>
        </p:grpSpPr>
        <p:sp>
          <p:nvSpPr>
            <p:cNvPr id="7" name="文本框 6"/>
            <p:cNvSpPr txBox="1"/>
            <p:nvPr/>
          </p:nvSpPr>
          <p:spPr>
            <a:xfrm>
              <a:off x="950986" y="286772"/>
              <a:ext cx="1009720" cy="707886"/>
            </a:xfrm>
            <a:prstGeom prst="rect">
              <a:avLst/>
            </a:prstGeom>
            <a:noFill/>
          </p:spPr>
          <p:txBody>
            <a:bodyPr wrap="square" rtlCol="0">
              <a:spAutoFit/>
            </a:bodyPr>
            <a:lstStyle/>
            <a:p>
              <a:r>
                <a:rPr lang="en-US" altLang="zh-CN" sz="4000">
                  <a:gradFill>
                    <a:gsLst>
                      <a:gs pos="0">
                        <a:srgbClr val="E03939"/>
                      </a:gs>
                      <a:gs pos="100000">
                        <a:srgbClr val="B91919"/>
                      </a:gs>
                    </a:gsLst>
                    <a:lin ang="4200000" scaled="0"/>
                  </a:gradFill>
                  <a:latin typeface="+mj-ea"/>
                  <a:ea typeface="+mj-ea"/>
                  <a:cs typeface="+mn-ea"/>
                  <a:sym typeface="+mn-lt"/>
                </a:rPr>
                <a:t>03.</a:t>
              </a:r>
              <a:endParaRPr lang="zh-CN" altLang="en-US" sz="4000">
                <a:gradFill>
                  <a:gsLst>
                    <a:gs pos="0">
                      <a:srgbClr val="E03939"/>
                    </a:gs>
                    <a:gs pos="100000">
                      <a:srgbClr val="B91919"/>
                    </a:gs>
                  </a:gsLst>
                  <a:lin ang="4200000" scaled="0"/>
                </a:gradFill>
                <a:latin typeface="+mj-ea"/>
                <a:ea typeface="+mj-ea"/>
                <a:cs typeface="+mn-ea"/>
                <a:sym typeface="+mn-lt"/>
              </a:endParaRPr>
            </a:p>
          </p:txBody>
        </p:sp>
        <p:sp>
          <p:nvSpPr>
            <p:cNvPr id="8" name="文本框 7"/>
            <p:cNvSpPr txBox="1"/>
            <p:nvPr/>
          </p:nvSpPr>
          <p:spPr>
            <a:xfrm>
              <a:off x="1695450" y="379105"/>
              <a:ext cx="3140709" cy="523220"/>
            </a:xfrm>
            <a:prstGeom prst="rect">
              <a:avLst/>
            </a:prstGeom>
            <a:noFill/>
          </p:spPr>
          <p:txBody>
            <a:bodyPr wrap="square" rtlCol="0">
              <a:spAutoFit/>
            </a:bodyPr>
            <a:lstStyle/>
            <a:p>
              <a:pPr marL="0" marR="0" lvl="0" indent="0" defTabSz="457200" rtl="0" eaLnBrk="1" fontAlgn="auto" latinLnBrk="0" hangingPunct="1">
                <a:lnSpc>
                  <a:spcPct val="100000"/>
                </a:lnSpc>
                <a:spcBef>
                  <a:spcPct val="0"/>
                </a:spcBef>
                <a:spcAft>
                  <a:spcPct val="0"/>
                </a:spcAft>
                <a:buClrTx/>
                <a:buSzTx/>
                <a:buFontTx/>
                <a:buNone/>
                <a:defRPr/>
              </a:pPr>
              <a:r>
                <a:rPr kumimoji="1" lang="zh-CN" altLang="en-US" sz="2800" i="0" u="none" strike="noStrike" kern="1200" cap="none" spc="0" normalizeH="0" baseline="0" noProof="0" dirty="0">
                  <a:ln>
                    <a:noFill/>
                  </a:ln>
                  <a:solidFill>
                    <a:schemeClr val="tx1">
                      <a:lumMod val="75000"/>
                      <a:lumOff val="25000"/>
                    </a:schemeClr>
                  </a:solidFill>
                  <a:effectLst/>
                  <a:uLnTx/>
                  <a:uFillTx/>
                  <a:latin typeface="+mj-ea"/>
                  <a:ea typeface="+mj-ea"/>
                  <a:cs typeface="+mn-ea"/>
                  <a:sym typeface="+mn-lt"/>
                </a:rPr>
                <a:t>艾滋病的传播途径</a:t>
              </a:r>
            </a:p>
          </p:txBody>
        </p:sp>
        <p:sp>
          <p:nvSpPr>
            <p:cNvPr id="9" name="文本框 8"/>
            <p:cNvSpPr txBox="1"/>
            <p:nvPr/>
          </p:nvSpPr>
          <p:spPr>
            <a:xfrm>
              <a:off x="4671264" y="518167"/>
              <a:ext cx="4025696" cy="276999"/>
            </a:xfrm>
            <a:prstGeom prst="rect">
              <a:avLst/>
            </a:prstGeom>
            <a:noFill/>
          </p:spPr>
          <p:txBody>
            <a:bodyPr wrap="square">
              <a:spAutoFit/>
            </a:bodyPr>
            <a:lstStyle/>
            <a:p>
              <a:pPr>
                <a:defRPr/>
              </a:pPr>
              <a:r>
                <a:rPr kumimoji="0" lang="en-US" altLang="zh-CN" sz="1200" b="0" i="1" u="none" strike="noStrike" kern="1200" cap="none" spc="300" normalizeH="0" baseline="0" noProof="0">
                  <a:ln>
                    <a:noFill/>
                  </a:ln>
                  <a:solidFill>
                    <a:prstClr val="black">
                      <a:lumMod val="75000"/>
                      <a:lumOff val="25000"/>
                    </a:prstClr>
                  </a:solidFill>
                  <a:effectLst/>
                  <a:uLnTx/>
                  <a:uFillTx/>
                  <a:latin typeface="思源黑体 CN Light" panose="020B0300000000000000" pitchFamily="34" charset="-122"/>
                  <a:cs typeface="+mn-ea"/>
                  <a:sym typeface="+mn-lt"/>
                </a:rPr>
                <a:t>How AIDS  Transmitted</a:t>
              </a:r>
            </a:p>
          </p:txBody>
        </p:sp>
        <p:cxnSp>
          <p:nvCxnSpPr>
            <p:cNvPr id="10" name="直接连接符 9"/>
            <p:cNvCxnSpPr/>
            <p:nvPr/>
          </p:nvCxnSpPr>
          <p:spPr>
            <a:xfrm>
              <a:off x="4655163" y="809992"/>
              <a:ext cx="5243611" cy="0"/>
            </a:xfrm>
            <a:prstGeom prst="line">
              <a:avLst/>
            </a:prstGeom>
            <a:ln>
              <a:gradFill>
                <a:gsLst>
                  <a:gs pos="0">
                    <a:schemeClr val="accent1"/>
                  </a:gs>
                  <a:gs pos="100000">
                    <a:schemeClr val="accent1">
                      <a:alpha val="0"/>
                    </a:schemeClr>
                  </a:gs>
                </a:gsLst>
                <a:lin ang="0" scaled="0"/>
              </a:gradFill>
            </a:ln>
          </p:spPr>
          <p:style>
            <a:lnRef idx="1">
              <a:schemeClr val="accent1"/>
            </a:lnRef>
            <a:fillRef idx="0">
              <a:schemeClr val="accent1"/>
            </a:fillRef>
            <a:effectRef idx="0">
              <a:schemeClr val="accent1"/>
            </a:effectRef>
            <a:fontRef idx="minor">
              <a:schemeClr val="tx1"/>
            </a:fontRef>
          </p:style>
        </p:cxnSp>
        <p:sp>
          <p:nvSpPr>
            <p:cNvPr id="11" name="平行四边形 10"/>
            <p:cNvSpPr/>
            <p:nvPr/>
          </p:nvSpPr>
          <p:spPr>
            <a:xfrm>
              <a:off x="4655163" y="758330"/>
              <a:ext cx="68710" cy="51662"/>
            </a:xfrm>
            <a:prstGeom prst="parallelogram">
              <a:avLst>
                <a:gd name="adj" fmla="val 66586"/>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CN Light" panose="020B0300000000000000" pitchFamily="34" charset="-122"/>
                <a:cs typeface="+mn-ea"/>
                <a:sym typeface="+mn-lt"/>
              </a:endParaRPr>
            </a:p>
          </p:txBody>
        </p:sp>
      </p:grpSp>
      <p:sp>
        <p:nvSpPr>
          <p:cNvPr id="13" name="矩形 12"/>
          <p:cNvSpPr/>
          <p:nvPr/>
        </p:nvSpPr>
        <p:spPr>
          <a:xfrm>
            <a:off x="773335" y="1741039"/>
            <a:ext cx="1569815" cy="477054"/>
          </a:xfrm>
          <a:prstGeom prst="rect">
            <a:avLst/>
          </a:prstGeom>
        </p:spPr>
        <p:txBody>
          <a:bodyPr wrap="square">
            <a:spAutoFit/>
          </a:bodyPr>
          <a:lstStyle/>
          <a:p>
            <a:pPr>
              <a:lnSpc>
                <a:spcPct val="125000"/>
              </a:lnSpc>
            </a:pPr>
            <a:r>
              <a:rPr lang="zh-CN" altLang="en-US" sz="2000" dirty="0">
                <a:gradFill>
                  <a:gsLst>
                    <a:gs pos="0">
                      <a:srgbClr val="E03939"/>
                    </a:gs>
                    <a:gs pos="100000">
                      <a:srgbClr val="B91919"/>
                    </a:gs>
                  </a:gsLst>
                  <a:lin ang="4200000" scaled="0"/>
                </a:gradFill>
                <a:latin typeface="+mj-ea"/>
                <a:ea typeface="+mj-ea"/>
                <a:cs typeface="+mn-ea"/>
                <a:sym typeface="+mn-lt"/>
              </a:rPr>
              <a:t>高危性行为</a:t>
            </a:r>
          </a:p>
        </p:txBody>
      </p:sp>
      <p:grpSp>
        <p:nvGrpSpPr>
          <p:cNvPr id="2" name="组合 1"/>
          <p:cNvGrpSpPr/>
          <p:nvPr/>
        </p:nvGrpSpPr>
        <p:grpSpPr>
          <a:xfrm>
            <a:off x="2877897" y="2303145"/>
            <a:ext cx="4305369" cy="442056"/>
            <a:chOff x="2877897" y="2303145"/>
            <a:chExt cx="4305369" cy="442056"/>
          </a:xfrm>
        </p:grpSpPr>
        <p:grpSp>
          <p:nvGrpSpPr>
            <p:cNvPr id="14" name="组合 13"/>
            <p:cNvGrpSpPr/>
            <p:nvPr/>
          </p:nvGrpSpPr>
          <p:grpSpPr>
            <a:xfrm>
              <a:off x="2877897" y="2415541"/>
              <a:ext cx="1876493" cy="217265"/>
              <a:chOff x="4362382" y="1982184"/>
              <a:chExt cx="1876493" cy="217265"/>
            </a:xfrm>
          </p:grpSpPr>
          <p:cxnSp>
            <p:nvCxnSpPr>
              <p:cNvPr id="15" name="直接连接符 14"/>
              <p:cNvCxnSpPr/>
              <p:nvPr/>
            </p:nvCxnSpPr>
            <p:spPr>
              <a:xfrm flipH="1">
                <a:off x="4362382" y="2090816"/>
                <a:ext cx="1770131" cy="0"/>
              </a:xfrm>
              <a:prstGeom prst="line">
                <a:avLst/>
              </a:prstGeom>
              <a:ln w="19050" cap="rnd">
                <a:gradFill flip="none" rotWithShape="1">
                  <a:gsLst>
                    <a:gs pos="0">
                      <a:schemeClr val="accent1"/>
                    </a:gs>
                    <a:gs pos="100000">
                      <a:schemeClr val="accent1">
                        <a:alpha val="0"/>
                      </a:schemeClr>
                    </a:gs>
                  </a:gsLst>
                  <a:lin ang="0" scaled="1"/>
                </a:gradFill>
                <a:headEnd type="oval"/>
              </a:ln>
            </p:spPr>
            <p:style>
              <a:lnRef idx="1">
                <a:schemeClr val="accent1"/>
              </a:lnRef>
              <a:fillRef idx="0">
                <a:schemeClr val="accent1"/>
              </a:fillRef>
              <a:effectRef idx="0">
                <a:schemeClr val="accent1"/>
              </a:effectRef>
              <a:fontRef idx="minor">
                <a:schemeClr val="tx1"/>
              </a:fontRef>
            </p:style>
          </p:cxnSp>
          <p:sp>
            <p:nvSpPr>
              <p:cNvPr id="16" name="椭圆 15"/>
              <p:cNvSpPr/>
              <p:nvPr/>
            </p:nvSpPr>
            <p:spPr>
              <a:xfrm>
                <a:off x="6057106" y="2015410"/>
                <a:ext cx="150813" cy="150813"/>
              </a:xfrm>
              <a:prstGeom prst="ellipse">
                <a:avLst/>
              </a:prstGeom>
              <a:noFill/>
              <a:ln>
                <a:gradFill>
                  <a:gsLst>
                    <a:gs pos="97581">
                      <a:schemeClr val="accent1"/>
                    </a:gs>
                    <a:gs pos="0">
                      <a:schemeClr val="accent1">
                        <a:lumMod val="20000"/>
                        <a:lumOff val="80000"/>
                      </a:scheme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CN Light" panose="020B0300000000000000" pitchFamily="34" charset="-122"/>
                  <a:cs typeface="+mn-ea"/>
                  <a:sym typeface="+mn-lt"/>
                </a:endParaRPr>
              </a:p>
            </p:txBody>
          </p:sp>
          <p:sp>
            <p:nvSpPr>
              <p:cNvPr id="17" name="椭圆 16"/>
              <p:cNvSpPr/>
              <p:nvPr/>
            </p:nvSpPr>
            <p:spPr>
              <a:xfrm>
                <a:off x="6021610" y="1982184"/>
                <a:ext cx="217265" cy="217265"/>
              </a:xfrm>
              <a:prstGeom prst="ellipse">
                <a:avLst/>
              </a:prstGeom>
              <a:noFill/>
              <a:ln>
                <a:gradFill>
                  <a:gsLst>
                    <a:gs pos="97581">
                      <a:schemeClr val="accent1"/>
                    </a:gs>
                    <a:gs pos="0">
                      <a:schemeClr val="accent1">
                        <a:lumMod val="20000"/>
                        <a:lumOff val="80000"/>
                      </a:scheme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CN Light" panose="020B0300000000000000" pitchFamily="34" charset="-122"/>
                  <a:cs typeface="+mn-ea"/>
                  <a:sym typeface="+mn-lt"/>
                </a:endParaRPr>
              </a:p>
            </p:txBody>
          </p:sp>
        </p:grpSp>
        <p:sp>
          <p:nvSpPr>
            <p:cNvPr id="18" name="矩形: 圆角 17"/>
            <p:cNvSpPr/>
            <p:nvPr/>
          </p:nvSpPr>
          <p:spPr>
            <a:xfrm>
              <a:off x="5053324" y="2303145"/>
              <a:ext cx="2129942" cy="442056"/>
            </a:xfrm>
            <a:prstGeom prst="roundRect">
              <a:avLst>
                <a:gd name="adj" fmla="val 50000"/>
              </a:avLst>
            </a:prstGeom>
            <a:gradFill flip="none" rotWithShape="1">
              <a:gsLst>
                <a:gs pos="100000">
                  <a:schemeClr val="accent1"/>
                </a:gs>
                <a:gs pos="0">
                  <a:schemeClr val="accent1">
                    <a:lumMod val="20000"/>
                    <a:lumOff val="80000"/>
                    <a:alpha val="29000"/>
                  </a:schemeClr>
                </a:gs>
              </a:gsLst>
              <a:lin ang="108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000" dirty="0">
                  <a:solidFill>
                    <a:schemeClr val="bg1"/>
                  </a:solidFill>
                  <a:effectLst>
                    <a:outerShdw blurRad="38100" dist="38100" dir="2700000" algn="tl">
                      <a:srgbClr val="000000">
                        <a:alpha val="43137"/>
                      </a:srgbClr>
                    </a:outerShdw>
                  </a:effectLst>
                  <a:latin typeface="+mj-ea"/>
                  <a:ea typeface="+mj-ea"/>
                  <a:cs typeface="+mn-ea"/>
                  <a:sym typeface="+mn-lt"/>
                </a:rPr>
                <a:t>性接触传播</a:t>
              </a:r>
            </a:p>
          </p:txBody>
        </p:sp>
      </p:grpSp>
      <p:sp>
        <p:nvSpPr>
          <p:cNvPr id="19" name="矩形 18"/>
          <p:cNvSpPr/>
          <p:nvPr/>
        </p:nvSpPr>
        <p:spPr>
          <a:xfrm>
            <a:off x="4220962" y="2919397"/>
            <a:ext cx="6783400" cy="3008644"/>
          </a:xfrm>
          <a:prstGeom prst="rect">
            <a:avLst/>
          </a:prstGeom>
        </p:spPr>
        <p:txBody>
          <a:bodyPr wrap="square">
            <a:spAutoFit/>
          </a:bodyPr>
          <a:lstStyle/>
          <a:p>
            <a:pPr marL="285750" indent="-285750">
              <a:lnSpc>
                <a:spcPct val="150000"/>
              </a:lnSpc>
              <a:buClr>
                <a:schemeClr val="accent1"/>
              </a:buClr>
              <a:buFont typeface="Wingdings" panose="05000000000000000000" pitchFamily="2" charset="2"/>
              <a:buChar char="n"/>
            </a:pPr>
            <a:r>
              <a:rPr lang="zh-CN" altLang="en-US" sz="1600" dirty="0">
                <a:solidFill>
                  <a:schemeClr val="tx1">
                    <a:lumMod val="75000"/>
                    <a:lumOff val="25000"/>
                  </a:schemeClr>
                </a:solidFill>
                <a:latin typeface="思源黑体 CN Light" panose="020B0300000000000000" pitchFamily="34" charset="-122"/>
                <a:cs typeface="+mn-ea"/>
                <a:sym typeface="+mn-lt"/>
              </a:rPr>
              <a:t>研究表明，精液，阴道分泌物以及乳汁，唾液，眼泪等体液均含有艾滋病病毒，由于一方有艾滋病病毒感染或患者，在性交时，特别是男同性恋，由于肛门直肠粘膜薄弱，很容易导致粘膜的损伤，这样就可以导致艾滋病毒的入侵而引起感染。</a:t>
            </a:r>
            <a:endParaRPr lang="en-US" altLang="zh-CN" sz="1600" dirty="0">
              <a:solidFill>
                <a:schemeClr val="tx1">
                  <a:lumMod val="75000"/>
                  <a:lumOff val="25000"/>
                </a:schemeClr>
              </a:solidFill>
              <a:latin typeface="思源黑体 CN Light" panose="020B0300000000000000" pitchFamily="34" charset="-122"/>
              <a:cs typeface="+mn-ea"/>
              <a:sym typeface="+mn-lt"/>
            </a:endParaRPr>
          </a:p>
          <a:p>
            <a:pPr marL="285750" indent="-285750">
              <a:lnSpc>
                <a:spcPct val="150000"/>
              </a:lnSpc>
              <a:buClr>
                <a:schemeClr val="accent1"/>
              </a:buClr>
              <a:buFont typeface="Wingdings" panose="05000000000000000000" pitchFamily="2" charset="2"/>
              <a:buChar char="n"/>
            </a:pPr>
            <a:endParaRPr lang="en-US" altLang="zh-CN" sz="1600" dirty="0">
              <a:solidFill>
                <a:schemeClr val="tx1">
                  <a:lumMod val="75000"/>
                  <a:lumOff val="25000"/>
                </a:schemeClr>
              </a:solidFill>
              <a:latin typeface="思源黑体 CN Light" panose="020B0300000000000000" pitchFamily="34" charset="-122"/>
              <a:cs typeface="+mn-ea"/>
              <a:sym typeface="+mn-lt"/>
            </a:endParaRPr>
          </a:p>
          <a:p>
            <a:pPr marL="285750" indent="-285750">
              <a:lnSpc>
                <a:spcPct val="150000"/>
              </a:lnSpc>
              <a:buClr>
                <a:schemeClr val="accent1"/>
              </a:buClr>
              <a:buFont typeface="Wingdings" panose="05000000000000000000" pitchFamily="2" charset="2"/>
              <a:buChar char="n"/>
            </a:pPr>
            <a:r>
              <a:rPr lang="zh-CN" altLang="en-US" sz="1600" dirty="0">
                <a:solidFill>
                  <a:schemeClr val="tx1">
                    <a:lumMod val="75000"/>
                    <a:lumOff val="25000"/>
                  </a:schemeClr>
                </a:solidFill>
                <a:latin typeface="思源黑体 CN Light" panose="020B0300000000000000" pitchFamily="34" charset="-122"/>
                <a:cs typeface="+mn-ea"/>
                <a:sym typeface="+mn-lt"/>
              </a:rPr>
              <a:t>多个性伴侣，由于伴侣不固定，艾滋病传播的几率就高，特别是不知道对方是否为艾滋病感染者或患者的情况下，多个性伴侣引起艾滋病机率更高一些。</a:t>
            </a:r>
            <a:endParaRPr lang="en-US" altLang="zh-CN" sz="1600" dirty="0">
              <a:solidFill>
                <a:schemeClr val="tx1">
                  <a:lumMod val="75000"/>
                  <a:lumOff val="25000"/>
                </a:schemeClr>
              </a:solidFill>
              <a:latin typeface="思源黑体 CN Light" panose="020B0300000000000000" pitchFamily="34" charset="-122"/>
              <a:cs typeface="+mn-ea"/>
              <a:sym typeface="+mn-lt"/>
            </a:endParaRPr>
          </a:p>
        </p:txBody>
      </p:sp>
      <p:grpSp>
        <p:nvGrpSpPr>
          <p:cNvPr id="5" name="组合 4"/>
          <p:cNvGrpSpPr/>
          <p:nvPr/>
        </p:nvGrpSpPr>
        <p:grpSpPr>
          <a:xfrm>
            <a:off x="960925" y="2339927"/>
            <a:ext cx="3260037" cy="3260037"/>
            <a:chOff x="960925" y="2339927"/>
            <a:chExt cx="3260037" cy="3260037"/>
          </a:xfrm>
        </p:grpSpPr>
        <p:grpSp>
          <p:nvGrpSpPr>
            <p:cNvPr id="21" name="组合 20"/>
            <p:cNvGrpSpPr/>
            <p:nvPr/>
          </p:nvGrpSpPr>
          <p:grpSpPr>
            <a:xfrm>
              <a:off x="960925" y="2339927"/>
              <a:ext cx="3260037" cy="3260037"/>
              <a:chOff x="834929" y="914412"/>
              <a:chExt cx="5202926" cy="5202926"/>
            </a:xfrm>
          </p:grpSpPr>
          <p:sp>
            <p:nvSpPr>
              <p:cNvPr id="23" name="弧形 22"/>
              <p:cNvSpPr/>
              <p:nvPr userDrawn="1"/>
            </p:nvSpPr>
            <p:spPr>
              <a:xfrm>
                <a:off x="1236236" y="1315719"/>
                <a:ext cx="4400313" cy="4400313"/>
              </a:xfrm>
              <a:prstGeom prst="arc">
                <a:avLst>
                  <a:gd name="adj1" fmla="val 20351035"/>
                  <a:gd name="adj2" fmla="val 951939"/>
                </a:avLst>
              </a:prstGeom>
              <a:noFill/>
              <a:ln w="63500">
                <a:gradFill flip="none" rotWithShape="1">
                  <a:gsLst>
                    <a:gs pos="0">
                      <a:schemeClr val="accent1"/>
                    </a:gs>
                    <a:gs pos="100000">
                      <a:schemeClr val="accent1">
                        <a:lumMod val="60000"/>
                        <a:lumOff val="40000"/>
                      </a:schemeClr>
                    </a:gs>
                  </a:gsLst>
                  <a:lin ang="189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CN Light" panose="020B0300000000000000" pitchFamily="34" charset="-122"/>
                  <a:cs typeface="+mn-ea"/>
                  <a:sym typeface="+mn-lt"/>
                </a:endParaRPr>
              </a:p>
            </p:txBody>
          </p:sp>
          <p:sp>
            <p:nvSpPr>
              <p:cNvPr id="24" name="弧形 23"/>
              <p:cNvSpPr/>
              <p:nvPr userDrawn="1"/>
            </p:nvSpPr>
            <p:spPr>
              <a:xfrm>
                <a:off x="1090777" y="1170260"/>
                <a:ext cx="4691230" cy="4691230"/>
              </a:xfrm>
              <a:prstGeom prst="arc">
                <a:avLst>
                  <a:gd name="adj1" fmla="val 9783818"/>
                  <a:gd name="adj2" fmla="val 3712165"/>
                </a:avLst>
              </a:prstGeom>
              <a:noFill/>
              <a:ln w="82550">
                <a:gradFill flip="none" rotWithShape="1">
                  <a:gsLst>
                    <a:gs pos="0">
                      <a:schemeClr val="accent1">
                        <a:lumMod val="60000"/>
                        <a:lumOff val="40000"/>
                      </a:schemeClr>
                    </a:gs>
                    <a:gs pos="39000">
                      <a:schemeClr val="accent1"/>
                    </a:gs>
                    <a:gs pos="100000">
                      <a:schemeClr val="bg1">
                        <a:alpha val="62000"/>
                      </a:schemeClr>
                    </a:gs>
                  </a:gsLst>
                  <a:lin ang="189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CN Light" panose="020B0300000000000000" pitchFamily="34" charset="-122"/>
                  <a:cs typeface="+mn-ea"/>
                  <a:sym typeface="+mn-lt"/>
                </a:endParaRPr>
              </a:p>
            </p:txBody>
          </p:sp>
          <p:sp>
            <p:nvSpPr>
              <p:cNvPr id="25" name="弧形 24"/>
              <p:cNvSpPr/>
              <p:nvPr userDrawn="1"/>
            </p:nvSpPr>
            <p:spPr>
              <a:xfrm>
                <a:off x="1236236" y="1315719"/>
                <a:ext cx="4400313" cy="4400313"/>
              </a:xfrm>
              <a:prstGeom prst="arc">
                <a:avLst>
                  <a:gd name="adj1" fmla="val 2840027"/>
                  <a:gd name="adj2" fmla="val 13002114"/>
                </a:avLst>
              </a:prstGeom>
              <a:noFill/>
              <a:ln w="44450">
                <a:gradFill flip="none" rotWithShape="1">
                  <a:gsLst>
                    <a:gs pos="51000">
                      <a:schemeClr val="accent1"/>
                    </a:gs>
                    <a:gs pos="0">
                      <a:schemeClr val="accent1">
                        <a:lumMod val="60000"/>
                        <a:lumOff val="40000"/>
                      </a:schemeClr>
                    </a:gs>
                    <a:gs pos="100000">
                      <a:schemeClr val="accent1">
                        <a:lumMod val="60000"/>
                        <a:lumOff val="40000"/>
                      </a:schemeClr>
                    </a:gs>
                  </a:gsLst>
                  <a:lin ang="189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CN Light" panose="020B0300000000000000" pitchFamily="34" charset="-122"/>
                  <a:cs typeface="+mn-ea"/>
                  <a:sym typeface="+mn-lt"/>
                </a:endParaRPr>
              </a:p>
            </p:txBody>
          </p:sp>
          <p:sp>
            <p:nvSpPr>
              <p:cNvPr id="26" name="弧形 25"/>
              <p:cNvSpPr/>
              <p:nvPr userDrawn="1"/>
            </p:nvSpPr>
            <p:spPr>
              <a:xfrm>
                <a:off x="834929" y="914412"/>
                <a:ext cx="5202926" cy="5202926"/>
              </a:xfrm>
              <a:prstGeom prst="arc">
                <a:avLst>
                  <a:gd name="adj1" fmla="val 2030941"/>
                  <a:gd name="adj2" fmla="val 13035672"/>
                </a:avLst>
              </a:prstGeom>
              <a:noFill/>
              <a:ln w="127000">
                <a:gradFill flip="none" rotWithShape="1">
                  <a:gsLst>
                    <a:gs pos="49000">
                      <a:schemeClr val="accent1">
                        <a:alpha val="41000"/>
                      </a:schemeClr>
                    </a:gs>
                    <a:gs pos="0">
                      <a:schemeClr val="accent1">
                        <a:lumMod val="60000"/>
                        <a:lumOff val="40000"/>
                      </a:schemeClr>
                    </a:gs>
                    <a:gs pos="100000">
                      <a:schemeClr val="accent1">
                        <a:lumMod val="60000"/>
                        <a:lumOff val="40000"/>
                      </a:schemeClr>
                    </a:gs>
                  </a:gsLst>
                  <a:lin ang="189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CN Light" panose="020B0300000000000000" pitchFamily="34" charset="-122"/>
                  <a:cs typeface="+mn-ea"/>
                  <a:sym typeface="+mn-lt"/>
                </a:endParaRPr>
              </a:p>
            </p:txBody>
          </p:sp>
          <p:sp>
            <p:nvSpPr>
              <p:cNvPr id="27" name="弧形 26"/>
              <p:cNvSpPr/>
              <p:nvPr userDrawn="1"/>
            </p:nvSpPr>
            <p:spPr>
              <a:xfrm rot="10010820">
                <a:off x="1090777" y="1170260"/>
                <a:ext cx="4691230" cy="4691230"/>
              </a:xfrm>
              <a:prstGeom prst="arc">
                <a:avLst>
                  <a:gd name="adj1" fmla="val 17687200"/>
                  <a:gd name="adj2" fmla="val 20488798"/>
                </a:avLst>
              </a:prstGeom>
              <a:noFill/>
              <a:ln w="82550">
                <a:gradFill flip="none" rotWithShape="1">
                  <a:gsLst>
                    <a:gs pos="0">
                      <a:schemeClr val="accent1"/>
                    </a:gs>
                    <a:gs pos="100000">
                      <a:schemeClr val="accent1">
                        <a:lumMod val="60000"/>
                        <a:lumOff val="40000"/>
                      </a:schemeClr>
                    </a:gs>
                  </a:gsLst>
                  <a:lin ang="189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CN Light" panose="020B0300000000000000" pitchFamily="34" charset="-122"/>
                  <a:cs typeface="+mn-ea"/>
                  <a:sym typeface="+mn-lt"/>
                </a:endParaRPr>
              </a:p>
            </p:txBody>
          </p:sp>
        </p:grpSp>
        <p:pic>
          <p:nvPicPr>
            <p:cNvPr id="4" name="图片 3"/>
            <p:cNvPicPr>
              <a:picLocks noChangeAspect="1"/>
            </p:cNvPicPr>
            <p:nvPr/>
          </p:nvPicPr>
          <p:blipFill>
            <a:blip r:embed="rId2" cstate="email">
              <a:duotone>
                <a:schemeClr val="accent2">
                  <a:shade val="45000"/>
                  <a:satMod val="135000"/>
                </a:schemeClr>
                <a:prstClr val="white"/>
              </a:duotone>
              <a:extLst>
                <a:ext uri="{28A0092B-C50C-407E-A947-70E740481C1C}">
                  <a14:useLocalDpi xmlns:a14="http://schemas.microsoft.com/office/drawing/2010/main"/>
                </a:ext>
              </a:extLst>
            </a:blip>
            <a:srcRect/>
            <a:stretch>
              <a:fillRect/>
            </a:stretch>
          </p:blipFill>
          <p:spPr>
            <a:xfrm>
              <a:off x="1332387" y="2708420"/>
              <a:ext cx="2517112" cy="2517112"/>
            </a:xfrm>
            <a:prstGeom prst="ellipse">
              <a:avLst/>
            </a:prstGeom>
          </p:spPr>
        </p:pic>
      </p:gr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文本框"/>
          <p:cNvSpPr txBox="1"/>
          <p:nvPr/>
        </p:nvSpPr>
        <p:spPr>
          <a:xfrm>
            <a:off x="5595482" y="2098166"/>
            <a:ext cx="3060838" cy="615553"/>
          </a:xfrm>
          <a:prstGeom prst="rect">
            <a:avLst/>
          </a:prstGeom>
          <a:noFill/>
        </p:spPr>
        <p:txBody>
          <a:bodyPr wrap="square" lIns="0" tIns="0" rIns="0" bIns="0" rtlCol="0">
            <a:spAutoFit/>
          </a:bodyPr>
          <a:lstStyle/>
          <a:p>
            <a:pPr>
              <a:defRPr/>
            </a:pPr>
            <a:r>
              <a:rPr lang="zh-CN" altLang="en-US" sz="4000" kern="0">
                <a:solidFill>
                  <a:schemeClr val="accent1"/>
                </a:solidFill>
                <a:latin typeface="+mj-ea"/>
                <a:ea typeface="+mj-ea"/>
                <a:cs typeface="+mn-ea"/>
                <a:sym typeface="+mn-lt"/>
              </a:rPr>
              <a:t>第四部分</a:t>
            </a:r>
          </a:p>
        </p:txBody>
      </p:sp>
      <p:sp>
        <p:nvSpPr>
          <p:cNvPr id="8" name="文本框"/>
          <p:cNvSpPr txBox="1"/>
          <p:nvPr/>
        </p:nvSpPr>
        <p:spPr>
          <a:xfrm>
            <a:off x="5595482" y="2924562"/>
            <a:ext cx="5062358" cy="738664"/>
          </a:xfrm>
          <a:prstGeom prst="rect">
            <a:avLst/>
          </a:prstGeom>
          <a:noFill/>
        </p:spPr>
        <p:txBody>
          <a:bodyPr wrap="square" lIns="0" tIns="0" rIns="0" bIns="0" rtlCol="0">
            <a:spAutoFit/>
          </a:bodyPr>
          <a:lstStyle/>
          <a:p>
            <a:pPr>
              <a:defRPr/>
            </a:pPr>
            <a:r>
              <a:rPr lang="zh-CN" altLang="en-US" sz="4800" kern="0" dirty="0">
                <a:solidFill>
                  <a:prstClr val="black">
                    <a:lumMod val="75000"/>
                    <a:lumOff val="25000"/>
                  </a:prstClr>
                </a:solidFill>
                <a:latin typeface="+mj-ea"/>
                <a:ea typeface="+mj-ea"/>
                <a:cs typeface="+mn-ea"/>
                <a:sym typeface="+mn-lt"/>
              </a:rPr>
              <a:t>艾滋病的预防措施</a:t>
            </a:r>
          </a:p>
        </p:txBody>
      </p:sp>
      <p:sp>
        <p:nvSpPr>
          <p:cNvPr id="9" name="文本框 8"/>
          <p:cNvSpPr txBox="1"/>
          <p:nvPr/>
        </p:nvSpPr>
        <p:spPr>
          <a:xfrm>
            <a:off x="5469838" y="3597070"/>
            <a:ext cx="4771442" cy="307777"/>
          </a:xfrm>
          <a:prstGeom prst="rect">
            <a:avLst/>
          </a:prstGeom>
          <a:noFill/>
        </p:spPr>
        <p:txBody>
          <a:bodyPr wrap="square">
            <a:spAutoFit/>
          </a:bodyPr>
          <a:lstStyle/>
          <a:p>
            <a:r>
              <a:rPr lang="en-US" altLang="zh-CN" sz="1400" i="1" spc="300">
                <a:solidFill>
                  <a:prstClr val="black">
                    <a:lumMod val="75000"/>
                    <a:lumOff val="25000"/>
                  </a:prstClr>
                </a:solidFill>
                <a:latin typeface="思源黑体 CN Light" panose="020B0300000000000000"/>
              </a:rPr>
              <a:t>The Prevention Measures Of AIDS </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 name="组合 11"/>
          <p:cNvGrpSpPr/>
          <p:nvPr/>
        </p:nvGrpSpPr>
        <p:grpSpPr>
          <a:xfrm>
            <a:off x="950986" y="286772"/>
            <a:ext cx="8947788" cy="707886"/>
            <a:chOff x="950986" y="286772"/>
            <a:chExt cx="8947788" cy="707886"/>
          </a:xfrm>
        </p:grpSpPr>
        <p:sp>
          <p:nvSpPr>
            <p:cNvPr id="7" name="文本框 6"/>
            <p:cNvSpPr txBox="1"/>
            <p:nvPr/>
          </p:nvSpPr>
          <p:spPr>
            <a:xfrm>
              <a:off x="950986" y="286772"/>
              <a:ext cx="1009720" cy="707886"/>
            </a:xfrm>
            <a:prstGeom prst="rect">
              <a:avLst/>
            </a:prstGeom>
            <a:noFill/>
          </p:spPr>
          <p:txBody>
            <a:bodyPr wrap="square" rtlCol="0">
              <a:spAutoFit/>
            </a:bodyPr>
            <a:lstStyle/>
            <a:p>
              <a:r>
                <a:rPr lang="en-US" altLang="zh-CN" sz="4000">
                  <a:gradFill>
                    <a:gsLst>
                      <a:gs pos="0">
                        <a:srgbClr val="E03939"/>
                      </a:gs>
                      <a:gs pos="100000">
                        <a:srgbClr val="B91919"/>
                      </a:gs>
                    </a:gsLst>
                    <a:lin ang="4200000" scaled="0"/>
                  </a:gradFill>
                  <a:latin typeface="+mj-ea"/>
                  <a:ea typeface="+mj-ea"/>
                  <a:cs typeface="+mn-ea"/>
                  <a:sym typeface="+mn-lt"/>
                </a:rPr>
                <a:t>04.</a:t>
              </a:r>
              <a:endParaRPr lang="zh-CN" altLang="en-US" sz="4000">
                <a:gradFill>
                  <a:gsLst>
                    <a:gs pos="0">
                      <a:srgbClr val="E03939"/>
                    </a:gs>
                    <a:gs pos="100000">
                      <a:srgbClr val="B91919"/>
                    </a:gs>
                  </a:gsLst>
                  <a:lin ang="4200000" scaled="0"/>
                </a:gradFill>
                <a:latin typeface="+mj-ea"/>
                <a:ea typeface="+mj-ea"/>
                <a:cs typeface="+mn-ea"/>
                <a:sym typeface="+mn-lt"/>
              </a:endParaRPr>
            </a:p>
          </p:txBody>
        </p:sp>
        <p:sp>
          <p:nvSpPr>
            <p:cNvPr id="8" name="文本框 7"/>
            <p:cNvSpPr txBox="1"/>
            <p:nvPr/>
          </p:nvSpPr>
          <p:spPr>
            <a:xfrm>
              <a:off x="1714500" y="379105"/>
              <a:ext cx="3121659" cy="523220"/>
            </a:xfrm>
            <a:prstGeom prst="rect">
              <a:avLst/>
            </a:prstGeom>
            <a:noFill/>
          </p:spPr>
          <p:txBody>
            <a:bodyPr wrap="square" rtlCol="0">
              <a:spAutoFit/>
            </a:bodyPr>
            <a:lstStyle/>
            <a:p>
              <a:pPr marL="0" marR="0" lvl="0" indent="0" defTabSz="457200" rtl="0" eaLnBrk="1" fontAlgn="auto" latinLnBrk="0" hangingPunct="1">
                <a:lnSpc>
                  <a:spcPct val="100000"/>
                </a:lnSpc>
                <a:spcBef>
                  <a:spcPct val="0"/>
                </a:spcBef>
                <a:spcAft>
                  <a:spcPct val="0"/>
                </a:spcAft>
                <a:buClrTx/>
                <a:buSzTx/>
                <a:buFontTx/>
                <a:buNone/>
                <a:defRPr/>
              </a:pPr>
              <a:r>
                <a:rPr kumimoji="1" lang="zh-CN" altLang="en-US" sz="2800" i="0" u="none" strike="noStrike" kern="1200" cap="none" spc="0" normalizeH="0" baseline="0" noProof="0" dirty="0">
                  <a:ln>
                    <a:noFill/>
                  </a:ln>
                  <a:solidFill>
                    <a:schemeClr val="tx1">
                      <a:lumMod val="75000"/>
                      <a:lumOff val="25000"/>
                    </a:schemeClr>
                  </a:solidFill>
                  <a:effectLst/>
                  <a:uLnTx/>
                  <a:uFillTx/>
                  <a:latin typeface="+mj-ea"/>
                  <a:ea typeface="+mj-ea"/>
                  <a:cs typeface="+mn-ea"/>
                  <a:sym typeface="+mn-lt"/>
                </a:rPr>
                <a:t>艾滋病的预防措施</a:t>
              </a:r>
            </a:p>
          </p:txBody>
        </p:sp>
        <p:sp>
          <p:nvSpPr>
            <p:cNvPr id="9" name="文本框 8"/>
            <p:cNvSpPr txBox="1"/>
            <p:nvPr/>
          </p:nvSpPr>
          <p:spPr>
            <a:xfrm>
              <a:off x="4671264" y="518167"/>
              <a:ext cx="4025696" cy="276999"/>
            </a:xfrm>
            <a:prstGeom prst="rect">
              <a:avLst/>
            </a:prstGeom>
            <a:noFill/>
          </p:spPr>
          <p:txBody>
            <a:bodyPr wrap="square">
              <a:spAutoFit/>
            </a:bodyPr>
            <a:lstStyle/>
            <a:p>
              <a:pPr>
                <a:defRPr/>
              </a:pPr>
              <a:r>
                <a:rPr kumimoji="0" lang="en-US" altLang="zh-CN" sz="1200" b="0" i="1" u="none" strike="noStrike" kern="1200" cap="none" spc="300" normalizeH="0" baseline="0" noProof="0">
                  <a:ln>
                    <a:noFill/>
                  </a:ln>
                  <a:solidFill>
                    <a:prstClr val="black">
                      <a:lumMod val="75000"/>
                      <a:lumOff val="25000"/>
                    </a:prstClr>
                  </a:solidFill>
                  <a:effectLst/>
                  <a:uLnTx/>
                  <a:uFillTx/>
                  <a:latin typeface="思源黑体 CN Light" panose="020B0300000000000000" pitchFamily="34" charset="-122"/>
                  <a:cs typeface="+mn-ea"/>
                  <a:sym typeface="+mn-lt"/>
                </a:rPr>
                <a:t>The Prevention Measures Of AIDS </a:t>
              </a:r>
            </a:p>
          </p:txBody>
        </p:sp>
        <p:cxnSp>
          <p:nvCxnSpPr>
            <p:cNvPr id="10" name="直接连接符 9"/>
            <p:cNvCxnSpPr/>
            <p:nvPr/>
          </p:nvCxnSpPr>
          <p:spPr>
            <a:xfrm>
              <a:off x="4655163" y="809992"/>
              <a:ext cx="5243611" cy="0"/>
            </a:xfrm>
            <a:prstGeom prst="line">
              <a:avLst/>
            </a:prstGeom>
            <a:ln>
              <a:gradFill>
                <a:gsLst>
                  <a:gs pos="0">
                    <a:schemeClr val="accent1"/>
                  </a:gs>
                  <a:gs pos="100000">
                    <a:schemeClr val="accent1">
                      <a:alpha val="0"/>
                    </a:schemeClr>
                  </a:gs>
                </a:gsLst>
                <a:lin ang="0" scaled="0"/>
              </a:gradFill>
            </a:ln>
          </p:spPr>
          <p:style>
            <a:lnRef idx="1">
              <a:schemeClr val="accent1"/>
            </a:lnRef>
            <a:fillRef idx="0">
              <a:schemeClr val="accent1"/>
            </a:fillRef>
            <a:effectRef idx="0">
              <a:schemeClr val="accent1"/>
            </a:effectRef>
            <a:fontRef idx="minor">
              <a:schemeClr val="tx1"/>
            </a:fontRef>
          </p:style>
        </p:cxnSp>
        <p:sp>
          <p:nvSpPr>
            <p:cNvPr id="11" name="平行四边形 10"/>
            <p:cNvSpPr/>
            <p:nvPr/>
          </p:nvSpPr>
          <p:spPr>
            <a:xfrm>
              <a:off x="4655163" y="758330"/>
              <a:ext cx="68710" cy="51662"/>
            </a:xfrm>
            <a:prstGeom prst="parallelogram">
              <a:avLst>
                <a:gd name="adj" fmla="val 66586"/>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CN Light" panose="020B0300000000000000" pitchFamily="34" charset="-122"/>
                <a:cs typeface="+mn-ea"/>
                <a:sym typeface="+mn-lt"/>
              </a:endParaRPr>
            </a:p>
          </p:txBody>
        </p:sp>
      </p:grpSp>
      <p:sp>
        <p:nvSpPr>
          <p:cNvPr id="14" name="矩形 13"/>
          <p:cNvSpPr/>
          <p:nvPr/>
        </p:nvSpPr>
        <p:spPr>
          <a:xfrm>
            <a:off x="773335" y="1741039"/>
            <a:ext cx="3455765" cy="477054"/>
          </a:xfrm>
          <a:prstGeom prst="rect">
            <a:avLst/>
          </a:prstGeom>
        </p:spPr>
        <p:txBody>
          <a:bodyPr wrap="square">
            <a:spAutoFit/>
          </a:bodyPr>
          <a:lstStyle/>
          <a:p>
            <a:pPr>
              <a:lnSpc>
                <a:spcPct val="125000"/>
              </a:lnSpc>
            </a:pPr>
            <a:r>
              <a:rPr lang="zh-CN" altLang="en-US" sz="2000" dirty="0">
                <a:gradFill>
                  <a:gsLst>
                    <a:gs pos="0">
                      <a:srgbClr val="E03939"/>
                    </a:gs>
                    <a:gs pos="100000">
                      <a:srgbClr val="B91919"/>
                    </a:gs>
                  </a:gsLst>
                  <a:lin ang="4200000" scaled="0"/>
                </a:gradFill>
                <a:latin typeface="+mj-ea"/>
                <a:ea typeface="+mj-ea"/>
                <a:cs typeface="+mn-ea"/>
                <a:sym typeface="+mn-lt"/>
              </a:rPr>
              <a:t>母婴传播的预防措施</a:t>
            </a:r>
          </a:p>
        </p:txBody>
      </p:sp>
      <p:sp>
        <p:nvSpPr>
          <p:cNvPr id="15" name="矩形 14"/>
          <p:cNvSpPr/>
          <p:nvPr/>
        </p:nvSpPr>
        <p:spPr>
          <a:xfrm>
            <a:off x="782612" y="2099265"/>
            <a:ext cx="10636053" cy="792653"/>
          </a:xfrm>
          <a:prstGeom prst="rect">
            <a:avLst/>
          </a:prstGeom>
        </p:spPr>
        <p:txBody>
          <a:bodyPr wrap="square">
            <a:spAutoFit/>
          </a:bodyPr>
          <a:lstStyle/>
          <a:p>
            <a:pPr>
              <a:lnSpc>
                <a:spcPct val="150000"/>
              </a:lnSpc>
            </a:pPr>
            <a:r>
              <a:rPr lang="zh-CN" altLang="en-US" sz="1600" dirty="0">
                <a:solidFill>
                  <a:schemeClr val="tx1">
                    <a:lumMod val="75000"/>
                    <a:lumOff val="25000"/>
                  </a:schemeClr>
                </a:solidFill>
                <a:latin typeface="思源黑体 CN Light" panose="020B0300000000000000" pitchFamily="34" charset="-122"/>
                <a:cs typeface="+mn-ea"/>
                <a:sym typeface="+mn-lt"/>
              </a:rPr>
              <a:t>艾滋病母婴传播主要是通过胎盘、产道、母乳喂养等途径传播的，预防艾滋病母婴传播的有效措施分为三部分：尽早抗病毒治疗</a:t>
            </a:r>
            <a:r>
              <a:rPr lang="en-US" altLang="zh-CN" sz="1600" dirty="0">
                <a:solidFill>
                  <a:schemeClr val="tx1">
                    <a:lumMod val="75000"/>
                    <a:lumOff val="25000"/>
                  </a:schemeClr>
                </a:solidFill>
                <a:latin typeface="思源黑体 CN Light" panose="020B0300000000000000" pitchFamily="34" charset="-122"/>
                <a:cs typeface="+mn-ea"/>
                <a:sym typeface="+mn-lt"/>
              </a:rPr>
              <a:t>+</a:t>
            </a:r>
            <a:r>
              <a:rPr lang="zh-CN" altLang="en-US" sz="1600" dirty="0">
                <a:solidFill>
                  <a:schemeClr val="tx1">
                    <a:lumMod val="75000"/>
                    <a:lumOff val="25000"/>
                  </a:schemeClr>
                </a:solidFill>
                <a:latin typeface="思源黑体 CN Light" panose="020B0300000000000000" pitchFamily="34" charset="-122"/>
                <a:cs typeface="+mn-ea"/>
                <a:sym typeface="+mn-lt"/>
              </a:rPr>
              <a:t>安全助产</a:t>
            </a:r>
            <a:r>
              <a:rPr lang="en-US" altLang="zh-CN" sz="1600" dirty="0">
                <a:solidFill>
                  <a:schemeClr val="tx1">
                    <a:lumMod val="75000"/>
                    <a:lumOff val="25000"/>
                  </a:schemeClr>
                </a:solidFill>
                <a:latin typeface="思源黑体 CN Light" panose="020B0300000000000000" pitchFamily="34" charset="-122"/>
                <a:cs typeface="+mn-ea"/>
                <a:sym typeface="+mn-lt"/>
              </a:rPr>
              <a:t>+</a:t>
            </a:r>
            <a:r>
              <a:rPr lang="zh-CN" altLang="en-US" sz="1600" dirty="0">
                <a:solidFill>
                  <a:schemeClr val="tx1">
                    <a:lumMod val="75000"/>
                    <a:lumOff val="25000"/>
                  </a:schemeClr>
                </a:solidFill>
                <a:latin typeface="思源黑体 CN Light" panose="020B0300000000000000" pitchFamily="34" charset="-122"/>
                <a:cs typeface="+mn-ea"/>
                <a:sym typeface="+mn-lt"/>
              </a:rPr>
              <a:t>产后喂养指导。</a:t>
            </a:r>
          </a:p>
        </p:txBody>
      </p:sp>
      <p:grpSp>
        <p:nvGrpSpPr>
          <p:cNvPr id="36" name="组合 35"/>
          <p:cNvGrpSpPr/>
          <p:nvPr/>
        </p:nvGrpSpPr>
        <p:grpSpPr>
          <a:xfrm>
            <a:off x="868517" y="2977081"/>
            <a:ext cx="6466561" cy="751173"/>
            <a:chOff x="868517" y="2977081"/>
            <a:chExt cx="6466561" cy="751173"/>
          </a:xfrm>
        </p:grpSpPr>
        <p:grpSp>
          <p:nvGrpSpPr>
            <p:cNvPr id="4" name="组合 3"/>
            <p:cNvGrpSpPr/>
            <p:nvPr/>
          </p:nvGrpSpPr>
          <p:grpSpPr>
            <a:xfrm>
              <a:off x="868517" y="3124067"/>
              <a:ext cx="457200" cy="457200"/>
              <a:chOff x="874713" y="3076333"/>
              <a:chExt cx="457200" cy="457200"/>
            </a:xfrm>
          </p:grpSpPr>
          <p:sp>
            <p:nvSpPr>
              <p:cNvPr id="2" name="椭圆 1"/>
              <p:cNvSpPr/>
              <p:nvPr/>
            </p:nvSpPr>
            <p:spPr>
              <a:xfrm>
                <a:off x="874713" y="3076333"/>
                <a:ext cx="457200" cy="457200"/>
              </a:xfrm>
              <a:prstGeom prst="ellipse">
                <a:avLst/>
              </a:prstGeom>
              <a:gradFill>
                <a:gsLst>
                  <a:gs pos="0">
                    <a:srgbClr val="E03939"/>
                  </a:gs>
                  <a:gs pos="100000">
                    <a:srgbClr val="B91919"/>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CN Light" panose="020B0300000000000000" pitchFamily="34" charset="-122"/>
                </a:endParaRPr>
              </a:p>
            </p:txBody>
          </p:sp>
          <p:sp>
            <p:nvSpPr>
              <p:cNvPr id="17" name="freeform"/>
              <p:cNvSpPr/>
              <p:nvPr/>
            </p:nvSpPr>
            <p:spPr>
              <a:xfrm>
                <a:off x="979377" y="3176790"/>
                <a:ext cx="247872" cy="256287"/>
              </a:xfrm>
              <a:custGeom>
                <a:avLst/>
                <a:gdLst>
                  <a:gd name="connsiteX0" fmla="*/ 373273 h 605239"/>
                  <a:gd name="connsiteY0" fmla="*/ 373273 h 605239"/>
                  <a:gd name="connsiteX1" fmla="*/ 373273 h 605239"/>
                  <a:gd name="connsiteY1" fmla="*/ 373273 h 605239"/>
                  <a:gd name="connsiteX2" fmla="*/ 373273 h 605239"/>
                  <a:gd name="connsiteY2" fmla="*/ 373273 h 605239"/>
                  <a:gd name="connsiteX3" fmla="*/ 373273 h 605239"/>
                  <a:gd name="connsiteY3" fmla="*/ 373273 h 605239"/>
                  <a:gd name="connsiteX4" fmla="*/ 373273 h 605239"/>
                  <a:gd name="connsiteY4" fmla="*/ 373273 h 605239"/>
                  <a:gd name="connsiteX5" fmla="*/ 373273 h 605239"/>
                  <a:gd name="connsiteY5" fmla="*/ 373273 h 605239"/>
                  <a:gd name="connsiteX6" fmla="*/ 373273 h 605239"/>
                  <a:gd name="connsiteY6" fmla="*/ 373273 h 605239"/>
                  <a:gd name="connsiteX7" fmla="*/ 373273 h 605239"/>
                  <a:gd name="connsiteY7" fmla="*/ 373273 h 605239"/>
                  <a:gd name="connsiteX8" fmla="*/ 373273 h 605239"/>
                  <a:gd name="connsiteY8" fmla="*/ 373273 h 605239"/>
                  <a:gd name="connsiteX9" fmla="*/ 373273 h 605239"/>
                  <a:gd name="connsiteY9" fmla="*/ 373273 h 605239"/>
                  <a:gd name="connsiteX10" fmla="*/ 373273 h 605239"/>
                  <a:gd name="connsiteY10" fmla="*/ 373273 h 605239"/>
                  <a:gd name="connsiteX11" fmla="*/ 373273 h 605239"/>
                  <a:gd name="connsiteY11" fmla="*/ 373273 h 605239"/>
                  <a:gd name="connsiteX12" fmla="*/ 373273 h 605239"/>
                  <a:gd name="connsiteY12" fmla="*/ 373273 h 605239"/>
                  <a:gd name="connsiteX13" fmla="*/ 373273 h 605239"/>
                  <a:gd name="connsiteY13" fmla="*/ 373273 h 605239"/>
                  <a:gd name="connsiteX14" fmla="*/ 373273 h 605239"/>
                  <a:gd name="connsiteY14" fmla="*/ 373273 h 605239"/>
                  <a:gd name="connsiteX15" fmla="*/ 373273 h 605239"/>
                  <a:gd name="connsiteY15" fmla="*/ 373273 h 605239"/>
                  <a:gd name="connsiteX16" fmla="*/ 373273 h 605239"/>
                  <a:gd name="connsiteY16" fmla="*/ 373273 h 605239"/>
                  <a:gd name="connsiteX17" fmla="*/ 373273 h 605239"/>
                  <a:gd name="connsiteY17" fmla="*/ 373273 h 605239"/>
                  <a:gd name="connsiteX18" fmla="*/ 373273 h 605239"/>
                  <a:gd name="connsiteY18" fmla="*/ 373273 h 605239"/>
                  <a:gd name="connsiteX19" fmla="*/ 373273 h 605239"/>
                  <a:gd name="connsiteY19" fmla="*/ 373273 h 605239"/>
                  <a:gd name="connsiteX20" fmla="*/ 373273 h 605239"/>
                  <a:gd name="connsiteY20" fmla="*/ 373273 h 605239"/>
                  <a:gd name="connsiteX21" fmla="*/ 373273 h 605239"/>
                  <a:gd name="connsiteY21" fmla="*/ 373273 h 605239"/>
                  <a:gd name="connsiteX22" fmla="*/ 373273 h 605239"/>
                  <a:gd name="connsiteY22" fmla="*/ 373273 h 605239"/>
                  <a:gd name="connsiteX23" fmla="*/ 373273 h 605239"/>
                  <a:gd name="connsiteY23" fmla="*/ 373273 h 605239"/>
                  <a:gd name="connsiteX24" fmla="*/ 373273 h 605239"/>
                  <a:gd name="connsiteY24" fmla="*/ 373273 h 605239"/>
                  <a:gd name="connsiteX25" fmla="*/ 373273 h 605239"/>
                  <a:gd name="connsiteY25" fmla="*/ 373273 h 605239"/>
                  <a:gd name="connsiteX26" fmla="*/ 373273 h 605239"/>
                  <a:gd name="connsiteY26" fmla="*/ 373273 h 605239"/>
                  <a:gd name="connsiteX27" fmla="*/ 373273 h 605239"/>
                  <a:gd name="connsiteY27" fmla="*/ 373273 h 605239"/>
                  <a:gd name="connsiteX28" fmla="*/ 373273 h 605239"/>
                  <a:gd name="connsiteY28" fmla="*/ 373273 h 605239"/>
                  <a:gd name="connsiteX29" fmla="*/ 373273 h 605239"/>
                  <a:gd name="connsiteY29" fmla="*/ 373273 h 605239"/>
                  <a:gd name="connsiteX30" fmla="*/ 373273 h 605239"/>
                  <a:gd name="connsiteY30" fmla="*/ 373273 h 605239"/>
                  <a:gd name="connsiteX31" fmla="*/ 373273 h 605239"/>
                  <a:gd name="connsiteY31" fmla="*/ 373273 h 605239"/>
                  <a:gd name="connsiteX32" fmla="*/ 373273 h 605239"/>
                  <a:gd name="connsiteY32" fmla="*/ 373273 h 605239"/>
                  <a:gd name="connsiteX33" fmla="*/ 373273 h 605239"/>
                  <a:gd name="connsiteY33" fmla="*/ 373273 h 605239"/>
                  <a:gd name="connsiteX34" fmla="*/ 373273 h 605239"/>
                  <a:gd name="connsiteY34" fmla="*/ 373273 h 605239"/>
                  <a:gd name="connsiteX35" fmla="*/ 373273 h 605239"/>
                  <a:gd name="connsiteY35" fmla="*/ 373273 h 605239"/>
                  <a:gd name="connsiteX36" fmla="*/ 373273 h 605239"/>
                  <a:gd name="connsiteY36" fmla="*/ 373273 h 605239"/>
                  <a:gd name="connsiteX37" fmla="*/ 373273 h 605239"/>
                  <a:gd name="connsiteY37" fmla="*/ 373273 h 6052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588304" h="608274">
                    <a:moveTo>
                      <a:pt x="123596" y="403223"/>
                    </a:moveTo>
                    <a:cubicBezTo>
                      <a:pt x="78566" y="403223"/>
                      <a:pt x="41921" y="439812"/>
                      <a:pt x="41921" y="484867"/>
                    </a:cubicBezTo>
                    <a:cubicBezTo>
                      <a:pt x="41921" y="529828"/>
                      <a:pt x="78566" y="566417"/>
                      <a:pt x="123596" y="566417"/>
                    </a:cubicBezTo>
                    <a:lnTo>
                      <a:pt x="297685" y="566229"/>
                    </a:lnTo>
                    <a:lnTo>
                      <a:pt x="297685" y="403411"/>
                    </a:lnTo>
                    <a:close/>
                    <a:moveTo>
                      <a:pt x="123596" y="361366"/>
                    </a:moveTo>
                    <a:lnTo>
                      <a:pt x="473564" y="361742"/>
                    </a:lnTo>
                    <a:lnTo>
                      <a:pt x="474317" y="361742"/>
                    </a:lnTo>
                    <a:cubicBezTo>
                      <a:pt x="505311" y="364188"/>
                      <a:pt x="534043" y="378015"/>
                      <a:pt x="555239" y="400777"/>
                    </a:cubicBezTo>
                    <a:cubicBezTo>
                      <a:pt x="576623" y="423728"/>
                      <a:pt x="588304" y="453545"/>
                      <a:pt x="588304" y="484773"/>
                    </a:cubicBezTo>
                    <a:cubicBezTo>
                      <a:pt x="588304" y="516095"/>
                      <a:pt x="576623" y="545912"/>
                      <a:pt x="555239" y="568863"/>
                    </a:cubicBezTo>
                    <a:cubicBezTo>
                      <a:pt x="534043" y="591625"/>
                      <a:pt x="505311" y="605452"/>
                      <a:pt x="474317" y="607898"/>
                    </a:cubicBezTo>
                    <a:lnTo>
                      <a:pt x="472716" y="607898"/>
                    </a:lnTo>
                    <a:lnTo>
                      <a:pt x="123690" y="608274"/>
                    </a:lnTo>
                    <a:lnTo>
                      <a:pt x="123596" y="608274"/>
                    </a:lnTo>
                    <a:cubicBezTo>
                      <a:pt x="55486" y="608274"/>
                      <a:pt x="0" y="552873"/>
                      <a:pt x="0" y="484773"/>
                    </a:cubicBezTo>
                    <a:cubicBezTo>
                      <a:pt x="0" y="416767"/>
                      <a:pt x="55486" y="361366"/>
                      <a:pt x="123596" y="361366"/>
                    </a:cubicBezTo>
                    <a:close/>
                    <a:moveTo>
                      <a:pt x="454078" y="41857"/>
                    </a:moveTo>
                    <a:cubicBezTo>
                      <a:pt x="446070" y="41857"/>
                      <a:pt x="438157" y="43080"/>
                      <a:pt x="430337" y="45432"/>
                    </a:cubicBezTo>
                    <a:lnTo>
                      <a:pt x="263779" y="96037"/>
                    </a:lnTo>
                    <a:lnTo>
                      <a:pt x="311071" y="251803"/>
                    </a:lnTo>
                    <a:lnTo>
                      <a:pt x="477818" y="201574"/>
                    </a:lnTo>
                    <a:cubicBezTo>
                      <a:pt x="520870" y="188500"/>
                      <a:pt x="545270" y="142880"/>
                      <a:pt x="532270" y="99800"/>
                    </a:cubicBezTo>
                    <a:cubicBezTo>
                      <a:pt x="521907" y="65749"/>
                      <a:pt x="489782" y="41857"/>
                      <a:pt x="454078" y="41857"/>
                    </a:cubicBezTo>
                    <a:close/>
                    <a:moveTo>
                      <a:pt x="454078" y="0"/>
                    </a:moveTo>
                    <a:cubicBezTo>
                      <a:pt x="480079" y="0"/>
                      <a:pt x="505986" y="8466"/>
                      <a:pt x="527088" y="23798"/>
                    </a:cubicBezTo>
                    <a:cubicBezTo>
                      <a:pt x="548850" y="39694"/>
                      <a:pt x="564583" y="61799"/>
                      <a:pt x="572402" y="87666"/>
                    </a:cubicBezTo>
                    <a:cubicBezTo>
                      <a:pt x="592185" y="152850"/>
                      <a:pt x="555162" y="221892"/>
                      <a:pt x="489971" y="241645"/>
                    </a:cubicBezTo>
                    <a:lnTo>
                      <a:pt x="154970" y="342667"/>
                    </a:lnTo>
                    <a:lnTo>
                      <a:pt x="154217" y="342855"/>
                    </a:lnTo>
                    <a:cubicBezTo>
                      <a:pt x="145455" y="344736"/>
                      <a:pt x="136506" y="345771"/>
                      <a:pt x="127650" y="345771"/>
                    </a:cubicBezTo>
                    <a:cubicBezTo>
                      <a:pt x="101649" y="345771"/>
                      <a:pt x="75742" y="337305"/>
                      <a:pt x="54640" y="321973"/>
                    </a:cubicBezTo>
                    <a:cubicBezTo>
                      <a:pt x="32878" y="306077"/>
                      <a:pt x="17240" y="283972"/>
                      <a:pt x="9326" y="258105"/>
                    </a:cubicBezTo>
                    <a:cubicBezTo>
                      <a:pt x="282" y="228194"/>
                      <a:pt x="2826" y="196213"/>
                      <a:pt x="16580" y="168088"/>
                    </a:cubicBezTo>
                    <a:cubicBezTo>
                      <a:pt x="30240" y="140152"/>
                      <a:pt x="53698" y="118612"/>
                      <a:pt x="82713" y="107324"/>
                    </a:cubicBezTo>
                    <a:lnTo>
                      <a:pt x="84221" y="106760"/>
                    </a:lnTo>
                    <a:lnTo>
                      <a:pt x="418185" y="5362"/>
                    </a:lnTo>
                    <a:cubicBezTo>
                      <a:pt x="429866" y="1787"/>
                      <a:pt x="442019" y="0"/>
                      <a:pt x="454078"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思源黑体 CN Light" panose="020B0300000000000000" pitchFamily="34" charset="-122"/>
                </a:endParaRPr>
              </a:p>
            </p:txBody>
          </p:sp>
        </p:grpSp>
        <p:grpSp>
          <p:nvGrpSpPr>
            <p:cNvPr id="3" name="组合 2"/>
            <p:cNvGrpSpPr/>
            <p:nvPr/>
          </p:nvGrpSpPr>
          <p:grpSpPr>
            <a:xfrm>
              <a:off x="1421831" y="2977081"/>
              <a:ext cx="5913247" cy="751173"/>
              <a:chOff x="1421831" y="2977081"/>
              <a:chExt cx="5913247" cy="751173"/>
            </a:xfrm>
          </p:grpSpPr>
          <p:sp>
            <p:nvSpPr>
              <p:cNvPr id="18" name="矩形 17"/>
              <p:cNvSpPr/>
              <p:nvPr/>
            </p:nvSpPr>
            <p:spPr>
              <a:xfrm>
                <a:off x="1436577" y="2977081"/>
                <a:ext cx="4154598" cy="415948"/>
              </a:xfrm>
              <a:prstGeom prst="rect">
                <a:avLst/>
              </a:prstGeom>
            </p:spPr>
            <p:txBody>
              <a:bodyPr wrap="square">
                <a:spAutoFit/>
              </a:bodyPr>
              <a:lstStyle/>
              <a:p>
                <a:pPr>
                  <a:lnSpc>
                    <a:spcPct val="125000"/>
                  </a:lnSpc>
                </a:pPr>
                <a:r>
                  <a:rPr lang="zh-CN" altLang="en-US" dirty="0">
                    <a:solidFill>
                      <a:schemeClr val="tx1">
                        <a:lumMod val="75000"/>
                        <a:lumOff val="25000"/>
                      </a:schemeClr>
                    </a:solidFill>
                    <a:latin typeface="+mj-ea"/>
                    <a:ea typeface="+mj-ea"/>
                    <a:cs typeface="+mn-ea"/>
                    <a:sym typeface="+mn-lt"/>
                  </a:rPr>
                  <a:t>尽早抗病毒治疗</a:t>
                </a:r>
                <a:r>
                  <a:rPr lang="en-US" altLang="zh-CN" dirty="0">
                    <a:solidFill>
                      <a:schemeClr val="tx1">
                        <a:lumMod val="75000"/>
                        <a:lumOff val="25000"/>
                      </a:schemeClr>
                    </a:solidFill>
                    <a:latin typeface="+mj-ea"/>
                    <a:ea typeface="+mj-ea"/>
                    <a:cs typeface="+mn-ea"/>
                    <a:sym typeface="+mn-lt"/>
                  </a:rPr>
                  <a:t>(</a:t>
                </a:r>
                <a:r>
                  <a:rPr lang="zh-CN" altLang="en-US" dirty="0">
                    <a:solidFill>
                      <a:schemeClr val="tx1">
                        <a:lumMod val="75000"/>
                        <a:lumOff val="25000"/>
                      </a:schemeClr>
                    </a:solidFill>
                    <a:latin typeface="+mj-ea"/>
                    <a:ea typeface="+mj-ea"/>
                    <a:cs typeface="+mn-ea"/>
                    <a:sym typeface="+mn-lt"/>
                  </a:rPr>
                  <a:t>请在医生指导下用药</a:t>
                </a:r>
                <a:r>
                  <a:rPr lang="en-US" altLang="zh-CN" dirty="0">
                    <a:solidFill>
                      <a:schemeClr val="tx1">
                        <a:lumMod val="75000"/>
                        <a:lumOff val="25000"/>
                      </a:schemeClr>
                    </a:solidFill>
                    <a:latin typeface="+mj-ea"/>
                    <a:ea typeface="+mj-ea"/>
                    <a:cs typeface="+mn-ea"/>
                    <a:sym typeface="+mn-lt"/>
                  </a:rPr>
                  <a:t>)</a:t>
                </a:r>
                <a:endParaRPr lang="zh-CN" altLang="en-US" dirty="0">
                  <a:solidFill>
                    <a:schemeClr val="tx1">
                      <a:lumMod val="75000"/>
                      <a:lumOff val="25000"/>
                    </a:schemeClr>
                  </a:solidFill>
                  <a:latin typeface="+mj-ea"/>
                  <a:ea typeface="+mj-ea"/>
                  <a:cs typeface="+mn-ea"/>
                  <a:sym typeface="+mn-lt"/>
                </a:endParaRPr>
              </a:p>
            </p:txBody>
          </p:sp>
          <p:sp>
            <p:nvSpPr>
              <p:cNvPr id="19" name="矩形 18"/>
              <p:cNvSpPr/>
              <p:nvPr/>
            </p:nvSpPr>
            <p:spPr>
              <a:xfrm>
                <a:off x="1421831" y="3304933"/>
                <a:ext cx="5913247" cy="423321"/>
              </a:xfrm>
              <a:prstGeom prst="rect">
                <a:avLst/>
              </a:prstGeom>
            </p:spPr>
            <p:txBody>
              <a:bodyPr wrap="square">
                <a:spAutoFit/>
              </a:bodyPr>
              <a:lstStyle/>
              <a:p>
                <a:pPr>
                  <a:lnSpc>
                    <a:spcPct val="150000"/>
                  </a:lnSpc>
                </a:pPr>
                <a:r>
                  <a:rPr lang="zh-CN" altLang="en-US" sz="1600" dirty="0">
                    <a:solidFill>
                      <a:schemeClr val="tx1">
                        <a:lumMod val="75000"/>
                        <a:lumOff val="25000"/>
                      </a:schemeClr>
                    </a:solidFill>
                    <a:latin typeface="+mn-ea"/>
                    <a:cs typeface="+mn-ea"/>
                    <a:sym typeface="+mn-lt"/>
                  </a:rPr>
                  <a:t>所有孕妇，一旦</a:t>
                </a:r>
                <a:r>
                  <a:rPr lang="en-US" altLang="zh-CN" sz="1600" dirty="0">
                    <a:solidFill>
                      <a:schemeClr val="tx1">
                        <a:lumMod val="75000"/>
                        <a:lumOff val="25000"/>
                      </a:schemeClr>
                    </a:solidFill>
                    <a:latin typeface="+mn-ea"/>
                    <a:cs typeface="+mn-ea"/>
                    <a:sym typeface="+mn-lt"/>
                  </a:rPr>
                  <a:t>HIV</a:t>
                </a:r>
                <a:r>
                  <a:rPr lang="zh-CN" altLang="en-US" sz="1600" dirty="0">
                    <a:solidFill>
                      <a:schemeClr val="tx1">
                        <a:lumMod val="75000"/>
                        <a:lumOff val="25000"/>
                      </a:schemeClr>
                    </a:solidFill>
                    <a:latin typeface="+mn-ea"/>
                    <a:cs typeface="+mn-ea"/>
                    <a:sym typeface="+mn-lt"/>
                  </a:rPr>
                  <a:t>感染诊断明确，均应立即进行抗病毒治疗。</a:t>
                </a:r>
              </a:p>
            </p:txBody>
          </p:sp>
        </p:grpSp>
      </p:grpSp>
      <p:grpSp>
        <p:nvGrpSpPr>
          <p:cNvPr id="35" name="组合 34"/>
          <p:cNvGrpSpPr/>
          <p:nvPr/>
        </p:nvGrpSpPr>
        <p:grpSpPr>
          <a:xfrm>
            <a:off x="868517" y="3982612"/>
            <a:ext cx="7182179" cy="751173"/>
            <a:chOff x="868517" y="3909119"/>
            <a:chExt cx="7182179" cy="751173"/>
          </a:xfrm>
        </p:grpSpPr>
        <p:grpSp>
          <p:nvGrpSpPr>
            <p:cNvPr id="23" name="组合 22"/>
            <p:cNvGrpSpPr/>
            <p:nvPr/>
          </p:nvGrpSpPr>
          <p:grpSpPr>
            <a:xfrm>
              <a:off x="1421831" y="3909119"/>
              <a:ext cx="6628865" cy="751173"/>
              <a:chOff x="1421831" y="2977081"/>
              <a:chExt cx="6628865" cy="751173"/>
            </a:xfrm>
          </p:grpSpPr>
          <p:sp>
            <p:nvSpPr>
              <p:cNvPr id="24" name="矩形 23"/>
              <p:cNvSpPr/>
              <p:nvPr/>
            </p:nvSpPr>
            <p:spPr>
              <a:xfrm>
                <a:off x="1436577" y="2977081"/>
                <a:ext cx="4154598" cy="415948"/>
              </a:xfrm>
              <a:prstGeom prst="rect">
                <a:avLst/>
              </a:prstGeom>
            </p:spPr>
            <p:txBody>
              <a:bodyPr wrap="square">
                <a:spAutoFit/>
              </a:bodyPr>
              <a:lstStyle/>
              <a:p>
                <a:pPr>
                  <a:lnSpc>
                    <a:spcPct val="125000"/>
                  </a:lnSpc>
                </a:pPr>
                <a:r>
                  <a:rPr lang="zh-CN" altLang="en-US" dirty="0">
                    <a:solidFill>
                      <a:schemeClr val="tx1">
                        <a:lumMod val="75000"/>
                        <a:lumOff val="25000"/>
                      </a:schemeClr>
                    </a:solidFill>
                    <a:latin typeface="+mj-ea"/>
                    <a:ea typeface="+mj-ea"/>
                    <a:cs typeface="+mn-ea"/>
                    <a:sym typeface="+mn-lt"/>
                  </a:rPr>
                  <a:t>选择适宜的安全助产服务</a:t>
                </a:r>
              </a:p>
            </p:txBody>
          </p:sp>
          <p:sp>
            <p:nvSpPr>
              <p:cNvPr id="25" name="矩形 24"/>
              <p:cNvSpPr/>
              <p:nvPr/>
            </p:nvSpPr>
            <p:spPr>
              <a:xfrm>
                <a:off x="1421831" y="3304933"/>
                <a:ext cx="6628865" cy="423321"/>
              </a:xfrm>
              <a:prstGeom prst="rect">
                <a:avLst/>
              </a:prstGeom>
            </p:spPr>
            <p:txBody>
              <a:bodyPr wrap="square">
                <a:spAutoFit/>
              </a:bodyPr>
              <a:lstStyle/>
              <a:p>
                <a:pPr>
                  <a:lnSpc>
                    <a:spcPct val="150000"/>
                  </a:lnSpc>
                </a:pPr>
                <a:r>
                  <a:rPr lang="zh-CN" altLang="en-US" sz="1600">
                    <a:solidFill>
                      <a:schemeClr val="tx1">
                        <a:lumMod val="75000"/>
                        <a:lumOff val="25000"/>
                      </a:schemeClr>
                    </a:solidFill>
                    <a:latin typeface="+mn-ea"/>
                    <a:cs typeface="+mn-ea"/>
                    <a:sym typeface="+mn-lt"/>
                  </a:rPr>
                  <a:t>应尽早确定分娩医院，尽早到医院待产，产程中尽量避免损伤性操作。</a:t>
                </a:r>
              </a:p>
            </p:txBody>
          </p:sp>
        </p:grpSp>
        <p:grpSp>
          <p:nvGrpSpPr>
            <p:cNvPr id="5" name="组合 4"/>
            <p:cNvGrpSpPr/>
            <p:nvPr/>
          </p:nvGrpSpPr>
          <p:grpSpPr>
            <a:xfrm>
              <a:off x="868517" y="4056105"/>
              <a:ext cx="457200" cy="457200"/>
              <a:chOff x="874713" y="4056105"/>
              <a:chExt cx="457200" cy="457200"/>
            </a:xfrm>
          </p:grpSpPr>
          <p:sp>
            <p:nvSpPr>
              <p:cNvPr id="21" name="椭圆 20"/>
              <p:cNvSpPr/>
              <p:nvPr/>
            </p:nvSpPr>
            <p:spPr>
              <a:xfrm>
                <a:off x="874713" y="4056105"/>
                <a:ext cx="457200" cy="457200"/>
              </a:xfrm>
              <a:prstGeom prst="ellipse">
                <a:avLst/>
              </a:prstGeom>
              <a:gradFill>
                <a:gsLst>
                  <a:gs pos="0">
                    <a:srgbClr val="E03939"/>
                  </a:gs>
                  <a:gs pos="100000">
                    <a:srgbClr val="B91919"/>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CN Light" panose="020B0300000000000000" pitchFamily="34" charset="-122"/>
                </a:endParaRPr>
              </a:p>
            </p:txBody>
          </p:sp>
          <p:sp>
            <p:nvSpPr>
              <p:cNvPr id="26" name="freeform"/>
              <p:cNvSpPr/>
              <p:nvPr/>
            </p:nvSpPr>
            <p:spPr>
              <a:xfrm>
                <a:off x="965191" y="4146479"/>
                <a:ext cx="276244" cy="276452"/>
              </a:xfrm>
              <a:custGeom>
                <a:avLst/>
                <a:gdLst>
                  <a:gd name="T0" fmla="*/ 346 w 427"/>
                  <a:gd name="T1" fmla="*/ 48 h 428"/>
                  <a:gd name="T2" fmla="*/ 341 w 427"/>
                  <a:gd name="T3" fmla="*/ 58 h 428"/>
                  <a:gd name="T4" fmla="*/ 342 w 427"/>
                  <a:gd name="T5" fmla="*/ 83 h 428"/>
                  <a:gd name="T6" fmla="*/ 353 w 427"/>
                  <a:gd name="T7" fmla="*/ 145 h 428"/>
                  <a:gd name="T8" fmla="*/ 311 w 427"/>
                  <a:gd name="T9" fmla="*/ 175 h 428"/>
                  <a:gd name="T10" fmla="*/ 302 w 427"/>
                  <a:gd name="T11" fmla="*/ 178 h 428"/>
                  <a:gd name="T12" fmla="*/ 297 w 427"/>
                  <a:gd name="T13" fmla="*/ 185 h 428"/>
                  <a:gd name="T14" fmla="*/ 301 w 427"/>
                  <a:gd name="T15" fmla="*/ 192 h 428"/>
                  <a:gd name="T16" fmla="*/ 323 w 427"/>
                  <a:gd name="T17" fmla="*/ 205 h 428"/>
                  <a:gd name="T18" fmla="*/ 348 w 427"/>
                  <a:gd name="T19" fmla="*/ 212 h 428"/>
                  <a:gd name="T20" fmla="*/ 373 w 427"/>
                  <a:gd name="T21" fmla="*/ 287 h 428"/>
                  <a:gd name="T22" fmla="*/ 354 w 427"/>
                  <a:gd name="T23" fmla="*/ 305 h 428"/>
                  <a:gd name="T24" fmla="*/ 352 w 427"/>
                  <a:gd name="T25" fmla="*/ 305 h 428"/>
                  <a:gd name="T26" fmla="*/ 335 w 427"/>
                  <a:gd name="T27" fmla="*/ 284 h 428"/>
                  <a:gd name="T28" fmla="*/ 335 w 427"/>
                  <a:gd name="T29" fmla="*/ 275 h 428"/>
                  <a:gd name="T30" fmla="*/ 332 w 427"/>
                  <a:gd name="T31" fmla="*/ 270 h 428"/>
                  <a:gd name="T32" fmla="*/ 326 w 427"/>
                  <a:gd name="T33" fmla="*/ 271 h 428"/>
                  <a:gd name="T34" fmla="*/ 202 w 427"/>
                  <a:gd name="T35" fmla="*/ 318 h 428"/>
                  <a:gd name="T36" fmla="*/ 103 w 427"/>
                  <a:gd name="T37" fmla="*/ 219 h 428"/>
                  <a:gd name="T38" fmla="*/ 103 w 427"/>
                  <a:gd name="T39" fmla="*/ 219 h 428"/>
                  <a:gd name="T40" fmla="*/ 99 w 427"/>
                  <a:gd name="T41" fmla="*/ 210 h 428"/>
                  <a:gd name="T42" fmla="*/ 66 w 427"/>
                  <a:gd name="T43" fmla="*/ 152 h 428"/>
                  <a:gd name="T44" fmla="*/ 131 w 427"/>
                  <a:gd name="T45" fmla="*/ 89 h 428"/>
                  <a:gd name="T46" fmla="*/ 183 w 427"/>
                  <a:gd name="T47" fmla="*/ 165 h 428"/>
                  <a:gd name="T48" fmla="*/ 182 w 427"/>
                  <a:gd name="T49" fmla="*/ 177 h 428"/>
                  <a:gd name="T50" fmla="*/ 185 w 427"/>
                  <a:gd name="T51" fmla="*/ 184 h 428"/>
                  <a:gd name="T52" fmla="*/ 193 w 427"/>
                  <a:gd name="T53" fmla="*/ 185 h 428"/>
                  <a:gd name="T54" fmla="*/ 197 w 427"/>
                  <a:gd name="T55" fmla="*/ 183 h 428"/>
                  <a:gd name="T56" fmla="*/ 200 w 427"/>
                  <a:gd name="T57" fmla="*/ 181 h 428"/>
                  <a:gd name="T58" fmla="*/ 203 w 427"/>
                  <a:gd name="T59" fmla="*/ 151 h 428"/>
                  <a:gd name="T60" fmla="*/ 211 w 427"/>
                  <a:gd name="T61" fmla="*/ 124 h 428"/>
                  <a:gd name="T62" fmla="*/ 237 w 427"/>
                  <a:gd name="T63" fmla="*/ 132 h 428"/>
                  <a:gd name="T64" fmla="*/ 243 w 427"/>
                  <a:gd name="T65" fmla="*/ 164 h 428"/>
                  <a:gd name="T66" fmla="*/ 254 w 427"/>
                  <a:gd name="T67" fmla="*/ 178 h 428"/>
                  <a:gd name="T68" fmla="*/ 265 w 427"/>
                  <a:gd name="T69" fmla="*/ 180 h 428"/>
                  <a:gd name="T70" fmla="*/ 273 w 427"/>
                  <a:gd name="T71" fmla="*/ 176 h 428"/>
                  <a:gd name="T72" fmla="*/ 307 w 427"/>
                  <a:gd name="T73" fmla="*/ 156 h 428"/>
                  <a:gd name="T74" fmla="*/ 336 w 427"/>
                  <a:gd name="T75" fmla="*/ 137 h 428"/>
                  <a:gd name="T76" fmla="*/ 326 w 427"/>
                  <a:gd name="T77" fmla="*/ 93 h 428"/>
                  <a:gd name="T78" fmla="*/ 323 w 427"/>
                  <a:gd name="T79" fmla="*/ 51 h 428"/>
                  <a:gd name="T80" fmla="*/ 330 w 427"/>
                  <a:gd name="T81" fmla="*/ 37 h 428"/>
                  <a:gd name="T82" fmla="*/ 218 w 427"/>
                  <a:gd name="T83" fmla="*/ 2 h 428"/>
                  <a:gd name="T84" fmla="*/ 2 w 427"/>
                  <a:gd name="T85" fmla="*/ 210 h 428"/>
                  <a:gd name="T86" fmla="*/ 210 w 427"/>
                  <a:gd name="T87" fmla="*/ 426 h 428"/>
                  <a:gd name="T88" fmla="*/ 426 w 427"/>
                  <a:gd name="T89" fmla="*/ 218 h 428"/>
                  <a:gd name="T90" fmla="*/ 346 w 427"/>
                  <a:gd name="T91" fmla="*/ 48 h 4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427" h="428">
                    <a:moveTo>
                      <a:pt x="346" y="48"/>
                    </a:moveTo>
                    <a:cubicBezTo>
                      <a:pt x="344" y="51"/>
                      <a:pt x="342" y="54"/>
                      <a:pt x="341" y="58"/>
                    </a:cubicBezTo>
                    <a:cubicBezTo>
                      <a:pt x="337" y="67"/>
                      <a:pt x="337" y="75"/>
                      <a:pt x="342" y="83"/>
                    </a:cubicBezTo>
                    <a:cubicBezTo>
                      <a:pt x="350" y="96"/>
                      <a:pt x="363" y="122"/>
                      <a:pt x="353" y="145"/>
                    </a:cubicBezTo>
                    <a:cubicBezTo>
                      <a:pt x="347" y="160"/>
                      <a:pt x="333" y="170"/>
                      <a:pt x="311" y="175"/>
                    </a:cubicBezTo>
                    <a:cubicBezTo>
                      <a:pt x="308" y="176"/>
                      <a:pt x="305" y="177"/>
                      <a:pt x="302" y="178"/>
                    </a:cubicBezTo>
                    <a:cubicBezTo>
                      <a:pt x="299" y="179"/>
                      <a:pt x="297" y="182"/>
                      <a:pt x="297" y="185"/>
                    </a:cubicBezTo>
                    <a:cubicBezTo>
                      <a:pt x="297" y="188"/>
                      <a:pt x="299" y="191"/>
                      <a:pt x="301" y="192"/>
                    </a:cubicBezTo>
                    <a:cubicBezTo>
                      <a:pt x="309" y="196"/>
                      <a:pt x="316" y="200"/>
                      <a:pt x="323" y="205"/>
                    </a:cubicBezTo>
                    <a:cubicBezTo>
                      <a:pt x="331" y="205"/>
                      <a:pt x="340" y="207"/>
                      <a:pt x="348" y="212"/>
                    </a:cubicBezTo>
                    <a:cubicBezTo>
                      <a:pt x="367" y="224"/>
                      <a:pt x="376" y="250"/>
                      <a:pt x="373" y="287"/>
                    </a:cubicBezTo>
                    <a:cubicBezTo>
                      <a:pt x="372" y="297"/>
                      <a:pt x="364" y="305"/>
                      <a:pt x="354" y="305"/>
                    </a:cubicBezTo>
                    <a:cubicBezTo>
                      <a:pt x="353" y="305"/>
                      <a:pt x="353" y="305"/>
                      <a:pt x="352" y="305"/>
                    </a:cubicBezTo>
                    <a:cubicBezTo>
                      <a:pt x="342" y="304"/>
                      <a:pt x="334" y="295"/>
                      <a:pt x="335" y="284"/>
                    </a:cubicBezTo>
                    <a:cubicBezTo>
                      <a:pt x="335" y="281"/>
                      <a:pt x="335" y="278"/>
                      <a:pt x="335" y="275"/>
                    </a:cubicBezTo>
                    <a:cubicBezTo>
                      <a:pt x="335" y="273"/>
                      <a:pt x="334" y="271"/>
                      <a:pt x="332" y="270"/>
                    </a:cubicBezTo>
                    <a:cubicBezTo>
                      <a:pt x="330" y="269"/>
                      <a:pt x="327" y="270"/>
                      <a:pt x="326" y="271"/>
                    </a:cubicBezTo>
                    <a:cubicBezTo>
                      <a:pt x="300" y="300"/>
                      <a:pt x="268" y="322"/>
                      <a:pt x="202" y="318"/>
                    </a:cubicBezTo>
                    <a:cubicBezTo>
                      <a:pt x="133" y="314"/>
                      <a:pt x="91" y="262"/>
                      <a:pt x="103" y="219"/>
                    </a:cubicBezTo>
                    <a:lnTo>
                      <a:pt x="103" y="219"/>
                    </a:lnTo>
                    <a:cubicBezTo>
                      <a:pt x="104" y="215"/>
                      <a:pt x="102" y="212"/>
                      <a:pt x="99" y="210"/>
                    </a:cubicBezTo>
                    <a:cubicBezTo>
                      <a:pt x="79" y="199"/>
                      <a:pt x="65" y="177"/>
                      <a:pt x="66" y="152"/>
                    </a:cubicBezTo>
                    <a:cubicBezTo>
                      <a:pt x="66" y="116"/>
                      <a:pt x="96" y="88"/>
                      <a:pt x="131" y="89"/>
                    </a:cubicBezTo>
                    <a:cubicBezTo>
                      <a:pt x="167" y="89"/>
                      <a:pt x="183" y="129"/>
                      <a:pt x="183" y="165"/>
                    </a:cubicBezTo>
                    <a:cubicBezTo>
                      <a:pt x="183" y="169"/>
                      <a:pt x="182" y="173"/>
                      <a:pt x="182" y="177"/>
                    </a:cubicBezTo>
                    <a:cubicBezTo>
                      <a:pt x="181" y="179"/>
                      <a:pt x="183" y="182"/>
                      <a:pt x="185" y="184"/>
                    </a:cubicBezTo>
                    <a:cubicBezTo>
                      <a:pt x="187" y="186"/>
                      <a:pt x="191" y="186"/>
                      <a:pt x="193" y="185"/>
                    </a:cubicBezTo>
                    <a:cubicBezTo>
                      <a:pt x="194" y="184"/>
                      <a:pt x="196" y="184"/>
                      <a:pt x="197" y="183"/>
                    </a:cubicBezTo>
                    <a:cubicBezTo>
                      <a:pt x="198" y="183"/>
                      <a:pt x="199" y="182"/>
                      <a:pt x="200" y="181"/>
                    </a:cubicBezTo>
                    <a:cubicBezTo>
                      <a:pt x="205" y="170"/>
                      <a:pt x="207" y="158"/>
                      <a:pt x="203" y="151"/>
                    </a:cubicBezTo>
                    <a:cubicBezTo>
                      <a:pt x="198" y="141"/>
                      <a:pt x="201" y="130"/>
                      <a:pt x="211" y="124"/>
                    </a:cubicBezTo>
                    <a:cubicBezTo>
                      <a:pt x="220" y="119"/>
                      <a:pt x="232" y="123"/>
                      <a:pt x="237" y="132"/>
                    </a:cubicBezTo>
                    <a:cubicBezTo>
                      <a:pt x="242" y="142"/>
                      <a:pt x="244" y="153"/>
                      <a:pt x="243" y="164"/>
                    </a:cubicBezTo>
                    <a:cubicBezTo>
                      <a:pt x="243" y="171"/>
                      <a:pt x="248" y="177"/>
                      <a:pt x="254" y="178"/>
                    </a:cubicBezTo>
                    <a:cubicBezTo>
                      <a:pt x="258" y="178"/>
                      <a:pt x="261" y="179"/>
                      <a:pt x="265" y="180"/>
                    </a:cubicBezTo>
                    <a:cubicBezTo>
                      <a:pt x="268" y="180"/>
                      <a:pt x="271" y="179"/>
                      <a:pt x="273" y="176"/>
                    </a:cubicBezTo>
                    <a:cubicBezTo>
                      <a:pt x="279" y="167"/>
                      <a:pt x="290" y="160"/>
                      <a:pt x="307" y="156"/>
                    </a:cubicBezTo>
                    <a:cubicBezTo>
                      <a:pt x="322" y="153"/>
                      <a:pt x="332" y="147"/>
                      <a:pt x="336" y="137"/>
                    </a:cubicBezTo>
                    <a:cubicBezTo>
                      <a:pt x="340" y="126"/>
                      <a:pt x="337" y="110"/>
                      <a:pt x="326" y="93"/>
                    </a:cubicBezTo>
                    <a:cubicBezTo>
                      <a:pt x="318" y="80"/>
                      <a:pt x="317" y="65"/>
                      <a:pt x="323" y="51"/>
                    </a:cubicBezTo>
                    <a:cubicBezTo>
                      <a:pt x="324" y="46"/>
                      <a:pt x="327" y="41"/>
                      <a:pt x="330" y="37"/>
                    </a:cubicBezTo>
                    <a:cubicBezTo>
                      <a:pt x="298" y="15"/>
                      <a:pt x="259" y="3"/>
                      <a:pt x="218" y="2"/>
                    </a:cubicBezTo>
                    <a:cubicBezTo>
                      <a:pt x="101" y="0"/>
                      <a:pt x="4" y="93"/>
                      <a:pt x="2" y="210"/>
                    </a:cubicBezTo>
                    <a:cubicBezTo>
                      <a:pt x="0" y="327"/>
                      <a:pt x="93" y="424"/>
                      <a:pt x="210" y="426"/>
                    </a:cubicBezTo>
                    <a:cubicBezTo>
                      <a:pt x="327" y="428"/>
                      <a:pt x="424" y="335"/>
                      <a:pt x="426" y="218"/>
                    </a:cubicBezTo>
                    <a:cubicBezTo>
                      <a:pt x="427" y="149"/>
                      <a:pt x="396" y="88"/>
                      <a:pt x="346" y="48"/>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思源黑体 CN Light" panose="020B0300000000000000" pitchFamily="34" charset="-122"/>
                </a:endParaRPr>
              </a:p>
            </p:txBody>
          </p:sp>
        </p:grpSp>
      </p:grpSp>
      <p:grpSp>
        <p:nvGrpSpPr>
          <p:cNvPr id="34" name="组合 33"/>
          <p:cNvGrpSpPr/>
          <p:nvPr/>
        </p:nvGrpSpPr>
        <p:grpSpPr>
          <a:xfrm>
            <a:off x="868517" y="4988143"/>
            <a:ext cx="7828443" cy="751173"/>
            <a:chOff x="868517" y="4988143"/>
            <a:chExt cx="7828443" cy="751173"/>
          </a:xfrm>
        </p:grpSpPr>
        <p:grpSp>
          <p:nvGrpSpPr>
            <p:cNvPr id="27" name="组合 26"/>
            <p:cNvGrpSpPr/>
            <p:nvPr/>
          </p:nvGrpSpPr>
          <p:grpSpPr>
            <a:xfrm>
              <a:off x="1409440" y="4988143"/>
              <a:ext cx="7287520" cy="751173"/>
              <a:chOff x="1421831" y="2977081"/>
              <a:chExt cx="7287520" cy="751173"/>
            </a:xfrm>
          </p:grpSpPr>
          <p:sp>
            <p:nvSpPr>
              <p:cNvPr id="28" name="矩形 27"/>
              <p:cNvSpPr/>
              <p:nvPr/>
            </p:nvSpPr>
            <p:spPr>
              <a:xfrm>
                <a:off x="1436577" y="2977081"/>
                <a:ext cx="4154598" cy="415948"/>
              </a:xfrm>
              <a:prstGeom prst="rect">
                <a:avLst/>
              </a:prstGeom>
            </p:spPr>
            <p:txBody>
              <a:bodyPr wrap="square">
                <a:spAutoFit/>
              </a:bodyPr>
              <a:lstStyle/>
              <a:p>
                <a:pPr>
                  <a:lnSpc>
                    <a:spcPct val="125000"/>
                  </a:lnSpc>
                </a:pPr>
                <a:r>
                  <a:rPr lang="zh-CN" altLang="en-US" dirty="0">
                    <a:solidFill>
                      <a:schemeClr val="tx1">
                        <a:lumMod val="75000"/>
                        <a:lumOff val="25000"/>
                      </a:schemeClr>
                    </a:solidFill>
                    <a:latin typeface="+mj-ea"/>
                    <a:ea typeface="+mj-ea"/>
                    <a:cs typeface="+mn-ea"/>
                    <a:sym typeface="+mn-lt"/>
                  </a:rPr>
                  <a:t>产后喂养指导</a:t>
                </a:r>
              </a:p>
            </p:txBody>
          </p:sp>
          <p:sp>
            <p:nvSpPr>
              <p:cNvPr id="29" name="矩形 28"/>
              <p:cNvSpPr/>
              <p:nvPr/>
            </p:nvSpPr>
            <p:spPr>
              <a:xfrm>
                <a:off x="1421831" y="3304933"/>
                <a:ext cx="7287520" cy="423321"/>
              </a:xfrm>
              <a:prstGeom prst="rect">
                <a:avLst/>
              </a:prstGeom>
            </p:spPr>
            <p:txBody>
              <a:bodyPr wrap="square">
                <a:spAutoFit/>
              </a:bodyPr>
              <a:lstStyle/>
              <a:p>
                <a:pPr>
                  <a:lnSpc>
                    <a:spcPct val="150000"/>
                  </a:lnSpc>
                </a:pPr>
                <a:r>
                  <a:rPr lang="zh-CN" altLang="en-US" sz="1600">
                    <a:solidFill>
                      <a:schemeClr val="tx1">
                        <a:lumMod val="75000"/>
                        <a:lumOff val="25000"/>
                      </a:schemeClr>
                    </a:solidFill>
                    <a:latin typeface="+mn-ea"/>
                    <a:cs typeface="+mn-ea"/>
                    <a:sym typeface="+mn-lt"/>
                  </a:rPr>
                  <a:t>因母乳中含</a:t>
                </a:r>
                <a:r>
                  <a:rPr lang="en-US" altLang="zh-CN" sz="1600">
                    <a:solidFill>
                      <a:schemeClr val="tx1">
                        <a:lumMod val="75000"/>
                        <a:lumOff val="25000"/>
                      </a:schemeClr>
                    </a:solidFill>
                    <a:latin typeface="+mn-ea"/>
                    <a:cs typeface="+mn-ea"/>
                    <a:sym typeface="+mn-lt"/>
                  </a:rPr>
                  <a:t>HIV</a:t>
                </a:r>
                <a:r>
                  <a:rPr lang="zh-CN" altLang="en-US" sz="1600">
                    <a:solidFill>
                      <a:schemeClr val="tx1">
                        <a:lumMod val="75000"/>
                        <a:lumOff val="25000"/>
                      </a:schemeClr>
                    </a:solidFill>
                    <a:latin typeface="+mn-ea"/>
                    <a:cs typeface="+mn-ea"/>
                    <a:sym typeface="+mn-lt"/>
                  </a:rPr>
                  <a:t>病毒，故尽量不采用母乳喂养，提倡人工喂养，杜绝混合喂养。</a:t>
                </a:r>
              </a:p>
            </p:txBody>
          </p:sp>
        </p:grpSp>
        <p:grpSp>
          <p:nvGrpSpPr>
            <p:cNvPr id="6" name="组合 5"/>
            <p:cNvGrpSpPr/>
            <p:nvPr/>
          </p:nvGrpSpPr>
          <p:grpSpPr>
            <a:xfrm>
              <a:off x="868517" y="5135129"/>
              <a:ext cx="457200" cy="457200"/>
              <a:chOff x="862322" y="5135129"/>
              <a:chExt cx="457200" cy="457200"/>
            </a:xfrm>
          </p:grpSpPr>
          <p:sp>
            <p:nvSpPr>
              <p:cNvPr id="31" name="椭圆 30"/>
              <p:cNvSpPr/>
              <p:nvPr/>
            </p:nvSpPr>
            <p:spPr>
              <a:xfrm>
                <a:off x="862322" y="5135129"/>
                <a:ext cx="457200" cy="457200"/>
              </a:xfrm>
              <a:prstGeom prst="ellipse">
                <a:avLst/>
              </a:prstGeom>
              <a:gradFill>
                <a:gsLst>
                  <a:gs pos="0">
                    <a:srgbClr val="E03939"/>
                  </a:gs>
                  <a:gs pos="100000">
                    <a:srgbClr val="B91919"/>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CN Light" panose="020B0300000000000000" pitchFamily="34" charset="-122"/>
                </a:endParaRPr>
              </a:p>
            </p:txBody>
          </p:sp>
          <p:sp>
            <p:nvSpPr>
              <p:cNvPr id="33" name="freeform"/>
              <p:cNvSpPr/>
              <p:nvPr/>
            </p:nvSpPr>
            <p:spPr>
              <a:xfrm>
                <a:off x="983478" y="5193407"/>
                <a:ext cx="214888" cy="340645"/>
              </a:xfrm>
              <a:custGeom>
                <a:avLst/>
                <a:gdLst>
                  <a:gd name="connsiteX0" fmla="*/ 43162 w 331101"/>
                  <a:gd name="connsiteY0" fmla="*/ 385167 h 524869"/>
                  <a:gd name="connsiteX1" fmla="*/ 93986 w 331101"/>
                  <a:gd name="connsiteY1" fmla="*/ 385167 h 524869"/>
                  <a:gd name="connsiteX2" fmla="*/ 110895 w 331101"/>
                  <a:gd name="connsiteY2" fmla="*/ 402071 h 524869"/>
                  <a:gd name="connsiteX3" fmla="*/ 93986 w 331101"/>
                  <a:gd name="connsiteY3" fmla="*/ 419022 h 524869"/>
                  <a:gd name="connsiteX4" fmla="*/ 43162 w 331101"/>
                  <a:gd name="connsiteY4" fmla="*/ 419022 h 524869"/>
                  <a:gd name="connsiteX5" fmla="*/ 36963 w 331101"/>
                  <a:gd name="connsiteY5" fmla="*/ 416439 h 524869"/>
                  <a:gd name="connsiteX6" fmla="*/ 39437 w 331101"/>
                  <a:gd name="connsiteY6" fmla="*/ 386717 h 524869"/>
                  <a:gd name="connsiteX7" fmla="*/ 45202 w 331101"/>
                  <a:gd name="connsiteY7" fmla="*/ 317457 h 524869"/>
                  <a:gd name="connsiteX8" fmla="*/ 93986 w 331101"/>
                  <a:gd name="connsiteY8" fmla="*/ 317457 h 524869"/>
                  <a:gd name="connsiteX9" fmla="*/ 110895 w 331101"/>
                  <a:gd name="connsiteY9" fmla="*/ 334361 h 524869"/>
                  <a:gd name="connsiteX10" fmla="*/ 93986 w 331101"/>
                  <a:gd name="connsiteY10" fmla="*/ 351312 h 524869"/>
                  <a:gd name="connsiteX11" fmla="*/ 43162 w 331101"/>
                  <a:gd name="connsiteY11" fmla="*/ 351312 h 524869"/>
                  <a:gd name="connsiteX12" fmla="*/ 42410 w 331101"/>
                  <a:gd name="connsiteY12" fmla="*/ 350999 h 524869"/>
                  <a:gd name="connsiteX13" fmla="*/ 50841 w 331101"/>
                  <a:gd name="connsiteY13" fmla="*/ 249699 h 524869"/>
                  <a:gd name="connsiteX14" fmla="*/ 93986 w 331101"/>
                  <a:gd name="connsiteY14" fmla="*/ 249699 h 524869"/>
                  <a:gd name="connsiteX15" fmla="*/ 110895 w 331101"/>
                  <a:gd name="connsiteY15" fmla="*/ 266650 h 524869"/>
                  <a:gd name="connsiteX16" fmla="*/ 93986 w 331101"/>
                  <a:gd name="connsiteY16" fmla="*/ 283554 h 524869"/>
                  <a:gd name="connsiteX17" fmla="*/ 48024 w 331101"/>
                  <a:gd name="connsiteY17" fmla="*/ 283554 h 524869"/>
                  <a:gd name="connsiteX18" fmla="*/ 79644 w 331101"/>
                  <a:gd name="connsiteY18" fmla="*/ 185374 h 524869"/>
                  <a:gd name="connsiteX19" fmla="*/ 54221 w 331101"/>
                  <a:gd name="connsiteY19" fmla="*/ 209089 h 524869"/>
                  <a:gd name="connsiteX20" fmla="*/ 50841 w 331101"/>
                  <a:gd name="connsiteY20" fmla="*/ 249699 h 524869"/>
                  <a:gd name="connsiteX21" fmla="*/ 43162 w 331101"/>
                  <a:gd name="connsiteY21" fmla="*/ 249699 h 524869"/>
                  <a:gd name="connsiteX22" fmla="*/ 26252 w 331101"/>
                  <a:gd name="connsiteY22" fmla="*/ 266650 h 524869"/>
                  <a:gd name="connsiteX23" fmla="*/ 43162 w 331101"/>
                  <a:gd name="connsiteY23" fmla="*/ 283554 h 524869"/>
                  <a:gd name="connsiteX24" fmla="*/ 48024 w 331101"/>
                  <a:gd name="connsiteY24" fmla="*/ 283554 h 524869"/>
                  <a:gd name="connsiteX25" fmla="*/ 45202 w 331101"/>
                  <a:gd name="connsiteY25" fmla="*/ 317457 h 524869"/>
                  <a:gd name="connsiteX26" fmla="*/ 43162 w 331101"/>
                  <a:gd name="connsiteY26" fmla="*/ 317457 h 524869"/>
                  <a:gd name="connsiteX27" fmla="*/ 26252 w 331101"/>
                  <a:gd name="connsiteY27" fmla="*/ 334361 h 524869"/>
                  <a:gd name="connsiteX28" fmla="*/ 31224 w 331101"/>
                  <a:gd name="connsiteY28" fmla="*/ 346336 h 524869"/>
                  <a:gd name="connsiteX29" fmla="*/ 42410 w 331101"/>
                  <a:gd name="connsiteY29" fmla="*/ 350999 h 524869"/>
                  <a:gd name="connsiteX30" fmla="*/ 39437 w 331101"/>
                  <a:gd name="connsiteY30" fmla="*/ 386717 h 524869"/>
                  <a:gd name="connsiteX31" fmla="*/ 31224 w 331101"/>
                  <a:gd name="connsiteY31" fmla="*/ 390137 h 524869"/>
                  <a:gd name="connsiteX32" fmla="*/ 26252 w 331101"/>
                  <a:gd name="connsiteY32" fmla="*/ 402071 h 524869"/>
                  <a:gd name="connsiteX33" fmla="*/ 31224 w 331101"/>
                  <a:gd name="connsiteY33" fmla="*/ 414046 h 524869"/>
                  <a:gd name="connsiteX34" fmla="*/ 36963 w 331101"/>
                  <a:gd name="connsiteY34" fmla="*/ 416439 h 524869"/>
                  <a:gd name="connsiteX35" fmla="*/ 33083 w 331101"/>
                  <a:gd name="connsiteY35" fmla="*/ 463056 h 524869"/>
                  <a:gd name="connsiteX36" fmla="*/ 58459 w 331101"/>
                  <a:gd name="connsiteY36" fmla="*/ 491010 h 524869"/>
                  <a:gd name="connsiteX37" fmla="*/ 273457 w 331101"/>
                  <a:gd name="connsiteY37" fmla="*/ 491010 h 524869"/>
                  <a:gd name="connsiteX38" fmla="*/ 299690 w 331101"/>
                  <a:gd name="connsiteY38" fmla="*/ 463056 h 524869"/>
                  <a:gd name="connsiteX39" fmla="*/ 278504 w 331101"/>
                  <a:gd name="connsiteY39" fmla="*/ 209089 h 524869"/>
                  <a:gd name="connsiteX40" fmla="*/ 253129 w 331101"/>
                  <a:gd name="connsiteY40" fmla="*/ 185374 h 524869"/>
                  <a:gd name="connsiteX41" fmla="*/ 89746 w 331101"/>
                  <a:gd name="connsiteY41" fmla="*/ 152372 h 524869"/>
                  <a:gd name="connsiteX42" fmla="*/ 242171 w 331101"/>
                  <a:gd name="connsiteY42" fmla="*/ 152372 h 524869"/>
                  <a:gd name="connsiteX43" fmla="*/ 242171 w 331101"/>
                  <a:gd name="connsiteY43" fmla="*/ 160847 h 524869"/>
                  <a:gd name="connsiteX44" fmla="*/ 276038 w 331101"/>
                  <a:gd name="connsiteY44" fmla="*/ 160847 h 524869"/>
                  <a:gd name="connsiteX45" fmla="*/ 276038 w 331101"/>
                  <a:gd name="connsiteY45" fmla="*/ 158099 h 524869"/>
                  <a:gd name="connsiteX46" fmla="*/ 296518 w 331101"/>
                  <a:gd name="connsiteY46" fmla="*/ 166224 h 524869"/>
                  <a:gd name="connsiteX47" fmla="*/ 312401 w 331101"/>
                  <a:gd name="connsiteY47" fmla="*/ 199756 h 524869"/>
                  <a:gd name="connsiteX48" fmla="*/ 331016 w 331101"/>
                  <a:gd name="connsiteY48" fmla="*/ 470676 h 524869"/>
                  <a:gd name="connsiteX49" fmla="*/ 280218 w 331101"/>
                  <a:gd name="connsiteY49" fmla="*/ 524869 h 524869"/>
                  <a:gd name="connsiteX50" fmla="*/ 50841 w 331101"/>
                  <a:gd name="connsiteY50" fmla="*/ 524869 h 524869"/>
                  <a:gd name="connsiteX51" fmla="*/ 91 w 331101"/>
                  <a:gd name="connsiteY51" fmla="*/ 470676 h 524869"/>
                  <a:gd name="connsiteX52" fmla="*/ 18706 w 331101"/>
                  <a:gd name="connsiteY52" fmla="*/ 199756 h 524869"/>
                  <a:gd name="connsiteX53" fmla="*/ 34869 w 331101"/>
                  <a:gd name="connsiteY53" fmla="*/ 165920 h 524869"/>
                  <a:gd name="connsiteX54" fmla="*/ 55880 w 331101"/>
                  <a:gd name="connsiteY54" fmla="*/ 157690 h 524869"/>
                  <a:gd name="connsiteX55" fmla="*/ 55880 w 331101"/>
                  <a:gd name="connsiteY55" fmla="*/ 160847 h 524869"/>
                  <a:gd name="connsiteX56" fmla="*/ 89746 w 331101"/>
                  <a:gd name="connsiteY56" fmla="*/ 160847 h 524869"/>
                  <a:gd name="connsiteX57" fmla="*/ 165959 w 331101"/>
                  <a:gd name="connsiteY57" fmla="*/ 33855 h 524869"/>
                  <a:gd name="connsiteX58" fmla="*/ 149002 w 331101"/>
                  <a:gd name="connsiteY58" fmla="*/ 50806 h 524869"/>
                  <a:gd name="connsiteX59" fmla="*/ 149002 w 331101"/>
                  <a:gd name="connsiteY59" fmla="*/ 67710 h 524869"/>
                  <a:gd name="connsiteX60" fmla="*/ 182916 w 331101"/>
                  <a:gd name="connsiteY60" fmla="*/ 67710 h 524869"/>
                  <a:gd name="connsiteX61" fmla="*/ 182916 w 331101"/>
                  <a:gd name="connsiteY61" fmla="*/ 50806 h 524869"/>
                  <a:gd name="connsiteX62" fmla="*/ 165959 w 331101"/>
                  <a:gd name="connsiteY62" fmla="*/ 33855 h 524869"/>
                  <a:gd name="connsiteX63" fmla="*/ 165959 w 331101"/>
                  <a:gd name="connsiteY63" fmla="*/ 0 h 524869"/>
                  <a:gd name="connsiteX64" fmla="*/ 216783 w 331101"/>
                  <a:gd name="connsiteY64" fmla="*/ 50806 h 524869"/>
                  <a:gd name="connsiteX65" fmla="*/ 216783 w 331101"/>
                  <a:gd name="connsiteY65" fmla="*/ 67710 h 524869"/>
                  <a:gd name="connsiteX66" fmla="*/ 208304 w 331101"/>
                  <a:gd name="connsiteY66" fmla="*/ 67710 h 524869"/>
                  <a:gd name="connsiteX67" fmla="*/ 276038 w 331101"/>
                  <a:gd name="connsiteY67" fmla="*/ 135420 h 524869"/>
                  <a:gd name="connsiteX68" fmla="*/ 276038 w 331101"/>
                  <a:gd name="connsiteY68" fmla="*/ 158099 h 524869"/>
                  <a:gd name="connsiteX69" fmla="*/ 261603 w 331101"/>
                  <a:gd name="connsiteY69" fmla="*/ 152372 h 524869"/>
                  <a:gd name="connsiteX70" fmla="*/ 242171 w 331101"/>
                  <a:gd name="connsiteY70" fmla="*/ 152372 h 524869"/>
                  <a:gd name="connsiteX71" fmla="*/ 242171 w 331101"/>
                  <a:gd name="connsiteY71" fmla="*/ 135420 h 524869"/>
                  <a:gd name="connsiteX72" fmla="*/ 208304 w 331101"/>
                  <a:gd name="connsiteY72" fmla="*/ 101565 h 524869"/>
                  <a:gd name="connsiteX73" fmla="*/ 123613 w 331101"/>
                  <a:gd name="connsiteY73" fmla="*/ 101565 h 524869"/>
                  <a:gd name="connsiteX74" fmla="*/ 89746 w 331101"/>
                  <a:gd name="connsiteY74" fmla="*/ 135420 h 524869"/>
                  <a:gd name="connsiteX75" fmla="*/ 89746 w 331101"/>
                  <a:gd name="connsiteY75" fmla="*/ 152372 h 524869"/>
                  <a:gd name="connsiteX76" fmla="*/ 69456 w 331101"/>
                  <a:gd name="connsiteY76" fmla="*/ 152372 h 524869"/>
                  <a:gd name="connsiteX77" fmla="*/ 55880 w 331101"/>
                  <a:gd name="connsiteY77" fmla="*/ 157690 h 524869"/>
                  <a:gd name="connsiteX78" fmla="*/ 55880 w 331101"/>
                  <a:gd name="connsiteY78" fmla="*/ 135420 h 524869"/>
                  <a:gd name="connsiteX79" fmla="*/ 123613 w 331101"/>
                  <a:gd name="connsiteY79" fmla="*/ 67710 h 524869"/>
                  <a:gd name="connsiteX80" fmla="*/ 115135 w 331101"/>
                  <a:gd name="connsiteY80" fmla="*/ 67710 h 524869"/>
                  <a:gd name="connsiteX81" fmla="*/ 115135 w 331101"/>
                  <a:gd name="connsiteY81" fmla="*/ 50806 h 524869"/>
                  <a:gd name="connsiteX82" fmla="*/ 165959 w 331101"/>
                  <a:gd name="connsiteY82" fmla="*/ 0 h 5248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Lst>
                <a:rect l="l" t="t" r="r" b="b"/>
                <a:pathLst>
                  <a:path w="331101" h="524869">
                    <a:moveTo>
                      <a:pt x="43162" y="385167"/>
                    </a:moveTo>
                    <a:lnTo>
                      <a:pt x="93986" y="385167"/>
                    </a:lnTo>
                    <a:cubicBezTo>
                      <a:pt x="103274" y="385167"/>
                      <a:pt x="110895" y="392786"/>
                      <a:pt x="110895" y="402071"/>
                    </a:cubicBezTo>
                    <a:cubicBezTo>
                      <a:pt x="110895" y="411403"/>
                      <a:pt x="103274" y="419022"/>
                      <a:pt x="93986" y="419022"/>
                    </a:cubicBezTo>
                    <a:lnTo>
                      <a:pt x="43162" y="419022"/>
                    </a:lnTo>
                    <a:lnTo>
                      <a:pt x="36963" y="416439"/>
                    </a:lnTo>
                    <a:lnTo>
                      <a:pt x="39437" y="386717"/>
                    </a:lnTo>
                    <a:close/>
                    <a:moveTo>
                      <a:pt x="45202" y="317457"/>
                    </a:moveTo>
                    <a:lnTo>
                      <a:pt x="93986" y="317457"/>
                    </a:lnTo>
                    <a:cubicBezTo>
                      <a:pt x="103274" y="317457"/>
                      <a:pt x="110895" y="325075"/>
                      <a:pt x="110895" y="334361"/>
                    </a:cubicBezTo>
                    <a:cubicBezTo>
                      <a:pt x="110895" y="343693"/>
                      <a:pt x="103274" y="351312"/>
                      <a:pt x="93986" y="351312"/>
                    </a:cubicBezTo>
                    <a:lnTo>
                      <a:pt x="43162" y="351312"/>
                    </a:lnTo>
                    <a:lnTo>
                      <a:pt x="42410" y="350999"/>
                    </a:lnTo>
                    <a:close/>
                    <a:moveTo>
                      <a:pt x="50841" y="249699"/>
                    </a:moveTo>
                    <a:lnTo>
                      <a:pt x="93986" y="249699"/>
                    </a:lnTo>
                    <a:cubicBezTo>
                      <a:pt x="103274" y="249699"/>
                      <a:pt x="110895" y="257318"/>
                      <a:pt x="110895" y="266650"/>
                    </a:cubicBezTo>
                    <a:cubicBezTo>
                      <a:pt x="110895" y="275936"/>
                      <a:pt x="103274" y="283554"/>
                      <a:pt x="93986" y="283554"/>
                    </a:cubicBezTo>
                    <a:lnTo>
                      <a:pt x="48024" y="283554"/>
                    </a:lnTo>
                    <a:close/>
                    <a:moveTo>
                      <a:pt x="79644" y="185374"/>
                    </a:moveTo>
                    <a:cubicBezTo>
                      <a:pt x="66076" y="185374"/>
                      <a:pt x="55078" y="195565"/>
                      <a:pt x="54221" y="209089"/>
                    </a:cubicBezTo>
                    <a:lnTo>
                      <a:pt x="50841" y="249699"/>
                    </a:lnTo>
                    <a:lnTo>
                      <a:pt x="43162" y="249699"/>
                    </a:lnTo>
                    <a:cubicBezTo>
                      <a:pt x="33873" y="249699"/>
                      <a:pt x="26252" y="257318"/>
                      <a:pt x="26252" y="266650"/>
                    </a:cubicBezTo>
                    <a:cubicBezTo>
                      <a:pt x="26252" y="275936"/>
                      <a:pt x="33873" y="283554"/>
                      <a:pt x="43162" y="283554"/>
                    </a:cubicBezTo>
                    <a:lnTo>
                      <a:pt x="48024" y="283554"/>
                    </a:lnTo>
                    <a:lnTo>
                      <a:pt x="45202" y="317457"/>
                    </a:lnTo>
                    <a:lnTo>
                      <a:pt x="43162" y="317457"/>
                    </a:lnTo>
                    <a:cubicBezTo>
                      <a:pt x="33873" y="317457"/>
                      <a:pt x="26252" y="325075"/>
                      <a:pt x="26252" y="334361"/>
                    </a:cubicBezTo>
                    <a:cubicBezTo>
                      <a:pt x="26252" y="339027"/>
                      <a:pt x="28157" y="343265"/>
                      <a:pt x="31224" y="346336"/>
                    </a:cubicBezTo>
                    <a:lnTo>
                      <a:pt x="42410" y="350999"/>
                    </a:lnTo>
                    <a:lnTo>
                      <a:pt x="39437" y="386717"/>
                    </a:lnTo>
                    <a:lnTo>
                      <a:pt x="31224" y="390137"/>
                    </a:lnTo>
                    <a:cubicBezTo>
                      <a:pt x="28157" y="393202"/>
                      <a:pt x="26252" y="397428"/>
                      <a:pt x="26252" y="402071"/>
                    </a:cubicBezTo>
                    <a:cubicBezTo>
                      <a:pt x="26252" y="406737"/>
                      <a:pt x="28157" y="410975"/>
                      <a:pt x="31224" y="414046"/>
                    </a:cubicBezTo>
                    <a:lnTo>
                      <a:pt x="36963" y="416439"/>
                    </a:lnTo>
                    <a:lnTo>
                      <a:pt x="33083" y="463056"/>
                    </a:lnTo>
                    <a:cubicBezTo>
                      <a:pt x="31370" y="478295"/>
                      <a:pt x="43224" y="491010"/>
                      <a:pt x="58459" y="491010"/>
                    </a:cubicBezTo>
                    <a:lnTo>
                      <a:pt x="273457" y="491010"/>
                    </a:lnTo>
                    <a:cubicBezTo>
                      <a:pt x="288692" y="491010"/>
                      <a:pt x="300546" y="478295"/>
                      <a:pt x="299690" y="463056"/>
                    </a:cubicBezTo>
                    <a:lnTo>
                      <a:pt x="278504" y="209089"/>
                    </a:lnTo>
                    <a:cubicBezTo>
                      <a:pt x="277695" y="195565"/>
                      <a:pt x="266697" y="185374"/>
                      <a:pt x="253129" y="185374"/>
                    </a:cubicBezTo>
                    <a:close/>
                    <a:moveTo>
                      <a:pt x="89746" y="152372"/>
                    </a:moveTo>
                    <a:lnTo>
                      <a:pt x="242171" y="152372"/>
                    </a:lnTo>
                    <a:lnTo>
                      <a:pt x="242171" y="160847"/>
                    </a:lnTo>
                    <a:lnTo>
                      <a:pt x="276038" y="160847"/>
                    </a:lnTo>
                    <a:lnTo>
                      <a:pt x="276038" y="158099"/>
                    </a:lnTo>
                    <a:lnTo>
                      <a:pt x="296518" y="166224"/>
                    </a:lnTo>
                    <a:cubicBezTo>
                      <a:pt x="305617" y="174790"/>
                      <a:pt x="311544" y="186636"/>
                      <a:pt x="312401" y="199756"/>
                    </a:cubicBezTo>
                    <a:lnTo>
                      <a:pt x="331016" y="470676"/>
                    </a:lnTo>
                    <a:cubicBezTo>
                      <a:pt x="332682" y="500344"/>
                      <a:pt x="309830" y="524869"/>
                      <a:pt x="280218" y="524869"/>
                    </a:cubicBezTo>
                    <a:lnTo>
                      <a:pt x="50841" y="524869"/>
                    </a:lnTo>
                    <a:cubicBezTo>
                      <a:pt x="21229" y="524869"/>
                      <a:pt x="-1623" y="500344"/>
                      <a:pt x="91" y="470676"/>
                    </a:cubicBezTo>
                    <a:lnTo>
                      <a:pt x="18706" y="199756"/>
                    </a:lnTo>
                    <a:cubicBezTo>
                      <a:pt x="19539" y="186231"/>
                      <a:pt x="25668" y="174385"/>
                      <a:pt x="34869" y="165920"/>
                    </a:cubicBezTo>
                    <a:lnTo>
                      <a:pt x="55880" y="157690"/>
                    </a:lnTo>
                    <a:lnTo>
                      <a:pt x="55880" y="160847"/>
                    </a:lnTo>
                    <a:lnTo>
                      <a:pt x="89746" y="160847"/>
                    </a:lnTo>
                    <a:close/>
                    <a:moveTo>
                      <a:pt x="165959" y="33855"/>
                    </a:moveTo>
                    <a:cubicBezTo>
                      <a:pt x="156623" y="33855"/>
                      <a:pt x="149002" y="41474"/>
                      <a:pt x="149002" y="50806"/>
                    </a:cubicBezTo>
                    <a:lnTo>
                      <a:pt x="149002" y="67710"/>
                    </a:lnTo>
                    <a:lnTo>
                      <a:pt x="182916" y="67710"/>
                    </a:lnTo>
                    <a:lnTo>
                      <a:pt x="182916" y="50806"/>
                    </a:lnTo>
                    <a:cubicBezTo>
                      <a:pt x="182916" y="41474"/>
                      <a:pt x="175295" y="33855"/>
                      <a:pt x="165959" y="33855"/>
                    </a:cubicBezTo>
                    <a:close/>
                    <a:moveTo>
                      <a:pt x="165959" y="0"/>
                    </a:moveTo>
                    <a:cubicBezTo>
                      <a:pt x="193919" y="0"/>
                      <a:pt x="216783" y="22856"/>
                      <a:pt x="216783" y="50806"/>
                    </a:cubicBezTo>
                    <a:lnTo>
                      <a:pt x="216783" y="67710"/>
                    </a:lnTo>
                    <a:lnTo>
                      <a:pt x="208304" y="67710"/>
                    </a:lnTo>
                    <a:cubicBezTo>
                      <a:pt x="245553" y="67710"/>
                      <a:pt x="276038" y="98184"/>
                      <a:pt x="276038" y="135420"/>
                    </a:cubicBezTo>
                    <a:lnTo>
                      <a:pt x="276038" y="158099"/>
                    </a:lnTo>
                    <a:lnTo>
                      <a:pt x="261603" y="152372"/>
                    </a:lnTo>
                    <a:lnTo>
                      <a:pt x="242171" y="152372"/>
                    </a:lnTo>
                    <a:lnTo>
                      <a:pt x="242171" y="135420"/>
                    </a:lnTo>
                    <a:cubicBezTo>
                      <a:pt x="242171" y="116802"/>
                      <a:pt x="226929" y="101565"/>
                      <a:pt x="208304" y="101565"/>
                    </a:cubicBezTo>
                    <a:lnTo>
                      <a:pt x="123613" y="101565"/>
                    </a:lnTo>
                    <a:cubicBezTo>
                      <a:pt x="104989" y="101565"/>
                      <a:pt x="89746" y="116802"/>
                      <a:pt x="89746" y="135420"/>
                    </a:cubicBezTo>
                    <a:lnTo>
                      <a:pt x="89746" y="152372"/>
                    </a:lnTo>
                    <a:lnTo>
                      <a:pt x="69456" y="152372"/>
                    </a:lnTo>
                    <a:lnTo>
                      <a:pt x="55880" y="157690"/>
                    </a:lnTo>
                    <a:lnTo>
                      <a:pt x="55880" y="135420"/>
                    </a:lnTo>
                    <a:cubicBezTo>
                      <a:pt x="55880" y="98184"/>
                      <a:pt x="86365" y="67710"/>
                      <a:pt x="123613" y="67710"/>
                    </a:cubicBezTo>
                    <a:lnTo>
                      <a:pt x="115135" y="67710"/>
                    </a:lnTo>
                    <a:lnTo>
                      <a:pt x="115135" y="50806"/>
                    </a:lnTo>
                    <a:cubicBezTo>
                      <a:pt x="115135" y="22856"/>
                      <a:pt x="137998" y="0"/>
                      <a:pt x="165959"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思源黑体 CN Light" panose="020B0300000000000000" pitchFamily="34" charset="-122"/>
                </a:endParaRPr>
              </a:p>
            </p:txBody>
          </p:sp>
        </p:grpSp>
      </p:grpSp>
      <p:sp>
        <p:nvSpPr>
          <p:cNvPr id="37" name="矩形 36"/>
          <p:cNvSpPr/>
          <p:nvPr/>
        </p:nvSpPr>
        <p:spPr>
          <a:xfrm>
            <a:off x="792551" y="5904888"/>
            <a:ext cx="9669378" cy="451919"/>
          </a:xfrm>
          <a:prstGeom prst="rect">
            <a:avLst/>
          </a:prstGeom>
        </p:spPr>
        <p:txBody>
          <a:bodyPr wrap="square">
            <a:spAutoFit/>
          </a:bodyPr>
          <a:lstStyle/>
          <a:p>
            <a:pPr>
              <a:lnSpc>
                <a:spcPct val="125000"/>
              </a:lnSpc>
            </a:pPr>
            <a:r>
              <a:rPr lang="zh-CN" altLang="en-US" sz="2000" dirty="0">
                <a:gradFill>
                  <a:gsLst>
                    <a:gs pos="0">
                      <a:srgbClr val="E03939"/>
                    </a:gs>
                    <a:gs pos="100000">
                      <a:srgbClr val="B91919"/>
                    </a:gs>
                  </a:gsLst>
                  <a:lin ang="4200000" scaled="0"/>
                </a:gradFill>
                <a:latin typeface="+mj-ea"/>
                <a:ea typeface="+mj-ea"/>
                <a:cs typeface="+mn-ea"/>
                <a:sym typeface="+mn-lt"/>
              </a:rPr>
              <a:t>经过规范的艾滋病母婴传播阻断工作，可以把母婴传播的几率从</a:t>
            </a:r>
            <a:r>
              <a:rPr lang="en-US" altLang="zh-CN" sz="2000" dirty="0">
                <a:gradFill>
                  <a:gsLst>
                    <a:gs pos="0">
                      <a:srgbClr val="E03939"/>
                    </a:gs>
                    <a:gs pos="100000">
                      <a:srgbClr val="B91919"/>
                    </a:gs>
                  </a:gsLst>
                  <a:lin ang="4200000" scaled="0"/>
                </a:gradFill>
                <a:latin typeface="+mj-ea"/>
                <a:ea typeface="+mj-ea"/>
                <a:cs typeface="+mn-ea"/>
                <a:sym typeface="+mn-lt"/>
              </a:rPr>
              <a:t>15%~50%</a:t>
            </a:r>
            <a:r>
              <a:rPr lang="zh-CN" altLang="en-US" sz="2000" dirty="0">
                <a:gradFill>
                  <a:gsLst>
                    <a:gs pos="0">
                      <a:srgbClr val="E03939"/>
                    </a:gs>
                    <a:gs pos="100000">
                      <a:srgbClr val="B91919"/>
                    </a:gs>
                  </a:gsLst>
                  <a:lin ang="4200000" scaled="0"/>
                </a:gradFill>
                <a:latin typeface="+mj-ea"/>
                <a:ea typeface="+mj-ea"/>
                <a:cs typeface="+mn-ea"/>
                <a:sym typeface="+mn-lt"/>
              </a:rPr>
              <a:t>降到</a:t>
            </a:r>
            <a:r>
              <a:rPr lang="en-US" altLang="zh-CN" sz="2000" dirty="0">
                <a:gradFill>
                  <a:gsLst>
                    <a:gs pos="0">
                      <a:srgbClr val="E03939"/>
                    </a:gs>
                    <a:gs pos="100000">
                      <a:srgbClr val="B91919"/>
                    </a:gs>
                  </a:gsLst>
                  <a:lin ang="4200000" scaled="0"/>
                </a:gradFill>
                <a:latin typeface="+mj-ea"/>
                <a:ea typeface="+mj-ea"/>
                <a:cs typeface="+mn-ea"/>
                <a:sym typeface="+mn-lt"/>
              </a:rPr>
              <a:t>2%</a:t>
            </a:r>
            <a:r>
              <a:rPr lang="zh-CN" altLang="en-US" sz="2000" dirty="0">
                <a:gradFill>
                  <a:gsLst>
                    <a:gs pos="0">
                      <a:srgbClr val="E03939"/>
                    </a:gs>
                    <a:gs pos="100000">
                      <a:srgbClr val="B91919"/>
                    </a:gs>
                  </a:gsLst>
                  <a:lin ang="4200000" scaled="0"/>
                </a:gradFill>
                <a:latin typeface="+mj-ea"/>
                <a:ea typeface="+mj-ea"/>
                <a:cs typeface="+mn-ea"/>
                <a:sym typeface="+mn-lt"/>
              </a:rPr>
              <a:t>以下。</a:t>
            </a:r>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 name="组合 11"/>
          <p:cNvGrpSpPr/>
          <p:nvPr/>
        </p:nvGrpSpPr>
        <p:grpSpPr>
          <a:xfrm>
            <a:off x="950986" y="286772"/>
            <a:ext cx="8947788" cy="707886"/>
            <a:chOff x="950986" y="286772"/>
            <a:chExt cx="8947788" cy="707886"/>
          </a:xfrm>
        </p:grpSpPr>
        <p:sp>
          <p:nvSpPr>
            <p:cNvPr id="7" name="文本框 6"/>
            <p:cNvSpPr txBox="1"/>
            <p:nvPr/>
          </p:nvSpPr>
          <p:spPr>
            <a:xfrm>
              <a:off x="950986" y="286772"/>
              <a:ext cx="1009720" cy="707886"/>
            </a:xfrm>
            <a:prstGeom prst="rect">
              <a:avLst/>
            </a:prstGeom>
            <a:noFill/>
          </p:spPr>
          <p:txBody>
            <a:bodyPr wrap="square" rtlCol="0">
              <a:spAutoFit/>
            </a:bodyPr>
            <a:lstStyle/>
            <a:p>
              <a:r>
                <a:rPr lang="en-US" altLang="zh-CN" sz="4000">
                  <a:gradFill>
                    <a:gsLst>
                      <a:gs pos="0">
                        <a:srgbClr val="E03939"/>
                      </a:gs>
                      <a:gs pos="100000">
                        <a:srgbClr val="B91919"/>
                      </a:gs>
                    </a:gsLst>
                    <a:lin ang="4200000" scaled="0"/>
                  </a:gradFill>
                  <a:latin typeface="+mj-ea"/>
                  <a:ea typeface="+mj-ea"/>
                  <a:cs typeface="+mn-ea"/>
                  <a:sym typeface="+mn-lt"/>
                </a:rPr>
                <a:t>04.</a:t>
              </a:r>
              <a:endParaRPr lang="zh-CN" altLang="en-US" sz="4000">
                <a:gradFill>
                  <a:gsLst>
                    <a:gs pos="0">
                      <a:srgbClr val="E03939"/>
                    </a:gs>
                    <a:gs pos="100000">
                      <a:srgbClr val="B91919"/>
                    </a:gs>
                  </a:gsLst>
                  <a:lin ang="4200000" scaled="0"/>
                </a:gradFill>
                <a:latin typeface="+mj-ea"/>
                <a:ea typeface="+mj-ea"/>
                <a:cs typeface="+mn-ea"/>
                <a:sym typeface="+mn-lt"/>
              </a:endParaRPr>
            </a:p>
          </p:txBody>
        </p:sp>
        <p:sp>
          <p:nvSpPr>
            <p:cNvPr id="8" name="文本框 7"/>
            <p:cNvSpPr txBox="1"/>
            <p:nvPr/>
          </p:nvSpPr>
          <p:spPr>
            <a:xfrm>
              <a:off x="1888052" y="379105"/>
              <a:ext cx="2948107" cy="523220"/>
            </a:xfrm>
            <a:prstGeom prst="rect">
              <a:avLst/>
            </a:prstGeom>
            <a:noFill/>
          </p:spPr>
          <p:txBody>
            <a:bodyPr wrap="square" rtlCol="0">
              <a:spAutoFit/>
            </a:bodyPr>
            <a:lstStyle/>
            <a:p>
              <a:pPr marL="0" marR="0" lvl="0" indent="0" defTabSz="457200" rtl="0" eaLnBrk="1" fontAlgn="auto" latinLnBrk="0" hangingPunct="1">
                <a:lnSpc>
                  <a:spcPct val="100000"/>
                </a:lnSpc>
                <a:spcBef>
                  <a:spcPct val="0"/>
                </a:spcBef>
                <a:spcAft>
                  <a:spcPct val="0"/>
                </a:spcAft>
                <a:buClrTx/>
                <a:buSzTx/>
                <a:buFontTx/>
                <a:buNone/>
                <a:defRPr/>
              </a:pPr>
              <a:r>
                <a:rPr kumimoji="1" lang="zh-CN" altLang="en-US" sz="2800" i="0" u="none" strike="noStrike" kern="1200" cap="none" spc="0" normalizeH="0" baseline="0" noProof="0">
                  <a:ln>
                    <a:noFill/>
                  </a:ln>
                  <a:solidFill>
                    <a:schemeClr val="tx1">
                      <a:lumMod val="75000"/>
                      <a:lumOff val="25000"/>
                    </a:schemeClr>
                  </a:solidFill>
                  <a:effectLst/>
                  <a:uLnTx/>
                  <a:uFillTx/>
                  <a:latin typeface="+mj-ea"/>
                  <a:ea typeface="+mj-ea"/>
                  <a:cs typeface="+mn-ea"/>
                  <a:sym typeface="+mn-lt"/>
                </a:rPr>
                <a:t>艾滋病的预防措施</a:t>
              </a:r>
            </a:p>
          </p:txBody>
        </p:sp>
        <p:sp>
          <p:nvSpPr>
            <p:cNvPr id="9" name="文本框 8"/>
            <p:cNvSpPr txBox="1"/>
            <p:nvPr/>
          </p:nvSpPr>
          <p:spPr>
            <a:xfrm>
              <a:off x="4671264" y="518167"/>
              <a:ext cx="4025696" cy="276999"/>
            </a:xfrm>
            <a:prstGeom prst="rect">
              <a:avLst/>
            </a:prstGeom>
            <a:noFill/>
          </p:spPr>
          <p:txBody>
            <a:bodyPr wrap="square">
              <a:spAutoFit/>
            </a:bodyPr>
            <a:lstStyle/>
            <a:p>
              <a:pPr>
                <a:defRPr/>
              </a:pPr>
              <a:r>
                <a:rPr kumimoji="0" lang="en-US" altLang="zh-CN" sz="1200" b="0" i="1" u="none" strike="noStrike" kern="1200" cap="none" spc="300" normalizeH="0" baseline="0" noProof="0">
                  <a:ln>
                    <a:noFill/>
                  </a:ln>
                  <a:solidFill>
                    <a:prstClr val="black">
                      <a:lumMod val="75000"/>
                      <a:lumOff val="25000"/>
                    </a:prstClr>
                  </a:solidFill>
                  <a:effectLst/>
                  <a:uLnTx/>
                  <a:uFillTx/>
                  <a:latin typeface="思源黑体 CN Light" panose="020B0300000000000000" pitchFamily="34" charset="-122"/>
                  <a:cs typeface="+mn-ea"/>
                  <a:sym typeface="+mn-lt"/>
                </a:rPr>
                <a:t>The Prevention Measures Of AIDS </a:t>
              </a:r>
            </a:p>
          </p:txBody>
        </p:sp>
        <p:cxnSp>
          <p:nvCxnSpPr>
            <p:cNvPr id="10" name="直接连接符 9"/>
            <p:cNvCxnSpPr/>
            <p:nvPr/>
          </p:nvCxnSpPr>
          <p:spPr>
            <a:xfrm>
              <a:off x="4655163" y="809992"/>
              <a:ext cx="5243611" cy="0"/>
            </a:xfrm>
            <a:prstGeom prst="line">
              <a:avLst/>
            </a:prstGeom>
            <a:ln>
              <a:gradFill>
                <a:gsLst>
                  <a:gs pos="0">
                    <a:schemeClr val="accent1"/>
                  </a:gs>
                  <a:gs pos="100000">
                    <a:schemeClr val="accent1">
                      <a:alpha val="0"/>
                    </a:schemeClr>
                  </a:gs>
                </a:gsLst>
                <a:lin ang="0" scaled="0"/>
              </a:gradFill>
            </a:ln>
          </p:spPr>
          <p:style>
            <a:lnRef idx="1">
              <a:schemeClr val="accent1"/>
            </a:lnRef>
            <a:fillRef idx="0">
              <a:schemeClr val="accent1"/>
            </a:fillRef>
            <a:effectRef idx="0">
              <a:schemeClr val="accent1"/>
            </a:effectRef>
            <a:fontRef idx="minor">
              <a:schemeClr val="tx1"/>
            </a:fontRef>
          </p:style>
        </p:cxnSp>
        <p:sp>
          <p:nvSpPr>
            <p:cNvPr id="11" name="平行四边形 10"/>
            <p:cNvSpPr/>
            <p:nvPr/>
          </p:nvSpPr>
          <p:spPr>
            <a:xfrm>
              <a:off x="4655163" y="758330"/>
              <a:ext cx="68710" cy="51662"/>
            </a:xfrm>
            <a:prstGeom prst="parallelogram">
              <a:avLst>
                <a:gd name="adj" fmla="val 66586"/>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CN Light" panose="020B0300000000000000" pitchFamily="34" charset="-122"/>
                <a:cs typeface="+mn-ea"/>
                <a:sym typeface="+mn-lt"/>
              </a:endParaRPr>
            </a:p>
          </p:txBody>
        </p:sp>
      </p:grpSp>
      <p:sp>
        <p:nvSpPr>
          <p:cNvPr id="14" name="矩形 13"/>
          <p:cNvSpPr/>
          <p:nvPr/>
        </p:nvSpPr>
        <p:spPr>
          <a:xfrm>
            <a:off x="773335" y="1442868"/>
            <a:ext cx="2407187" cy="451919"/>
          </a:xfrm>
          <a:prstGeom prst="rect">
            <a:avLst/>
          </a:prstGeom>
        </p:spPr>
        <p:txBody>
          <a:bodyPr wrap="square">
            <a:spAutoFit/>
          </a:bodyPr>
          <a:lstStyle/>
          <a:p>
            <a:pPr>
              <a:lnSpc>
                <a:spcPct val="125000"/>
              </a:lnSpc>
            </a:pPr>
            <a:r>
              <a:rPr lang="zh-CN" altLang="en-US" sz="2000">
                <a:gradFill>
                  <a:gsLst>
                    <a:gs pos="0">
                      <a:srgbClr val="E03939"/>
                    </a:gs>
                    <a:gs pos="100000">
                      <a:srgbClr val="B91919"/>
                    </a:gs>
                  </a:gsLst>
                  <a:lin ang="4200000" scaled="0"/>
                </a:gradFill>
                <a:latin typeface="+mj-ea"/>
                <a:ea typeface="+mj-ea"/>
                <a:cs typeface="+mn-ea"/>
                <a:sym typeface="+mn-lt"/>
              </a:rPr>
              <a:t>血液传播的预防措施</a:t>
            </a:r>
          </a:p>
        </p:txBody>
      </p:sp>
      <p:grpSp>
        <p:nvGrpSpPr>
          <p:cNvPr id="2" name="组合 1"/>
          <p:cNvGrpSpPr/>
          <p:nvPr/>
        </p:nvGrpSpPr>
        <p:grpSpPr>
          <a:xfrm>
            <a:off x="874713" y="2015113"/>
            <a:ext cx="10137844" cy="1308807"/>
            <a:chOff x="874713" y="2015113"/>
            <a:chExt cx="10137844" cy="1308807"/>
          </a:xfrm>
        </p:grpSpPr>
        <p:sp>
          <p:nvSpPr>
            <p:cNvPr id="16" name="Freeform 6"/>
            <p:cNvSpPr/>
            <p:nvPr/>
          </p:nvSpPr>
          <p:spPr bwMode="auto">
            <a:xfrm>
              <a:off x="874713" y="2142760"/>
              <a:ext cx="10137844" cy="832157"/>
            </a:xfrm>
            <a:custGeom>
              <a:avLst/>
              <a:gdLst>
                <a:gd name="T0" fmla="*/ 75 w 12630"/>
                <a:gd name="T1" fmla="*/ 0 h 856"/>
                <a:gd name="T2" fmla="*/ 12555 w 12630"/>
                <a:gd name="T3" fmla="*/ 0 h 856"/>
                <a:gd name="T4" fmla="*/ 12630 w 12630"/>
                <a:gd name="T5" fmla="*/ 94 h 856"/>
                <a:gd name="T6" fmla="*/ 12630 w 12630"/>
                <a:gd name="T7" fmla="*/ 763 h 856"/>
                <a:gd name="T8" fmla="*/ 12555 w 12630"/>
                <a:gd name="T9" fmla="*/ 856 h 856"/>
                <a:gd name="T10" fmla="*/ 75 w 12630"/>
                <a:gd name="T11" fmla="*/ 856 h 856"/>
                <a:gd name="T12" fmla="*/ 0 w 12630"/>
                <a:gd name="T13" fmla="*/ 763 h 856"/>
                <a:gd name="T14" fmla="*/ 0 w 12630"/>
                <a:gd name="T15" fmla="*/ 94 h 856"/>
                <a:gd name="T16" fmla="*/ 75 w 12630"/>
                <a:gd name="T17" fmla="*/ 0 h 8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2630" h="856">
                  <a:moveTo>
                    <a:pt x="75" y="0"/>
                  </a:moveTo>
                  <a:lnTo>
                    <a:pt x="12555" y="0"/>
                  </a:lnTo>
                  <a:cubicBezTo>
                    <a:pt x="12597" y="0"/>
                    <a:pt x="12630" y="43"/>
                    <a:pt x="12630" y="94"/>
                  </a:cubicBezTo>
                  <a:lnTo>
                    <a:pt x="12630" y="763"/>
                  </a:lnTo>
                  <a:cubicBezTo>
                    <a:pt x="12630" y="814"/>
                    <a:pt x="12597" y="856"/>
                    <a:pt x="12555" y="856"/>
                  </a:cubicBezTo>
                  <a:lnTo>
                    <a:pt x="75" y="856"/>
                  </a:lnTo>
                  <a:cubicBezTo>
                    <a:pt x="34" y="856"/>
                    <a:pt x="0" y="814"/>
                    <a:pt x="0" y="763"/>
                  </a:cubicBezTo>
                  <a:lnTo>
                    <a:pt x="0" y="94"/>
                  </a:lnTo>
                  <a:cubicBezTo>
                    <a:pt x="0" y="43"/>
                    <a:pt x="34" y="0"/>
                    <a:pt x="75" y="0"/>
                  </a:cubicBezTo>
                  <a:close/>
                </a:path>
              </a:pathLst>
            </a:custGeom>
            <a:solidFill>
              <a:schemeClr val="bg1"/>
            </a:solidFill>
            <a:ln w="10" cap="flat">
              <a:solidFill>
                <a:schemeClr val="bg1">
                  <a:lumMod val="85000"/>
                </a:schemeClr>
              </a:solidFill>
              <a:prstDash val="solid"/>
              <a:miter lim="800000"/>
            </a:ln>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prstClr val="black"/>
                </a:solidFill>
                <a:effectLst/>
                <a:uLnTx/>
                <a:uFillTx/>
                <a:latin typeface="思源黑体 CN Light" panose="020B0300000000000000" pitchFamily="34" charset="-122"/>
                <a:cs typeface="+mn-ea"/>
                <a:sym typeface="+mn-lt"/>
              </a:endParaRPr>
            </a:p>
          </p:txBody>
        </p:sp>
        <p:sp>
          <p:nvSpPr>
            <p:cNvPr id="17" name="TextBox 21"/>
            <p:cNvSpPr txBox="1"/>
            <p:nvPr/>
          </p:nvSpPr>
          <p:spPr>
            <a:xfrm>
              <a:off x="937211" y="2228045"/>
              <a:ext cx="667993" cy="707886"/>
            </a:xfrm>
            <a:prstGeom prst="rect">
              <a:avLst/>
            </a:prstGeom>
            <a:noFill/>
          </p:spPr>
          <p:txBody>
            <a:bodyPr wrap="square" rtlCol="0">
              <a:spAutoFit/>
            </a:bodyPr>
            <a:lstStyle/>
            <a:p>
              <a:pPr marL="0" marR="0" lvl="0" indent="0" algn="ctr" defTabSz="914400" rtl="0" eaLnBrk="1" fontAlgn="auto" latinLnBrk="0" hangingPunct="1">
                <a:lnSpc>
                  <a:spcPct val="100000"/>
                </a:lnSpc>
                <a:spcBef>
                  <a:spcPct val="0"/>
                </a:spcBef>
                <a:spcAft>
                  <a:spcPct val="0"/>
                </a:spcAft>
                <a:buClrTx/>
                <a:buSzTx/>
                <a:buFontTx/>
                <a:buNone/>
                <a:defRPr/>
              </a:pPr>
              <a:r>
                <a:rPr kumimoji="0" lang="en-US" altLang="zh-CN" sz="4000" i="0" u="none" strike="noStrike" kern="1200" cap="none" spc="0" normalizeH="0" baseline="0" noProof="0">
                  <a:ln>
                    <a:noFill/>
                  </a:ln>
                  <a:solidFill>
                    <a:schemeClr val="accent1"/>
                  </a:solidFill>
                  <a:effectLst/>
                  <a:uLnTx/>
                  <a:uFillTx/>
                  <a:latin typeface="+mj-ea"/>
                  <a:ea typeface="+mj-ea"/>
                  <a:cs typeface="+mn-ea"/>
                  <a:sym typeface="+mn-lt"/>
                </a:rPr>
                <a:t>1</a:t>
              </a:r>
            </a:p>
          </p:txBody>
        </p:sp>
        <p:sp>
          <p:nvSpPr>
            <p:cNvPr id="20" name="Freeform 10"/>
            <p:cNvSpPr>
              <a:spLocks noEditPoints="1"/>
            </p:cNvSpPr>
            <p:nvPr/>
          </p:nvSpPr>
          <p:spPr bwMode="auto">
            <a:xfrm>
              <a:off x="1667703" y="2015113"/>
              <a:ext cx="2061588" cy="1308807"/>
            </a:xfrm>
            <a:custGeom>
              <a:avLst/>
              <a:gdLst>
                <a:gd name="T0" fmla="*/ 2333 w 2333"/>
                <a:gd name="T1" fmla="*/ 0 h 1818"/>
                <a:gd name="T2" fmla="*/ 2333 w 2333"/>
                <a:gd name="T3" fmla="*/ 1364 h 1818"/>
                <a:gd name="T4" fmla="*/ 1166 w 2333"/>
                <a:gd name="T5" fmla="*/ 1818 h 1818"/>
                <a:gd name="T6" fmla="*/ 0 w 2333"/>
                <a:gd name="T7" fmla="*/ 1364 h 1818"/>
                <a:gd name="T8" fmla="*/ 0 w 2333"/>
                <a:gd name="T9" fmla="*/ 0 h 1818"/>
                <a:gd name="T10" fmla="*/ 2333 w 2333"/>
                <a:gd name="T11" fmla="*/ 0 h 1818"/>
                <a:gd name="T12" fmla="*/ 1166 w 2333"/>
                <a:gd name="T13" fmla="*/ 0 h 1818"/>
              </a:gdLst>
              <a:ahLst/>
              <a:cxnLst>
                <a:cxn ang="0">
                  <a:pos x="T0" y="T1"/>
                </a:cxn>
                <a:cxn ang="0">
                  <a:pos x="T2" y="T3"/>
                </a:cxn>
                <a:cxn ang="0">
                  <a:pos x="T4" y="T5"/>
                </a:cxn>
                <a:cxn ang="0">
                  <a:pos x="T6" y="T7"/>
                </a:cxn>
                <a:cxn ang="0">
                  <a:pos x="T8" y="T9"/>
                </a:cxn>
                <a:cxn ang="0">
                  <a:pos x="T10" y="T11"/>
                </a:cxn>
                <a:cxn ang="0">
                  <a:pos x="T12" y="T13"/>
                </a:cxn>
              </a:cxnLst>
              <a:rect l="0" t="0" r="r" b="b"/>
              <a:pathLst>
                <a:path w="2333" h="1818">
                  <a:moveTo>
                    <a:pt x="2333" y="0"/>
                  </a:moveTo>
                  <a:lnTo>
                    <a:pt x="2333" y="1364"/>
                  </a:lnTo>
                  <a:lnTo>
                    <a:pt x="1166" y="1818"/>
                  </a:lnTo>
                  <a:lnTo>
                    <a:pt x="0" y="1364"/>
                  </a:lnTo>
                  <a:lnTo>
                    <a:pt x="0" y="0"/>
                  </a:lnTo>
                  <a:lnTo>
                    <a:pt x="2333" y="0"/>
                  </a:lnTo>
                  <a:close/>
                  <a:moveTo>
                    <a:pt x="1166" y="0"/>
                  </a:moveTo>
                </a:path>
              </a:pathLst>
            </a:custGeom>
            <a:gradFill>
              <a:gsLst>
                <a:gs pos="0">
                  <a:srgbClr val="E03939"/>
                </a:gs>
                <a:gs pos="100000">
                  <a:srgbClr val="B91919"/>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a:solidFill>
                  <a:schemeClr val="lt1"/>
                </a:solidFill>
                <a:latin typeface="思源黑体 CN Light" panose="020B0300000000000000" pitchFamily="34" charset="-122"/>
                <a:cs typeface="+mn-ea"/>
                <a:sym typeface="+mn-lt"/>
              </a:endParaRPr>
            </a:p>
          </p:txBody>
        </p:sp>
        <p:sp>
          <p:nvSpPr>
            <p:cNvPr id="21" name="TextBox 14"/>
            <p:cNvSpPr txBox="1"/>
            <p:nvPr/>
          </p:nvSpPr>
          <p:spPr>
            <a:xfrm>
              <a:off x="1712059" y="2617843"/>
              <a:ext cx="1850068"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ct val="0"/>
                </a:spcBef>
                <a:spcAft>
                  <a:spcPct val="0"/>
                </a:spcAft>
                <a:buClrTx/>
                <a:buSzTx/>
                <a:buFontTx/>
                <a:buNone/>
                <a:defRPr/>
              </a:pPr>
              <a:r>
                <a:rPr lang="zh-CN" altLang="en-US" sz="2000">
                  <a:solidFill>
                    <a:prstClr val="white"/>
                  </a:solidFill>
                  <a:latin typeface="+mj-ea"/>
                  <a:ea typeface="+mj-ea"/>
                  <a:cs typeface="+mn-ea"/>
                  <a:sym typeface="+mn-lt"/>
                </a:rPr>
                <a:t>不吸毒</a:t>
              </a:r>
              <a:endParaRPr kumimoji="0" lang="en-US" altLang="zh-CN" sz="2000" u="none" strike="noStrike" kern="1200" cap="none" spc="0" normalizeH="0" baseline="0" noProof="0">
                <a:ln>
                  <a:noFill/>
                </a:ln>
                <a:solidFill>
                  <a:prstClr val="white"/>
                </a:solidFill>
                <a:effectLst/>
                <a:uLnTx/>
                <a:uFillTx/>
                <a:latin typeface="+mj-ea"/>
                <a:ea typeface="+mj-ea"/>
                <a:cs typeface="+mn-ea"/>
                <a:sym typeface="+mn-lt"/>
              </a:endParaRPr>
            </a:p>
          </p:txBody>
        </p:sp>
        <p:sp>
          <p:nvSpPr>
            <p:cNvPr id="19" name="矩形 18"/>
            <p:cNvSpPr/>
            <p:nvPr/>
          </p:nvSpPr>
          <p:spPr>
            <a:xfrm>
              <a:off x="3851990" y="2317619"/>
              <a:ext cx="3334000" cy="423321"/>
            </a:xfrm>
            <a:prstGeom prst="rect">
              <a:avLst/>
            </a:prstGeom>
          </p:spPr>
          <p:txBody>
            <a:bodyPr wrap="square">
              <a:spAutoFit/>
            </a:bodyPr>
            <a:lstStyle/>
            <a:p>
              <a:pPr marL="285750" indent="-285750">
                <a:lnSpc>
                  <a:spcPct val="150000"/>
                </a:lnSpc>
                <a:buClr>
                  <a:schemeClr val="accent1"/>
                </a:buClr>
                <a:buFont typeface="Arial" panose="020B0604020202020204" pitchFamily="34" charset="0"/>
                <a:buChar char="•"/>
              </a:pPr>
              <a:r>
                <a:rPr lang="zh-CN" altLang="en-US" sz="1600" dirty="0">
                  <a:solidFill>
                    <a:schemeClr val="tx1">
                      <a:lumMod val="75000"/>
                      <a:lumOff val="25000"/>
                    </a:schemeClr>
                  </a:solidFill>
                  <a:latin typeface="+mn-ea"/>
                </a:rPr>
                <a:t>不吸毒</a:t>
              </a:r>
              <a:r>
                <a:rPr lang="en-US" altLang="zh-CN" sz="1600" dirty="0">
                  <a:solidFill>
                    <a:schemeClr val="tx1">
                      <a:lumMod val="75000"/>
                      <a:lumOff val="25000"/>
                    </a:schemeClr>
                  </a:solidFill>
                  <a:latin typeface="+mn-ea"/>
                </a:rPr>
                <a:t>,</a:t>
              </a:r>
              <a:r>
                <a:rPr lang="zh-CN" altLang="en-US" sz="1600" dirty="0">
                  <a:solidFill>
                    <a:schemeClr val="tx1">
                      <a:lumMod val="75000"/>
                      <a:lumOff val="25000"/>
                    </a:schemeClr>
                  </a:solidFill>
                  <a:latin typeface="+mn-ea"/>
                </a:rPr>
                <a:t>不与他人共用注射器；</a:t>
              </a:r>
            </a:p>
          </p:txBody>
        </p:sp>
        <p:sp>
          <p:nvSpPr>
            <p:cNvPr id="23" name="freeform"/>
            <p:cNvSpPr/>
            <p:nvPr/>
          </p:nvSpPr>
          <p:spPr>
            <a:xfrm>
              <a:off x="2404499" y="2182058"/>
              <a:ext cx="465187" cy="423321"/>
            </a:xfrm>
            <a:custGeom>
              <a:avLst/>
              <a:gdLst>
                <a:gd name="connsiteX0" fmla="*/ 373273 h 605239"/>
                <a:gd name="connsiteY0" fmla="*/ 373273 h 605239"/>
                <a:gd name="connsiteX1" fmla="*/ 373273 h 605239"/>
                <a:gd name="connsiteY1" fmla="*/ 373273 h 605239"/>
                <a:gd name="connsiteX2" fmla="*/ 373273 h 605239"/>
                <a:gd name="connsiteY2" fmla="*/ 373273 h 605239"/>
                <a:gd name="connsiteX3" fmla="*/ 373273 h 605239"/>
                <a:gd name="connsiteY3" fmla="*/ 373273 h 605239"/>
                <a:gd name="connsiteX4" fmla="*/ 373273 h 605239"/>
                <a:gd name="connsiteY4" fmla="*/ 373273 h 605239"/>
                <a:gd name="connsiteX5" fmla="*/ 373273 h 605239"/>
                <a:gd name="connsiteY5" fmla="*/ 373273 h 605239"/>
                <a:gd name="connsiteX6" fmla="*/ 373273 h 605239"/>
                <a:gd name="connsiteY6" fmla="*/ 373273 h 605239"/>
                <a:gd name="connsiteX7" fmla="*/ 373273 h 605239"/>
                <a:gd name="connsiteY7" fmla="*/ 373273 h 605239"/>
                <a:gd name="connsiteX8" fmla="*/ 373273 h 605239"/>
                <a:gd name="connsiteY8" fmla="*/ 373273 h 605239"/>
                <a:gd name="connsiteX9" fmla="*/ 373273 h 605239"/>
                <a:gd name="connsiteY9" fmla="*/ 373273 h 605239"/>
                <a:gd name="connsiteX10" fmla="*/ 373273 h 605239"/>
                <a:gd name="connsiteY10" fmla="*/ 373273 h 605239"/>
                <a:gd name="connsiteX11" fmla="*/ 373273 h 605239"/>
                <a:gd name="connsiteY11" fmla="*/ 373273 h 605239"/>
                <a:gd name="connsiteX12" fmla="*/ 373273 h 605239"/>
                <a:gd name="connsiteY12" fmla="*/ 373273 h 605239"/>
                <a:gd name="connsiteX13" fmla="*/ 373273 h 605239"/>
                <a:gd name="connsiteY13" fmla="*/ 373273 h 605239"/>
                <a:gd name="connsiteX14" fmla="*/ 373273 h 605239"/>
                <a:gd name="connsiteY14" fmla="*/ 373273 h 605239"/>
                <a:gd name="connsiteX15" fmla="*/ 373273 h 605239"/>
                <a:gd name="connsiteY15" fmla="*/ 373273 h 605239"/>
                <a:gd name="connsiteX16" fmla="*/ 373273 h 605239"/>
                <a:gd name="connsiteY16" fmla="*/ 373273 h 605239"/>
                <a:gd name="connsiteX17" fmla="*/ 373273 h 605239"/>
                <a:gd name="connsiteY17" fmla="*/ 373273 h 605239"/>
                <a:gd name="connsiteX18" fmla="*/ 373273 h 605239"/>
                <a:gd name="connsiteY18" fmla="*/ 373273 h 605239"/>
                <a:gd name="connsiteX19" fmla="*/ 373273 h 605239"/>
                <a:gd name="connsiteY19" fmla="*/ 373273 h 605239"/>
                <a:gd name="connsiteX20" fmla="*/ 373273 h 605239"/>
                <a:gd name="connsiteY20" fmla="*/ 373273 h 605239"/>
                <a:gd name="connsiteX21" fmla="*/ 373273 h 605239"/>
                <a:gd name="connsiteY21" fmla="*/ 373273 h 605239"/>
                <a:gd name="connsiteX22" fmla="*/ 373273 h 605239"/>
                <a:gd name="connsiteY22" fmla="*/ 373273 h 605239"/>
                <a:gd name="connsiteX23" fmla="*/ 373273 h 605239"/>
                <a:gd name="connsiteY23" fmla="*/ 373273 h 605239"/>
                <a:gd name="connsiteX24" fmla="*/ 373273 h 605239"/>
                <a:gd name="connsiteY24" fmla="*/ 373273 h 605239"/>
                <a:gd name="connsiteX25" fmla="*/ 373273 h 605239"/>
                <a:gd name="connsiteY25" fmla="*/ 373273 h 605239"/>
                <a:gd name="connsiteX26" fmla="*/ 373273 h 605239"/>
                <a:gd name="connsiteY26" fmla="*/ 373273 h 605239"/>
                <a:gd name="connsiteX27" fmla="*/ 373273 h 605239"/>
                <a:gd name="connsiteY27" fmla="*/ 373273 h 605239"/>
                <a:gd name="connsiteX28" fmla="*/ 373273 h 605239"/>
                <a:gd name="connsiteY28" fmla="*/ 373273 h 605239"/>
                <a:gd name="connsiteX29" fmla="*/ 373273 h 605239"/>
                <a:gd name="connsiteY29" fmla="*/ 373273 h 605239"/>
                <a:gd name="connsiteX30" fmla="*/ 373273 h 605239"/>
                <a:gd name="connsiteY30" fmla="*/ 373273 h 605239"/>
                <a:gd name="connsiteX31" fmla="*/ 373273 h 605239"/>
                <a:gd name="connsiteY31" fmla="*/ 373273 h 605239"/>
                <a:gd name="connsiteX32" fmla="*/ 373273 h 605239"/>
                <a:gd name="connsiteY32" fmla="*/ 373273 h 605239"/>
                <a:gd name="connsiteX33" fmla="*/ 373273 h 605239"/>
                <a:gd name="connsiteY33" fmla="*/ 373273 h 605239"/>
                <a:gd name="connsiteX34" fmla="*/ 373273 h 605239"/>
                <a:gd name="connsiteY34" fmla="*/ 373273 h 605239"/>
                <a:gd name="connsiteX35" fmla="*/ 373273 h 605239"/>
                <a:gd name="connsiteY35" fmla="*/ 373273 h 605239"/>
                <a:gd name="connsiteX36" fmla="*/ 373273 h 605239"/>
                <a:gd name="connsiteY36" fmla="*/ 373273 h 605239"/>
                <a:gd name="connsiteX37" fmla="*/ 373273 h 605239"/>
                <a:gd name="connsiteY37" fmla="*/ 373273 h 605239"/>
                <a:gd name="connsiteX38" fmla="*/ 373273 h 605239"/>
                <a:gd name="connsiteY38" fmla="*/ 373273 h 605239"/>
                <a:gd name="connsiteX39" fmla="*/ 373273 h 605239"/>
                <a:gd name="connsiteY39" fmla="*/ 373273 h 605239"/>
                <a:gd name="connsiteX40" fmla="*/ 373273 h 605239"/>
                <a:gd name="connsiteY40" fmla="*/ 373273 h 605239"/>
                <a:gd name="connsiteX41" fmla="*/ 373273 h 605239"/>
                <a:gd name="connsiteY41" fmla="*/ 373273 h 605239"/>
                <a:gd name="connsiteX42" fmla="*/ 373273 h 605239"/>
                <a:gd name="connsiteY42" fmla="*/ 373273 h 605239"/>
                <a:gd name="connsiteX43" fmla="*/ 373273 h 605239"/>
                <a:gd name="connsiteY43" fmla="*/ 373273 h 605239"/>
                <a:gd name="connsiteX44" fmla="*/ 373273 h 605239"/>
                <a:gd name="connsiteY44" fmla="*/ 373273 h 605239"/>
                <a:gd name="connsiteX45" fmla="*/ 373273 h 605239"/>
                <a:gd name="connsiteY45" fmla="*/ 373273 h 605239"/>
                <a:gd name="connsiteX46" fmla="*/ 373273 h 605239"/>
                <a:gd name="connsiteY46" fmla="*/ 373273 h 605239"/>
                <a:gd name="connsiteX47" fmla="*/ 373273 h 605239"/>
                <a:gd name="connsiteY47" fmla="*/ 373273 h 605239"/>
                <a:gd name="connsiteX48" fmla="*/ 373273 h 605239"/>
                <a:gd name="connsiteY48" fmla="*/ 373273 h 605239"/>
                <a:gd name="connsiteX49" fmla="*/ 373273 h 605239"/>
                <a:gd name="connsiteY49" fmla="*/ 373273 h 605239"/>
                <a:gd name="connsiteX50" fmla="*/ 373273 h 605239"/>
                <a:gd name="connsiteY50" fmla="*/ 373273 h 605239"/>
                <a:gd name="connsiteX51" fmla="*/ 373273 h 605239"/>
                <a:gd name="connsiteY51" fmla="*/ 373273 h 605239"/>
                <a:gd name="connsiteX52" fmla="*/ 373273 h 605239"/>
                <a:gd name="connsiteY52" fmla="*/ 373273 h 605239"/>
                <a:gd name="connsiteX53" fmla="*/ 373273 h 605239"/>
                <a:gd name="connsiteY53" fmla="*/ 373273 h 605239"/>
                <a:gd name="connsiteX54" fmla="*/ 373273 h 605239"/>
                <a:gd name="connsiteY54" fmla="*/ 373273 h 605239"/>
                <a:gd name="connsiteX55" fmla="*/ 373273 h 605239"/>
                <a:gd name="connsiteY55" fmla="*/ 373273 h 605239"/>
                <a:gd name="connsiteX56" fmla="*/ 373273 h 605239"/>
                <a:gd name="connsiteY56" fmla="*/ 373273 h 605239"/>
                <a:gd name="connsiteX57" fmla="*/ 373273 h 605239"/>
                <a:gd name="connsiteY57" fmla="*/ 373273 h 605239"/>
                <a:gd name="connsiteX58" fmla="*/ 373273 h 605239"/>
                <a:gd name="connsiteY58" fmla="*/ 373273 h 605239"/>
                <a:gd name="connsiteX59" fmla="*/ 373273 h 605239"/>
                <a:gd name="connsiteY59" fmla="*/ 373273 h 605239"/>
                <a:gd name="connsiteX60" fmla="*/ 373273 h 605239"/>
                <a:gd name="connsiteY60" fmla="*/ 373273 h 605239"/>
                <a:gd name="connsiteX61" fmla="*/ 373273 h 605239"/>
                <a:gd name="connsiteY61" fmla="*/ 373273 h 605239"/>
                <a:gd name="connsiteX62" fmla="*/ 373273 h 605239"/>
                <a:gd name="connsiteY62" fmla="*/ 373273 h 605239"/>
                <a:gd name="connsiteX63" fmla="*/ 373273 h 605239"/>
                <a:gd name="connsiteY63" fmla="*/ 373273 h 605239"/>
                <a:gd name="connsiteX64" fmla="*/ 373273 h 605239"/>
                <a:gd name="connsiteY64" fmla="*/ 373273 h 605239"/>
                <a:gd name="connsiteX65" fmla="*/ 373273 h 605239"/>
                <a:gd name="connsiteY65" fmla="*/ 373273 h 605239"/>
                <a:gd name="connsiteX66" fmla="*/ 373273 h 605239"/>
                <a:gd name="connsiteY66" fmla="*/ 373273 h 605239"/>
                <a:gd name="connsiteX67" fmla="*/ 373273 h 605239"/>
                <a:gd name="connsiteY67" fmla="*/ 373273 h 605239"/>
                <a:gd name="connsiteX68" fmla="*/ 373273 h 605239"/>
                <a:gd name="connsiteY68" fmla="*/ 373273 h 605239"/>
                <a:gd name="connsiteX69" fmla="*/ 373273 h 605239"/>
                <a:gd name="connsiteY69" fmla="*/ 373273 h 605239"/>
                <a:gd name="connsiteX70" fmla="*/ 373273 h 605239"/>
                <a:gd name="connsiteY70" fmla="*/ 373273 h 605239"/>
                <a:gd name="connsiteX71" fmla="*/ 373273 h 605239"/>
                <a:gd name="connsiteY71" fmla="*/ 373273 h 605239"/>
                <a:gd name="connsiteX72" fmla="*/ 373273 h 605239"/>
                <a:gd name="connsiteY72" fmla="*/ 373273 h 605239"/>
                <a:gd name="connsiteX73" fmla="*/ 373273 h 605239"/>
                <a:gd name="connsiteY73" fmla="*/ 373273 h 605239"/>
                <a:gd name="connsiteX74" fmla="*/ 373273 h 605239"/>
                <a:gd name="connsiteY74" fmla="*/ 373273 h 605239"/>
                <a:gd name="connsiteX75" fmla="*/ 373273 h 605239"/>
                <a:gd name="connsiteY75" fmla="*/ 373273 h 605239"/>
                <a:gd name="connsiteX76" fmla="*/ 373273 h 605239"/>
                <a:gd name="connsiteY76" fmla="*/ 373273 h 605239"/>
                <a:gd name="connsiteX77" fmla="*/ 373273 h 605239"/>
                <a:gd name="connsiteY77" fmla="*/ 373273 h 605239"/>
                <a:gd name="connsiteX78" fmla="*/ 373273 h 605239"/>
                <a:gd name="connsiteY78" fmla="*/ 373273 h 605239"/>
                <a:gd name="connsiteX79" fmla="*/ 373273 h 605239"/>
                <a:gd name="connsiteY79" fmla="*/ 373273 h 605239"/>
                <a:gd name="connsiteX80" fmla="*/ 373273 h 605239"/>
                <a:gd name="connsiteY80" fmla="*/ 373273 h 605239"/>
                <a:gd name="connsiteX81" fmla="*/ 373273 h 605239"/>
                <a:gd name="connsiteY81" fmla="*/ 373273 h 605239"/>
                <a:gd name="connsiteX82" fmla="*/ 373273 h 605239"/>
                <a:gd name="connsiteY82" fmla="*/ 373273 h 605239"/>
                <a:gd name="connsiteX83" fmla="*/ 373273 h 605239"/>
                <a:gd name="connsiteY83" fmla="*/ 373273 h 605239"/>
                <a:gd name="connsiteX84" fmla="*/ 373273 h 605239"/>
                <a:gd name="connsiteY84" fmla="*/ 373273 h 605239"/>
                <a:gd name="connsiteX85" fmla="*/ 373273 h 605239"/>
                <a:gd name="connsiteY85" fmla="*/ 373273 h 605239"/>
                <a:gd name="connsiteX86" fmla="*/ 373273 h 605239"/>
                <a:gd name="connsiteY86" fmla="*/ 373273 h 605239"/>
                <a:gd name="connsiteX87" fmla="*/ 373273 h 605239"/>
                <a:gd name="connsiteY87" fmla="*/ 373273 h 605239"/>
                <a:gd name="connsiteX88" fmla="*/ 373273 h 605239"/>
                <a:gd name="connsiteY88" fmla="*/ 373273 h 605239"/>
                <a:gd name="connsiteX89" fmla="*/ 373273 h 605239"/>
                <a:gd name="connsiteY89" fmla="*/ 373273 h 605239"/>
                <a:gd name="connsiteX90" fmla="*/ 373273 h 605239"/>
                <a:gd name="connsiteY90" fmla="*/ 373273 h 605239"/>
                <a:gd name="connsiteX91" fmla="*/ 373273 h 605239"/>
                <a:gd name="connsiteY91" fmla="*/ 373273 h 605239"/>
                <a:gd name="connsiteX92" fmla="*/ 373273 h 605239"/>
                <a:gd name="connsiteY92" fmla="*/ 373273 h 605239"/>
                <a:gd name="connsiteX93" fmla="*/ 373273 h 605239"/>
                <a:gd name="connsiteY93" fmla="*/ 373273 h 605239"/>
                <a:gd name="connsiteX94" fmla="*/ 373273 h 605239"/>
                <a:gd name="connsiteY94" fmla="*/ 373273 h 605239"/>
                <a:gd name="connsiteX95" fmla="*/ 373273 h 605239"/>
                <a:gd name="connsiteY95" fmla="*/ 373273 h 605239"/>
                <a:gd name="connsiteX96" fmla="*/ 373273 h 605239"/>
                <a:gd name="connsiteY96" fmla="*/ 373273 h 605239"/>
                <a:gd name="connsiteX97" fmla="*/ 373273 h 605239"/>
                <a:gd name="connsiteY97" fmla="*/ 373273 h 605239"/>
                <a:gd name="connsiteX98" fmla="*/ 373273 h 605239"/>
                <a:gd name="connsiteY98" fmla="*/ 373273 h 605239"/>
                <a:gd name="connsiteX99" fmla="*/ 373273 h 605239"/>
                <a:gd name="connsiteY99" fmla="*/ 373273 h 605239"/>
                <a:gd name="connsiteX100" fmla="*/ 373273 h 605239"/>
                <a:gd name="connsiteY100" fmla="*/ 373273 h 605239"/>
                <a:gd name="connsiteX101" fmla="*/ 373273 h 605239"/>
                <a:gd name="connsiteY101" fmla="*/ 373273 h 605239"/>
                <a:gd name="connsiteX102" fmla="*/ 373273 h 605239"/>
                <a:gd name="connsiteY102" fmla="*/ 373273 h 605239"/>
                <a:gd name="connsiteX103" fmla="*/ 373273 h 605239"/>
                <a:gd name="connsiteY103" fmla="*/ 373273 h 605239"/>
                <a:gd name="connsiteX104" fmla="*/ 373273 h 605239"/>
                <a:gd name="connsiteY104" fmla="*/ 373273 h 605239"/>
                <a:gd name="connsiteX105" fmla="*/ 373273 h 605239"/>
                <a:gd name="connsiteY105" fmla="*/ 373273 h 605239"/>
                <a:gd name="connsiteX106" fmla="*/ 373273 h 605239"/>
                <a:gd name="connsiteY106" fmla="*/ 373273 h 605239"/>
                <a:gd name="connsiteX107" fmla="*/ 373273 h 605239"/>
                <a:gd name="connsiteY107" fmla="*/ 373273 h 605239"/>
                <a:gd name="connsiteX108" fmla="*/ 373273 h 605239"/>
                <a:gd name="connsiteY108" fmla="*/ 373273 h 605239"/>
                <a:gd name="connsiteX109" fmla="*/ 373273 h 605239"/>
                <a:gd name="connsiteY109" fmla="*/ 373273 h 605239"/>
                <a:gd name="connsiteX110" fmla="*/ 373273 h 605239"/>
                <a:gd name="connsiteY110" fmla="*/ 373273 h 605239"/>
                <a:gd name="connsiteX111" fmla="*/ 373273 h 605239"/>
                <a:gd name="connsiteY111" fmla="*/ 373273 h 605239"/>
                <a:gd name="connsiteX112" fmla="*/ 373273 h 605239"/>
                <a:gd name="connsiteY112" fmla="*/ 373273 h 605239"/>
                <a:gd name="connsiteX113" fmla="*/ 373273 h 605239"/>
                <a:gd name="connsiteY113" fmla="*/ 373273 h 605239"/>
                <a:gd name="connsiteX114" fmla="*/ 373273 h 605239"/>
                <a:gd name="connsiteY114" fmla="*/ 373273 h 605239"/>
                <a:gd name="connsiteX115" fmla="*/ 373273 h 605239"/>
                <a:gd name="connsiteY115" fmla="*/ 373273 h 605239"/>
                <a:gd name="connsiteX116" fmla="*/ 373273 h 605239"/>
                <a:gd name="connsiteY116" fmla="*/ 373273 h 605239"/>
                <a:gd name="connsiteX117" fmla="*/ 373273 h 605239"/>
                <a:gd name="connsiteY117" fmla="*/ 373273 h 605239"/>
                <a:gd name="connsiteX118" fmla="*/ 373273 h 605239"/>
                <a:gd name="connsiteY118" fmla="*/ 373273 h 6052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Lst>
              <a:rect l="l" t="t" r="r" b="b"/>
              <a:pathLst>
                <a:path w="607618" h="552934">
                  <a:moveTo>
                    <a:pt x="508081" y="400980"/>
                  </a:moveTo>
                  <a:lnTo>
                    <a:pt x="536578" y="426011"/>
                  </a:lnTo>
                  <a:cubicBezTo>
                    <a:pt x="543478" y="418701"/>
                    <a:pt x="553012" y="413969"/>
                    <a:pt x="563863" y="413232"/>
                  </a:cubicBezTo>
                  <a:cubicBezTo>
                    <a:pt x="586513" y="411760"/>
                    <a:pt x="606055" y="428955"/>
                    <a:pt x="607530" y="451515"/>
                  </a:cubicBezTo>
                  <a:cubicBezTo>
                    <a:pt x="609005" y="474126"/>
                    <a:pt x="591780" y="493583"/>
                    <a:pt x="569183" y="495055"/>
                  </a:cubicBezTo>
                  <a:cubicBezTo>
                    <a:pt x="562862" y="495476"/>
                    <a:pt x="556805" y="494424"/>
                    <a:pt x="551327" y="492268"/>
                  </a:cubicBezTo>
                  <a:cubicBezTo>
                    <a:pt x="554066" y="497316"/>
                    <a:pt x="555857" y="503153"/>
                    <a:pt x="556278" y="509306"/>
                  </a:cubicBezTo>
                  <a:cubicBezTo>
                    <a:pt x="557647" y="531865"/>
                    <a:pt x="540476" y="551374"/>
                    <a:pt x="517826" y="552847"/>
                  </a:cubicBezTo>
                  <a:cubicBezTo>
                    <a:pt x="495228" y="554319"/>
                    <a:pt x="475686" y="537124"/>
                    <a:pt x="474211" y="514564"/>
                  </a:cubicBezTo>
                  <a:cubicBezTo>
                    <a:pt x="473474" y="502785"/>
                    <a:pt x="477793" y="491795"/>
                    <a:pt x="485378" y="483802"/>
                  </a:cubicBezTo>
                  <a:lnTo>
                    <a:pt x="445293" y="448570"/>
                  </a:lnTo>
                  <a:close/>
                  <a:moveTo>
                    <a:pt x="99433" y="400980"/>
                  </a:moveTo>
                  <a:lnTo>
                    <a:pt x="162326" y="448570"/>
                  </a:lnTo>
                  <a:lnTo>
                    <a:pt x="122188" y="483802"/>
                  </a:lnTo>
                  <a:cubicBezTo>
                    <a:pt x="129773" y="491795"/>
                    <a:pt x="134145" y="502733"/>
                    <a:pt x="133355" y="514564"/>
                  </a:cubicBezTo>
                  <a:cubicBezTo>
                    <a:pt x="131880" y="537124"/>
                    <a:pt x="112391" y="554319"/>
                    <a:pt x="89741" y="552847"/>
                  </a:cubicBezTo>
                  <a:cubicBezTo>
                    <a:pt x="67091" y="551374"/>
                    <a:pt x="49866" y="531865"/>
                    <a:pt x="51341" y="509306"/>
                  </a:cubicBezTo>
                  <a:cubicBezTo>
                    <a:pt x="51710" y="503153"/>
                    <a:pt x="53448" y="497369"/>
                    <a:pt x="56240" y="492268"/>
                  </a:cubicBezTo>
                  <a:cubicBezTo>
                    <a:pt x="50762" y="494424"/>
                    <a:pt x="44651" y="495476"/>
                    <a:pt x="38436" y="495055"/>
                  </a:cubicBezTo>
                  <a:cubicBezTo>
                    <a:pt x="15786" y="493583"/>
                    <a:pt x="-1386" y="474126"/>
                    <a:pt x="89" y="451515"/>
                  </a:cubicBezTo>
                  <a:cubicBezTo>
                    <a:pt x="1564" y="428955"/>
                    <a:pt x="21053" y="411760"/>
                    <a:pt x="43703" y="413232"/>
                  </a:cubicBezTo>
                  <a:cubicBezTo>
                    <a:pt x="54502" y="413969"/>
                    <a:pt x="64036" y="418701"/>
                    <a:pt x="70936" y="426011"/>
                  </a:cubicBezTo>
                  <a:close/>
                  <a:moveTo>
                    <a:pt x="315562" y="371654"/>
                  </a:moveTo>
                  <a:cubicBezTo>
                    <a:pt x="313356" y="372299"/>
                    <a:pt x="311526" y="374218"/>
                    <a:pt x="311526" y="377005"/>
                  </a:cubicBezTo>
                  <a:lnTo>
                    <a:pt x="311526" y="408664"/>
                  </a:lnTo>
                  <a:cubicBezTo>
                    <a:pt x="311526" y="411714"/>
                    <a:pt x="314054" y="414239"/>
                    <a:pt x="317161" y="414239"/>
                  </a:cubicBezTo>
                  <a:lnTo>
                    <a:pt x="337807" y="414239"/>
                  </a:lnTo>
                  <a:cubicBezTo>
                    <a:pt x="342231" y="414239"/>
                    <a:pt x="344970" y="409295"/>
                    <a:pt x="342494" y="405561"/>
                  </a:cubicBezTo>
                  <a:lnTo>
                    <a:pt x="321849" y="373955"/>
                  </a:lnTo>
                  <a:cubicBezTo>
                    <a:pt x="320348" y="371641"/>
                    <a:pt x="317767" y="371010"/>
                    <a:pt x="315562" y="371654"/>
                  </a:cubicBezTo>
                  <a:close/>
                  <a:moveTo>
                    <a:pt x="291973" y="371615"/>
                  </a:moveTo>
                  <a:cubicBezTo>
                    <a:pt x="289774" y="370958"/>
                    <a:pt x="287193" y="371589"/>
                    <a:pt x="285666" y="373955"/>
                  </a:cubicBezTo>
                  <a:lnTo>
                    <a:pt x="265020" y="405561"/>
                  </a:lnTo>
                  <a:cubicBezTo>
                    <a:pt x="262598" y="409348"/>
                    <a:pt x="265231" y="414239"/>
                    <a:pt x="269760" y="414239"/>
                  </a:cubicBezTo>
                  <a:lnTo>
                    <a:pt x="290406" y="414239"/>
                  </a:lnTo>
                  <a:cubicBezTo>
                    <a:pt x="293461" y="414239"/>
                    <a:pt x="295989" y="411714"/>
                    <a:pt x="295989" y="408664"/>
                  </a:cubicBezTo>
                  <a:lnTo>
                    <a:pt x="295989" y="377005"/>
                  </a:lnTo>
                  <a:cubicBezTo>
                    <a:pt x="295989" y="374218"/>
                    <a:pt x="294172" y="372272"/>
                    <a:pt x="291973" y="371615"/>
                  </a:cubicBezTo>
                  <a:close/>
                  <a:moveTo>
                    <a:pt x="263704" y="263307"/>
                  </a:moveTo>
                  <a:cubicBezTo>
                    <a:pt x="252327" y="262887"/>
                    <a:pt x="240688" y="263833"/>
                    <a:pt x="229628" y="266778"/>
                  </a:cubicBezTo>
                  <a:cubicBezTo>
                    <a:pt x="228732" y="266989"/>
                    <a:pt x="227837" y="267199"/>
                    <a:pt x="226994" y="267514"/>
                  </a:cubicBezTo>
                  <a:cubicBezTo>
                    <a:pt x="215671" y="270775"/>
                    <a:pt x="204927" y="276402"/>
                    <a:pt x="196342" y="284448"/>
                  </a:cubicBezTo>
                  <a:cubicBezTo>
                    <a:pt x="188494" y="291916"/>
                    <a:pt x="182648" y="301382"/>
                    <a:pt x="178856" y="311479"/>
                  </a:cubicBezTo>
                  <a:cubicBezTo>
                    <a:pt x="176960" y="316528"/>
                    <a:pt x="175591" y="321787"/>
                    <a:pt x="174590" y="327098"/>
                  </a:cubicBezTo>
                  <a:cubicBezTo>
                    <a:pt x="173747" y="331779"/>
                    <a:pt x="172009" y="338300"/>
                    <a:pt x="173695" y="342928"/>
                  </a:cubicBezTo>
                  <a:cubicBezTo>
                    <a:pt x="173905" y="343559"/>
                    <a:pt x="174221" y="344190"/>
                    <a:pt x="174590" y="344821"/>
                  </a:cubicBezTo>
                  <a:cubicBezTo>
                    <a:pt x="176433" y="347871"/>
                    <a:pt x="179699" y="349869"/>
                    <a:pt x="183596" y="349869"/>
                  </a:cubicBezTo>
                  <a:lnTo>
                    <a:pt x="263282" y="349869"/>
                  </a:lnTo>
                  <a:cubicBezTo>
                    <a:pt x="266864" y="349869"/>
                    <a:pt x="270076" y="348081"/>
                    <a:pt x="271972" y="345241"/>
                  </a:cubicBezTo>
                  <a:cubicBezTo>
                    <a:pt x="272394" y="344716"/>
                    <a:pt x="272710" y="344137"/>
                    <a:pt x="272973" y="343506"/>
                  </a:cubicBezTo>
                  <a:cubicBezTo>
                    <a:pt x="273552" y="342244"/>
                    <a:pt x="273816" y="340929"/>
                    <a:pt x="273816" y="339457"/>
                  </a:cubicBezTo>
                  <a:lnTo>
                    <a:pt x="273816" y="305274"/>
                  </a:lnTo>
                  <a:lnTo>
                    <a:pt x="273816" y="273825"/>
                  </a:lnTo>
                  <a:cubicBezTo>
                    <a:pt x="273816" y="268145"/>
                    <a:pt x="269339" y="263518"/>
                    <a:pt x="263704" y="263307"/>
                  </a:cubicBezTo>
                  <a:close/>
                  <a:moveTo>
                    <a:pt x="343916" y="263202"/>
                  </a:moveTo>
                  <a:cubicBezTo>
                    <a:pt x="338228" y="263412"/>
                    <a:pt x="333804" y="268145"/>
                    <a:pt x="333804" y="273720"/>
                  </a:cubicBezTo>
                  <a:lnTo>
                    <a:pt x="333804" y="305221"/>
                  </a:lnTo>
                  <a:lnTo>
                    <a:pt x="333804" y="339351"/>
                  </a:lnTo>
                  <a:cubicBezTo>
                    <a:pt x="333804" y="340771"/>
                    <a:pt x="334068" y="342191"/>
                    <a:pt x="334647" y="343453"/>
                  </a:cubicBezTo>
                  <a:cubicBezTo>
                    <a:pt x="334910" y="343979"/>
                    <a:pt x="335279" y="344610"/>
                    <a:pt x="335595" y="345189"/>
                  </a:cubicBezTo>
                  <a:cubicBezTo>
                    <a:pt x="337491" y="347976"/>
                    <a:pt x="340651" y="349817"/>
                    <a:pt x="344338" y="349817"/>
                  </a:cubicBezTo>
                  <a:lnTo>
                    <a:pt x="424024" y="349817"/>
                  </a:lnTo>
                  <a:cubicBezTo>
                    <a:pt x="427816" y="349817"/>
                    <a:pt x="431187" y="347766"/>
                    <a:pt x="433030" y="344768"/>
                  </a:cubicBezTo>
                  <a:cubicBezTo>
                    <a:pt x="433346" y="344190"/>
                    <a:pt x="433715" y="343559"/>
                    <a:pt x="433925" y="342875"/>
                  </a:cubicBezTo>
                  <a:cubicBezTo>
                    <a:pt x="435558" y="338247"/>
                    <a:pt x="433873" y="331726"/>
                    <a:pt x="433030" y="327046"/>
                  </a:cubicBezTo>
                  <a:cubicBezTo>
                    <a:pt x="432029" y="321681"/>
                    <a:pt x="430607" y="316423"/>
                    <a:pt x="428711" y="311374"/>
                  </a:cubicBezTo>
                  <a:cubicBezTo>
                    <a:pt x="424919" y="301277"/>
                    <a:pt x="419178" y="291811"/>
                    <a:pt x="411226" y="284396"/>
                  </a:cubicBezTo>
                  <a:cubicBezTo>
                    <a:pt x="402693" y="276349"/>
                    <a:pt x="391949" y="270722"/>
                    <a:pt x="380626" y="267409"/>
                  </a:cubicBezTo>
                  <a:cubicBezTo>
                    <a:pt x="379730" y="267199"/>
                    <a:pt x="378888" y="266936"/>
                    <a:pt x="377940" y="266726"/>
                  </a:cubicBezTo>
                  <a:cubicBezTo>
                    <a:pt x="366932" y="263781"/>
                    <a:pt x="355293" y="262781"/>
                    <a:pt x="343916" y="263202"/>
                  </a:cubicBezTo>
                  <a:close/>
                  <a:moveTo>
                    <a:pt x="303784" y="60996"/>
                  </a:moveTo>
                  <a:cubicBezTo>
                    <a:pt x="355082" y="61049"/>
                    <a:pt x="401956" y="79876"/>
                    <a:pt x="437875" y="111008"/>
                  </a:cubicBezTo>
                  <a:cubicBezTo>
                    <a:pt x="457362" y="127942"/>
                    <a:pt x="473689" y="148557"/>
                    <a:pt x="485698" y="171697"/>
                  </a:cubicBezTo>
                  <a:cubicBezTo>
                    <a:pt x="500234" y="199832"/>
                    <a:pt x="508450" y="231648"/>
                    <a:pt x="508450" y="265463"/>
                  </a:cubicBezTo>
                  <a:lnTo>
                    <a:pt x="508450" y="359441"/>
                  </a:lnTo>
                  <a:cubicBezTo>
                    <a:pt x="508450" y="366014"/>
                    <a:pt x="505343" y="372167"/>
                    <a:pt x="500076" y="376164"/>
                  </a:cubicBezTo>
                  <a:lnTo>
                    <a:pt x="489384" y="384315"/>
                  </a:lnTo>
                  <a:lnTo>
                    <a:pt x="426605" y="431909"/>
                  </a:lnTo>
                  <a:lnTo>
                    <a:pt x="414122" y="441375"/>
                  </a:lnTo>
                  <a:lnTo>
                    <a:pt x="414122" y="491650"/>
                  </a:lnTo>
                  <a:cubicBezTo>
                    <a:pt x="414122" y="503325"/>
                    <a:pt x="404695" y="512686"/>
                    <a:pt x="393055" y="512686"/>
                  </a:cubicBezTo>
                  <a:lnTo>
                    <a:pt x="303889" y="512686"/>
                  </a:lnTo>
                  <a:lnTo>
                    <a:pt x="214670" y="512686"/>
                  </a:lnTo>
                  <a:cubicBezTo>
                    <a:pt x="203031" y="512686"/>
                    <a:pt x="193603" y="503325"/>
                    <a:pt x="193603" y="491650"/>
                  </a:cubicBezTo>
                  <a:lnTo>
                    <a:pt x="193603" y="441480"/>
                  </a:lnTo>
                  <a:lnTo>
                    <a:pt x="181121" y="432014"/>
                  </a:lnTo>
                  <a:lnTo>
                    <a:pt x="118341" y="384368"/>
                  </a:lnTo>
                  <a:lnTo>
                    <a:pt x="107544" y="376164"/>
                  </a:lnTo>
                  <a:cubicBezTo>
                    <a:pt x="102277" y="372167"/>
                    <a:pt x="99170" y="366014"/>
                    <a:pt x="99170" y="359441"/>
                  </a:cubicBezTo>
                  <a:lnTo>
                    <a:pt x="99170" y="265463"/>
                  </a:lnTo>
                  <a:cubicBezTo>
                    <a:pt x="99170" y="231648"/>
                    <a:pt x="107386" y="199779"/>
                    <a:pt x="121922" y="171697"/>
                  </a:cubicBezTo>
                  <a:cubicBezTo>
                    <a:pt x="133878" y="148505"/>
                    <a:pt x="150205" y="127942"/>
                    <a:pt x="169745" y="111008"/>
                  </a:cubicBezTo>
                  <a:cubicBezTo>
                    <a:pt x="205717" y="79876"/>
                    <a:pt x="252538" y="60996"/>
                    <a:pt x="303784" y="60996"/>
                  </a:cubicBezTo>
                  <a:close/>
                  <a:moveTo>
                    <a:pt x="89719" y="160"/>
                  </a:moveTo>
                  <a:cubicBezTo>
                    <a:pt x="112364" y="-1313"/>
                    <a:pt x="131849" y="15886"/>
                    <a:pt x="133324" y="38451"/>
                  </a:cubicBezTo>
                  <a:cubicBezTo>
                    <a:pt x="134113" y="50233"/>
                    <a:pt x="129743" y="61226"/>
                    <a:pt x="122159" y="69221"/>
                  </a:cubicBezTo>
                  <a:lnTo>
                    <a:pt x="151176" y="94678"/>
                  </a:lnTo>
                  <a:cubicBezTo>
                    <a:pt x="147964" y="97571"/>
                    <a:pt x="144804" y="100516"/>
                    <a:pt x="141697" y="103619"/>
                  </a:cubicBezTo>
                  <a:cubicBezTo>
                    <a:pt x="126320" y="118978"/>
                    <a:pt x="113312" y="136230"/>
                    <a:pt x="102938" y="155060"/>
                  </a:cubicBezTo>
                  <a:lnTo>
                    <a:pt x="70919" y="126973"/>
                  </a:lnTo>
                  <a:cubicBezTo>
                    <a:pt x="64020" y="134231"/>
                    <a:pt x="54488" y="139018"/>
                    <a:pt x="43693" y="139701"/>
                  </a:cubicBezTo>
                  <a:cubicBezTo>
                    <a:pt x="20995" y="141174"/>
                    <a:pt x="1458" y="124027"/>
                    <a:pt x="89" y="101516"/>
                  </a:cubicBezTo>
                  <a:cubicBezTo>
                    <a:pt x="-1386" y="78899"/>
                    <a:pt x="15782" y="59437"/>
                    <a:pt x="38427" y="57965"/>
                  </a:cubicBezTo>
                  <a:cubicBezTo>
                    <a:pt x="44746" y="57544"/>
                    <a:pt x="50749" y="58596"/>
                    <a:pt x="56226" y="60752"/>
                  </a:cubicBezTo>
                  <a:cubicBezTo>
                    <a:pt x="53488" y="55703"/>
                    <a:pt x="51750" y="49865"/>
                    <a:pt x="51329" y="43711"/>
                  </a:cubicBezTo>
                  <a:cubicBezTo>
                    <a:pt x="49907" y="21146"/>
                    <a:pt x="67127" y="1632"/>
                    <a:pt x="89719" y="160"/>
                  </a:cubicBezTo>
                  <a:close/>
                  <a:moveTo>
                    <a:pt x="517847" y="89"/>
                  </a:moveTo>
                  <a:cubicBezTo>
                    <a:pt x="540544" y="1562"/>
                    <a:pt x="557765" y="21025"/>
                    <a:pt x="556290" y="43645"/>
                  </a:cubicBezTo>
                  <a:cubicBezTo>
                    <a:pt x="555922" y="49800"/>
                    <a:pt x="554184" y="55533"/>
                    <a:pt x="551340" y="60689"/>
                  </a:cubicBezTo>
                  <a:cubicBezTo>
                    <a:pt x="556817" y="58479"/>
                    <a:pt x="562926" y="57427"/>
                    <a:pt x="569192" y="57848"/>
                  </a:cubicBezTo>
                  <a:cubicBezTo>
                    <a:pt x="591785" y="59321"/>
                    <a:pt x="609005" y="78837"/>
                    <a:pt x="607530" y="101404"/>
                  </a:cubicBezTo>
                  <a:cubicBezTo>
                    <a:pt x="606056" y="124024"/>
                    <a:pt x="586518" y="141173"/>
                    <a:pt x="563926" y="139700"/>
                  </a:cubicBezTo>
                  <a:cubicBezTo>
                    <a:pt x="553131" y="139016"/>
                    <a:pt x="543546" y="134229"/>
                    <a:pt x="536700" y="126970"/>
                  </a:cubicBezTo>
                  <a:lnTo>
                    <a:pt x="504681" y="155060"/>
                  </a:lnTo>
                  <a:cubicBezTo>
                    <a:pt x="494254" y="136228"/>
                    <a:pt x="481299" y="118974"/>
                    <a:pt x="465922" y="103613"/>
                  </a:cubicBezTo>
                  <a:cubicBezTo>
                    <a:pt x="462815" y="100510"/>
                    <a:pt x="459655" y="97564"/>
                    <a:pt x="456443" y="94618"/>
                  </a:cubicBezTo>
                  <a:lnTo>
                    <a:pt x="485407" y="69158"/>
                  </a:lnTo>
                  <a:cubicBezTo>
                    <a:pt x="477824" y="61162"/>
                    <a:pt x="473506" y="50220"/>
                    <a:pt x="474243" y="38385"/>
                  </a:cubicBezTo>
                  <a:cubicBezTo>
                    <a:pt x="475717" y="15765"/>
                    <a:pt x="495255" y="-1384"/>
                    <a:pt x="517847" y="89"/>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思源黑体 CN Light" panose="020B0300000000000000" pitchFamily="34" charset="-122"/>
              </a:endParaRPr>
            </a:p>
          </p:txBody>
        </p:sp>
      </p:grpSp>
      <p:grpSp>
        <p:nvGrpSpPr>
          <p:cNvPr id="3" name="组合 2"/>
          <p:cNvGrpSpPr/>
          <p:nvPr/>
        </p:nvGrpSpPr>
        <p:grpSpPr>
          <a:xfrm>
            <a:off x="874713" y="3519499"/>
            <a:ext cx="10137844" cy="1308807"/>
            <a:chOff x="874713" y="3519499"/>
            <a:chExt cx="10137844" cy="1308807"/>
          </a:xfrm>
        </p:grpSpPr>
        <p:sp>
          <p:nvSpPr>
            <p:cNvPr id="24" name="Freeform 6"/>
            <p:cNvSpPr/>
            <p:nvPr/>
          </p:nvSpPr>
          <p:spPr bwMode="auto">
            <a:xfrm>
              <a:off x="874713" y="3647146"/>
              <a:ext cx="10137844" cy="832157"/>
            </a:xfrm>
            <a:custGeom>
              <a:avLst/>
              <a:gdLst>
                <a:gd name="T0" fmla="*/ 75 w 12630"/>
                <a:gd name="T1" fmla="*/ 0 h 856"/>
                <a:gd name="T2" fmla="*/ 12555 w 12630"/>
                <a:gd name="T3" fmla="*/ 0 h 856"/>
                <a:gd name="T4" fmla="*/ 12630 w 12630"/>
                <a:gd name="T5" fmla="*/ 94 h 856"/>
                <a:gd name="T6" fmla="*/ 12630 w 12630"/>
                <a:gd name="T7" fmla="*/ 763 h 856"/>
                <a:gd name="T8" fmla="*/ 12555 w 12630"/>
                <a:gd name="T9" fmla="*/ 856 h 856"/>
                <a:gd name="T10" fmla="*/ 75 w 12630"/>
                <a:gd name="T11" fmla="*/ 856 h 856"/>
                <a:gd name="T12" fmla="*/ 0 w 12630"/>
                <a:gd name="T13" fmla="*/ 763 h 856"/>
                <a:gd name="T14" fmla="*/ 0 w 12630"/>
                <a:gd name="T15" fmla="*/ 94 h 856"/>
                <a:gd name="T16" fmla="*/ 75 w 12630"/>
                <a:gd name="T17" fmla="*/ 0 h 8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2630" h="856">
                  <a:moveTo>
                    <a:pt x="75" y="0"/>
                  </a:moveTo>
                  <a:lnTo>
                    <a:pt x="12555" y="0"/>
                  </a:lnTo>
                  <a:cubicBezTo>
                    <a:pt x="12597" y="0"/>
                    <a:pt x="12630" y="43"/>
                    <a:pt x="12630" y="94"/>
                  </a:cubicBezTo>
                  <a:lnTo>
                    <a:pt x="12630" y="763"/>
                  </a:lnTo>
                  <a:cubicBezTo>
                    <a:pt x="12630" y="814"/>
                    <a:pt x="12597" y="856"/>
                    <a:pt x="12555" y="856"/>
                  </a:cubicBezTo>
                  <a:lnTo>
                    <a:pt x="75" y="856"/>
                  </a:lnTo>
                  <a:cubicBezTo>
                    <a:pt x="34" y="856"/>
                    <a:pt x="0" y="814"/>
                    <a:pt x="0" y="763"/>
                  </a:cubicBezTo>
                  <a:lnTo>
                    <a:pt x="0" y="94"/>
                  </a:lnTo>
                  <a:cubicBezTo>
                    <a:pt x="0" y="43"/>
                    <a:pt x="34" y="0"/>
                    <a:pt x="75" y="0"/>
                  </a:cubicBezTo>
                  <a:close/>
                </a:path>
              </a:pathLst>
            </a:custGeom>
            <a:solidFill>
              <a:schemeClr val="bg1"/>
            </a:solidFill>
            <a:ln w="10" cap="flat">
              <a:solidFill>
                <a:schemeClr val="bg1">
                  <a:lumMod val="85000"/>
                </a:schemeClr>
              </a:solidFill>
              <a:prstDash val="solid"/>
              <a:miter lim="800000"/>
            </a:ln>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prstClr val="black"/>
                </a:solidFill>
                <a:effectLst/>
                <a:uLnTx/>
                <a:uFillTx/>
                <a:latin typeface="思源黑体 CN Light" panose="020B0300000000000000" pitchFamily="34" charset="-122"/>
                <a:cs typeface="+mn-ea"/>
                <a:sym typeface="+mn-lt"/>
              </a:endParaRPr>
            </a:p>
          </p:txBody>
        </p:sp>
        <p:sp>
          <p:nvSpPr>
            <p:cNvPr id="25" name="TextBox 21"/>
            <p:cNvSpPr txBox="1"/>
            <p:nvPr/>
          </p:nvSpPr>
          <p:spPr>
            <a:xfrm>
              <a:off x="937211" y="3732431"/>
              <a:ext cx="667993" cy="707886"/>
            </a:xfrm>
            <a:prstGeom prst="rect">
              <a:avLst/>
            </a:prstGeom>
            <a:noFill/>
          </p:spPr>
          <p:txBody>
            <a:bodyPr wrap="square" rtlCol="0">
              <a:spAutoFit/>
            </a:bodyPr>
            <a:lstStyle/>
            <a:p>
              <a:pPr marL="0" marR="0" lvl="0" indent="0" algn="ctr" defTabSz="914400" rtl="0" eaLnBrk="1" fontAlgn="auto" latinLnBrk="0" hangingPunct="1">
                <a:lnSpc>
                  <a:spcPct val="100000"/>
                </a:lnSpc>
                <a:spcBef>
                  <a:spcPct val="0"/>
                </a:spcBef>
                <a:spcAft>
                  <a:spcPct val="0"/>
                </a:spcAft>
                <a:buClrTx/>
                <a:buSzTx/>
                <a:buFontTx/>
                <a:buNone/>
                <a:defRPr/>
              </a:pPr>
              <a:r>
                <a:rPr kumimoji="0" lang="en-US" altLang="zh-CN" sz="4000" i="0" u="none" strike="noStrike" kern="1200" cap="none" spc="0" normalizeH="0" baseline="0" noProof="0">
                  <a:ln>
                    <a:noFill/>
                  </a:ln>
                  <a:solidFill>
                    <a:schemeClr val="accent1"/>
                  </a:solidFill>
                  <a:effectLst/>
                  <a:uLnTx/>
                  <a:uFillTx/>
                  <a:latin typeface="+mj-ea"/>
                  <a:ea typeface="+mj-ea"/>
                  <a:cs typeface="+mn-ea"/>
                  <a:sym typeface="+mn-lt"/>
                </a:rPr>
                <a:t>2</a:t>
              </a:r>
            </a:p>
          </p:txBody>
        </p:sp>
        <p:sp>
          <p:nvSpPr>
            <p:cNvPr id="26" name="Freeform 10"/>
            <p:cNvSpPr>
              <a:spLocks noEditPoints="1"/>
            </p:cNvSpPr>
            <p:nvPr/>
          </p:nvSpPr>
          <p:spPr bwMode="auto">
            <a:xfrm>
              <a:off x="1667703" y="3519499"/>
              <a:ext cx="2061588" cy="1308807"/>
            </a:xfrm>
            <a:custGeom>
              <a:avLst/>
              <a:gdLst>
                <a:gd name="T0" fmla="*/ 2333 w 2333"/>
                <a:gd name="T1" fmla="*/ 0 h 1818"/>
                <a:gd name="T2" fmla="*/ 2333 w 2333"/>
                <a:gd name="T3" fmla="*/ 1364 h 1818"/>
                <a:gd name="T4" fmla="*/ 1166 w 2333"/>
                <a:gd name="T5" fmla="*/ 1818 h 1818"/>
                <a:gd name="T6" fmla="*/ 0 w 2333"/>
                <a:gd name="T7" fmla="*/ 1364 h 1818"/>
                <a:gd name="T8" fmla="*/ 0 w 2333"/>
                <a:gd name="T9" fmla="*/ 0 h 1818"/>
                <a:gd name="T10" fmla="*/ 2333 w 2333"/>
                <a:gd name="T11" fmla="*/ 0 h 1818"/>
                <a:gd name="T12" fmla="*/ 1166 w 2333"/>
                <a:gd name="T13" fmla="*/ 0 h 1818"/>
              </a:gdLst>
              <a:ahLst/>
              <a:cxnLst>
                <a:cxn ang="0">
                  <a:pos x="T0" y="T1"/>
                </a:cxn>
                <a:cxn ang="0">
                  <a:pos x="T2" y="T3"/>
                </a:cxn>
                <a:cxn ang="0">
                  <a:pos x="T4" y="T5"/>
                </a:cxn>
                <a:cxn ang="0">
                  <a:pos x="T6" y="T7"/>
                </a:cxn>
                <a:cxn ang="0">
                  <a:pos x="T8" y="T9"/>
                </a:cxn>
                <a:cxn ang="0">
                  <a:pos x="T10" y="T11"/>
                </a:cxn>
                <a:cxn ang="0">
                  <a:pos x="T12" y="T13"/>
                </a:cxn>
              </a:cxnLst>
              <a:rect l="0" t="0" r="r" b="b"/>
              <a:pathLst>
                <a:path w="2333" h="1818">
                  <a:moveTo>
                    <a:pt x="2333" y="0"/>
                  </a:moveTo>
                  <a:lnTo>
                    <a:pt x="2333" y="1364"/>
                  </a:lnTo>
                  <a:lnTo>
                    <a:pt x="1166" y="1818"/>
                  </a:lnTo>
                  <a:lnTo>
                    <a:pt x="0" y="1364"/>
                  </a:lnTo>
                  <a:lnTo>
                    <a:pt x="0" y="0"/>
                  </a:lnTo>
                  <a:lnTo>
                    <a:pt x="2333" y="0"/>
                  </a:lnTo>
                  <a:close/>
                  <a:moveTo>
                    <a:pt x="1166" y="0"/>
                  </a:moveTo>
                </a:path>
              </a:pathLst>
            </a:custGeom>
            <a:gradFill>
              <a:gsLst>
                <a:gs pos="0">
                  <a:srgbClr val="E03939"/>
                </a:gs>
                <a:gs pos="100000">
                  <a:srgbClr val="B91919"/>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a:latin typeface="思源黑体 CN Light" panose="020B0300000000000000" pitchFamily="34" charset="-122"/>
                <a:cs typeface="+mn-ea"/>
                <a:sym typeface="+mn-lt"/>
              </a:endParaRPr>
            </a:p>
          </p:txBody>
        </p:sp>
        <p:sp>
          <p:nvSpPr>
            <p:cNvPr id="27" name="TextBox 14"/>
            <p:cNvSpPr txBox="1"/>
            <p:nvPr/>
          </p:nvSpPr>
          <p:spPr>
            <a:xfrm>
              <a:off x="1712059" y="4122229"/>
              <a:ext cx="1850068"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ct val="0"/>
                </a:spcBef>
                <a:spcAft>
                  <a:spcPct val="0"/>
                </a:spcAft>
                <a:buClrTx/>
                <a:buSzTx/>
                <a:buFontTx/>
                <a:buNone/>
                <a:defRPr/>
              </a:pPr>
              <a:r>
                <a:rPr lang="zh-CN" altLang="en-US" sz="2000">
                  <a:solidFill>
                    <a:prstClr val="white"/>
                  </a:solidFill>
                  <a:latin typeface="+mj-ea"/>
                  <a:ea typeface="+mj-ea"/>
                  <a:cs typeface="+mn-ea"/>
                  <a:sym typeface="+mn-lt"/>
                </a:rPr>
                <a:t>使用合格血液</a:t>
              </a:r>
              <a:endParaRPr kumimoji="0" lang="en-US" altLang="zh-CN" sz="2000" u="none" strike="noStrike" kern="1200" cap="none" spc="0" normalizeH="0" baseline="0" noProof="0">
                <a:ln>
                  <a:noFill/>
                </a:ln>
                <a:solidFill>
                  <a:prstClr val="white"/>
                </a:solidFill>
                <a:effectLst/>
                <a:uLnTx/>
                <a:uFillTx/>
                <a:latin typeface="+mj-ea"/>
                <a:ea typeface="+mj-ea"/>
                <a:cs typeface="+mn-ea"/>
                <a:sym typeface="+mn-lt"/>
              </a:endParaRPr>
            </a:p>
          </p:txBody>
        </p:sp>
        <p:sp>
          <p:nvSpPr>
            <p:cNvPr id="28" name="矩形 27"/>
            <p:cNvSpPr/>
            <p:nvPr/>
          </p:nvSpPr>
          <p:spPr>
            <a:xfrm>
              <a:off x="3851990" y="3653042"/>
              <a:ext cx="6961784" cy="792653"/>
            </a:xfrm>
            <a:prstGeom prst="rect">
              <a:avLst/>
            </a:prstGeom>
          </p:spPr>
          <p:txBody>
            <a:bodyPr wrap="square">
              <a:spAutoFit/>
            </a:bodyPr>
            <a:lstStyle/>
            <a:p>
              <a:pPr marL="285750" indent="-285750">
                <a:lnSpc>
                  <a:spcPct val="150000"/>
                </a:lnSpc>
                <a:buClr>
                  <a:schemeClr val="accent1"/>
                </a:buClr>
                <a:buFont typeface="Arial" panose="020B0604020202020204" pitchFamily="34" charset="0"/>
                <a:buChar char="•"/>
              </a:pPr>
              <a:r>
                <a:rPr lang="zh-CN" altLang="en-US" sz="1600">
                  <a:solidFill>
                    <a:schemeClr val="tx1">
                      <a:lumMod val="75000"/>
                      <a:lumOff val="25000"/>
                    </a:schemeClr>
                  </a:solidFill>
                  <a:latin typeface="+mn-ea"/>
                </a:rPr>
                <a:t>尽量避免不必要的注射、输血和使用血液制品，使用检测合格的血液和血液制品，以及血浆代用品或自身血液。</a:t>
              </a:r>
            </a:p>
          </p:txBody>
        </p:sp>
        <p:sp>
          <p:nvSpPr>
            <p:cNvPr id="30" name="freeform"/>
            <p:cNvSpPr/>
            <p:nvPr/>
          </p:nvSpPr>
          <p:spPr>
            <a:xfrm>
              <a:off x="2556818" y="3686450"/>
              <a:ext cx="283358" cy="392743"/>
            </a:xfrm>
            <a:custGeom>
              <a:avLst/>
              <a:gdLst>
                <a:gd name="T0" fmla="*/ 1396 w 2793"/>
                <a:gd name="T1" fmla="*/ 0 h 3877"/>
                <a:gd name="T2" fmla="*/ 0 w 2793"/>
                <a:gd name="T3" fmla="*/ 2480 h 3877"/>
                <a:gd name="T4" fmla="*/ 1396 w 2793"/>
                <a:gd name="T5" fmla="*/ 3877 h 3877"/>
                <a:gd name="T6" fmla="*/ 2793 w 2793"/>
                <a:gd name="T7" fmla="*/ 2480 h 3877"/>
                <a:gd name="T8" fmla="*/ 1396 w 2793"/>
                <a:gd name="T9" fmla="*/ 0 h 3877"/>
                <a:gd name="T10" fmla="*/ 1675 w 2793"/>
                <a:gd name="T11" fmla="*/ 3389 h 3877"/>
                <a:gd name="T12" fmla="*/ 2313 w 2793"/>
                <a:gd name="T13" fmla="*/ 2351 h 3877"/>
                <a:gd name="T14" fmla="*/ 1838 w 2793"/>
                <a:gd name="T15" fmla="*/ 1118 h 3877"/>
                <a:gd name="T16" fmla="*/ 2445 w 2793"/>
                <a:gd name="T17" fmla="*/ 2472 h 3877"/>
                <a:gd name="T18" fmla="*/ 1675 w 2793"/>
                <a:gd name="T19" fmla="*/ 3389 h 38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793" h="3877">
                  <a:moveTo>
                    <a:pt x="1396" y="0"/>
                  </a:moveTo>
                  <a:cubicBezTo>
                    <a:pt x="1396" y="0"/>
                    <a:pt x="0" y="1566"/>
                    <a:pt x="0" y="2480"/>
                  </a:cubicBezTo>
                  <a:cubicBezTo>
                    <a:pt x="0" y="3251"/>
                    <a:pt x="625" y="3877"/>
                    <a:pt x="1396" y="3877"/>
                  </a:cubicBezTo>
                  <a:cubicBezTo>
                    <a:pt x="2168" y="3877"/>
                    <a:pt x="2793" y="3251"/>
                    <a:pt x="2793" y="2480"/>
                  </a:cubicBezTo>
                  <a:cubicBezTo>
                    <a:pt x="2793" y="1566"/>
                    <a:pt x="1396" y="0"/>
                    <a:pt x="1396" y="0"/>
                  </a:cubicBezTo>
                  <a:close/>
                  <a:moveTo>
                    <a:pt x="1675" y="3389"/>
                  </a:moveTo>
                  <a:cubicBezTo>
                    <a:pt x="2047" y="3234"/>
                    <a:pt x="2313" y="2828"/>
                    <a:pt x="2313" y="2351"/>
                  </a:cubicBezTo>
                  <a:cubicBezTo>
                    <a:pt x="2313" y="1995"/>
                    <a:pt x="2077" y="1515"/>
                    <a:pt x="1838" y="1118"/>
                  </a:cubicBezTo>
                  <a:cubicBezTo>
                    <a:pt x="2077" y="1466"/>
                    <a:pt x="2445" y="2066"/>
                    <a:pt x="2445" y="2472"/>
                  </a:cubicBezTo>
                  <a:cubicBezTo>
                    <a:pt x="2445" y="2964"/>
                    <a:pt x="2104" y="3366"/>
                    <a:pt x="1675" y="3389"/>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思源黑体 CN Light" panose="020B0300000000000000" pitchFamily="34" charset="-122"/>
              </a:endParaRPr>
            </a:p>
          </p:txBody>
        </p:sp>
      </p:grpSp>
      <p:grpSp>
        <p:nvGrpSpPr>
          <p:cNvPr id="4" name="组合 3"/>
          <p:cNvGrpSpPr/>
          <p:nvPr/>
        </p:nvGrpSpPr>
        <p:grpSpPr>
          <a:xfrm>
            <a:off x="874713" y="5023885"/>
            <a:ext cx="10137844" cy="1308807"/>
            <a:chOff x="874713" y="5023885"/>
            <a:chExt cx="10137844" cy="1308807"/>
          </a:xfrm>
        </p:grpSpPr>
        <p:sp>
          <p:nvSpPr>
            <p:cNvPr id="33" name="Freeform 6"/>
            <p:cNvSpPr/>
            <p:nvPr/>
          </p:nvSpPr>
          <p:spPr bwMode="auto">
            <a:xfrm>
              <a:off x="874713" y="5151532"/>
              <a:ext cx="10137844" cy="832157"/>
            </a:xfrm>
            <a:custGeom>
              <a:avLst/>
              <a:gdLst>
                <a:gd name="T0" fmla="*/ 75 w 12630"/>
                <a:gd name="T1" fmla="*/ 0 h 856"/>
                <a:gd name="T2" fmla="*/ 12555 w 12630"/>
                <a:gd name="T3" fmla="*/ 0 h 856"/>
                <a:gd name="T4" fmla="*/ 12630 w 12630"/>
                <a:gd name="T5" fmla="*/ 94 h 856"/>
                <a:gd name="T6" fmla="*/ 12630 w 12630"/>
                <a:gd name="T7" fmla="*/ 763 h 856"/>
                <a:gd name="T8" fmla="*/ 12555 w 12630"/>
                <a:gd name="T9" fmla="*/ 856 h 856"/>
                <a:gd name="T10" fmla="*/ 75 w 12630"/>
                <a:gd name="T11" fmla="*/ 856 h 856"/>
                <a:gd name="T12" fmla="*/ 0 w 12630"/>
                <a:gd name="T13" fmla="*/ 763 h 856"/>
                <a:gd name="T14" fmla="*/ 0 w 12630"/>
                <a:gd name="T15" fmla="*/ 94 h 856"/>
                <a:gd name="T16" fmla="*/ 75 w 12630"/>
                <a:gd name="T17" fmla="*/ 0 h 8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2630" h="856">
                  <a:moveTo>
                    <a:pt x="75" y="0"/>
                  </a:moveTo>
                  <a:lnTo>
                    <a:pt x="12555" y="0"/>
                  </a:lnTo>
                  <a:cubicBezTo>
                    <a:pt x="12597" y="0"/>
                    <a:pt x="12630" y="43"/>
                    <a:pt x="12630" y="94"/>
                  </a:cubicBezTo>
                  <a:lnTo>
                    <a:pt x="12630" y="763"/>
                  </a:lnTo>
                  <a:cubicBezTo>
                    <a:pt x="12630" y="814"/>
                    <a:pt x="12597" y="856"/>
                    <a:pt x="12555" y="856"/>
                  </a:cubicBezTo>
                  <a:lnTo>
                    <a:pt x="75" y="856"/>
                  </a:lnTo>
                  <a:cubicBezTo>
                    <a:pt x="34" y="856"/>
                    <a:pt x="0" y="814"/>
                    <a:pt x="0" y="763"/>
                  </a:cubicBezTo>
                  <a:lnTo>
                    <a:pt x="0" y="94"/>
                  </a:lnTo>
                  <a:cubicBezTo>
                    <a:pt x="0" y="43"/>
                    <a:pt x="34" y="0"/>
                    <a:pt x="75" y="0"/>
                  </a:cubicBezTo>
                  <a:close/>
                </a:path>
              </a:pathLst>
            </a:custGeom>
            <a:solidFill>
              <a:schemeClr val="bg1"/>
            </a:solidFill>
            <a:ln w="10" cap="flat">
              <a:solidFill>
                <a:schemeClr val="bg1">
                  <a:lumMod val="85000"/>
                </a:schemeClr>
              </a:solidFill>
              <a:prstDash val="solid"/>
              <a:miter lim="800000"/>
            </a:ln>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prstClr val="black"/>
                </a:solidFill>
                <a:effectLst/>
                <a:uLnTx/>
                <a:uFillTx/>
                <a:latin typeface="思源黑体 CN Light" panose="020B0300000000000000" pitchFamily="34" charset="-122"/>
                <a:cs typeface="+mn-ea"/>
                <a:sym typeface="+mn-lt"/>
              </a:endParaRPr>
            </a:p>
          </p:txBody>
        </p:sp>
        <p:sp>
          <p:nvSpPr>
            <p:cNvPr id="34" name="TextBox 21"/>
            <p:cNvSpPr txBox="1"/>
            <p:nvPr/>
          </p:nvSpPr>
          <p:spPr>
            <a:xfrm>
              <a:off x="937211" y="5236817"/>
              <a:ext cx="667993" cy="707886"/>
            </a:xfrm>
            <a:prstGeom prst="rect">
              <a:avLst/>
            </a:prstGeom>
            <a:noFill/>
          </p:spPr>
          <p:txBody>
            <a:bodyPr wrap="square" rtlCol="0">
              <a:spAutoFit/>
            </a:bodyPr>
            <a:lstStyle/>
            <a:p>
              <a:pPr marL="0" marR="0" lvl="0" indent="0" algn="ctr" defTabSz="914400" rtl="0" eaLnBrk="1" fontAlgn="auto" latinLnBrk="0" hangingPunct="1">
                <a:lnSpc>
                  <a:spcPct val="100000"/>
                </a:lnSpc>
                <a:spcBef>
                  <a:spcPct val="0"/>
                </a:spcBef>
                <a:spcAft>
                  <a:spcPct val="0"/>
                </a:spcAft>
                <a:buClrTx/>
                <a:buSzTx/>
                <a:buFontTx/>
                <a:buNone/>
                <a:defRPr/>
              </a:pPr>
              <a:r>
                <a:rPr kumimoji="0" lang="en-US" altLang="zh-CN" sz="4000" i="0" u="none" strike="noStrike" kern="1200" cap="none" spc="0" normalizeH="0" baseline="0" noProof="0">
                  <a:ln>
                    <a:noFill/>
                  </a:ln>
                  <a:solidFill>
                    <a:schemeClr val="accent1"/>
                  </a:solidFill>
                  <a:effectLst/>
                  <a:uLnTx/>
                  <a:uFillTx/>
                  <a:latin typeface="+mj-ea"/>
                  <a:ea typeface="+mj-ea"/>
                  <a:cs typeface="+mn-ea"/>
                  <a:sym typeface="+mn-lt"/>
                </a:rPr>
                <a:t>3</a:t>
              </a:r>
            </a:p>
          </p:txBody>
        </p:sp>
        <p:sp>
          <p:nvSpPr>
            <p:cNvPr id="35" name="Freeform 10"/>
            <p:cNvSpPr>
              <a:spLocks noEditPoints="1"/>
            </p:cNvSpPr>
            <p:nvPr/>
          </p:nvSpPr>
          <p:spPr bwMode="auto">
            <a:xfrm>
              <a:off x="1667703" y="5023885"/>
              <a:ext cx="2061588" cy="1308807"/>
            </a:xfrm>
            <a:custGeom>
              <a:avLst/>
              <a:gdLst>
                <a:gd name="T0" fmla="*/ 2333 w 2333"/>
                <a:gd name="T1" fmla="*/ 0 h 1818"/>
                <a:gd name="T2" fmla="*/ 2333 w 2333"/>
                <a:gd name="T3" fmla="*/ 1364 h 1818"/>
                <a:gd name="T4" fmla="*/ 1166 w 2333"/>
                <a:gd name="T5" fmla="*/ 1818 h 1818"/>
                <a:gd name="T6" fmla="*/ 0 w 2333"/>
                <a:gd name="T7" fmla="*/ 1364 h 1818"/>
                <a:gd name="T8" fmla="*/ 0 w 2333"/>
                <a:gd name="T9" fmla="*/ 0 h 1818"/>
                <a:gd name="T10" fmla="*/ 2333 w 2333"/>
                <a:gd name="T11" fmla="*/ 0 h 1818"/>
                <a:gd name="T12" fmla="*/ 1166 w 2333"/>
                <a:gd name="T13" fmla="*/ 0 h 1818"/>
              </a:gdLst>
              <a:ahLst/>
              <a:cxnLst>
                <a:cxn ang="0">
                  <a:pos x="T0" y="T1"/>
                </a:cxn>
                <a:cxn ang="0">
                  <a:pos x="T2" y="T3"/>
                </a:cxn>
                <a:cxn ang="0">
                  <a:pos x="T4" y="T5"/>
                </a:cxn>
                <a:cxn ang="0">
                  <a:pos x="T6" y="T7"/>
                </a:cxn>
                <a:cxn ang="0">
                  <a:pos x="T8" y="T9"/>
                </a:cxn>
                <a:cxn ang="0">
                  <a:pos x="T10" y="T11"/>
                </a:cxn>
                <a:cxn ang="0">
                  <a:pos x="T12" y="T13"/>
                </a:cxn>
              </a:cxnLst>
              <a:rect l="0" t="0" r="r" b="b"/>
              <a:pathLst>
                <a:path w="2333" h="1818">
                  <a:moveTo>
                    <a:pt x="2333" y="0"/>
                  </a:moveTo>
                  <a:lnTo>
                    <a:pt x="2333" y="1364"/>
                  </a:lnTo>
                  <a:lnTo>
                    <a:pt x="1166" y="1818"/>
                  </a:lnTo>
                  <a:lnTo>
                    <a:pt x="0" y="1364"/>
                  </a:lnTo>
                  <a:lnTo>
                    <a:pt x="0" y="0"/>
                  </a:lnTo>
                  <a:lnTo>
                    <a:pt x="2333" y="0"/>
                  </a:lnTo>
                  <a:close/>
                  <a:moveTo>
                    <a:pt x="1166" y="0"/>
                  </a:moveTo>
                </a:path>
              </a:pathLst>
            </a:custGeom>
            <a:gradFill>
              <a:gsLst>
                <a:gs pos="0">
                  <a:srgbClr val="E03939"/>
                </a:gs>
                <a:gs pos="100000">
                  <a:srgbClr val="B91919"/>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a:latin typeface="思源黑体 CN Light" panose="020B0300000000000000" pitchFamily="34" charset="-122"/>
                <a:cs typeface="+mn-ea"/>
                <a:sym typeface="+mn-lt"/>
              </a:endParaRPr>
            </a:p>
          </p:txBody>
        </p:sp>
        <p:sp>
          <p:nvSpPr>
            <p:cNvPr id="36" name="TextBox 14"/>
            <p:cNvSpPr txBox="1"/>
            <p:nvPr/>
          </p:nvSpPr>
          <p:spPr>
            <a:xfrm>
              <a:off x="1712059" y="5626615"/>
              <a:ext cx="1850068"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ct val="0"/>
                </a:spcBef>
                <a:spcAft>
                  <a:spcPct val="0"/>
                </a:spcAft>
                <a:buClrTx/>
                <a:buSzTx/>
                <a:buFontTx/>
                <a:buNone/>
                <a:defRPr/>
              </a:pPr>
              <a:r>
                <a:rPr kumimoji="0" lang="zh-CN" altLang="en-US" sz="2000" u="none" strike="noStrike" kern="1200" cap="none" spc="0" normalizeH="0" baseline="0" noProof="0">
                  <a:ln>
                    <a:noFill/>
                  </a:ln>
                  <a:solidFill>
                    <a:prstClr val="white"/>
                  </a:solidFill>
                  <a:effectLst/>
                  <a:uLnTx/>
                  <a:uFillTx/>
                  <a:latin typeface="+mj-ea"/>
                  <a:ea typeface="+mj-ea"/>
                  <a:cs typeface="+mn-ea"/>
                  <a:sym typeface="+mn-lt"/>
                </a:rPr>
                <a:t>不卖血</a:t>
              </a:r>
              <a:endParaRPr kumimoji="0" lang="en-US" altLang="zh-CN" sz="2000" u="none" strike="noStrike" kern="1200" cap="none" spc="0" normalizeH="0" baseline="0" noProof="0">
                <a:ln>
                  <a:noFill/>
                </a:ln>
                <a:solidFill>
                  <a:prstClr val="white"/>
                </a:solidFill>
                <a:effectLst/>
                <a:uLnTx/>
                <a:uFillTx/>
                <a:latin typeface="+mj-ea"/>
                <a:ea typeface="+mj-ea"/>
                <a:cs typeface="+mn-ea"/>
                <a:sym typeface="+mn-lt"/>
              </a:endParaRPr>
            </a:p>
          </p:txBody>
        </p:sp>
        <p:sp>
          <p:nvSpPr>
            <p:cNvPr id="37" name="矩形 36"/>
            <p:cNvSpPr/>
            <p:nvPr/>
          </p:nvSpPr>
          <p:spPr>
            <a:xfrm>
              <a:off x="3851990" y="5366147"/>
              <a:ext cx="6961784" cy="423321"/>
            </a:xfrm>
            <a:prstGeom prst="rect">
              <a:avLst/>
            </a:prstGeom>
          </p:spPr>
          <p:txBody>
            <a:bodyPr wrap="square">
              <a:spAutoFit/>
            </a:bodyPr>
            <a:lstStyle/>
            <a:p>
              <a:pPr marL="285750" indent="-285750">
                <a:lnSpc>
                  <a:spcPct val="150000"/>
                </a:lnSpc>
                <a:buClr>
                  <a:schemeClr val="accent1"/>
                </a:buClr>
                <a:buFont typeface="Arial" panose="020B0604020202020204" pitchFamily="34" charset="0"/>
                <a:buChar char="•"/>
              </a:pPr>
              <a:r>
                <a:rPr lang="zh-CN" altLang="en-US" sz="1600">
                  <a:solidFill>
                    <a:schemeClr val="tx1">
                      <a:lumMod val="75000"/>
                      <a:lumOff val="25000"/>
                    </a:schemeClr>
                  </a:solidFill>
                  <a:latin typeface="+mn-ea"/>
                </a:rPr>
                <a:t>参加无偿献血，不卖血，更不到非法的地下采血点去卖血。</a:t>
              </a:r>
            </a:p>
          </p:txBody>
        </p:sp>
        <p:sp>
          <p:nvSpPr>
            <p:cNvPr id="38" name="freeform"/>
            <p:cNvSpPr/>
            <p:nvPr/>
          </p:nvSpPr>
          <p:spPr>
            <a:xfrm>
              <a:off x="2556818" y="5190836"/>
              <a:ext cx="283358" cy="392743"/>
            </a:xfrm>
            <a:custGeom>
              <a:avLst/>
              <a:gdLst>
                <a:gd name="T0" fmla="*/ 1396 w 2793"/>
                <a:gd name="T1" fmla="*/ 0 h 3877"/>
                <a:gd name="T2" fmla="*/ 0 w 2793"/>
                <a:gd name="T3" fmla="*/ 2480 h 3877"/>
                <a:gd name="T4" fmla="*/ 1396 w 2793"/>
                <a:gd name="T5" fmla="*/ 3877 h 3877"/>
                <a:gd name="T6" fmla="*/ 2793 w 2793"/>
                <a:gd name="T7" fmla="*/ 2480 h 3877"/>
                <a:gd name="T8" fmla="*/ 1396 w 2793"/>
                <a:gd name="T9" fmla="*/ 0 h 3877"/>
                <a:gd name="T10" fmla="*/ 1675 w 2793"/>
                <a:gd name="T11" fmla="*/ 3389 h 3877"/>
                <a:gd name="T12" fmla="*/ 2313 w 2793"/>
                <a:gd name="T13" fmla="*/ 2351 h 3877"/>
                <a:gd name="T14" fmla="*/ 1838 w 2793"/>
                <a:gd name="T15" fmla="*/ 1118 h 3877"/>
                <a:gd name="T16" fmla="*/ 2445 w 2793"/>
                <a:gd name="T17" fmla="*/ 2472 h 3877"/>
                <a:gd name="T18" fmla="*/ 1675 w 2793"/>
                <a:gd name="T19" fmla="*/ 3389 h 38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793" h="3877">
                  <a:moveTo>
                    <a:pt x="1396" y="0"/>
                  </a:moveTo>
                  <a:cubicBezTo>
                    <a:pt x="1396" y="0"/>
                    <a:pt x="0" y="1566"/>
                    <a:pt x="0" y="2480"/>
                  </a:cubicBezTo>
                  <a:cubicBezTo>
                    <a:pt x="0" y="3251"/>
                    <a:pt x="625" y="3877"/>
                    <a:pt x="1396" y="3877"/>
                  </a:cubicBezTo>
                  <a:cubicBezTo>
                    <a:pt x="2168" y="3877"/>
                    <a:pt x="2793" y="3251"/>
                    <a:pt x="2793" y="2480"/>
                  </a:cubicBezTo>
                  <a:cubicBezTo>
                    <a:pt x="2793" y="1566"/>
                    <a:pt x="1396" y="0"/>
                    <a:pt x="1396" y="0"/>
                  </a:cubicBezTo>
                  <a:close/>
                  <a:moveTo>
                    <a:pt x="1675" y="3389"/>
                  </a:moveTo>
                  <a:cubicBezTo>
                    <a:pt x="2047" y="3234"/>
                    <a:pt x="2313" y="2828"/>
                    <a:pt x="2313" y="2351"/>
                  </a:cubicBezTo>
                  <a:cubicBezTo>
                    <a:pt x="2313" y="1995"/>
                    <a:pt x="2077" y="1515"/>
                    <a:pt x="1838" y="1118"/>
                  </a:cubicBezTo>
                  <a:cubicBezTo>
                    <a:pt x="2077" y="1466"/>
                    <a:pt x="2445" y="2066"/>
                    <a:pt x="2445" y="2472"/>
                  </a:cubicBezTo>
                  <a:cubicBezTo>
                    <a:pt x="2445" y="2964"/>
                    <a:pt x="2104" y="3366"/>
                    <a:pt x="1675" y="3389"/>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思源黑体 CN Light" panose="020B0300000000000000" pitchFamily="34" charset="-122"/>
              </a:endParaRPr>
            </a:p>
          </p:txBody>
        </p:sp>
      </p:grpSp>
    </p:spTree>
    <p:custDataLst>
      <p:tags r:id="rId1"/>
    </p:custDataLst>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 name="组合 11"/>
          <p:cNvGrpSpPr/>
          <p:nvPr/>
        </p:nvGrpSpPr>
        <p:grpSpPr>
          <a:xfrm>
            <a:off x="950986" y="286772"/>
            <a:ext cx="8947788" cy="707886"/>
            <a:chOff x="950986" y="286772"/>
            <a:chExt cx="8947788" cy="707886"/>
          </a:xfrm>
        </p:grpSpPr>
        <p:sp>
          <p:nvSpPr>
            <p:cNvPr id="7" name="文本框 6"/>
            <p:cNvSpPr txBox="1"/>
            <p:nvPr/>
          </p:nvSpPr>
          <p:spPr>
            <a:xfrm>
              <a:off x="950986" y="286772"/>
              <a:ext cx="1009720" cy="707886"/>
            </a:xfrm>
            <a:prstGeom prst="rect">
              <a:avLst/>
            </a:prstGeom>
            <a:noFill/>
          </p:spPr>
          <p:txBody>
            <a:bodyPr wrap="square" rtlCol="0">
              <a:spAutoFit/>
            </a:bodyPr>
            <a:lstStyle/>
            <a:p>
              <a:r>
                <a:rPr lang="en-US" altLang="zh-CN" sz="4000">
                  <a:gradFill>
                    <a:gsLst>
                      <a:gs pos="0">
                        <a:srgbClr val="E03939"/>
                      </a:gs>
                      <a:gs pos="100000">
                        <a:srgbClr val="B91919"/>
                      </a:gs>
                    </a:gsLst>
                    <a:lin ang="4200000" scaled="0"/>
                  </a:gradFill>
                  <a:latin typeface="+mj-ea"/>
                  <a:ea typeface="+mj-ea"/>
                  <a:cs typeface="+mn-ea"/>
                  <a:sym typeface="+mn-lt"/>
                </a:rPr>
                <a:t>04.</a:t>
              </a:r>
              <a:endParaRPr lang="zh-CN" altLang="en-US" sz="4000">
                <a:gradFill>
                  <a:gsLst>
                    <a:gs pos="0">
                      <a:srgbClr val="E03939"/>
                    </a:gs>
                    <a:gs pos="100000">
                      <a:srgbClr val="B91919"/>
                    </a:gs>
                  </a:gsLst>
                  <a:lin ang="4200000" scaled="0"/>
                </a:gradFill>
                <a:latin typeface="+mj-ea"/>
                <a:ea typeface="+mj-ea"/>
                <a:cs typeface="+mn-ea"/>
                <a:sym typeface="+mn-lt"/>
              </a:endParaRPr>
            </a:p>
          </p:txBody>
        </p:sp>
        <p:sp>
          <p:nvSpPr>
            <p:cNvPr id="8" name="文本框 7"/>
            <p:cNvSpPr txBox="1"/>
            <p:nvPr/>
          </p:nvSpPr>
          <p:spPr>
            <a:xfrm>
              <a:off x="1888052" y="379105"/>
              <a:ext cx="2948107" cy="523220"/>
            </a:xfrm>
            <a:prstGeom prst="rect">
              <a:avLst/>
            </a:prstGeom>
            <a:noFill/>
          </p:spPr>
          <p:txBody>
            <a:bodyPr wrap="square" rtlCol="0">
              <a:spAutoFit/>
            </a:bodyPr>
            <a:lstStyle/>
            <a:p>
              <a:pPr marL="0" marR="0" lvl="0" indent="0" defTabSz="457200" rtl="0" eaLnBrk="1" fontAlgn="auto" latinLnBrk="0" hangingPunct="1">
                <a:lnSpc>
                  <a:spcPct val="100000"/>
                </a:lnSpc>
                <a:spcBef>
                  <a:spcPct val="0"/>
                </a:spcBef>
                <a:spcAft>
                  <a:spcPct val="0"/>
                </a:spcAft>
                <a:buClrTx/>
                <a:buSzTx/>
                <a:buFontTx/>
                <a:buNone/>
                <a:defRPr/>
              </a:pPr>
              <a:r>
                <a:rPr kumimoji="1" lang="zh-CN" altLang="en-US" sz="2800" i="0" u="none" strike="noStrike" kern="1200" cap="none" spc="0" normalizeH="0" baseline="0" noProof="0">
                  <a:ln>
                    <a:noFill/>
                  </a:ln>
                  <a:solidFill>
                    <a:schemeClr val="tx1">
                      <a:lumMod val="75000"/>
                      <a:lumOff val="25000"/>
                    </a:schemeClr>
                  </a:solidFill>
                  <a:effectLst/>
                  <a:uLnTx/>
                  <a:uFillTx/>
                  <a:latin typeface="+mj-ea"/>
                  <a:ea typeface="+mj-ea"/>
                  <a:cs typeface="+mn-ea"/>
                  <a:sym typeface="+mn-lt"/>
                </a:rPr>
                <a:t>艾滋病的预防措施</a:t>
              </a:r>
            </a:p>
          </p:txBody>
        </p:sp>
        <p:sp>
          <p:nvSpPr>
            <p:cNvPr id="9" name="文本框 8"/>
            <p:cNvSpPr txBox="1"/>
            <p:nvPr/>
          </p:nvSpPr>
          <p:spPr>
            <a:xfrm>
              <a:off x="4671264" y="518167"/>
              <a:ext cx="4025696" cy="276999"/>
            </a:xfrm>
            <a:prstGeom prst="rect">
              <a:avLst/>
            </a:prstGeom>
            <a:noFill/>
          </p:spPr>
          <p:txBody>
            <a:bodyPr wrap="square">
              <a:spAutoFit/>
            </a:bodyPr>
            <a:lstStyle/>
            <a:p>
              <a:pPr>
                <a:defRPr/>
              </a:pPr>
              <a:r>
                <a:rPr kumimoji="0" lang="en-US" altLang="zh-CN" sz="1200" b="0" i="1" u="none" strike="noStrike" kern="1200" cap="none" spc="300" normalizeH="0" baseline="0" noProof="0">
                  <a:ln>
                    <a:noFill/>
                  </a:ln>
                  <a:solidFill>
                    <a:prstClr val="black">
                      <a:lumMod val="75000"/>
                      <a:lumOff val="25000"/>
                    </a:prstClr>
                  </a:solidFill>
                  <a:effectLst/>
                  <a:uLnTx/>
                  <a:uFillTx/>
                  <a:latin typeface="思源黑体 CN Light" panose="020B0300000000000000" pitchFamily="34" charset="-122"/>
                  <a:cs typeface="+mn-ea"/>
                  <a:sym typeface="+mn-lt"/>
                </a:rPr>
                <a:t>The Prevention Measures Of AIDS </a:t>
              </a:r>
            </a:p>
          </p:txBody>
        </p:sp>
        <p:cxnSp>
          <p:nvCxnSpPr>
            <p:cNvPr id="10" name="直接连接符 9"/>
            <p:cNvCxnSpPr/>
            <p:nvPr/>
          </p:nvCxnSpPr>
          <p:spPr>
            <a:xfrm>
              <a:off x="4655163" y="809992"/>
              <a:ext cx="5243611" cy="0"/>
            </a:xfrm>
            <a:prstGeom prst="line">
              <a:avLst/>
            </a:prstGeom>
            <a:ln>
              <a:gradFill>
                <a:gsLst>
                  <a:gs pos="0">
                    <a:schemeClr val="accent1"/>
                  </a:gs>
                  <a:gs pos="100000">
                    <a:schemeClr val="accent1">
                      <a:alpha val="0"/>
                    </a:schemeClr>
                  </a:gs>
                </a:gsLst>
                <a:lin ang="0" scaled="0"/>
              </a:gradFill>
            </a:ln>
          </p:spPr>
          <p:style>
            <a:lnRef idx="1">
              <a:schemeClr val="accent1"/>
            </a:lnRef>
            <a:fillRef idx="0">
              <a:schemeClr val="accent1"/>
            </a:fillRef>
            <a:effectRef idx="0">
              <a:schemeClr val="accent1"/>
            </a:effectRef>
            <a:fontRef idx="minor">
              <a:schemeClr val="tx1"/>
            </a:fontRef>
          </p:style>
        </p:cxnSp>
        <p:sp>
          <p:nvSpPr>
            <p:cNvPr id="11" name="平行四边形 10"/>
            <p:cNvSpPr/>
            <p:nvPr/>
          </p:nvSpPr>
          <p:spPr>
            <a:xfrm>
              <a:off x="4655163" y="758330"/>
              <a:ext cx="68710" cy="51662"/>
            </a:xfrm>
            <a:prstGeom prst="parallelogram">
              <a:avLst>
                <a:gd name="adj" fmla="val 66586"/>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CN Light" panose="020B0300000000000000" pitchFamily="34" charset="-122"/>
                <a:cs typeface="+mn-ea"/>
                <a:sym typeface="+mn-lt"/>
              </a:endParaRPr>
            </a:p>
          </p:txBody>
        </p:sp>
      </p:grpSp>
      <p:sp>
        <p:nvSpPr>
          <p:cNvPr id="13" name="矩形 12"/>
          <p:cNvSpPr/>
          <p:nvPr/>
        </p:nvSpPr>
        <p:spPr>
          <a:xfrm>
            <a:off x="773335" y="1442868"/>
            <a:ext cx="3550187" cy="451919"/>
          </a:xfrm>
          <a:prstGeom prst="rect">
            <a:avLst/>
          </a:prstGeom>
        </p:spPr>
        <p:txBody>
          <a:bodyPr wrap="square">
            <a:spAutoFit/>
          </a:bodyPr>
          <a:lstStyle/>
          <a:p>
            <a:pPr>
              <a:lnSpc>
                <a:spcPct val="125000"/>
              </a:lnSpc>
            </a:pPr>
            <a:r>
              <a:rPr lang="zh-CN" altLang="en-US" sz="2000" dirty="0">
                <a:gradFill>
                  <a:gsLst>
                    <a:gs pos="0">
                      <a:srgbClr val="E03939"/>
                    </a:gs>
                    <a:gs pos="100000">
                      <a:srgbClr val="B91919"/>
                    </a:gs>
                  </a:gsLst>
                  <a:lin ang="4200000" scaled="0"/>
                </a:gradFill>
                <a:latin typeface="+mj-ea"/>
                <a:ea typeface="+mj-ea"/>
                <a:cs typeface="+mn-ea"/>
                <a:sym typeface="+mn-lt"/>
              </a:rPr>
              <a:t>高危性行为传播的预防措施</a:t>
            </a:r>
          </a:p>
        </p:txBody>
      </p:sp>
      <p:sp>
        <p:nvSpPr>
          <p:cNvPr id="14" name="矩形 13"/>
          <p:cNvSpPr/>
          <p:nvPr/>
        </p:nvSpPr>
        <p:spPr>
          <a:xfrm>
            <a:off x="782612" y="1960119"/>
            <a:ext cx="10329336" cy="1531317"/>
          </a:xfrm>
          <a:prstGeom prst="rect">
            <a:avLst/>
          </a:prstGeom>
        </p:spPr>
        <p:txBody>
          <a:bodyPr wrap="square">
            <a:spAutoFit/>
          </a:bodyPr>
          <a:lstStyle/>
          <a:p>
            <a:pPr>
              <a:lnSpc>
                <a:spcPct val="150000"/>
              </a:lnSpc>
            </a:pPr>
            <a:r>
              <a:rPr lang="zh-CN" altLang="en-US" sz="1600" dirty="0">
                <a:solidFill>
                  <a:schemeClr val="tx1">
                    <a:lumMod val="75000"/>
                    <a:lumOff val="25000"/>
                  </a:schemeClr>
                </a:solidFill>
                <a:latin typeface="思源黑体 CN Light" panose="020B0300000000000000" pitchFamily="34" charset="-122"/>
                <a:cs typeface="+mn-ea"/>
                <a:sym typeface="+mn-lt"/>
              </a:rPr>
              <a:t>相关调查显示，</a:t>
            </a:r>
            <a:r>
              <a:rPr lang="en-US" altLang="zh-CN" sz="1600" dirty="0">
                <a:solidFill>
                  <a:schemeClr val="tx1">
                    <a:lumMod val="75000"/>
                    <a:lumOff val="25000"/>
                  </a:schemeClr>
                </a:solidFill>
                <a:latin typeface="思源黑体 CN Light" panose="020B0300000000000000" pitchFamily="34" charset="-122"/>
                <a:cs typeface="+mn-ea"/>
                <a:sym typeface="+mn-lt"/>
              </a:rPr>
              <a:t>94%</a:t>
            </a:r>
            <a:r>
              <a:rPr lang="zh-CN" altLang="en-US" sz="1600" dirty="0">
                <a:solidFill>
                  <a:schemeClr val="tx1">
                    <a:lumMod val="75000"/>
                    <a:lumOff val="25000"/>
                  </a:schemeClr>
                </a:solidFill>
                <a:latin typeface="思源黑体 CN Light" panose="020B0300000000000000" pitchFamily="34" charset="-122"/>
                <a:cs typeface="+mn-ea"/>
                <a:sym typeface="+mn-lt"/>
              </a:rPr>
              <a:t>的艾滋病传播是靠性传播，主要是在异性之间和男男同性恋之间传播。</a:t>
            </a:r>
            <a:endParaRPr lang="en-US" altLang="zh-CN" sz="1600" dirty="0">
              <a:solidFill>
                <a:schemeClr val="tx1">
                  <a:lumMod val="75000"/>
                  <a:lumOff val="25000"/>
                </a:schemeClr>
              </a:solidFill>
              <a:latin typeface="思源黑体 CN Light" panose="020B0300000000000000" pitchFamily="34" charset="-122"/>
              <a:cs typeface="+mn-ea"/>
              <a:sym typeface="+mn-lt"/>
            </a:endParaRPr>
          </a:p>
          <a:p>
            <a:pPr>
              <a:lnSpc>
                <a:spcPct val="150000"/>
              </a:lnSpc>
            </a:pPr>
            <a:endParaRPr lang="en-US" altLang="zh-CN" sz="1600" dirty="0">
              <a:solidFill>
                <a:schemeClr val="tx1">
                  <a:lumMod val="75000"/>
                  <a:lumOff val="25000"/>
                </a:schemeClr>
              </a:solidFill>
              <a:latin typeface="思源黑体 CN Light" panose="020B0300000000000000" pitchFamily="34" charset="-122"/>
              <a:cs typeface="+mn-ea"/>
              <a:sym typeface="+mn-lt"/>
            </a:endParaRPr>
          </a:p>
          <a:p>
            <a:pPr>
              <a:lnSpc>
                <a:spcPct val="150000"/>
              </a:lnSpc>
            </a:pPr>
            <a:r>
              <a:rPr lang="zh-CN" altLang="en-US" sz="1600" dirty="0">
                <a:solidFill>
                  <a:schemeClr val="tx1">
                    <a:lumMod val="75000"/>
                    <a:lumOff val="25000"/>
                  </a:schemeClr>
                </a:solidFill>
                <a:latin typeface="思源黑体 CN Light" panose="020B0300000000000000" pitchFamily="34" charset="-122"/>
                <a:cs typeface="+mn-ea"/>
                <a:sym typeface="+mn-lt"/>
              </a:rPr>
              <a:t>所谓高危性行为是指：体液交换。常见的方式有，同性之间、生活关系糜烂、拥有多个伴侣、在产生关系的过程中不使用安全措施。只要一方患有艾滋病，对方就极易感染艾滋病病毒</a:t>
            </a:r>
            <a:r>
              <a:rPr lang="en-US" altLang="zh-CN" sz="1600" dirty="0">
                <a:solidFill>
                  <a:schemeClr val="tx1">
                    <a:lumMod val="75000"/>
                    <a:lumOff val="25000"/>
                  </a:schemeClr>
                </a:solidFill>
                <a:latin typeface="思源黑体 CN Light" panose="020B0300000000000000" pitchFamily="34" charset="-122"/>
                <a:cs typeface="+mn-ea"/>
                <a:sym typeface="+mn-lt"/>
              </a:rPr>
              <a:t>......</a:t>
            </a:r>
            <a:endParaRPr lang="zh-CN" altLang="en-US" sz="1600" dirty="0">
              <a:solidFill>
                <a:schemeClr val="tx1">
                  <a:lumMod val="75000"/>
                  <a:lumOff val="25000"/>
                </a:schemeClr>
              </a:solidFill>
              <a:latin typeface="思源黑体 CN Light" panose="020B0300000000000000" pitchFamily="34" charset="-122"/>
              <a:cs typeface="+mn-ea"/>
              <a:sym typeface="+mn-lt"/>
            </a:endParaRPr>
          </a:p>
        </p:txBody>
      </p:sp>
      <p:grpSp>
        <p:nvGrpSpPr>
          <p:cNvPr id="2" name="组合 1"/>
          <p:cNvGrpSpPr/>
          <p:nvPr/>
        </p:nvGrpSpPr>
        <p:grpSpPr>
          <a:xfrm>
            <a:off x="2385008" y="3491436"/>
            <a:ext cx="3523007" cy="3077763"/>
            <a:chOff x="1888052" y="3394204"/>
            <a:chExt cx="3523007" cy="3077763"/>
          </a:xfrm>
        </p:grpSpPr>
        <p:sp>
          <p:nvSpPr>
            <p:cNvPr id="45" name="Freeform 7"/>
            <p:cNvSpPr/>
            <p:nvPr/>
          </p:nvSpPr>
          <p:spPr bwMode="auto">
            <a:xfrm>
              <a:off x="1888052" y="5049752"/>
              <a:ext cx="1492056" cy="1422215"/>
            </a:xfrm>
            <a:custGeom>
              <a:avLst/>
              <a:gdLst>
                <a:gd name="T0" fmla="*/ 19 w 1060"/>
                <a:gd name="T1" fmla="*/ 370 h 1010"/>
                <a:gd name="T2" fmla="*/ 602 w 1060"/>
                <a:gd name="T3" fmla="*/ 57 h 1010"/>
                <a:gd name="T4" fmla="*/ 1012 w 1060"/>
                <a:gd name="T5" fmla="*/ 577 h 1010"/>
                <a:gd name="T6" fmla="*/ 824 w 1060"/>
                <a:gd name="T7" fmla="*/ 830 h 1010"/>
                <a:gd name="T8" fmla="*/ 967 w 1060"/>
                <a:gd name="T9" fmla="*/ 949 h 1010"/>
                <a:gd name="T10" fmla="*/ 63 w 1060"/>
                <a:gd name="T11" fmla="*/ 635 h 1010"/>
                <a:gd name="T12" fmla="*/ 63 w 1060"/>
                <a:gd name="T13" fmla="*/ 635 h 1010"/>
                <a:gd name="T14" fmla="*/ 19 w 1060"/>
                <a:gd name="T15" fmla="*/ 370 h 101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60" h="1010">
                  <a:moveTo>
                    <a:pt x="19" y="370"/>
                  </a:moveTo>
                  <a:cubicBezTo>
                    <a:pt x="67" y="140"/>
                    <a:pt x="328" y="0"/>
                    <a:pt x="602" y="57"/>
                  </a:cubicBezTo>
                  <a:cubicBezTo>
                    <a:pt x="876" y="114"/>
                    <a:pt x="1060" y="347"/>
                    <a:pt x="1012" y="577"/>
                  </a:cubicBezTo>
                  <a:cubicBezTo>
                    <a:pt x="990" y="685"/>
                    <a:pt x="920" y="773"/>
                    <a:pt x="824" y="830"/>
                  </a:cubicBezTo>
                  <a:cubicBezTo>
                    <a:pt x="836" y="923"/>
                    <a:pt x="967" y="949"/>
                    <a:pt x="967" y="949"/>
                  </a:cubicBezTo>
                  <a:cubicBezTo>
                    <a:pt x="227" y="1010"/>
                    <a:pt x="63" y="635"/>
                    <a:pt x="63" y="635"/>
                  </a:cubicBezTo>
                  <a:cubicBezTo>
                    <a:pt x="63" y="635"/>
                    <a:pt x="63" y="635"/>
                    <a:pt x="63" y="635"/>
                  </a:cubicBezTo>
                  <a:cubicBezTo>
                    <a:pt x="17" y="553"/>
                    <a:pt x="0" y="461"/>
                    <a:pt x="19" y="370"/>
                  </a:cubicBezTo>
                  <a:close/>
                </a:path>
              </a:pathLst>
            </a:custGeom>
            <a:gradFill>
              <a:gsLst>
                <a:gs pos="0">
                  <a:srgbClr val="E03939"/>
                </a:gs>
                <a:gs pos="100000">
                  <a:srgbClr val="B91919"/>
                </a:gs>
              </a:gsLst>
              <a:lin ang="4200000" scaled="0"/>
            </a:gradFill>
            <a:ln w="9525" cmpd="sng">
              <a:solidFill>
                <a:schemeClr val="bg1"/>
              </a:solidFill>
              <a:round/>
            </a:ln>
          </p:spPr>
          <p:txBody>
            <a:bodyPr/>
            <a:lstStyle/>
            <a:p>
              <a:endParaRPr lang="zh-CN" altLang="en-US">
                <a:solidFill>
                  <a:srgbClr val="000000"/>
                </a:solidFill>
                <a:latin typeface="思源黑体 CN Light" panose="020B0300000000000000" pitchFamily="34" charset="-122"/>
                <a:cs typeface="+mn-ea"/>
                <a:sym typeface="+mn-lt"/>
              </a:endParaRPr>
            </a:p>
          </p:txBody>
        </p:sp>
        <p:sp>
          <p:nvSpPr>
            <p:cNvPr id="46" name="Freeform 8"/>
            <p:cNvSpPr/>
            <p:nvPr/>
          </p:nvSpPr>
          <p:spPr bwMode="auto">
            <a:xfrm>
              <a:off x="2229321" y="3394204"/>
              <a:ext cx="2263480" cy="2219036"/>
            </a:xfrm>
            <a:custGeom>
              <a:avLst/>
              <a:gdLst>
                <a:gd name="T0" fmla="*/ 911 w 1608"/>
                <a:gd name="T1" fmla="*/ 104 h 1577"/>
                <a:gd name="T2" fmla="*/ 109 w 1608"/>
                <a:gd name="T3" fmla="*/ 549 h 1577"/>
                <a:gd name="T4" fmla="*/ 513 w 1608"/>
                <a:gd name="T5" fmla="*/ 1372 h 1577"/>
                <a:gd name="T6" fmla="*/ 972 w 1608"/>
                <a:gd name="T7" fmla="*/ 1334 h 1577"/>
                <a:gd name="T8" fmla="*/ 1031 w 1608"/>
                <a:gd name="T9" fmla="*/ 1577 h 1577"/>
                <a:gd name="T10" fmla="*/ 1227 w 1608"/>
                <a:gd name="T11" fmla="*/ 337 h 1577"/>
                <a:gd name="T12" fmla="*/ 1227 w 1608"/>
                <a:gd name="T13" fmla="*/ 337 h 1577"/>
                <a:gd name="T14" fmla="*/ 911 w 1608"/>
                <a:gd name="T15" fmla="*/ 104 h 157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608" h="1577">
                  <a:moveTo>
                    <a:pt x="911" y="104"/>
                  </a:moveTo>
                  <a:cubicBezTo>
                    <a:pt x="578" y="0"/>
                    <a:pt x="219" y="199"/>
                    <a:pt x="109" y="549"/>
                  </a:cubicBezTo>
                  <a:cubicBezTo>
                    <a:pt x="0" y="900"/>
                    <a:pt x="181" y="1268"/>
                    <a:pt x="513" y="1372"/>
                  </a:cubicBezTo>
                  <a:cubicBezTo>
                    <a:pt x="670" y="1421"/>
                    <a:pt x="832" y="1403"/>
                    <a:pt x="972" y="1334"/>
                  </a:cubicBezTo>
                  <a:cubicBezTo>
                    <a:pt x="1085" y="1412"/>
                    <a:pt x="1031" y="1577"/>
                    <a:pt x="1031" y="1577"/>
                  </a:cubicBezTo>
                  <a:cubicBezTo>
                    <a:pt x="1608" y="781"/>
                    <a:pt x="1227" y="337"/>
                    <a:pt x="1227" y="337"/>
                  </a:cubicBezTo>
                  <a:cubicBezTo>
                    <a:pt x="1227" y="337"/>
                    <a:pt x="1227" y="337"/>
                    <a:pt x="1227" y="337"/>
                  </a:cubicBezTo>
                  <a:cubicBezTo>
                    <a:pt x="1152" y="229"/>
                    <a:pt x="1043" y="146"/>
                    <a:pt x="911" y="104"/>
                  </a:cubicBezTo>
                  <a:close/>
                </a:path>
              </a:pathLst>
            </a:custGeom>
            <a:gradFill>
              <a:gsLst>
                <a:gs pos="0">
                  <a:srgbClr val="E03939"/>
                </a:gs>
                <a:gs pos="100000">
                  <a:srgbClr val="B91919"/>
                </a:gs>
              </a:gsLst>
              <a:lin ang="4200000" scaled="0"/>
            </a:gradFill>
            <a:ln w="9525" cmpd="sng">
              <a:solidFill>
                <a:schemeClr val="bg1"/>
              </a:solidFill>
              <a:round/>
            </a:ln>
          </p:spPr>
          <p:txBody>
            <a:bodyPr/>
            <a:lstStyle/>
            <a:p>
              <a:pPr marL="0" marR="0" lvl="0" indent="0" algn="l"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rgbClr val="000000"/>
                </a:solidFill>
                <a:effectLst/>
                <a:uLnTx/>
                <a:uFillTx/>
                <a:latin typeface="思源黑体 CN Light" panose="020B0300000000000000" pitchFamily="34" charset="-122"/>
                <a:cs typeface="+mn-ea"/>
                <a:sym typeface="+mn-lt"/>
              </a:endParaRPr>
            </a:p>
          </p:txBody>
        </p:sp>
        <p:sp>
          <p:nvSpPr>
            <p:cNvPr id="47" name="Freeform 10"/>
            <p:cNvSpPr/>
            <p:nvPr/>
          </p:nvSpPr>
          <p:spPr bwMode="auto">
            <a:xfrm>
              <a:off x="3625354" y="3511665"/>
              <a:ext cx="1785705" cy="1969831"/>
            </a:xfrm>
            <a:custGeom>
              <a:avLst/>
              <a:gdLst>
                <a:gd name="T0" fmla="*/ 1117 w 1269"/>
                <a:gd name="T1" fmla="*/ 285 h 1399"/>
                <a:gd name="T2" fmla="*/ 317 w 1269"/>
                <a:gd name="T3" fmla="*/ 194 h 1399"/>
                <a:gd name="T4" fmla="*/ 185 w 1269"/>
                <a:gd name="T5" fmla="*/ 988 h 1399"/>
                <a:gd name="T6" fmla="*/ 532 w 1269"/>
                <a:gd name="T7" fmla="*/ 1195 h 1399"/>
                <a:gd name="T8" fmla="*/ 450 w 1269"/>
                <a:gd name="T9" fmla="*/ 1399 h 1399"/>
                <a:gd name="T10" fmla="*/ 1224 w 1269"/>
                <a:gd name="T11" fmla="*/ 613 h 1399"/>
                <a:gd name="T12" fmla="*/ 1224 w 1269"/>
                <a:gd name="T13" fmla="*/ 613 h 1399"/>
                <a:gd name="T14" fmla="*/ 1117 w 1269"/>
                <a:gd name="T15" fmla="*/ 285 h 139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69" h="1399">
                  <a:moveTo>
                    <a:pt x="1117" y="285"/>
                  </a:moveTo>
                  <a:cubicBezTo>
                    <a:pt x="932" y="41"/>
                    <a:pt x="574" y="0"/>
                    <a:pt x="317" y="194"/>
                  </a:cubicBezTo>
                  <a:cubicBezTo>
                    <a:pt x="59" y="388"/>
                    <a:pt x="0" y="744"/>
                    <a:pt x="185" y="988"/>
                  </a:cubicBezTo>
                  <a:cubicBezTo>
                    <a:pt x="272" y="1103"/>
                    <a:pt x="397" y="1173"/>
                    <a:pt x="532" y="1195"/>
                  </a:cubicBezTo>
                  <a:cubicBezTo>
                    <a:pt x="573" y="1309"/>
                    <a:pt x="450" y="1399"/>
                    <a:pt x="450" y="1399"/>
                  </a:cubicBezTo>
                  <a:cubicBezTo>
                    <a:pt x="1269" y="1125"/>
                    <a:pt x="1224" y="613"/>
                    <a:pt x="1224" y="613"/>
                  </a:cubicBezTo>
                  <a:cubicBezTo>
                    <a:pt x="1224" y="613"/>
                    <a:pt x="1224" y="613"/>
                    <a:pt x="1224" y="613"/>
                  </a:cubicBezTo>
                  <a:cubicBezTo>
                    <a:pt x="1225" y="498"/>
                    <a:pt x="1190" y="383"/>
                    <a:pt x="1117" y="285"/>
                  </a:cubicBezTo>
                  <a:close/>
                </a:path>
              </a:pathLst>
            </a:custGeom>
            <a:gradFill>
              <a:gsLst>
                <a:gs pos="0">
                  <a:srgbClr val="E03939"/>
                </a:gs>
                <a:gs pos="100000">
                  <a:srgbClr val="B91919"/>
                </a:gs>
              </a:gsLst>
              <a:lin ang="4200000" scaled="0"/>
            </a:gradFill>
            <a:ln w="9525" cmpd="sng">
              <a:solidFill>
                <a:schemeClr val="bg1"/>
              </a:solidFill>
              <a:round/>
            </a:ln>
          </p:spPr>
          <p:txBody>
            <a:bodyPr/>
            <a:lstStyle/>
            <a:p>
              <a:endParaRPr lang="zh-CN" altLang="en-US">
                <a:solidFill>
                  <a:srgbClr val="000000"/>
                </a:solidFill>
                <a:latin typeface="思源黑体 CN Light" panose="020B0300000000000000" pitchFamily="34" charset="-122"/>
                <a:cs typeface="+mn-ea"/>
                <a:sym typeface="+mn-lt"/>
              </a:endParaRPr>
            </a:p>
          </p:txBody>
        </p:sp>
        <p:sp>
          <p:nvSpPr>
            <p:cNvPr id="48" name="文本框 47" descr="e7d195523061f1c0deeec63e560781cfd59afb0ea006f2a87ABB68BF51EA6619813959095094C18C62A12F549504892A4AAA8C1554C6663626E05CA27F281A14E6983772AFC3FB97135759321DEA3D704CB8FFD9D2544D20ADDCB4FC824F904E0D83D989474D2C72C21C19999FBBACD7FA81DBC650697183C998B58960BA5FD542E56B4FBC2C958F"/>
            <p:cNvSpPr txBox="1"/>
            <p:nvPr/>
          </p:nvSpPr>
          <p:spPr>
            <a:xfrm>
              <a:off x="1888052" y="5457973"/>
              <a:ext cx="1366987" cy="509627"/>
            </a:xfrm>
            <a:prstGeom prst="rect">
              <a:avLst/>
            </a:prstGeom>
            <a:noFill/>
            <a:effectLst/>
          </p:spPr>
          <p:txBody>
            <a:bodyPr wrap="square" rtlCol="0">
              <a:spAutoFit/>
            </a:bodyPr>
            <a:lstStyle/>
            <a:p>
              <a:pPr algn="ctr">
                <a:lnSpc>
                  <a:spcPct val="150000"/>
                </a:lnSpc>
              </a:pPr>
              <a:r>
                <a:rPr lang="zh-CN" altLang="en-US" sz="2000">
                  <a:solidFill>
                    <a:schemeClr val="bg1"/>
                  </a:solidFill>
                  <a:latin typeface="+mj-ea"/>
                  <a:ea typeface="+mj-ea"/>
                  <a:cs typeface="+mn-ea"/>
                  <a:sym typeface="+mn-lt"/>
                </a:rPr>
                <a:t>洁身自爱</a:t>
              </a:r>
              <a:endParaRPr lang="en-US" altLang="zh-CN" sz="2000">
                <a:solidFill>
                  <a:schemeClr val="bg1"/>
                </a:solidFill>
                <a:latin typeface="+mj-ea"/>
                <a:ea typeface="+mj-ea"/>
                <a:cs typeface="+mn-ea"/>
                <a:sym typeface="+mn-lt"/>
              </a:endParaRPr>
            </a:p>
          </p:txBody>
        </p:sp>
        <p:sp>
          <p:nvSpPr>
            <p:cNvPr id="49" name="文本框 48" descr="e7d195523061f1c0deeec63e560781cfd59afb0ea006f2a87ABB68BF51EA6619813959095094C18C62A12F549504892A4AAA8C1554C6663626E05CA27F281A14E6983772AFC3FB97135759321DEA3D704CB8FFD9D2544D20ADDCB4FC824F904E0D83D989474D2C72C21C19999FBBACD7FA81DBC650697183C998B58960BA5FD542E56B4FBC2C958F"/>
            <p:cNvSpPr txBox="1"/>
            <p:nvPr/>
          </p:nvSpPr>
          <p:spPr>
            <a:xfrm>
              <a:off x="2396709" y="3910392"/>
              <a:ext cx="1366987" cy="971292"/>
            </a:xfrm>
            <a:prstGeom prst="rect">
              <a:avLst/>
            </a:prstGeom>
            <a:noFill/>
            <a:effectLst/>
          </p:spPr>
          <p:txBody>
            <a:bodyPr wrap="square" rtlCol="0">
              <a:spAutoFit/>
            </a:bodyPr>
            <a:lstStyle/>
            <a:p>
              <a:pPr algn="ctr">
                <a:lnSpc>
                  <a:spcPct val="150000"/>
                </a:lnSpc>
              </a:pPr>
              <a:r>
                <a:rPr lang="zh-CN" altLang="en-US" sz="2000">
                  <a:solidFill>
                    <a:schemeClr val="bg1"/>
                  </a:solidFill>
                  <a:latin typeface="+mj-ea"/>
                  <a:ea typeface="+mj-ea"/>
                  <a:cs typeface="+mn-ea"/>
                  <a:sym typeface="+mn-lt"/>
                </a:rPr>
                <a:t>拒绝婚前、婚外性行为</a:t>
              </a:r>
              <a:endParaRPr lang="en-US" altLang="zh-CN" sz="2000">
                <a:solidFill>
                  <a:schemeClr val="bg1"/>
                </a:solidFill>
                <a:latin typeface="+mj-ea"/>
                <a:ea typeface="+mj-ea"/>
                <a:cs typeface="+mn-ea"/>
                <a:sym typeface="+mn-lt"/>
              </a:endParaRPr>
            </a:p>
          </p:txBody>
        </p:sp>
        <p:sp>
          <p:nvSpPr>
            <p:cNvPr id="50" name="文本框 49" descr="e7d195523061f1c0deeec63e560781cfd59afb0ea006f2a87ABB68BF51EA6619813959095094C18C62A12F549504892A4AAA8C1554C6663626E05CA27F281A14E6983772AFC3FB97135759321DEA3D704CB8FFD9D2544D20ADDCB4FC824F904E0D83D989474D2C72C21C19999FBBACD7FA81DBC650697183C998B58960BA5FD542E56B4FBC2C958F"/>
            <p:cNvSpPr txBox="1"/>
            <p:nvPr/>
          </p:nvSpPr>
          <p:spPr>
            <a:xfrm>
              <a:off x="3935605" y="4155493"/>
              <a:ext cx="1270532" cy="506870"/>
            </a:xfrm>
            <a:prstGeom prst="rect">
              <a:avLst/>
            </a:prstGeom>
            <a:noFill/>
            <a:effectLst/>
          </p:spPr>
          <p:txBody>
            <a:bodyPr wrap="square" rtlCol="0">
              <a:spAutoFit/>
            </a:bodyPr>
            <a:lstStyle/>
            <a:p>
              <a:pPr algn="ctr">
                <a:lnSpc>
                  <a:spcPct val="150000"/>
                </a:lnSpc>
              </a:pPr>
              <a:r>
                <a:rPr lang="zh-CN" altLang="en-US" sz="2000">
                  <a:solidFill>
                    <a:schemeClr val="bg1"/>
                  </a:solidFill>
                  <a:latin typeface="+mj-ea"/>
                  <a:ea typeface="+mj-ea"/>
                  <a:cs typeface="+mn-ea"/>
                  <a:sym typeface="+mn-lt"/>
                </a:rPr>
                <a:t>遵守道德</a:t>
              </a:r>
              <a:endParaRPr lang="en-US" altLang="zh-CN" sz="2000">
                <a:solidFill>
                  <a:schemeClr val="bg1"/>
                </a:solidFill>
                <a:latin typeface="+mj-ea"/>
                <a:ea typeface="+mj-ea"/>
                <a:cs typeface="+mn-ea"/>
                <a:sym typeface="+mn-lt"/>
              </a:endParaRPr>
            </a:p>
          </p:txBody>
        </p:sp>
      </p:grpSp>
      <p:grpSp>
        <p:nvGrpSpPr>
          <p:cNvPr id="4" name="组合 3"/>
          <p:cNvGrpSpPr/>
          <p:nvPr/>
        </p:nvGrpSpPr>
        <p:grpSpPr>
          <a:xfrm>
            <a:off x="5302092" y="5761982"/>
            <a:ext cx="4721064" cy="605699"/>
            <a:chOff x="4969588" y="5622304"/>
            <a:chExt cx="4721064" cy="605699"/>
          </a:xfrm>
        </p:grpSpPr>
        <p:sp>
          <p:nvSpPr>
            <p:cNvPr id="3" name="矩形: 圆角 2"/>
            <p:cNvSpPr/>
            <p:nvPr/>
          </p:nvSpPr>
          <p:spPr>
            <a:xfrm>
              <a:off x="5252842" y="5622304"/>
              <a:ext cx="4154556" cy="605699"/>
            </a:xfrm>
            <a:prstGeom prst="roundRect">
              <a:avLst/>
            </a:prstGeom>
            <a:gradFill>
              <a:gsLst>
                <a:gs pos="0">
                  <a:srgbClr val="E03939"/>
                </a:gs>
                <a:gs pos="100000">
                  <a:srgbClr val="B91919"/>
                </a:gs>
              </a:gsLst>
              <a:lin ang="4200000" scaled="0"/>
            </a:gradFill>
            <a:ln w="9525" cmpd="sng">
              <a:solidFill>
                <a:schemeClr val="bg1"/>
              </a:solidFill>
              <a:round/>
            </a:ln>
          </p:spPr>
          <p:txBody>
            <a:bodyPr/>
            <a:lstStyle/>
            <a:p>
              <a:pPr algn="ctr"/>
              <a:endParaRPr lang="zh-CN" altLang="en-US">
                <a:solidFill>
                  <a:srgbClr val="000000"/>
                </a:solidFill>
                <a:latin typeface="思源黑体 CN Light" panose="020B0300000000000000" pitchFamily="34" charset="-122"/>
                <a:cs typeface="+mn-ea"/>
              </a:endParaRPr>
            </a:p>
          </p:txBody>
        </p:sp>
        <p:sp>
          <p:nvSpPr>
            <p:cNvPr id="69" name="矩形 68"/>
            <p:cNvSpPr/>
            <p:nvPr/>
          </p:nvSpPr>
          <p:spPr>
            <a:xfrm>
              <a:off x="4969588" y="5699194"/>
              <a:ext cx="4721064" cy="451919"/>
            </a:xfrm>
            <a:prstGeom prst="rect">
              <a:avLst/>
            </a:prstGeom>
          </p:spPr>
          <p:txBody>
            <a:bodyPr wrap="square">
              <a:spAutoFit/>
            </a:bodyPr>
            <a:lstStyle/>
            <a:p>
              <a:pPr algn="ctr">
                <a:lnSpc>
                  <a:spcPct val="125000"/>
                </a:lnSpc>
              </a:pPr>
              <a:r>
                <a:rPr lang="zh-CN" altLang="en-US" sz="2000">
                  <a:solidFill>
                    <a:schemeClr val="bg1"/>
                  </a:solidFill>
                  <a:latin typeface="+mj-ea"/>
                  <a:ea typeface="+mj-ea"/>
                  <a:cs typeface="+mn-ea"/>
                  <a:sym typeface="+mn-lt"/>
                </a:rPr>
                <a:t>避免“高危”行为，有效预防艾滋病</a:t>
              </a:r>
            </a:p>
          </p:txBody>
        </p:sp>
      </p:grpSp>
      <p:sp>
        <p:nvSpPr>
          <p:cNvPr id="21" name="freeform"/>
          <p:cNvSpPr/>
          <p:nvPr/>
        </p:nvSpPr>
        <p:spPr>
          <a:xfrm>
            <a:off x="4160318" y="5641397"/>
            <a:ext cx="858520" cy="869707"/>
          </a:xfrm>
          <a:custGeom>
            <a:avLst/>
            <a:gdLst>
              <a:gd name="connsiteX0" fmla="*/ 92899 w 598919"/>
              <a:gd name="connsiteY0" fmla="*/ 215067 h 606722"/>
              <a:gd name="connsiteX1" fmla="*/ 88003 w 598919"/>
              <a:gd name="connsiteY1" fmla="*/ 215600 h 606722"/>
              <a:gd name="connsiteX2" fmla="*/ 54001 w 598919"/>
              <a:gd name="connsiteY2" fmla="*/ 245817 h 606722"/>
              <a:gd name="connsiteX3" fmla="*/ 85778 w 598919"/>
              <a:gd name="connsiteY3" fmla="*/ 280210 h 606722"/>
              <a:gd name="connsiteX4" fmla="*/ 95124 w 598919"/>
              <a:gd name="connsiteY4" fmla="*/ 219511 h 606722"/>
              <a:gd name="connsiteX5" fmla="*/ 92899 w 598919"/>
              <a:gd name="connsiteY5" fmla="*/ 215067 h 606722"/>
              <a:gd name="connsiteX6" fmla="*/ 390374 w 598919"/>
              <a:gd name="connsiteY6" fmla="*/ 208320 h 606722"/>
              <a:gd name="connsiteX7" fmla="*/ 383253 w 598919"/>
              <a:gd name="connsiteY7" fmla="*/ 211785 h 606722"/>
              <a:gd name="connsiteX8" fmla="*/ 358951 w 598919"/>
              <a:gd name="connsiteY8" fmla="*/ 263063 h 606722"/>
              <a:gd name="connsiteX9" fmla="*/ 395359 w 598919"/>
              <a:gd name="connsiteY9" fmla="*/ 286614 h 606722"/>
              <a:gd name="connsiteX10" fmla="*/ 395359 w 598919"/>
              <a:gd name="connsiteY10" fmla="*/ 214540 h 606722"/>
              <a:gd name="connsiteX11" fmla="*/ 390374 w 598919"/>
              <a:gd name="connsiteY11" fmla="*/ 208320 h 606722"/>
              <a:gd name="connsiteX12" fmla="*/ 516954 w 598919"/>
              <a:gd name="connsiteY12" fmla="*/ 208142 h 606722"/>
              <a:gd name="connsiteX13" fmla="*/ 511702 w 598919"/>
              <a:gd name="connsiteY13" fmla="*/ 214718 h 606722"/>
              <a:gd name="connsiteX14" fmla="*/ 511702 w 598919"/>
              <a:gd name="connsiteY14" fmla="*/ 287058 h 606722"/>
              <a:gd name="connsiteX15" fmla="*/ 548821 w 598919"/>
              <a:gd name="connsiteY15" fmla="*/ 263063 h 606722"/>
              <a:gd name="connsiteX16" fmla="*/ 524520 w 598919"/>
              <a:gd name="connsiteY16" fmla="*/ 211785 h 606722"/>
              <a:gd name="connsiteX17" fmla="*/ 516954 w 598919"/>
              <a:gd name="connsiteY17" fmla="*/ 208142 h 606722"/>
              <a:gd name="connsiteX18" fmla="*/ 397495 w 598919"/>
              <a:gd name="connsiteY18" fmla="*/ 159619 h 606722"/>
              <a:gd name="connsiteX19" fmla="*/ 453931 w 598919"/>
              <a:gd name="connsiteY19" fmla="*/ 192145 h 606722"/>
              <a:gd name="connsiteX20" fmla="*/ 510277 w 598919"/>
              <a:gd name="connsiteY20" fmla="*/ 159619 h 606722"/>
              <a:gd name="connsiteX21" fmla="*/ 564310 w 598919"/>
              <a:gd name="connsiteY21" fmla="*/ 193034 h 606722"/>
              <a:gd name="connsiteX22" fmla="*/ 596800 w 598919"/>
              <a:gd name="connsiteY22" fmla="*/ 261641 h 606722"/>
              <a:gd name="connsiteX23" fmla="*/ 588878 w 598919"/>
              <a:gd name="connsiteY23" fmla="*/ 289457 h 606722"/>
              <a:gd name="connsiteX24" fmla="*/ 511702 w 598919"/>
              <a:gd name="connsiteY24" fmla="*/ 339402 h 606722"/>
              <a:gd name="connsiteX25" fmla="*/ 512236 w 598919"/>
              <a:gd name="connsiteY25" fmla="*/ 580328 h 606722"/>
              <a:gd name="connsiteX26" fmla="*/ 485798 w 598919"/>
              <a:gd name="connsiteY26" fmla="*/ 606722 h 606722"/>
              <a:gd name="connsiteX27" fmla="*/ 459450 w 598919"/>
              <a:gd name="connsiteY27" fmla="*/ 580328 h 606722"/>
              <a:gd name="connsiteX28" fmla="*/ 459450 w 598919"/>
              <a:gd name="connsiteY28" fmla="*/ 369885 h 606722"/>
              <a:gd name="connsiteX29" fmla="*/ 448056 w 598919"/>
              <a:gd name="connsiteY29" fmla="*/ 369885 h 606722"/>
              <a:gd name="connsiteX30" fmla="*/ 448056 w 598919"/>
              <a:gd name="connsiteY30" fmla="*/ 580328 h 606722"/>
              <a:gd name="connsiteX31" fmla="*/ 421707 w 598919"/>
              <a:gd name="connsiteY31" fmla="*/ 606722 h 606722"/>
              <a:gd name="connsiteX32" fmla="*/ 395359 w 598919"/>
              <a:gd name="connsiteY32" fmla="*/ 580328 h 606722"/>
              <a:gd name="connsiteX33" fmla="*/ 395359 w 598919"/>
              <a:gd name="connsiteY33" fmla="*/ 338869 h 606722"/>
              <a:gd name="connsiteX34" fmla="*/ 318983 w 598919"/>
              <a:gd name="connsiteY34" fmla="*/ 289457 h 606722"/>
              <a:gd name="connsiteX35" fmla="*/ 311061 w 598919"/>
              <a:gd name="connsiteY35" fmla="*/ 261641 h 606722"/>
              <a:gd name="connsiteX36" fmla="*/ 343552 w 598919"/>
              <a:gd name="connsiteY36" fmla="*/ 193034 h 606722"/>
              <a:gd name="connsiteX37" fmla="*/ 397495 w 598919"/>
              <a:gd name="connsiteY37" fmla="*/ 159619 h 606722"/>
              <a:gd name="connsiteX38" fmla="*/ 111057 w 598919"/>
              <a:gd name="connsiteY38" fmla="*/ 155879 h 606722"/>
              <a:gd name="connsiteX39" fmla="*/ 187786 w 598919"/>
              <a:gd name="connsiteY39" fmla="*/ 155879 h 606722"/>
              <a:gd name="connsiteX40" fmla="*/ 239146 w 598919"/>
              <a:gd name="connsiteY40" fmla="*/ 201026 h 606722"/>
              <a:gd name="connsiteX41" fmla="*/ 291574 w 598919"/>
              <a:gd name="connsiteY41" fmla="*/ 346952 h 606722"/>
              <a:gd name="connsiteX42" fmla="*/ 278222 w 598919"/>
              <a:gd name="connsiteY42" fmla="*/ 375568 h 606722"/>
              <a:gd name="connsiteX43" fmla="*/ 249649 w 598919"/>
              <a:gd name="connsiteY43" fmla="*/ 362327 h 606722"/>
              <a:gd name="connsiteX44" fmla="*/ 205855 w 598919"/>
              <a:gd name="connsiteY44" fmla="*/ 241106 h 606722"/>
              <a:gd name="connsiteX45" fmla="*/ 237277 w 598919"/>
              <a:gd name="connsiteY45" fmla="*/ 404985 h 606722"/>
              <a:gd name="connsiteX46" fmla="*/ 225171 w 598919"/>
              <a:gd name="connsiteY46" fmla="*/ 419648 h 606722"/>
              <a:gd name="connsiteX47" fmla="*/ 208437 w 598919"/>
              <a:gd name="connsiteY47" fmla="*/ 419648 h 606722"/>
              <a:gd name="connsiteX48" fmla="*/ 208437 w 598919"/>
              <a:gd name="connsiteY48" fmla="*/ 579972 h 606722"/>
              <a:gd name="connsiteX49" fmla="*/ 181733 w 598919"/>
              <a:gd name="connsiteY49" fmla="*/ 606722 h 606722"/>
              <a:gd name="connsiteX50" fmla="*/ 154940 w 598919"/>
              <a:gd name="connsiteY50" fmla="*/ 579972 h 606722"/>
              <a:gd name="connsiteX51" fmla="*/ 154940 w 598919"/>
              <a:gd name="connsiteY51" fmla="*/ 419648 h 606722"/>
              <a:gd name="connsiteX52" fmla="*/ 143814 w 598919"/>
              <a:gd name="connsiteY52" fmla="*/ 419648 h 606722"/>
              <a:gd name="connsiteX53" fmla="*/ 143814 w 598919"/>
              <a:gd name="connsiteY53" fmla="*/ 579972 h 606722"/>
              <a:gd name="connsiteX54" fmla="*/ 117110 w 598919"/>
              <a:gd name="connsiteY54" fmla="*/ 606722 h 606722"/>
              <a:gd name="connsiteX55" fmla="*/ 90318 w 598919"/>
              <a:gd name="connsiteY55" fmla="*/ 579972 h 606722"/>
              <a:gd name="connsiteX56" fmla="*/ 90318 w 598919"/>
              <a:gd name="connsiteY56" fmla="*/ 419559 h 606722"/>
              <a:gd name="connsiteX57" fmla="*/ 73583 w 598919"/>
              <a:gd name="connsiteY57" fmla="*/ 419559 h 606722"/>
              <a:gd name="connsiteX58" fmla="*/ 61567 w 598919"/>
              <a:gd name="connsiteY58" fmla="*/ 404985 h 606722"/>
              <a:gd name="connsiteX59" fmla="*/ 77945 w 598919"/>
              <a:gd name="connsiteY59" fmla="*/ 320468 h 606722"/>
              <a:gd name="connsiteX60" fmla="*/ 56226 w 598919"/>
              <a:gd name="connsiteY60" fmla="*/ 313981 h 606722"/>
              <a:gd name="connsiteX61" fmla="*/ 5845 w 598919"/>
              <a:gd name="connsiteY61" fmla="*/ 259325 h 606722"/>
              <a:gd name="connsiteX62" fmla="*/ 7358 w 598919"/>
              <a:gd name="connsiteY62" fmla="*/ 227687 h 606722"/>
              <a:gd name="connsiteX63" fmla="*/ 63792 w 598919"/>
              <a:gd name="connsiteY63" fmla="*/ 177564 h 606722"/>
              <a:gd name="connsiteX64" fmla="*/ 111057 w 598919"/>
              <a:gd name="connsiteY64" fmla="*/ 155879 h 606722"/>
              <a:gd name="connsiteX65" fmla="*/ 453895 w 598919"/>
              <a:gd name="connsiteY65" fmla="*/ 81644 h 606722"/>
              <a:gd name="connsiteX66" fmla="*/ 499410 w 598919"/>
              <a:gd name="connsiteY66" fmla="*/ 127159 h 606722"/>
              <a:gd name="connsiteX67" fmla="*/ 453895 w 598919"/>
              <a:gd name="connsiteY67" fmla="*/ 172674 h 606722"/>
              <a:gd name="connsiteX68" fmla="*/ 408380 w 598919"/>
              <a:gd name="connsiteY68" fmla="*/ 127159 h 606722"/>
              <a:gd name="connsiteX69" fmla="*/ 453895 w 598919"/>
              <a:gd name="connsiteY69" fmla="*/ 81644 h 606722"/>
              <a:gd name="connsiteX70" fmla="*/ 149406 w 598919"/>
              <a:gd name="connsiteY70" fmla="*/ 44739 h 606722"/>
              <a:gd name="connsiteX71" fmla="*/ 195274 w 598919"/>
              <a:gd name="connsiteY71" fmla="*/ 90536 h 606722"/>
              <a:gd name="connsiteX72" fmla="*/ 149406 w 598919"/>
              <a:gd name="connsiteY72" fmla="*/ 136333 h 606722"/>
              <a:gd name="connsiteX73" fmla="*/ 103538 w 598919"/>
              <a:gd name="connsiteY73" fmla="*/ 90536 h 606722"/>
              <a:gd name="connsiteX74" fmla="*/ 149406 w 598919"/>
              <a:gd name="connsiteY74" fmla="*/ 44739 h 606722"/>
              <a:gd name="connsiteX75" fmla="*/ 334287 w 598919"/>
              <a:gd name="connsiteY75" fmla="*/ 0 h 606722"/>
              <a:gd name="connsiteX76" fmla="*/ 354857 w 598919"/>
              <a:gd name="connsiteY76" fmla="*/ 13335 h 606722"/>
              <a:gd name="connsiteX77" fmla="*/ 375427 w 598919"/>
              <a:gd name="connsiteY77" fmla="*/ 0 h 606722"/>
              <a:gd name="connsiteX78" fmla="*/ 397866 w 598919"/>
              <a:gd name="connsiteY78" fmla="*/ 22403 h 606722"/>
              <a:gd name="connsiteX79" fmla="*/ 357439 w 598919"/>
              <a:gd name="connsiteY79" fmla="*/ 77877 h 606722"/>
              <a:gd name="connsiteX80" fmla="*/ 352274 w 598919"/>
              <a:gd name="connsiteY80" fmla="*/ 77877 h 606722"/>
              <a:gd name="connsiteX81" fmla="*/ 311847 w 598919"/>
              <a:gd name="connsiteY81" fmla="*/ 22403 h 606722"/>
              <a:gd name="connsiteX82" fmla="*/ 334287 w 598919"/>
              <a:gd name="connsiteY82" fmla="*/ 0 h 6067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Lst>
            <a:rect l="l" t="t" r="r" b="b"/>
            <a:pathLst>
              <a:path w="598919" h="606722">
                <a:moveTo>
                  <a:pt x="92899" y="215067"/>
                </a:moveTo>
                <a:cubicBezTo>
                  <a:pt x="91297" y="214178"/>
                  <a:pt x="89338" y="214445"/>
                  <a:pt x="88003" y="215600"/>
                </a:cubicBezTo>
                <a:cubicBezTo>
                  <a:pt x="75987" y="226265"/>
                  <a:pt x="56137" y="243861"/>
                  <a:pt x="54001" y="245817"/>
                </a:cubicBezTo>
                <a:lnTo>
                  <a:pt x="85778" y="280210"/>
                </a:lnTo>
                <a:lnTo>
                  <a:pt x="95124" y="219511"/>
                </a:lnTo>
                <a:cubicBezTo>
                  <a:pt x="95391" y="217733"/>
                  <a:pt x="94590" y="215956"/>
                  <a:pt x="92899" y="215067"/>
                </a:cubicBezTo>
                <a:close/>
                <a:moveTo>
                  <a:pt x="390374" y="208320"/>
                </a:moveTo>
                <a:cubicBezTo>
                  <a:pt x="387525" y="207697"/>
                  <a:pt x="384499" y="209119"/>
                  <a:pt x="383253" y="211785"/>
                </a:cubicBezTo>
                <a:lnTo>
                  <a:pt x="358951" y="263063"/>
                </a:lnTo>
                <a:lnTo>
                  <a:pt x="395359" y="286614"/>
                </a:lnTo>
                <a:lnTo>
                  <a:pt x="395359" y="214540"/>
                </a:lnTo>
                <a:cubicBezTo>
                  <a:pt x="395359" y="211519"/>
                  <a:pt x="393222" y="209031"/>
                  <a:pt x="390374" y="208320"/>
                </a:cubicBezTo>
                <a:close/>
                <a:moveTo>
                  <a:pt x="516954" y="208142"/>
                </a:moveTo>
                <a:cubicBezTo>
                  <a:pt x="513927" y="208853"/>
                  <a:pt x="511702" y="211519"/>
                  <a:pt x="511702" y="214718"/>
                </a:cubicBezTo>
                <a:lnTo>
                  <a:pt x="511702" y="287058"/>
                </a:lnTo>
                <a:lnTo>
                  <a:pt x="548821" y="263063"/>
                </a:lnTo>
                <a:lnTo>
                  <a:pt x="524520" y="211785"/>
                </a:lnTo>
                <a:cubicBezTo>
                  <a:pt x="523185" y="208942"/>
                  <a:pt x="520069" y="207431"/>
                  <a:pt x="516954" y="208142"/>
                </a:cubicBezTo>
                <a:close/>
                <a:moveTo>
                  <a:pt x="397495" y="159619"/>
                </a:moveTo>
                <a:cubicBezTo>
                  <a:pt x="408800" y="179081"/>
                  <a:pt x="429808" y="192145"/>
                  <a:pt x="453931" y="192145"/>
                </a:cubicBezTo>
                <a:cubicBezTo>
                  <a:pt x="477431" y="192145"/>
                  <a:pt x="498794" y="179437"/>
                  <a:pt x="510277" y="159619"/>
                </a:cubicBezTo>
                <a:cubicBezTo>
                  <a:pt x="535291" y="159619"/>
                  <a:pt x="555141" y="173660"/>
                  <a:pt x="564310" y="193034"/>
                </a:cubicBezTo>
                <a:lnTo>
                  <a:pt x="596800" y="261641"/>
                </a:lnTo>
                <a:cubicBezTo>
                  <a:pt x="601518" y="271595"/>
                  <a:pt x="598136" y="283503"/>
                  <a:pt x="588878" y="289457"/>
                </a:cubicBezTo>
                <a:lnTo>
                  <a:pt x="511702" y="339402"/>
                </a:lnTo>
                <a:cubicBezTo>
                  <a:pt x="511702" y="339402"/>
                  <a:pt x="512236" y="374061"/>
                  <a:pt x="512236" y="580328"/>
                </a:cubicBezTo>
                <a:cubicBezTo>
                  <a:pt x="512236" y="594902"/>
                  <a:pt x="500397" y="606722"/>
                  <a:pt x="485798" y="606722"/>
                </a:cubicBezTo>
                <a:cubicBezTo>
                  <a:pt x="471289" y="606722"/>
                  <a:pt x="459450" y="594902"/>
                  <a:pt x="459450" y="580328"/>
                </a:cubicBezTo>
                <a:lnTo>
                  <a:pt x="459450" y="369885"/>
                </a:lnTo>
                <a:lnTo>
                  <a:pt x="448056" y="369885"/>
                </a:lnTo>
                <a:lnTo>
                  <a:pt x="448056" y="580328"/>
                </a:lnTo>
                <a:cubicBezTo>
                  <a:pt x="448056" y="594902"/>
                  <a:pt x="436306" y="606722"/>
                  <a:pt x="421707" y="606722"/>
                </a:cubicBezTo>
                <a:cubicBezTo>
                  <a:pt x="407109" y="606722"/>
                  <a:pt x="395359" y="594902"/>
                  <a:pt x="395359" y="580328"/>
                </a:cubicBezTo>
                <a:lnTo>
                  <a:pt x="395359" y="338869"/>
                </a:lnTo>
                <a:lnTo>
                  <a:pt x="318983" y="289457"/>
                </a:lnTo>
                <a:cubicBezTo>
                  <a:pt x="309726" y="283503"/>
                  <a:pt x="306343" y="271595"/>
                  <a:pt x="311061" y="261641"/>
                </a:cubicBezTo>
                <a:lnTo>
                  <a:pt x="343552" y="193034"/>
                </a:lnTo>
                <a:cubicBezTo>
                  <a:pt x="352809" y="173483"/>
                  <a:pt x="372749" y="159619"/>
                  <a:pt x="397495" y="159619"/>
                </a:cubicBezTo>
                <a:close/>
                <a:moveTo>
                  <a:pt x="111057" y="155879"/>
                </a:moveTo>
                <a:lnTo>
                  <a:pt x="187786" y="155879"/>
                </a:lnTo>
                <a:cubicBezTo>
                  <a:pt x="211552" y="155879"/>
                  <a:pt x="228821" y="171076"/>
                  <a:pt x="239146" y="201026"/>
                </a:cubicBezTo>
                <a:cubicBezTo>
                  <a:pt x="254990" y="247238"/>
                  <a:pt x="291218" y="345974"/>
                  <a:pt x="291574" y="346952"/>
                </a:cubicBezTo>
                <a:cubicBezTo>
                  <a:pt x="295758" y="358505"/>
                  <a:pt x="289794" y="371303"/>
                  <a:pt x="278222" y="375568"/>
                </a:cubicBezTo>
                <a:cubicBezTo>
                  <a:pt x="266651" y="379745"/>
                  <a:pt x="253922" y="373791"/>
                  <a:pt x="249649" y="362327"/>
                </a:cubicBezTo>
                <a:cubicBezTo>
                  <a:pt x="249382" y="361438"/>
                  <a:pt x="223569" y="291141"/>
                  <a:pt x="205855" y="241106"/>
                </a:cubicBezTo>
                <a:lnTo>
                  <a:pt x="237277" y="404985"/>
                </a:lnTo>
                <a:cubicBezTo>
                  <a:pt x="238701" y="412539"/>
                  <a:pt x="232915" y="419648"/>
                  <a:pt x="225171" y="419648"/>
                </a:cubicBezTo>
                <a:lnTo>
                  <a:pt x="208437" y="419648"/>
                </a:lnTo>
                <a:lnTo>
                  <a:pt x="208437" y="579972"/>
                </a:lnTo>
                <a:cubicBezTo>
                  <a:pt x="208437" y="594724"/>
                  <a:pt x="196509" y="606722"/>
                  <a:pt x="181733" y="606722"/>
                </a:cubicBezTo>
                <a:cubicBezTo>
                  <a:pt x="166957" y="606722"/>
                  <a:pt x="154940" y="594724"/>
                  <a:pt x="154940" y="579972"/>
                </a:cubicBezTo>
                <a:lnTo>
                  <a:pt x="154940" y="419648"/>
                </a:lnTo>
                <a:lnTo>
                  <a:pt x="143814" y="419648"/>
                </a:lnTo>
                <a:lnTo>
                  <a:pt x="143814" y="579972"/>
                </a:lnTo>
                <a:cubicBezTo>
                  <a:pt x="143814" y="594724"/>
                  <a:pt x="131886" y="606722"/>
                  <a:pt x="117110" y="606722"/>
                </a:cubicBezTo>
                <a:cubicBezTo>
                  <a:pt x="102334" y="606722"/>
                  <a:pt x="90318" y="594724"/>
                  <a:pt x="90318" y="579972"/>
                </a:cubicBezTo>
                <a:lnTo>
                  <a:pt x="90318" y="419559"/>
                </a:lnTo>
                <a:lnTo>
                  <a:pt x="73583" y="419559"/>
                </a:lnTo>
                <a:cubicBezTo>
                  <a:pt x="65928" y="419559"/>
                  <a:pt x="60053" y="412539"/>
                  <a:pt x="61567" y="404985"/>
                </a:cubicBezTo>
                <a:lnTo>
                  <a:pt x="77945" y="320468"/>
                </a:lnTo>
                <a:cubicBezTo>
                  <a:pt x="69845" y="322423"/>
                  <a:pt x="61656" y="319846"/>
                  <a:pt x="56226" y="313981"/>
                </a:cubicBezTo>
                <a:lnTo>
                  <a:pt x="5845" y="259325"/>
                </a:lnTo>
                <a:cubicBezTo>
                  <a:pt x="-2522" y="250171"/>
                  <a:pt x="-1810" y="235952"/>
                  <a:pt x="7358" y="227687"/>
                </a:cubicBezTo>
                <a:cubicBezTo>
                  <a:pt x="27475" y="209646"/>
                  <a:pt x="63792" y="177564"/>
                  <a:pt x="63792" y="177564"/>
                </a:cubicBezTo>
                <a:cubicBezTo>
                  <a:pt x="75007" y="167432"/>
                  <a:pt x="87736" y="155879"/>
                  <a:pt x="111057" y="155879"/>
                </a:cubicBezTo>
                <a:close/>
                <a:moveTo>
                  <a:pt x="453895" y="81644"/>
                </a:moveTo>
                <a:cubicBezTo>
                  <a:pt x="479032" y="81644"/>
                  <a:pt x="499410" y="102022"/>
                  <a:pt x="499410" y="127159"/>
                </a:cubicBezTo>
                <a:cubicBezTo>
                  <a:pt x="499410" y="152296"/>
                  <a:pt x="479032" y="172674"/>
                  <a:pt x="453895" y="172674"/>
                </a:cubicBezTo>
                <a:cubicBezTo>
                  <a:pt x="428758" y="172674"/>
                  <a:pt x="408380" y="152296"/>
                  <a:pt x="408380" y="127159"/>
                </a:cubicBezTo>
                <a:cubicBezTo>
                  <a:pt x="408380" y="102022"/>
                  <a:pt x="428758" y="81644"/>
                  <a:pt x="453895" y="81644"/>
                </a:cubicBezTo>
                <a:close/>
                <a:moveTo>
                  <a:pt x="149406" y="44739"/>
                </a:moveTo>
                <a:cubicBezTo>
                  <a:pt x="174738" y="44739"/>
                  <a:pt x="195274" y="65243"/>
                  <a:pt x="195274" y="90536"/>
                </a:cubicBezTo>
                <a:cubicBezTo>
                  <a:pt x="195274" y="115829"/>
                  <a:pt x="174738" y="136333"/>
                  <a:pt x="149406" y="136333"/>
                </a:cubicBezTo>
                <a:cubicBezTo>
                  <a:pt x="124074" y="136333"/>
                  <a:pt x="103538" y="115829"/>
                  <a:pt x="103538" y="90536"/>
                </a:cubicBezTo>
                <a:cubicBezTo>
                  <a:pt x="103538" y="65243"/>
                  <a:pt x="124074" y="44739"/>
                  <a:pt x="149406" y="44739"/>
                </a:cubicBezTo>
                <a:close/>
                <a:moveTo>
                  <a:pt x="334287" y="0"/>
                </a:moveTo>
                <a:cubicBezTo>
                  <a:pt x="343459" y="0"/>
                  <a:pt x="351384" y="5512"/>
                  <a:pt x="354857" y="13335"/>
                </a:cubicBezTo>
                <a:cubicBezTo>
                  <a:pt x="358330" y="5512"/>
                  <a:pt x="366255" y="0"/>
                  <a:pt x="375427" y="0"/>
                </a:cubicBezTo>
                <a:cubicBezTo>
                  <a:pt x="387804" y="0"/>
                  <a:pt x="397866" y="10046"/>
                  <a:pt x="397866" y="22403"/>
                </a:cubicBezTo>
                <a:cubicBezTo>
                  <a:pt x="397866" y="46673"/>
                  <a:pt x="366700" y="71121"/>
                  <a:pt x="357439" y="77877"/>
                </a:cubicBezTo>
                <a:cubicBezTo>
                  <a:pt x="355925" y="79033"/>
                  <a:pt x="353788" y="79033"/>
                  <a:pt x="352274" y="77877"/>
                </a:cubicBezTo>
                <a:cubicBezTo>
                  <a:pt x="343014" y="71121"/>
                  <a:pt x="311847" y="46673"/>
                  <a:pt x="311847" y="22403"/>
                </a:cubicBezTo>
                <a:cubicBezTo>
                  <a:pt x="311847" y="10046"/>
                  <a:pt x="321910" y="0"/>
                  <a:pt x="334287" y="0"/>
                </a:cubicBezTo>
                <a:close/>
              </a:path>
            </a:pathLst>
          </a:custGeom>
          <a:gradFill>
            <a:gsLst>
              <a:gs pos="0">
                <a:srgbClr val="E03939"/>
              </a:gs>
              <a:gs pos="100000">
                <a:srgbClr val="B91919"/>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思源黑体 CN Light" panose="020B0300000000000000" pitchFamily="34" charset="-122"/>
            </a:endParaRPr>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 name="组合 12"/>
          <p:cNvGrpSpPr/>
          <p:nvPr/>
        </p:nvGrpSpPr>
        <p:grpSpPr>
          <a:xfrm>
            <a:off x="1825599" y="2519621"/>
            <a:ext cx="8563952" cy="655505"/>
            <a:chOff x="1863952" y="2231402"/>
            <a:chExt cx="8563952" cy="655505"/>
          </a:xfrm>
        </p:grpSpPr>
        <p:sp>
          <p:nvSpPr>
            <p:cNvPr id="14" name="矩形"/>
            <p:cNvSpPr/>
            <p:nvPr/>
          </p:nvSpPr>
          <p:spPr>
            <a:xfrm>
              <a:off x="1863952" y="2231402"/>
              <a:ext cx="8563952" cy="655505"/>
            </a:xfrm>
            <a:prstGeom prst="rect">
              <a:avLst/>
            </a:prstGeom>
            <a:noFill/>
            <a:ln w="3175" cap="flat" cmpd="sng" algn="ctr">
              <a:solidFill>
                <a:schemeClr val="accent1">
                  <a:alpha val="40000"/>
                </a:schemeClr>
              </a:solidFill>
              <a:prstDash val="solid"/>
              <a:miter lim="800000"/>
            </a:ln>
            <a:effectLst/>
          </p:spPr>
          <p:txBody>
            <a:bodyPr rtlCol="0" anchor="ctr"/>
            <a:lstStyle/>
            <a:p>
              <a:pPr algn="ctr">
                <a:defRPr/>
              </a:pPr>
              <a:endParaRPr lang="zh-CN" altLang="en-US" kern="0">
                <a:solidFill>
                  <a:prstClr val="white"/>
                </a:solidFill>
                <a:latin typeface="思源黑体 CN Light" panose="020B0300000000000000" pitchFamily="34" charset="-122"/>
                <a:cs typeface="+mn-ea"/>
                <a:sym typeface="+mn-lt"/>
              </a:endParaRPr>
            </a:p>
          </p:txBody>
        </p:sp>
        <p:sp>
          <p:nvSpPr>
            <p:cNvPr id="15" name="文本框"/>
            <p:cNvSpPr txBox="1"/>
            <p:nvPr/>
          </p:nvSpPr>
          <p:spPr>
            <a:xfrm>
              <a:off x="1986395" y="2328107"/>
              <a:ext cx="812800" cy="492443"/>
            </a:xfrm>
            <a:prstGeom prst="rect">
              <a:avLst/>
            </a:prstGeom>
            <a:noFill/>
          </p:spPr>
          <p:txBody>
            <a:bodyPr wrap="square" lIns="0" tIns="0" rIns="0" bIns="0" rtlCol="0">
              <a:spAutoFit/>
            </a:bodyPr>
            <a:lstStyle/>
            <a:p>
              <a:pPr algn="ctr">
                <a:defRPr/>
              </a:pPr>
              <a:r>
                <a:rPr lang="en-US" altLang="zh-CN" sz="3200" kern="0">
                  <a:solidFill>
                    <a:schemeClr val="accent1"/>
                  </a:solidFill>
                  <a:latin typeface="+mj-ea"/>
                  <a:ea typeface="+mj-ea"/>
                  <a:cs typeface="+mn-ea"/>
                  <a:sym typeface="+mn-lt"/>
                </a:rPr>
                <a:t>01</a:t>
              </a:r>
              <a:endParaRPr lang="zh-CN" altLang="en-US" sz="3200" kern="0">
                <a:solidFill>
                  <a:schemeClr val="accent1"/>
                </a:solidFill>
                <a:latin typeface="+mj-ea"/>
                <a:ea typeface="+mj-ea"/>
                <a:cs typeface="+mn-ea"/>
                <a:sym typeface="+mn-lt"/>
              </a:endParaRPr>
            </a:p>
          </p:txBody>
        </p:sp>
        <p:cxnSp>
          <p:nvCxnSpPr>
            <p:cNvPr id="16" name="直接连接符"/>
            <p:cNvCxnSpPr/>
            <p:nvPr/>
          </p:nvCxnSpPr>
          <p:spPr>
            <a:xfrm flipH="1">
              <a:off x="2921637" y="2282240"/>
              <a:ext cx="0" cy="564027"/>
            </a:xfrm>
            <a:prstGeom prst="line">
              <a:avLst/>
            </a:prstGeom>
            <a:noFill/>
            <a:ln w="3175" cap="flat" cmpd="sng" algn="ctr">
              <a:solidFill>
                <a:schemeClr val="accent1">
                  <a:alpha val="40000"/>
                </a:schemeClr>
              </a:solidFill>
              <a:prstDash val="solid"/>
              <a:miter lim="800000"/>
            </a:ln>
            <a:effectLst/>
          </p:spPr>
        </p:cxnSp>
        <p:sp>
          <p:nvSpPr>
            <p:cNvPr id="17" name="文本框"/>
            <p:cNvSpPr txBox="1"/>
            <p:nvPr/>
          </p:nvSpPr>
          <p:spPr>
            <a:xfrm>
              <a:off x="3139126" y="2362023"/>
              <a:ext cx="3040861" cy="430887"/>
            </a:xfrm>
            <a:prstGeom prst="rect">
              <a:avLst/>
            </a:prstGeom>
            <a:noFill/>
          </p:spPr>
          <p:txBody>
            <a:bodyPr wrap="square" lIns="0" tIns="0" rIns="0" bIns="0" rtlCol="0">
              <a:spAutoFit/>
            </a:bodyPr>
            <a:lstStyle/>
            <a:p>
              <a:pPr>
                <a:defRPr/>
              </a:pPr>
              <a:r>
                <a:rPr lang="zh-CN" altLang="en-US" sz="2800" kern="0">
                  <a:solidFill>
                    <a:prstClr val="black">
                      <a:lumMod val="75000"/>
                      <a:lumOff val="25000"/>
                    </a:prstClr>
                  </a:solidFill>
                  <a:latin typeface="+mj-ea"/>
                  <a:ea typeface="+mj-ea"/>
                  <a:cs typeface="+mn-ea"/>
                  <a:sym typeface="+mn-lt"/>
                </a:rPr>
                <a:t>此次班会的主题</a:t>
              </a:r>
            </a:p>
          </p:txBody>
        </p:sp>
        <p:sp>
          <p:nvSpPr>
            <p:cNvPr id="18" name="文本框 17"/>
            <p:cNvSpPr txBox="1"/>
            <p:nvPr/>
          </p:nvSpPr>
          <p:spPr>
            <a:xfrm>
              <a:off x="5888358" y="2486585"/>
              <a:ext cx="3614455" cy="276999"/>
            </a:xfrm>
            <a:prstGeom prst="rect">
              <a:avLst/>
            </a:prstGeom>
            <a:noFill/>
          </p:spPr>
          <p:txBody>
            <a:bodyPr wrap="square">
              <a:spAutoFit/>
            </a:bodyPr>
            <a:lstStyle/>
            <a:p>
              <a:r>
                <a:rPr lang="en-US" altLang="zh-CN" sz="1200" i="1" spc="300">
                  <a:solidFill>
                    <a:prstClr val="black">
                      <a:lumMod val="75000"/>
                      <a:lumOff val="25000"/>
                    </a:prstClr>
                  </a:solidFill>
                  <a:latin typeface="思源黑体 CN Light" panose="020B0300000000000000"/>
                </a:rPr>
                <a:t>The Topic Of The Class Meeting</a:t>
              </a:r>
              <a:endParaRPr lang="zh-CN" altLang="en-US" sz="1200" i="1" spc="300">
                <a:solidFill>
                  <a:prstClr val="black">
                    <a:lumMod val="75000"/>
                    <a:lumOff val="25000"/>
                  </a:prstClr>
                </a:solidFill>
                <a:latin typeface="思源黑体 CN Light" panose="020B0300000000000000"/>
              </a:endParaRPr>
            </a:p>
          </p:txBody>
        </p:sp>
      </p:grpSp>
      <p:grpSp>
        <p:nvGrpSpPr>
          <p:cNvPr id="20" name="组合 19"/>
          <p:cNvGrpSpPr/>
          <p:nvPr/>
        </p:nvGrpSpPr>
        <p:grpSpPr>
          <a:xfrm flipV="1">
            <a:off x="1551" y="0"/>
            <a:ext cx="12190415" cy="936107"/>
            <a:chOff x="1551" y="5949280"/>
            <a:chExt cx="12190415" cy="936107"/>
          </a:xfrm>
        </p:grpSpPr>
        <p:sp>
          <p:nvSpPr>
            <p:cNvPr id="21" name="矩形 1"/>
            <p:cNvSpPr/>
            <p:nvPr userDrawn="1"/>
          </p:nvSpPr>
          <p:spPr>
            <a:xfrm flipH="1">
              <a:off x="1551" y="5949280"/>
              <a:ext cx="12190413" cy="903798"/>
            </a:xfrm>
            <a:custGeom>
              <a:avLst/>
              <a:gdLst>
                <a:gd name="connsiteX0" fmla="*/ 0 w 12190413"/>
                <a:gd name="connsiteY0" fmla="*/ 0 h 476672"/>
                <a:gd name="connsiteX1" fmla="*/ 12190413 w 12190413"/>
                <a:gd name="connsiteY1" fmla="*/ 0 h 476672"/>
                <a:gd name="connsiteX2" fmla="*/ 12190413 w 12190413"/>
                <a:gd name="connsiteY2" fmla="*/ 476672 h 476672"/>
                <a:gd name="connsiteX3" fmla="*/ 0 w 12190413"/>
                <a:gd name="connsiteY3" fmla="*/ 476672 h 476672"/>
                <a:gd name="connsiteX4" fmla="*/ 0 w 12190413"/>
                <a:gd name="connsiteY4" fmla="*/ 0 h 476672"/>
                <a:gd name="connsiteX0-1" fmla="*/ 0 w 12190413"/>
                <a:gd name="connsiteY0-2" fmla="*/ 0 h 476672"/>
                <a:gd name="connsiteX1-3" fmla="*/ 12190413 w 12190413"/>
                <a:gd name="connsiteY1-4" fmla="*/ 0 h 476672"/>
                <a:gd name="connsiteX2-5" fmla="*/ 12190413 w 12190413"/>
                <a:gd name="connsiteY2-6" fmla="*/ 476672 h 476672"/>
                <a:gd name="connsiteX3-7" fmla="*/ 0 w 12190413"/>
                <a:gd name="connsiteY3-8" fmla="*/ 476672 h 476672"/>
                <a:gd name="connsiteX4-9" fmla="*/ 0 w 12190413"/>
                <a:gd name="connsiteY4-10" fmla="*/ 0 h 476672"/>
                <a:gd name="connsiteX0-11" fmla="*/ 0 w 12190413"/>
                <a:gd name="connsiteY0-12" fmla="*/ 93402 h 570074"/>
                <a:gd name="connsiteX1-13" fmla="*/ 12190413 w 12190413"/>
                <a:gd name="connsiteY1-14" fmla="*/ 93402 h 570074"/>
                <a:gd name="connsiteX2-15" fmla="*/ 12190413 w 12190413"/>
                <a:gd name="connsiteY2-16" fmla="*/ 570074 h 570074"/>
                <a:gd name="connsiteX3-17" fmla="*/ 0 w 12190413"/>
                <a:gd name="connsiteY3-18" fmla="*/ 570074 h 570074"/>
                <a:gd name="connsiteX4-19" fmla="*/ 0 w 12190413"/>
                <a:gd name="connsiteY4-20" fmla="*/ 93402 h 570074"/>
                <a:gd name="connsiteX0-21" fmla="*/ 0 w 12190413"/>
                <a:gd name="connsiteY0-22" fmla="*/ 67132 h 543804"/>
                <a:gd name="connsiteX1-23" fmla="*/ 12190413 w 12190413"/>
                <a:gd name="connsiteY1-24" fmla="*/ 67132 h 543804"/>
                <a:gd name="connsiteX2-25" fmla="*/ 12190413 w 12190413"/>
                <a:gd name="connsiteY2-26" fmla="*/ 543804 h 543804"/>
                <a:gd name="connsiteX3-27" fmla="*/ 0 w 12190413"/>
                <a:gd name="connsiteY3-28" fmla="*/ 543804 h 543804"/>
                <a:gd name="connsiteX4-29" fmla="*/ 0 w 12190413"/>
                <a:gd name="connsiteY4-30" fmla="*/ 67132 h 543804"/>
                <a:gd name="connsiteX0-31" fmla="*/ 0 w 12190413"/>
                <a:gd name="connsiteY0-32" fmla="*/ 104889 h 581561"/>
                <a:gd name="connsiteX1-33" fmla="*/ 12190413 w 12190413"/>
                <a:gd name="connsiteY1-34" fmla="*/ 104889 h 581561"/>
                <a:gd name="connsiteX2-35" fmla="*/ 12190413 w 12190413"/>
                <a:gd name="connsiteY2-36" fmla="*/ 581561 h 581561"/>
                <a:gd name="connsiteX3-37" fmla="*/ 0 w 12190413"/>
                <a:gd name="connsiteY3-38" fmla="*/ 581561 h 581561"/>
                <a:gd name="connsiteX4-39" fmla="*/ 0 w 12190413"/>
                <a:gd name="connsiteY4-40" fmla="*/ 104889 h 581561"/>
                <a:gd name="connsiteX0-41" fmla="*/ 0 w 12190413"/>
                <a:gd name="connsiteY0-42" fmla="*/ 149192 h 476672"/>
                <a:gd name="connsiteX1-43" fmla="*/ 12190413 w 12190413"/>
                <a:gd name="connsiteY1-44" fmla="*/ 0 h 476672"/>
                <a:gd name="connsiteX2-45" fmla="*/ 12190413 w 12190413"/>
                <a:gd name="connsiteY2-46" fmla="*/ 476672 h 476672"/>
                <a:gd name="connsiteX3-47" fmla="*/ 0 w 12190413"/>
                <a:gd name="connsiteY3-48" fmla="*/ 476672 h 476672"/>
                <a:gd name="connsiteX4-49" fmla="*/ 0 w 12190413"/>
                <a:gd name="connsiteY4-50" fmla="*/ 149192 h 476672"/>
                <a:gd name="connsiteX0-51" fmla="*/ 0 w 12190413"/>
                <a:gd name="connsiteY0-52" fmla="*/ 177492 h 504972"/>
                <a:gd name="connsiteX1-53" fmla="*/ 12190413 w 12190413"/>
                <a:gd name="connsiteY1-54" fmla="*/ 28300 h 504972"/>
                <a:gd name="connsiteX2-55" fmla="*/ 12190413 w 12190413"/>
                <a:gd name="connsiteY2-56" fmla="*/ 504972 h 504972"/>
                <a:gd name="connsiteX3-57" fmla="*/ 0 w 12190413"/>
                <a:gd name="connsiteY3-58" fmla="*/ 504972 h 504972"/>
                <a:gd name="connsiteX4-59" fmla="*/ 0 w 12190413"/>
                <a:gd name="connsiteY4-60" fmla="*/ 177492 h 504972"/>
              </a:gdLst>
              <a:ahLst/>
              <a:cxnLst>
                <a:cxn ang="0">
                  <a:pos x="connsiteX0-1" y="connsiteY0-2"/>
                </a:cxn>
                <a:cxn ang="0">
                  <a:pos x="connsiteX1-3" y="connsiteY1-4"/>
                </a:cxn>
                <a:cxn ang="0">
                  <a:pos x="connsiteX2-5" y="connsiteY2-6"/>
                </a:cxn>
                <a:cxn ang="0">
                  <a:pos x="connsiteX3-7" y="connsiteY3-8"/>
                </a:cxn>
                <a:cxn ang="0">
                  <a:pos x="connsiteX4-9" y="connsiteY4-10"/>
                </a:cxn>
              </a:cxnLst>
              <a:rect l="l" t="t" r="r" b="b"/>
              <a:pathLst>
                <a:path w="12190413" h="504972">
                  <a:moveTo>
                    <a:pt x="0" y="177492"/>
                  </a:moveTo>
                  <a:cubicBezTo>
                    <a:pt x="4484385" y="-446815"/>
                    <a:pt x="9026828" y="841100"/>
                    <a:pt x="12190413" y="28300"/>
                  </a:cubicBezTo>
                  <a:lnTo>
                    <a:pt x="12190413" y="504972"/>
                  </a:lnTo>
                  <a:lnTo>
                    <a:pt x="0" y="504972"/>
                  </a:lnTo>
                  <a:lnTo>
                    <a:pt x="0" y="177492"/>
                  </a:lnTo>
                  <a:close/>
                </a:path>
              </a:pathLst>
            </a:custGeom>
            <a:gradFill>
              <a:gsLst>
                <a:gs pos="0">
                  <a:srgbClr val="E03939"/>
                </a:gs>
                <a:gs pos="100000">
                  <a:srgbClr val="B91919"/>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CN Light" panose="020B0300000000000000" pitchFamily="34" charset="-122"/>
              </a:endParaRPr>
            </a:p>
          </p:txBody>
        </p:sp>
        <p:sp>
          <p:nvSpPr>
            <p:cNvPr id="22" name="矩形 1"/>
            <p:cNvSpPr/>
            <p:nvPr userDrawn="1"/>
          </p:nvSpPr>
          <p:spPr>
            <a:xfrm>
              <a:off x="1553" y="6000812"/>
              <a:ext cx="12190413" cy="884575"/>
            </a:xfrm>
            <a:custGeom>
              <a:avLst/>
              <a:gdLst>
                <a:gd name="connsiteX0" fmla="*/ 0 w 12190413"/>
                <a:gd name="connsiteY0" fmla="*/ 0 h 476672"/>
                <a:gd name="connsiteX1" fmla="*/ 12190413 w 12190413"/>
                <a:gd name="connsiteY1" fmla="*/ 0 h 476672"/>
                <a:gd name="connsiteX2" fmla="*/ 12190413 w 12190413"/>
                <a:gd name="connsiteY2" fmla="*/ 476672 h 476672"/>
                <a:gd name="connsiteX3" fmla="*/ 0 w 12190413"/>
                <a:gd name="connsiteY3" fmla="*/ 476672 h 476672"/>
                <a:gd name="connsiteX4" fmla="*/ 0 w 12190413"/>
                <a:gd name="connsiteY4" fmla="*/ 0 h 476672"/>
                <a:gd name="connsiteX0-1" fmla="*/ 0 w 12190413"/>
                <a:gd name="connsiteY0-2" fmla="*/ 0 h 476672"/>
                <a:gd name="connsiteX1-3" fmla="*/ 12190413 w 12190413"/>
                <a:gd name="connsiteY1-4" fmla="*/ 0 h 476672"/>
                <a:gd name="connsiteX2-5" fmla="*/ 12190413 w 12190413"/>
                <a:gd name="connsiteY2-6" fmla="*/ 476672 h 476672"/>
                <a:gd name="connsiteX3-7" fmla="*/ 0 w 12190413"/>
                <a:gd name="connsiteY3-8" fmla="*/ 476672 h 476672"/>
                <a:gd name="connsiteX4-9" fmla="*/ 0 w 12190413"/>
                <a:gd name="connsiteY4-10" fmla="*/ 0 h 476672"/>
                <a:gd name="connsiteX0-11" fmla="*/ 0 w 12190413"/>
                <a:gd name="connsiteY0-12" fmla="*/ 93402 h 570074"/>
                <a:gd name="connsiteX1-13" fmla="*/ 12190413 w 12190413"/>
                <a:gd name="connsiteY1-14" fmla="*/ 93402 h 570074"/>
                <a:gd name="connsiteX2-15" fmla="*/ 12190413 w 12190413"/>
                <a:gd name="connsiteY2-16" fmla="*/ 570074 h 570074"/>
                <a:gd name="connsiteX3-17" fmla="*/ 0 w 12190413"/>
                <a:gd name="connsiteY3-18" fmla="*/ 570074 h 570074"/>
                <a:gd name="connsiteX4-19" fmla="*/ 0 w 12190413"/>
                <a:gd name="connsiteY4-20" fmla="*/ 93402 h 570074"/>
                <a:gd name="connsiteX0-21" fmla="*/ 0 w 12190413"/>
                <a:gd name="connsiteY0-22" fmla="*/ 67132 h 543804"/>
                <a:gd name="connsiteX1-23" fmla="*/ 12190413 w 12190413"/>
                <a:gd name="connsiteY1-24" fmla="*/ 67132 h 543804"/>
                <a:gd name="connsiteX2-25" fmla="*/ 12190413 w 12190413"/>
                <a:gd name="connsiteY2-26" fmla="*/ 543804 h 543804"/>
                <a:gd name="connsiteX3-27" fmla="*/ 0 w 12190413"/>
                <a:gd name="connsiteY3-28" fmla="*/ 543804 h 543804"/>
                <a:gd name="connsiteX4-29" fmla="*/ 0 w 12190413"/>
                <a:gd name="connsiteY4-30" fmla="*/ 67132 h 543804"/>
                <a:gd name="connsiteX0-31" fmla="*/ 0 w 12190413"/>
                <a:gd name="connsiteY0-32" fmla="*/ 104889 h 581561"/>
                <a:gd name="connsiteX1-33" fmla="*/ 12190413 w 12190413"/>
                <a:gd name="connsiteY1-34" fmla="*/ 104889 h 581561"/>
                <a:gd name="connsiteX2-35" fmla="*/ 12190413 w 12190413"/>
                <a:gd name="connsiteY2-36" fmla="*/ 581561 h 581561"/>
                <a:gd name="connsiteX3-37" fmla="*/ 0 w 12190413"/>
                <a:gd name="connsiteY3-38" fmla="*/ 581561 h 581561"/>
                <a:gd name="connsiteX4-39" fmla="*/ 0 w 12190413"/>
                <a:gd name="connsiteY4-40" fmla="*/ 104889 h 581561"/>
                <a:gd name="connsiteX0-41" fmla="*/ 0 w 12190413"/>
                <a:gd name="connsiteY0-42" fmla="*/ 149192 h 476672"/>
                <a:gd name="connsiteX1-43" fmla="*/ 12190413 w 12190413"/>
                <a:gd name="connsiteY1-44" fmla="*/ 0 h 476672"/>
                <a:gd name="connsiteX2-45" fmla="*/ 12190413 w 12190413"/>
                <a:gd name="connsiteY2-46" fmla="*/ 476672 h 476672"/>
                <a:gd name="connsiteX3-47" fmla="*/ 0 w 12190413"/>
                <a:gd name="connsiteY3-48" fmla="*/ 476672 h 476672"/>
                <a:gd name="connsiteX4-49" fmla="*/ 0 w 12190413"/>
                <a:gd name="connsiteY4-50" fmla="*/ 149192 h 476672"/>
                <a:gd name="connsiteX0-51" fmla="*/ 0 w 12190413"/>
                <a:gd name="connsiteY0-52" fmla="*/ 177492 h 504972"/>
                <a:gd name="connsiteX1-53" fmla="*/ 12190413 w 12190413"/>
                <a:gd name="connsiteY1-54" fmla="*/ 28300 h 504972"/>
                <a:gd name="connsiteX2-55" fmla="*/ 12190413 w 12190413"/>
                <a:gd name="connsiteY2-56" fmla="*/ 504972 h 504972"/>
                <a:gd name="connsiteX3-57" fmla="*/ 0 w 12190413"/>
                <a:gd name="connsiteY3-58" fmla="*/ 504972 h 504972"/>
                <a:gd name="connsiteX4-59" fmla="*/ 0 w 12190413"/>
                <a:gd name="connsiteY4-60" fmla="*/ 177492 h 504972"/>
                <a:gd name="connsiteX0-61" fmla="*/ 0 w 12190413"/>
                <a:gd name="connsiteY0-62" fmla="*/ 166751 h 494231"/>
                <a:gd name="connsiteX1-63" fmla="*/ 12190413 w 12190413"/>
                <a:gd name="connsiteY1-64" fmla="*/ 17559 h 494231"/>
                <a:gd name="connsiteX2-65" fmla="*/ 12190413 w 12190413"/>
                <a:gd name="connsiteY2-66" fmla="*/ 494231 h 494231"/>
                <a:gd name="connsiteX3-67" fmla="*/ 0 w 12190413"/>
                <a:gd name="connsiteY3-68" fmla="*/ 494231 h 494231"/>
                <a:gd name="connsiteX4-69" fmla="*/ 0 w 12190413"/>
                <a:gd name="connsiteY4-70" fmla="*/ 166751 h 494231"/>
              </a:gdLst>
              <a:ahLst/>
              <a:cxnLst>
                <a:cxn ang="0">
                  <a:pos x="connsiteX0-1" y="connsiteY0-2"/>
                </a:cxn>
                <a:cxn ang="0">
                  <a:pos x="connsiteX1-3" y="connsiteY1-4"/>
                </a:cxn>
                <a:cxn ang="0">
                  <a:pos x="connsiteX2-5" y="connsiteY2-6"/>
                </a:cxn>
                <a:cxn ang="0">
                  <a:pos x="connsiteX3-7" y="connsiteY3-8"/>
                </a:cxn>
                <a:cxn ang="0">
                  <a:pos x="connsiteX4-9" y="connsiteY4-10"/>
                </a:cxn>
              </a:cxnLst>
              <a:rect l="l" t="t" r="r" b="b"/>
              <a:pathLst>
                <a:path w="12190413" h="494231">
                  <a:moveTo>
                    <a:pt x="0" y="166751"/>
                  </a:moveTo>
                  <a:cubicBezTo>
                    <a:pt x="4484385" y="-457556"/>
                    <a:pt x="9675221" y="940219"/>
                    <a:pt x="12190413" y="17559"/>
                  </a:cubicBezTo>
                  <a:lnTo>
                    <a:pt x="12190413" y="494231"/>
                  </a:lnTo>
                  <a:lnTo>
                    <a:pt x="0" y="494231"/>
                  </a:lnTo>
                  <a:lnTo>
                    <a:pt x="0" y="166751"/>
                  </a:lnTo>
                  <a:close/>
                </a:path>
              </a:pathLst>
            </a:custGeom>
            <a:gradFill>
              <a:gsLst>
                <a:gs pos="0">
                  <a:srgbClr val="E03939"/>
                </a:gs>
                <a:gs pos="100000">
                  <a:srgbClr val="B91919"/>
                </a:gs>
              </a:gsLst>
              <a:lin ang="4200000" scaled="0"/>
            </a:gradFill>
            <a:ln>
              <a:noFill/>
            </a:ln>
            <a:effectLst>
              <a:outerShdw blurRad="254000" dist="38100" dir="19200000"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CN Light" panose="020B0300000000000000" pitchFamily="34" charset="-122"/>
              </a:endParaRPr>
            </a:p>
          </p:txBody>
        </p:sp>
      </p:grpSp>
      <p:grpSp>
        <p:nvGrpSpPr>
          <p:cNvPr id="23" name="组合 22"/>
          <p:cNvGrpSpPr/>
          <p:nvPr/>
        </p:nvGrpSpPr>
        <p:grpSpPr>
          <a:xfrm>
            <a:off x="1825599" y="3468021"/>
            <a:ext cx="8563952" cy="655505"/>
            <a:chOff x="1863952" y="2231402"/>
            <a:chExt cx="8563952" cy="655505"/>
          </a:xfrm>
        </p:grpSpPr>
        <p:sp>
          <p:nvSpPr>
            <p:cNvPr id="24" name="矩形"/>
            <p:cNvSpPr/>
            <p:nvPr/>
          </p:nvSpPr>
          <p:spPr>
            <a:xfrm>
              <a:off x="1863952" y="2231402"/>
              <a:ext cx="8563952" cy="655505"/>
            </a:xfrm>
            <a:prstGeom prst="rect">
              <a:avLst/>
            </a:prstGeom>
            <a:noFill/>
            <a:ln w="3175" cap="flat" cmpd="sng" algn="ctr">
              <a:solidFill>
                <a:schemeClr val="accent1">
                  <a:alpha val="40000"/>
                </a:schemeClr>
              </a:solidFill>
              <a:prstDash val="solid"/>
              <a:miter lim="800000"/>
            </a:ln>
            <a:effectLst/>
          </p:spPr>
          <p:txBody>
            <a:bodyPr rtlCol="0" anchor="ctr"/>
            <a:lstStyle/>
            <a:p>
              <a:pPr algn="ctr">
                <a:defRPr/>
              </a:pPr>
              <a:endParaRPr lang="zh-CN" altLang="en-US" kern="0">
                <a:solidFill>
                  <a:prstClr val="white"/>
                </a:solidFill>
                <a:latin typeface="思源黑体 CN Light" panose="020B0300000000000000" pitchFamily="34" charset="-122"/>
                <a:cs typeface="+mn-ea"/>
                <a:sym typeface="+mn-lt"/>
              </a:endParaRPr>
            </a:p>
          </p:txBody>
        </p:sp>
        <p:sp>
          <p:nvSpPr>
            <p:cNvPr id="25" name="文本框"/>
            <p:cNvSpPr txBox="1"/>
            <p:nvPr/>
          </p:nvSpPr>
          <p:spPr>
            <a:xfrm>
              <a:off x="1986395" y="2328107"/>
              <a:ext cx="812800" cy="492443"/>
            </a:xfrm>
            <a:prstGeom prst="rect">
              <a:avLst/>
            </a:prstGeom>
            <a:noFill/>
          </p:spPr>
          <p:txBody>
            <a:bodyPr wrap="square" lIns="0" tIns="0" rIns="0" bIns="0" rtlCol="0">
              <a:spAutoFit/>
            </a:bodyPr>
            <a:lstStyle/>
            <a:p>
              <a:pPr algn="ctr">
                <a:defRPr/>
              </a:pPr>
              <a:r>
                <a:rPr lang="en-US" altLang="zh-CN" sz="3200" kern="0">
                  <a:solidFill>
                    <a:schemeClr val="accent1"/>
                  </a:solidFill>
                  <a:latin typeface="+mj-ea"/>
                  <a:ea typeface="+mj-ea"/>
                  <a:cs typeface="+mn-ea"/>
                  <a:sym typeface="+mn-lt"/>
                </a:rPr>
                <a:t>02</a:t>
              </a:r>
              <a:endParaRPr lang="zh-CN" altLang="en-US" sz="3200" kern="0">
                <a:solidFill>
                  <a:schemeClr val="accent1"/>
                </a:solidFill>
                <a:latin typeface="+mj-ea"/>
                <a:ea typeface="+mj-ea"/>
                <a:cs typeface="+mn-ea"/>
                <a:sym typeface="+mn-lt"/>
              </a:endParaRPr>
            </a:p>
          </p:txBody>
        </p:sp>
        <p:cxnSp>
          <p:nvCxnSpPr>
            <p:cNvPr id="26" name="直接连接符"/>
            <p:cNvCxnSpPr/>
            <p:nvPr/>
          </p:nvCxnSpPr>
          <p:spPr>
            <a:xfrm flipH="1">
              <a:off x="2921637" y="2282240"/>
              <a:ext cx="0" cy="564027"/>
            </a:xfrm>
            <a:prstGeom prst="line">
              <a:avLst/>
            </a:prstGeom>
            <a:noFill/>
            <a:ln w="3175" cap="flat" cmpd="sng" algn="ctr">
              <a:solidFill>
                <a:schemeClr val="accent1">
                  <a:alpha val="40000"/>
                </a:schemeClr>
              </a:solidFill>
              <a:prstDash val="solid"/>
              <a:miter lim="800000"/>
            </a:ln>
            <a:effectLst/>
          </p:spPr>
        </p:cxnSp>
        <p:sp>
          <p:nvSpPr>
            <p:cNvPr id="27" name="文本框"/>
            <p:cNvSpPr txBox="1"/>
            <p:nvPr/>
          </p:nvSpPr>
          <p:spPr>
            <a:xfrm>
              <a:off x="3139126" y="2362023"/>
              <a:ext cx="3040861" cy="430887"/>
            </a:xfrm>
            <a:prstGeom prst="rect">
              <a:avLst/>
            </a:prstGeom>
            <a:noFill/>
          </p:spPr>
          <p:txBody>
            <a:bodyPr wrap="square" lIns="0" tIns="0" rIns="0" bIns="0" rtlCol="0">
              <a:spAutoFit/>
            </a:bodyPr>
            <a:lstStyle/>
            <a:p>
              <a:pPr>
                <a:defRPr/>
              </a:pPr>
              <a:r>
                <a:rPr lang="zh-CN" altLang="en-US" sz="2800" kern="0">
                  <a:solidFill>
                    <a:prstClr val="black">
                      <a:lumMod val="75000"/>
                      <a:lumOff val="25000"/>
                    </a:prstClr>
                  </a:solidFill>
                  <a:latin typeface="+mj-ea"/>
                  <a:ea typeface="+mj-ea"/>
                  <a:cs typeface="+mn-ea"/>
                  <a:sym typeface="+mn-lt"/>
                </a:rPr>
                <a:t>了解艾滋病</a:t>
              </a:r>
            </a:p>
          </p:txBody>
        </p:sp>
        <p:sp>
          <p:nvSpPr>
            <p:cNvPr id="28" name="文本框 27"/>
            <p:cNvSpPr txBox="1"/>
            <p:nvPr/>
          </p:nvSpPr>
          <p:spPr>
            <a:xfrm>
              <a:off x="5888358" y="2486585"/>
              <a:ext cx="3614455" cy="276999"/>
            </a:xfrm>
            <a:prstGeom prst="rect">
              <a:avLst/>
            </a:prstGeom>
            <a:noFill/>
          </p:spPr>
          <p:txBody>
            <a:bodyPr wrap="square">
              <a:spAutoFit/>
            </a:bodyPr>
            <a:lstStyle/>
            <a:p>
              <a:r>
                <a:rPr lang="en-US" altLang="zh-CN" sz="1200" i="1" spc="300">
                  <a:solidFill>
                    <a:prstClr val="black">
                      <a:lumMod val="75000"/>
                      <a:lumOff val="25000"/>
                    </a:prstClr>
                  </a:solidFill>
                  <a:latin typeface="思源黑体 CN Light" panose="020B0300000000000000"/>
                </a:rPr>
                <a:t>What Is AIDS</a:t>
              </a:r>
              <a:endParaRPr lang="zh-CN" altLang="en-US" sz="1200" i="1" spc="300">
                <a:solidFill>
                  <a:prstClr val="black">
                    <a:lumMod val="75000"/>
                    <a:lumOff val="25000"/>
                  </a:prstClr>
                </a:solidFill>
                <a:latin typeface="思源黑体 CN Light" panose="020B0300000000000000"/>
              </a:endParaRPr>
            </a:p>
          </p:txBody>
        </p:sp>
      </p:grpSp>
      <p:grpSp>
        <p:nvGrpSpPr>
          <p:cNvPr id="29" name="组合 28"/>
          <p:cNvGrpSpPr/>
          <p:nvPr/>
        </p:nvGrpSpPr>
        <p:grpSpPr>
          <a:xfrm>
            <a:off x="1825599" y="4416421"/>
            <a:ext cx="8563952" cy="655505"/>
            <a:chOff x="1863952" y="2231402"/>
            <a:chExt cx="8563952" cy="655505"/>
          </a:xfrm>
        </p:grpSpPr>
        <p:sp>
          <p:nvSpPr>
            <p:cNvPr id="30" name="矩形"/>
            <p:cNvSpPr/>
            <p:nvPr/>
          </p:nvSpPr>
          <p:spPr>
            <a:xfrm>
              <a:off x="1863952" y="2231402"/>
              <a:ext cx="8563952" cy="655505"/>
            </a:xfrm>
            <a:prstGeom prst="rect">
              <a:avLst/>
            </a:prstGeom>
            <a:noFill/>
            <a:ln w="3175" cap="flat" cmpd="sng" algn="ctr">
              <a:solidFill>
                <a:schemeClr val="accent1">
                  <a:alpha val="40000"/>
                </a:schemeClr>
              </a:solidFill>
              <a:prstDash val="solid"/>
              <a:miter lim="800000"/>
            </a:ln>
            <a:effectLst/>
          </p:spPr>
          <p:txBody>
            <a:bodyPr rtlCol="0" anchor="ctr"/>
            <a:lstStyle/>
            <a:p>
              <a:pPr algn="ctr">
                <a:defRPr/>
              </a:pPr>
              <a:endParaRPr lang="zh-CN" altLang="en-US" kern="0">
                <a:solidFill>
                  <a:prstClr val="white"/>
                </a:solidFill>
                <a:latin typeface="思源黑体 CN Light" panose="020B0300000000000000" pitchFamily="34" charset="-122"/>
                <a:cs typeface="+mn-ea"/>
                <a:sym typeface="+mn-lt"/>
              </a:endParaRPr>
            </a:p>
          </p:txBody>
        </p:sp>
        <p:sp>
          <p:nvSpPr>
            <p:cNvPr id="31" name="文本框"/>
            <p:cNvSpPr txBox="1"/>
            <p:nvPr/>
          </p:nvSpPr>
          <p:spPr>
            <a:xfrm>
              <a:off x="1986395" y="2328107"/>
              <a:ext cx="812800" cy="492443"/>
            </a:xfrm>
            <a:prstGeom prst="rect">
              <a:avLst/>
            </a:prstGeom>
            <a:noFill/>
          </p:spPr>
          <p:txBody>
            <a:bodyPr wrap="square" lIns="0" tIns="0" rIns="0" bIns="0" rtlCol="0">
              <a:spAutoFit/>
            </a:bodyPr>
            <a:lstStyle/>
            <a:p>
              <a:pPr algn="ctr">
                <a:defRPr/>
              </a:pPr>
              <a:r>
                <a:rPr lang="en-US" altLang="zh-CN" sz="3200" kern="0">
                  <a:solidFill>
                    <a:schemeClr val="accent1"/>
                  </a:solidFill>
                  <a:latin typeface="+mj-ea"/>
                  <a:ea typeface="+mj-ea"/>
                  <a:cs typeface="+mn-ea"/>
                  <a:sym typeface="+mn-lt"/>
                </a:rPr>
                <a:t>03</a:t>
              </a:r>
              <a:endParaRPr lang="zh-CN" altLang="en-US" sz="3200" kern="0">
                <a:solidFill>
                  <a:schemeClr val="accent1"/>
                </a:solidFill>
                <a:latin typeface="+mj-ea"/>
                <a:ea typeface="+mj-ea"/>
                <a:cs typeface="+mn-ea"/>
                <a:sym typeface="+mn-lt"/>
              </a:endParaRPr>
            </a:p>
          </p:txBody>
        </p:sp>
        <p:cxnSp>
          <p:nvCxnSpPr>
            <p:cNvPr id="32" name="直接连接符"/>
            <p:cNvCxnSpPr/>
            <p:nvPr/>
          </p:nvCxnSpPr>
          <p:spPr>
            <a:xfrm flipH="1">
              <a:off x="2921637" y="2282240"/>
              <a:ext cx="0" cy="564027"/>
            </a:xfrm>
            <a:prstGeom prst="line">
              <a:avLst/>
            </a:prstGeom>
            <a:noFill/>
            <a:ln w="3175" cap="flat" cmpd="sng" algn="ctr">
              <a:solidFill>
                <a:schemeClr val="accent1">
                  <a:alpha val="40000"/>
                </a:schemeClr>
              </a:solidFill>
              <a:prstDash val="solid"/>
              <a:miter lim="800000"/>
            </a:ln>
            <a:effectLst/>
          </p:spPr>
        </p:cxnSp>
        <p:sp>
          <p:nvSpPr>
            <p:cNvPr id="33" name="文本框"/>
            <p:cNvSpPr txBox="1"/>
            <p:nvPr/>
          </p:nvSpPr>
          <p:spPr>
            <a:xfrm>
              <a:off x="3139126" y="2362023"/>
              <a:ext cx="3040861" cy="430887"/>
            </a:xfrm>
            <a:prstGeom prst="rect">
              <a:avLst/>
            </a:prstGeom>
            <a:noFill/>
          </p:spPr>
          <p:txBody>
            <a:bodyPr wrap="square" lIns="0" tIns="0" rIns="0" bIns="0" rtlCol="0">
              <a:spAutoFit/>
            </a:bodyPr>
            <a:lstStyle/>
            <a:p>
              <a:pPr>
                <a:defRPr/>
              </a:pPr>
              <a:r>
                <a:rPr lang="zh-CN" altLang="en-US" sz="2800" kern="0">
                  <a:solidFill>
                    <a:prstClr val="black">
                      <a:lumMod val="75000"/>
                      <a:lumOff val="25000"/>
                    </a:prstClr>
                  </a:solidFill>
                  <a:latin typeface="+mj-ea"/>
                  <a:ea typeface="+mj-ea"/>
                  <a:cs typeface="+mn-ea"/>
                  <a:sym typeface="+mn-lt"/>
                </a:rPr>
                <a:t>艾滋病的传播途径</a:t>
              </a:r>
            </a:p>
          </p:txBody>
        </p:sp>
        <p:sp>
          <p:nvSpPr>
            <p:cNvPr id="34" name="文本框 33"/>
            <p:cNvSpPr txBox="1"/>
            <p:nvPr/>
          </p:nvSpPr>
          <p:spPr>
            <a:xfrm>
              <a:off x="5888358" y="2486585"/>
              <a:ext cx="3614455" cy="276999"/>
            </a:xfrm>
            <a:prstGeom prst="rect">
              <a:avLst/>
            </a:prstGeom>
            <a:noFill/>
          </p:spPr>
          <p:txBody>
            <a:bodyPr wrap="square">
              <a:spAutoFit/>
            </a:bodyPr>
            <a:lstStyle/>
            <a:p>
              <a:r>
                <a:rPr lang="en-US" altLang="zh-CN" sz="1200" i="1" spc="300">
                  <a:solidFill>
                    <a:prstClr val="black">
                      <a:lumMod val="75000"/>
                      <a:lumOff val="25000"/>
                    </a:prstClr>
                  </a:solidFill>
                  <a:latin typeface="思源黑体 CN Light" panose="020B0300000000000000"/>
                </a:rPr>
                <a:t>How AIDS  Transmitted</a:t>
              </a:r>
              <a:endParaRPr lang="zh-CN" altLang="en-US" sz="1200" i="1" spc="300">
                <a:solidFill>
                  <a:prstClr val="black">
                    <a:lumMod val="75000"/>
                    <a:lumOff val="25000"/>
                  </a:prstClr>
                </a:solidFill>
                <a:latin typeface="思源黑体 CN Light" panose="020B0300000000000000"/>
              </a:endParaRPr>
            </a:p>
          </p:txBody>
        </p:sp>
      </p:grpSp>
      <p:grpSp>
        <p:nvGrpSpPr>
          <p:cNvPr id="35" name="组合 34"/>
          <p:cNvGrpSpPr/>
          <p:nvPr/>
        </p:nvGrpSpPr>
        <p:grpSpPr>
          <a:xfrm>
            <a:off x="1825599" y="5364821"/>
            <a:ext cx="8563952" cy="655505"/>
            <a:chOff x="1863952" y="2231402"/>
            <a:chExt cx="8563952" cy="655505"/>
          </a:xfrm>
        </p:grpSpPr>
        <p:sp>
          <p:nvSpPr>
            <p:cNvPr id="36" name="矩形"/>
            <p:cNvSpPr/>
            <p:nvPr/>
          </p:nvSpPr>
          <p:spPr>
            <a:xfrm>
              <a:off x="1863952" y="2231402"/>
              <a:ext cx="8563952" cy="655505"/>
            </a:xfrm>
            <a:prstGeom prst="rect">
              <a:avLst/>
            </a:prstGeom>
            <a:noFill/>
            <a:ln w="3175" cap="flat" cmpd="sng" algn="ctr">
              <a:solidFill>
                <a:schemeClr val="accent1">
                  <a:alpha val="40000"/>
                </a:schemeClr>
              </a:solidFill>
              <a:prstDash val="solid"/>
              <a:miter lim="800000"/>
            </a:ln>
            <a:effectLst/>
          </p:spPr>
          <p:txBody>
            <a:bodyPr rtlCol="0" anchor="ctr"/>
            <a:lstStyle/>
            <a:p>
              <a:pPr algn="ctr">
                <a:defRPr/>
              </a:pPr>
              <a:endParaRPr lang="zh-CN" altLang="en-US" kern="0">
                <a:solidFill>
                  <a:prstClr val="white"/>
                </a:solidFill>
                <a:latin typeface="思源黑体 CN Light" panose="020B0300000000000000" pitchFamily="34" charset="-122"/>
                <a:cs typeface="+mn-ea"/>
                <a:sym typeface="+mn-lt"/>
              </a:endParaRPr>
            </a:p>
          </p:txBody>
        </p:sp>
        <p:sp>
          <p:nvSpPr>
            <p:cNvPr id="37" name="文本框"/>
            <p:cNvSpPr txBox="1"/>
            <p:nvPr/>
          </p:nvSpPr>
          <p:spPr>
            <a:xfrm>
              <a:off x="1986395" y="2328107"/>
              <a:ext cx="812800" cy="492443"/>
            </a:xfrm>
            <a:prstGeom prst="rect">
              <a:avLst/>
            </a:prstGeom>
            <a:noFill/>
          </p:spPr>
          <p:txBody>
            <a:bodyPr wrap="square" lIns="0" tIns="0" rIns="0" bIns="0" rtlCol="0">
              <a:spAutoFit/>
            </a:bodyPr>
            <a:lstStyle/>
            <a:p>
              <a:pPr algn="ctr">
                <a:defRPr/>
              </a:pPr>
              <a:r>
                <a:rPr lang="en-US" altLang="zh-CN" sz="3200" kern="0">
                  <a:solidFill>
                    <a:schemeClr val="accent1"/>
                  </a:solidFill>
                  <a:latin typeface="+mj-ea"/>
                  <a:ea typeface="+mj-ea"/>
                  <a:cs typeface="+mn-ea"/>
                  <a:sym typeface="+mn-lt"/>
                </a:rPr>
                <a:t>04</a:t>
              </a:r>
              <a:endParaRPr lang="zh-CN" altLang="en-US" sz="3200" kern="0">
                <a:solidFill>
                  <a:schemeClr val="accent1"/>
                </a:solidFill>
                <a:latin typeface="+mj-ea"/>
                <a:ea typeface="+mj-ea"/>
                <a:cs typeface="+mn-ea"/>
                <a:sym typeface="+mn-lt"/>
              </a:endParaRPr>
            </a:p>
          </p:txBody>
        </p:sp>
        <p:cxnSp>
          <p:nvCxnSpPr>
            <p:cNvPr id="38" name="直接连接符"/>
            <p:cNvCxnSpPr/>
            <p:nvPr/>
          </p:nvCxnSpPr>
          <p:spPr>
            <a:xfrm flipH="1">
              <a:off x="2921637" y="2282240"/>
              <a:ext cx="0" cy="564027"/>
            </a:xfrm>
            <a:prstGeom prst="line">
              <a:avLst/>
            </a:prstGeom>
            <a:noFill/>
            <a:ln w="3175" cap="flat" cmpd="sng" algn="ctr">
              <a:solidFill>
                <a:schemeClr val="accent1">
                  <a:alpha val="40000"/>
                </a:schemeClr>
              </a:solidFill>
              <a:prstDash val="solid"/>
              <a:miter lim="800000"/>
            </a:ln>
            <a:effectLst/>
          </p:spPr>
        </p:cxnSp>
        <p:sp>
          <p:nvSpPr>
            <p:cNvPr id="39" name="文本框"/>
            <p:cNvSpPr txBox="1"/>
            <p:nvPr/>
          </p:nvSpPr>
          <p:spPr>
            <a:xfrm>
              <a:off x="3139126" y="2362023"/>
              <a:ext cx="3040861" cy="430887"/>
            </a:xfrm>
            <a:prstGeom prst="rect">
              <a:avLst/>
            </a:prstGeom>
            <a:noFill/>
          </p:spPr>
          <p:txBody>
            <a:bodyPr wrap="square" lIns="0" tIns="0" rIns="0" bIns="0" rtlCol="0">
              <a:spAutoFit/>
            </a:bodyPr>
            <a:lstStyle/>
            <a:p>
              <a:pPr>
                <a:defRPr/>
              </a:pPr>
              <a:r>
                <a:rPr lang="zh-CN" altLang="en-US" sz="2800" kern="0">
                  <a:solidFill>
                    <a:prstClr val="black">
                      <a:lumMod val="75000"/>
                      <a:lumOff val="25000"/>
                    </a:prstClr>
                  </a:solidFill>
                  <a:latin typeface="+mj-ea"/>
                  <a:ea typeface="+mj-ea"/>
                  <a:cs typeface="+mn-ea"/>
                  <a:sym typeface="+mn-lt"/>
                </a:rPr>
                <a:t>艾滋病的预防措施</a:t>
              </a:r>
            </a:p>
          </p:txBody>
        </p:sp>
        <p:sp>
          <p:nvSpPr>
            <p:cNvPr id="40" name="文本框 39"/>
            <p:cNvSpPr txBox="1"/>
            <p:nvPr/>
          </p:nvSpPr>
          <p:spPr>
            <a:xfrm>
              <a:off x="5888358" y="2486585"/>
              <a:ext cx="4104218" cy="276999"/>
            </a:xfrm>
            <a:prstGeom prst="rect">
              <a:avLst/>
            </a:prstGeom>
            <a:noFill/>
          </p:spPr>
          <p:txBody>
            <a:bodyPr wrap="square">
              <a:spAutoFit/>
            </a:bodyPr>
            <a:lstStyle/>
            <a:p>
              <a:r>
                <a:rPr lang="en-US" altLang="zh-CN" sz="1200" i="1" spc="300">
                  <a:solidFill>
                    <a:prstClr val="black">
                      <a:lumMod val="75000"/>
                      <a:lumOff val="25000"/>
                    </a:prstClr>
                  </a:solidFill>
                  <a:latin typeface="思源黑体 CN Light" panose="020B0300000000000000"/>
                </a:rPr>
                <a:t>The Prevention Measures Of AIDS </a:t>
              </a:r>
              <a:endParaRPr lang="zh-CN" altLang="en-US" sz="1200" i="1" spc="300">
                <a:solidFill>
                  <a:prstClr val="black">
                    <a:lumMod val="75000"/>
                    <a:lumOff val="25000"/>
                  </a:prstClr>
                </a:solidFill>
                <a:latin typeface="思源黑体 CN Light" panose="020B0300000000000000"/>
              </a:endParaRPr>
            </a:p>
          </p:txBody>
        </p:sp>
      </p:grpSp>
      <p:grpSp>
        <p:nvGrpSpPr>
          <p:cNvPr id="41" name="组合 40"/>
          <p:cNvGrpSpPr/>
          <p:nvPr/>
        </p:nvGrpSpPr>
        <p:grpSpPr>
          <a:xfrm>
            <a:off x="2303361" y="851573"/>
            <a:ext cx="7611136" cy="1401841"/>
            <a:chOff x="2303361" y="631649"/>
            <a:chExt cx="7611136" cy="1401841"/>
          </a:xfrm>
        </p:grpSpPr>
        <p:sp>
          <p:nvSpPr>
            <p:cNvPr id="42" name="文本框 41"/>
            <p:cNvSpPr txBox="1"/>
            <p:nvPr/>
          </p:nvSpPr>
          <p:spPr>
            <a:xfrm>
              <a:off x="2303361" y="631649"/>
              <a:ext cx="7611136" cy="1200329"/>
            </a:xfrm>
            <a:prstGeom prst="rect">
              <a:avLst/>
            </a:prstGeom>
            <a:noFill/>
          </p:spPr>
          <p:txBody>
            <a:bodyPr wrap="square" rtlCol="0">
              <a:spAutoFit/>
            </a:bodyPr>
            <a:lstStyle/>
            <a:p>
              <a:pPr marL="0" marR="0" lvl="0" indent="0" algn="ctr" defTabSz="914400" rtl="0" eaLnBrk="1" fontAlgn="auto" latinLnBrk="0" hangingPunct="1">
                <a:lnSpc>
                  <a:spcPct val="100000"/>
                </a:lnSpc>
                <a:spcBef>
                  <a:spcPct val="0"/>
                </a:spcBef>
                <a:spcAft>
                  <a:spcPct val="0"/>
                </a:spcAft>
                <a:buClrTx/>
                <a:buSzTx/>
                <a:buFontTx/>
                <a:buNone/>
                <a:defRPr/>
              </a:pPr>
              <a:r>
                <a:rPr kumimoji="0" lang="en-US" altLang="zh-CN" sz="7200" i="1" u="none" strike="noStrike" kern="1200" cap="none" spc="0" normalizeH="0" baseline="0" noProof="0">
                  <a:ln>
                    <a:noFill/>
                  </a:ln>
                  <a:gradFill>
                    <a:gsLst>
                      <a:gs pos="33000">
                        <a:schemeClr val="accent1">
                          <a:alpha val="63000"/>
                        </a:schemeClr>
                      </a:gs>
                      <a:gs pos="80000">
                        <a:schemeClr val="accent1">
                          <a:alpha val="0"/>
                        </a:schemeClr>
                      </a:gs>
                    </a:gsLst>
                    <a:lin ang="5400000" scaled="0"/>
                  </a:gradFill>
                  <a:effectLst/>
                  <a:uLnTx/>
                  <a:uFillTx/>
                  <a:latin typeface="+mj-ea"/>
                  <a:ea typeface="+mj-ea"/>
                  <a:cs typeface="+mn-cs"/>
                </a:rPr>
                <a:t>CONTENT</a:t>
              </a:r>
              <a:endParaRPr kumimoji="0" lang="zh-CN" altLang="en-US" sz="7200" i="1" u="none" strike="noStrike" kern="1200" cap="none" spc="0" normalizeH="0" baseline="0" noProof="0">
                <a:ln>
                  <a:noFill/>
                </a:ln>
                <a:gradFill>
                  <a:gsLst>
                    <a:gs pos="33000">
                      <a:schemeClr val="accent1">
                        <a:alpha val="63000"/>
                      </a:schemeClr>
                    </a:gs>
                    <a:gs pos="80000">
                      <a:schemeClr val="accent1">
                        <a:alpha val="0"/>
                      </a:schemeClr>
                    </a:gs>
                  </a:gsLst>
                  <a:lin ang="5400000" scaled="0"/>
                </a:gradFill>
                <a:effectLst/>
                <a:uLnTx/>
                <a:uFillTx/>
                <a:latin typeface="+mj-ea"/>
                <a:ea typeface="+mj-ea"/>
                <a:cs typeface="+mn-cs"/>
              </a:endParaRPr>
            </a:p>
          </p:txBody>
        </p:sp>
        <p:sp>
          <p:nvSpPr>
            <p:cNvPr id="43" name="文本框 42"/>
            <p:cNvSpPr txBox="1"/>
            <p:nvPr/>
          </p:nvSpPr>
          <p:spPr>
            <a:xfrm>
              <a:off x="5200365" y="1257657"/>
              <a:ext cx="1814420" cy="769441"/>
            </a:xfrm>
            <a:prstGeom prst="rect">
              <a:avLst/>
            </a:prstGeom>
            <a:noFill/>
          </p:spPr>
          <p:txBody>
            <a:bodyPr wrap="square" rtlCol="0">
              <a:spAutoFit/>
            </a:bodyPr>
            <a:lstStyle/>
            <a:p>
              <a:pPr marL="0" marR="0" lvl="0" indent="0" algn="ctr" defTabSz="914400" rtl="0" eaLnBrk="1" fontAlgn="auto" latinLnBrk="0" hangingPunct="1">
                <a:lnSpc>
                  <a:spcPct val="100000"/>
                </a:lnSpc>
                <a:spcBef>
                  <a:spcPct val="0"/>
                </a:spcBef>
                <a:spcAft>
                  <a:spcPct val="0"/>
                </a:spcAft>
                <a:buClrTx/>
                <a:buSzTx/>
                <a:buFontTx/>
                <a:buNone/>
                <a:defRPr/>
              </a:pPr>
              <a:r>
                <a:rPr kumimoji="0" lang="zh-CN" altLang="en-US" sz="4400" i="0" u="none" strike="noStrike" kern="1200" cap="none" spc="600" normalizeH="0" baseline="0" noProof="0">
                  <a:ln>
                    <a:noFill/>
                  </a:ln>
                  <a:solidFill>
                    <a:schemeClr val="tx1">
                      <a:lumMod val="75000"/>
                      <a:lumOff val="25000"/>
                    </a:schemeClr>
                  </a:solidFill>
                  <a:effectLst/>
                  <a:uLnTx/>
                  <a:uFillTx/>
                  <a:latin typeface="+mj-ea"/>
                  <a:ea typeface="+mj-ea"/>
                  <a:cs typeface="+mn-cs"/>
                </a:rPr>
                <a:t>目录</a:t>
              </a:r>
            </a:p>
          </p:txBody>
        </p:sp>
        <p:sp>
          <p:nvSpPr>
            <p:cNvPr id="44" name="椭圆 43"/>
            <p:cNvSpPr/>
            <p:nvPr/>
          </p:nvSpPr>
          <p:spPr>
            <a:xfrm>
              <a:off x="5305834" y="1787269"/>
              <a:ext cx="1580332" cy="246221"/>
            </a:xfrm>
            <a:prstGeom prst="ellipse">
              <a:avLst/>
            </a:prstGeom>
            <a:noFill/>
            <a:ln w="12700">
              <a:gradFill>
                <a:gsLst>
                  <a:gs pos="19000">
                    <a:schemeClr val="accent1">
                      <a:alpha val="0"/>
                    </a:schemeClr>
                  </a:gs>
                  <a:gs pos="100000">
                    <a:schemeClr val="accent1">
                      <a:alpha val="25000"/>
                    </a:scheme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思源黑体 CN Light" panose="020B0300000000000000" pitchFamily="34" charset="-122"/>
                <a:ea typeface="微软雅黑" panose="020B0503020204020204" charset="-122"/>
                <a:cs typeface="+mn-cs"/>
              </a:endParaRPr>
            </a:p>
          </p:txBody>
        </p:sp>
        <p:grpSp>
          <p:nvGrpSpPr>
            <p:cNvPr id="45" name="组合 44"/>
            <p:cNvGrpSpPr/>
            <p:nvPr/>
          </p:nvGrpSpPr>
          <p:grpSpPr>
            <a:xfrm>
              <a:off x="4075080" y="1629327"/>
              <a:ext cx="962523" cy="87652"/>
              <a:chOff x="4075080" y="1629327"/>
              <a:chExt cx="962523" cy="87652"/>
            </a:xfrm>
          </p:grpSpPr>
          <p:cxnSp>
            <p:nvCxnSpPr>
              <p:cNvPr id="50" name="直接连接符 49"/>
              <p:cNvCxnSpPr/>
              <p:nvPr/>
            </p:nvCxnSpPr>
            <p:spPr>
              <a:xfrm>
                <a:off x="4075080" y="1673155"/>
                <a:ext cx="856343" cy="0"/>
              </a:xfrm>
              <a:prstGeom prst="line">
                <a:avLst/>
              </a:prstGeom>
              <a:ln w="22225" cap="rnd">
                <a:gradFill>
                  <a:gsLst>
                    <a:gs pos="0">
                      <a:schemeClr val="accent1">
                        <a:alpha val="0"/>
                      </a:schemeClr>
                    </a:gs>
                    <a:gs pos="100000">
                      <a:schemeClr val="accent1">
                        <a:alpha val="76000"/>
                      </a:schemeClr>
                    </a:gs>
                  </a:gsLst>
                  <a:lin ang="0" scaled="0"/>
                </a:gradFill>
                <a:tailEnd type="none" w="med" len="med"/>
              </a:ln>
            </p:spPr>
            <p:style>
              <a:lnRef idx="1">
                <a:schemeClr val="accent1"/>
              </a:lnRef>
              <a:fillRef idx="0">
                <a:schemeClr val="accent1"/>
              </a:fillRef>
              <a:effectRef idx="0">
                <a:schemeClr val="accent1"/>
              </a:effectRef>
              <a:fontRef idx="minor">
                <a:schemeClr val="tx1"/>
              </a:fontRef>
            </p:style>
          </p:cxnSp>
          <p:sp>
            <p:nvSpPr>
              <p:cNvPr id="51" name="矩形 50"/>
              <p:cNvSpPr/>
              <p:nvPr/>
            </p:nvSpPr>
            <p:spPr>
              <a:xfrm rot="2700000">
                <a:off x="4968745" y="1648122"/>
                <a:ext cx="50063" cy="50063"/>
              </a:xfrm>
              <a:prstGeom prst="rect">
                <a:avLst/>
              </a:prstGeom>
              <a:noFill/>
              <a:ln w="63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思源黑体 CN Light" panose="020B0300000000000000" pitchFamily="34" charset="-122"/>
                  <a:ea typeface="微软雅黑" panose="020B0503020204020204" charset="-122"/>
                  <a:cs typeface="+mn-cs"/>
                </a:endParaRPr>
              </a:p>
            </p:txBody>
          </p:sp>
          <p:sp>
            <p:nvSpPr>
              <p:cNvPr id="52" name="矩形 51"/>
              <p:cNvSpPr/>
              <p:nvPr/>
            </p:nvSpPr>
            <p:spPr>
              <a:xfrm rot="2700000">
                <a:off x="4949951" y="1629327"/>
                <a:ext cx="87652" cy="87652"/>
              </a:xfrm>
              <a:prstGeom prst="rect">
                <a:avLst/>
              </a:prstGeom>
              <a:noFill/>
              <a:ln w="63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思源黑体 CN Light" panose="020B0300000000000000" pitchFamily="34" charset="-122"/>
                  <a:ea typeface="微软雅黑" panose="020B0503020204020204" charset="-122"/>
                  <a:cs typeface="+mn-cs"/>
                </a:endParaRPr>
              </a:p>
            </p:txBody>
          </p:sp>
        </p:grpSp>
        <p:grpSp>
          <p:nvGrpSpPr>
            <p:cNvPr id="46" name="组合 45"/>
            <p:cNvGrpSpPr/>
            <p:nvPr/>
          </p:nvGrpSpPr>
          <p:grpSpPr>
            <a:xfrm>
              <a:off x="7154398" y="1629327"/>
              <a:ext cx="962523" cy="87652"/>
              <a:chOff x="7154398" y="1629327"/>
              <a:chExt cx="962523" cy="87652"/>
            </a:xfrm>
          </p:grpSpPr>
          <p:cxnSp>
            <p:nvCxnSpPr>
              <p:cNvPr id="47" name="直接连接符 46"/>
              <p:cNvCxnSpPr/>
              <p:nvPr/>
            </p:nvCxnSpPr>
            <p:spPr>
              <a:xfrm flipH="1">
                <a:off x="7260578" y="1673155"/>
                <a:ext cx="856343" cy="0"/>
              </a:xfrm>
              <a:prstGeom prst="line">
                <a:avLst/>
              </a:prstGeom>
              <a:ln w="22225" cap="rnd">
                <a:gradFill>
                  <a:gsLst>
                    <a:gs pos="0">
                      <a:schemeClr val="accent1">
                        <a:alpha val="0"/>
                      </a:schemeClr>
                    </a:gs>
                    <a:gs pos="100000">
                      <a:schemeClr val="accent1">
                        <a:alpha val="76000"/>
                      </a:schemeClr>
                    </a:gs>
                  </a:gsLst>
                  <a:lin ang="0" scaled="0"/>
                </a:gradFill>
                <a:tailEnd type="none" w="med" len="med"/>
              </a:ln>
            </p:spPr>
            <p:style>
              <a:lnRef idx="1">
                <a:schemeClr val="accent1"/>
              </a:lnRef>
              <a:fillRef idx="0">
                <a:schemeClr val="accent1"/>
              </a:fillRef>
              <a:effectRef idx="0">
                <a:schemeClr val="accent1"/>
              </a:effectRef>
              <a:fontRef idx="minor">
                <a:schemeClr val="tx1"/>
              </a:fontRef>
            </p:style>
          </p:cxnSp>
          <p:sp>
            <p:nvSpPr>
              <p:cNvPr id="48" name="矩形 47"/>
              <p:cNvSpPr/>
              <p:nvPr/>
            </p:nvSpPr>
            <p:spPr>
              <a:xfrm rot="18900000" flipH="1">
                <a:off x="7173193" y="1648122"/>
                <a:ext cx="50063" cy="50063"/>
              </a:xfrm>
              <a:prstGeom prst="rect">
                <a:avLst/>
              </a:prstGeom>
              <a:noFill/>
              <a:ln w="63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思源黑体 CN Light" panose="020B0300000000000000" pitchFamily="34" charset="-122"/>
                  <a:ea typeface="微软雅黑" panose="020B0503020204020204" charset="-122"/>
                  <a:cs typeface="+mn-cs"/>
                </a:endParaRPr>
              </a:p>
            </p:txBody>
          </p:sp>
          <p:sp>
            <p:nvSpPr>
              <p:cNvPr id="49" name="矩形 48"/>
              <p:cNvSpPr/>
              <p:nvPr/>
            </p:nvSpPr>
            <p:spPr>
              <a:xfrm rot="18900000" flipH="1">
                <a:off x="7154398" y="1629327"/>
                <a:ext cx="87652" cy="87652"/>
              </a:xfrm>
              <a:prstGeom prst="rect">
                <a:avLst/>
              </a:prstGeom>
              <a:noFill/>
              <a:ln w="63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思源黑体 CN Light" panose="020B0300000000000000" pitchFamily="34" charset="-122"/>
                  <a:ea typeface="微软雅黑" panose="020B0503020204020204" charset="-122"/>
                  <a:cs typeface="+mn-cs"/>
                </a:endParaRPr>
              </a:p>
            </p:txBody>
          </p:sp>
        </p:grpSp>
      </p:gr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文本框 6"/>
          <p:cNvSpPr txBox="1"/>
          <p:nvPr/>
        </p:nvSpPr>
        <p:spPr>
          <a:xfrm>
            <a:off x="1651000" y="3061825"/>
            <a:ext cx="8890000" cy="830997"/>
          </a:xfrm>
          <a:prstGeom prst="rect">
            <a:avLst/>
          </a:prstGeom>
          <a:noFill/>
        </p:spPr>
        <p:txBody>
          <a:bodyPr wrap="square" lIns="0" tIns="0" rIns="0" bIns="0" rtlCol="0">
            <a:spAutoFit/>
          </a:bodyPr>
          <a:lstStyle/>
          <a:p>
            <a:pPr algn="ctr"/>
            <a:r>
              <a:rPr lang="zh-CN" altLang="en-US" sz="5400">
                <a:solidFill>
                  <a:schemeClr val="tx1">
                    <a:lumMod val="75000"/>
                    <a:lumOff val="25000"/>
                  </a:schemeClr>
                </a:solidFill>
                <a:latin typeface="+mj-ea"/>
                <a:ea typeface="+mj-ea"/>
              </a:rPr>
              <a:t>感谢您的聆听</a:t>
            </a:r>
          </a:p>
        </p:txBody>
      </p:sp>
      <p:sp>
        <p:nvSpPr>
          <p:cNvPr id="23" name="文本框 22"/>
          <p:cNvSpPr txBox="1"/>
          <p:nvPr/>
        </p:nvSpPr>
        <p:spPr>
          <a:xfrm>
            <a:off x="2918750" y="3816192"/>
            <a:ext cx="6354500" cy="307777"/>
          </a:xfrm>
          <a:prstGeom prst="rect">
            <a:avLst/>
          </a:prstGeom>
          <a:noFill/>
        </p:spPr>
        <p:txBody>
          <a:bodyPr wrap="square">
            <a:spAutoFit/>
          </a:bodyPr>
          <a:lstStyle/>
          <a:p>
            <a:pPr algn="ctr"/>
            <a:r>
              <a:rPr lang="en-US" altLang="zh-CN" sz="1400" spc="600">
                <a:solidFill>
                  <a:schemeClr val="tx1">
                    <a:lumMod val="75000"/>
                    <a:lumOff val="25000"/>
                  </a:schemeClr>
                </a:solidFill>
                <a:latin typeface="+mn-ea"/>
              </a:rPr>
              <a:t>Thanks For Your Listening</a:t>
            </a:r>
            <a:endParaRPr lang="zh-CN" altLang="en-US" sz="1400" spc="600">
              <a:solidFill>
                <a:schemeClr val="tx1">
                  <a:lumMod val="75000"/>
                  <a:lumOff val="25000"/>
                </a:schemeClr>
              </a:solidFill>
              <a:latin typeface="+mn-ea"/>
            </a:endParaRPr>
          </a:p>
        </p:txBody>
      </p:sp>
      <p:sp>
        <p:nvSpPr>
          <p:cNvPr id="26" name="文本框 25"/>
          <p:cNvSpPr txBox="1"/>
          <p:nvPr/>
        </p:nvSpPr>
        <p:spPr>
          <a:xfrm>
            <a:off x="2918750" y="393542"/>
            <a:ext cx="6354500" cy="307777"/>
          </a:xfrm>
          <a:prstGeom prst="rect">
            <a:avLst/>
          </a:prstGeom>
          <a:noFill/>
        </p:spPr>
        <p:txBody>
          <a:bodyPr wrap="square">
            <a:spAutoFit/>
          </a:bodyPr>
          <a:lstStyle/>
          <a:p>
            <a:pPr algn="ctr" fontAlgn="b"/>
            <a:r>
              <a:rPr lang="zh-CN" altLang="en-US" sz="1400" spc="600">
                <a:solidFill>
                  <a:schemeClr val="accent1"/>
                </a:solidFill>
                <a:latin typeface="+mn-ea"/>
              </a:rPr>
              <a:t>防治艾滋病 你我同参与</a:t>
            </a:r>
            <a:endParaRPr lang="zh-CN" altLang="en-US" sz="1400" b="0" spc="600">
              <a:solidFill>
                <a:schemeClr val="accent1"/>
              </a:solidFill>
              <a:effectLst/>
              <a:latin typeface="+mn-ea"/>
            </a:endParaRPr>
          </a:p>
        </p:txBody>
      </p:sp>
      <p:pic>
        <p:nvPicPr>
          <p:cNvPr id="27" name="New picture"/>
          <p:cNvPicPr/>
          <p:nvPr/>
        </p:nvPicPr>
        <p:blipFill>
          <a:blip r:embed="rId2"/>
          <a:stretch>
            <a:fillRect/>
          </a:stretch>
        </p:blipFill>
        <p:spPr>
          <a:xfrm>
            <a:off x="12014200" y="10312400"/>
            <a:ext cx="317500" cy="228600"/>
          </a:xfrm>
          <a:prstGeom prst="cube">
            <a:avLst/>
          </a:prstGeom>
        </p:spPr>
      </p:pic>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med">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1" y="2949865"/>
            <a:ext cx="12191999" cy="657225"/>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lIns="180000" tIns="0" rIns="180000" bIns="0" anchor="ctr"/>
          <a:lstStyle/>
          <a:p>
            <a:pPr algn="ctr">
              <a:defRPr/>
            </a:pPr>
            <a:r>
              <a:rPr lang="en-US" altLang="zh-CN" sz="2800" dirty="0" smtClean="0">
                <a:solidFill>
                  <a:prstClr val="white"/>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eiryo" panose="020B0604030504040204" pitchFamily="34" charset="-128"/>
              </a:rPr>
              <a:t>                                             www.ypppt.com</a:t>
            </a:r>
            <a:endParaRPr lang="zh-CN" altLang="en-US" sz="2800" dirty="0">
              <a:solidFill>
                <a:srgbClr val="CEEAB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eiryo" panose="020B0604030504040204" pitchFamily="34" charset="-128"/>
            </a:endParaRPr>
          </a:p>
        </p:txBody>
      </p:sp>
      <p:sp>
        <p:nvSpPr>
          <p:cNvPr id="7" name="矩形 6"/>
          <p:cNvSpPr/>
          <p:nvPr/>
        </p:nvSpPr>
        <p:spPr>
          <a:xfrm>
            <a:off x="0" y="2182092"/>
            <a:ext cx="12191999" cy="775277"/>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defRPr/>
            </a:pPr>
            <a:r>
              <a:rPr lang="zh-CN" altLang="en-US" sz="2800" spc="200" dirty="0" smtClean="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                更多</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精品</a:t>
            </a:r>
            <a:r>
              <a:rPr lang="en-US" altLang="zh-CN"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PPT</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资源尽在</a:t>
            </a:r>
            <a:r>
              <a:rPr lang="en-US" altLang="zh-CN"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优品</a:t>
            </a:r>
            <a:r>
              <a:rPr lang="en-US" altLang="zh-CN"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PPT</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a:t>
            </a:r>
          </a:p>
        </p:txBody>
      </p:sp>
      <p:sp>
        <p:nvSpPr>
          <p:cNvPr id="12" name="矩形 11"/>
          <p:cNvSpPr/>
          <p:nvPr/>
        </p:nvSpPr>
        <p:spPr>
          <a:xfrm>
            <a:off x="2581830" y="3921022"/>
            <a:ext cx="6906409" cy="1692771"/>
          </a:xfrm>
          <a:prstGeom prst="rect">
            <a:avLst/>
          </a:prstGeom>
          <a:noFill/>
          <a:ln w="25400" cap="flat" cmpd="sng" algn="ctr">
            <a:noFill/>
            <a:prstDash val="solid"/>
          </a:ln>
          <a:effectLst/>
        </p:spPr>
        <p:txBody>
          <a:bodyPr rtlCol="0" anchor="ctr"/>
          <a:lstStyle/>
          <a:p>
            <a:pPr>
              <a:lnSpc>
                <a:spcPts val="2400"/>
              </a:lnSpc>
            </a:pP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模板下载</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3"/>
              </a:rPr>
              <a:t>www.ypppt.com/moban/</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         </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节</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日</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模板：</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4"/>
              </a:rPr>
              <a:t>www.ypppt.com/jieri/</a:t>
            </a:r>
            <a:endParaRPr lang="en-US" altLang="zh-CN" sz="1200" kern="0" dirty="0">
              <a:solidFill>
                <a:srgbClr val="EEECE1">
                  <a:lumMod val="25000"/>
                </a:srgbClr>
              </a:solidFill>
              <a:latin typeface="微软雅黑" panose="020B0503020204020204" pitchFamily="34" charset="-122"/>
              <a:ea typeface="微软雅黑" panose="020B0503020204020204" pitchFamily="34" charset="-122"/>
            </a:endParaRPr>
          </a:p>
          <a:p>
            <a:pPr>
              <a:lnSpc>
                <a:spcPts val="2400"/>
              </a:lnSpc>
            </a:pP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背景图片：</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5"/>
              </a:rPr>
              <a:t>www.ypppt.com/beijing/</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          </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图表下载：</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6"/>
              </a:rPr>
              <a:t>www.ypppt.com/tubiao/</a:t>
            </a:r>
            <a:endParaRPr lang="en-US" altLang="zh-CN" sz="1200" kern="0" dirty="0">
              <a:solidFill>
                <a:srgbClr val="EEECE1">
                  <a:lumMod val="25000"/>
                </a:srgbClr>
              </a:solidFill>
              <a:latin typeface="微软雅黑" panose="020B0503020204020204" pitchFamily="34" charset="-122"/>
              <a:ea typeface="微软雅黑" panose="020B0503020204020204" pitchFamily="34" charset="-122"/>
            </a:endParaRPr>
          </a:p>
          <a:p>
            <a:pPr>
              <a:lnSpc>
                <a:spcPts val="2400"/>
              </a:lnSpc>
            </a:pP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素材下载：</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 </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7"/>
              </a:rPr>
              <a:t>www.ypppt.com/sucai/</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            </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教程下载：</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8"/>
              </a:rPr>
              <a:t>www.ypppt.com/jiaocheng</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8"/>
              </a:rPr>
              <a:t>/</a:t>
            </a:r>
            <a:endPar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endParaRPr>
          </a:p>
          <a:p>
            <a:pPr>
              <a:lnSpc>
                <a:spcPts val="2400"/>
              </a:lnSpc>
            </a:pP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字</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体下载：</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9"/>
              </a:rPr>
              <a:t>www.ypppt.com/ziti</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9"/>
              </a:rPr>
              <a:t>/</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                       </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绘本故事</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10"/>
              </a:rPr>
              <a:t>www.ypppt.com/gushi/</a:t>
            </a:r>
            <a:endPar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endParaRPr>
          </a:p>
          <a:p>
            <a:pPr>
              <a:lnSpc>
                <a:spcPts val="2400"/>
              </a:lnSpc>
            </a:pP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课件：</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11"/>
              </a:rPr>
              <a:t>www.ypppt.com/kejian/</a:t>
            </a:r>
            <a:endParaRPr lang="en-US" altLang="zh-CN" sz="1200" kern="0" dirty="0">
              <a:solidFill>
                <a:srgbClr val="EEECE1">
                  <a:lumMod val="25000"/>
                </a:srgbClr>
              </a:solidFill>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131621347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文本框"/>
          <p:cNvSpPr txBox="1"/>
          <p:nvPr/>
        </p:nvSpPr>
        <p:spPr>
          <a:xfrm>
            <a:off x="5595482" y="2098166"/>
            <a:ext cx="3060838" cy="615553"/>
          </a:xfrm>
          <a:prstGeom prst="rect">
            <a:avLst/>
          </a:prstGeom>
          <a:noFill/>
        </p:spPr>
        <p:txBody>
          <a:bodyPr wrap="square" lIns="0" tIns="0" rIns="0" bIns="0" rtlCol="0">
            <a:spAutoFit/>
          </a:bodyPr>
          <a:lstStyle/>
          <a:p>
            <a:pPr>
              <a:defRPr/>
            </a:pPr>
            <a:r>
              <a:rPr lang="zh-CN" altLang="en-US" sz="4000" kern="0">
                <a:solidFill>
                  <a:schemeClr val="accent1"/>
                </a:solidFill>
                <a:latin typeface="+mj-ea"/>
                <a:ea typeface="+mj-ea"/>
                <a:cs typeface="+mn-ea"/>
                <a:sym typeface="+mn-lt"/>
              </a:rPr>
              <a:t>第一部分</a:t>
            </a:r>
          </a:p>
        </p:txBody>
      </p:sp>
      <p:sp>
        <p:nvSpPr>
          <p:cNvPr id="8" name="文本框"/>
          <p:cNvSpPr txBox="1"/>
          <p:nvPr/>
        </p:nvSpPr>
        <p:spPr>
          <a:xfrm>
            <a:off x="5595482" y="2924562"/>
            <a:ext cx="4645798" cy="738664"/>
          </a:xfrm>
          <a:prstGeom prst="rect">
            <a:avLst/>
          </a:prstGeom>
          <a:noFill/>
        </p:spPr>
        <p:txBody>
          <a:bodyPr wrap="square" lIns="0" tIns="0" rIns="0" bIns="0" rtlCol="0">
            <a:spAutoFit/>
          </a:bodyPr>
          <a:lstStyle/>
          <a:p>
            <a:pPr>
              <a:defRPr/>
            </a:pPr>
            <a:r>
              <a:rPr lang="zh-CN" altLang="en-US" sz="4800" kern="0" dirty="0">
                <a:solidFill>
                  <a:prstClr val="black">
                    <a:lumMod val="75000"/>
                    <a:lumOff val="25000"/>
                  </a:prstClr>
                </a:solidFill>
                <a:latin typeface="+mj-ea"/>
                <a:ea typeface="+mj-ea"/>
                <a:cs typeface="+mn-ea"/>
                <a:sym typeface="+mn-lt"/>
              </a:rPr>
              <a:t>此次班会的主题</a:t>
            </a:r>
          </a:p>
        </p:txBody>
      </p:sp>
      <p:sp>
        <p:nvSpPr>
          <p:cNvPr id="9" name="文本框 8"/>
          <p:cNvSpPr txBox="1"/>
          <p:nvPr/>
        </p:nvSpPr>
        <p:spPr>
          <a:xfrm>
            <a:off x="5469838" y="3597070"/>
            <a:ext cx="4771442" cy="307777"/>
          </a:xfrm>
          <a:prstGeom prst="rect">
            <a:avLst/>
          </a:prstGeom>
          <a:noFill/>
        </p:spPr>
        <p:txBody>
          <a:bodyPr wrap="square">
            <a:spAutoFit/>
          </a:bodyPr>
          <a:lstStyle/>
          <a:p>
            <a:r>
              <a:rPr lang="en-US" altLang="zh-CN" sz="1400" i="1" spc="300">
                <a:solidFill>
                  <a:prstClr val="black">
                    <a:lumMod val="75000"/>
                    <a:lumOff val="25000"/>
                  </a:prstClr>
                </a:solidFill>
                <a:latin typeface="思源黑体 CN Light" panose="020B0300000000000000"/>
              </a:rPr>
              <a:t>The Topic Of The Class Meeting</a:t>
            </a:r>
            <a:endParaRPr lang="zh-CN" altLang="en-US" sz="1400" i="1" spc="300">
              <a:solidFill>
                <a:prstClr val="black">
                  <a:lumMod val="75000"/>
                  <a:lumOff val="25000"/>
                </a:prstClr>
              </a:solidFill>
              <a:latin typeface="思源黑体 CN Light" panose="020B0300000000000000"/>
            </a:endParaRPr>
          </a:p>
        </p:txBody>
      </p:sp>
      <p:sp>
        <p:nvSpPr>
          <p:cNvPr id="2" name="文本框 1"/>
          <p:cNvSpPr txBox="1"/>
          <p:nvPr/>
        </p:nvSpPr>
        <p:spPr>
          <a:xfrm>
            <a:off x="1083076" y="426128"/>
            <a:ext cx="1713390" cy="161583"/>
          </a:xfrm>
          <a:prstGeom prst="rect">
            <a:avLst/>
          </a:prstGeom>
          <a:noFill/>
        </p:spPr>
        <p:txBody>
          <a:bodyPr wrap="square" lIns="0" tIns="0" rIns="0" bIns="0" rtlCol="0">
            <a:spAutoFit/>
          </a:bodyPr>
          <a:lstStyle/>
          <a:p>
            <a:r>
              <a:rPr lang="en-US" altLang="zh-CN" sz="1050" dirty="0">
                <a:solidFill>
                  <a:srgbClr val="FFFFFF"/>
                </a:solidFill>
              </a:rPr>
              <a:t>https://www.ypppt.com/</a:t>
            </a:r>
            <a:endParaRPr lang="zh-CN" altLang="en-US" sz="1050" dirty="0" smtClean="0">
              <a:solidFill>
                <a:srgbClr val="FFFFFF"/>
              </a:solidFill>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 name="组合 11"/>
          <p:cNvGrpSpPr/>
          <p:nvPr/>
        </p:nvGrpSpPr>
        <p:grpSpPr>
          <a:xfrm>
            <a:off x="950986" y="286772"/>
            <a:ext cx="8947788" cy="707886"/>
            <a:chOff x="950986" y="286772"/>
            <a:chExt cx="8947788" cy="707886"/>
          </a:xfrm>
        </p:grpSpPr>
        <p:sp>
          <p:nvSpPr>
            <p:cNvPr id="7" name="文本框 6"/>
            <p:cNvSpPr txBox="1"/>
            <p:nvPr/>
          </p:nvSpPr>
          <p:spPr>
            <a:xfrm>
              <a:off x="950986" y="286772"/>
              <a:ext cx="1009720" cy="707886"/>
            </a:xfrm>
            <a:prstGeom prst="rect">
              <a:avLst/>
            </a:prstGeom>
            <a:noFill/>
          </p:spPr>
          <p:txBody>
            <a:bodyPr wrap="square" rtlCol="0">
              <a:spAutoFit/>
            </a:bodyPr>
            <a:lstStyle/>
            <a:p>
              <a:r>
                <a:rPr lang="en-US" altLang="zh-CN" sz="4000">
                  <a:gradFill>
                    <a:gsLst>
                      <a:gs pos="0">
                        <a:srgbClr val="E03939"/>
                      </a:gs>
                      <a:gs pos="100000">
                        <a:srgbClr val="B91919"/>
                      </a:gs>
                    </a:gsLst>
                    <a:lin ang="4200000" scaled="0"/>
                  </a:gradFill>
                  <a:latin typeface="+mj-ea"/>
                  <a:ea typeface="+mj-ea"/>
                  <a:cs typeface="+mn-ea"/>
                  <a:sym typeface="+mn-lt"/>
                </a:rPr>
                <a:t>01.</a:t>
              </a:r>
              <a:endParaRPr lang="zh-CN" altLang="en-US" sz="4000">
                <a:gradFill>
                  <a:gsLst>
                    <a:gs pos="0">
                      <a:srgbClr val="E03939"/>
                    </a:gs>
                    <a:gs pos="100000">
                      <a:srgbClr val="B91919"/>
                    </a:gs>
                  </a:gsLst>
                  <a:lin ang="4200000" scaled="0"/>
                </a:gradFill>
                <a:latin typeface="+mj-ea"/>
                <a:ea typeface="+mj-ea"/>
                <a:cs typeface="+mn-ea"/>
                <a:sym typeface="+mn-lt"/>
              </a:endParaRPr>
            </a:p>
          </p:txBody>
        </p:sp>
        <p:sp>
          <p:nvSpPr>
            <p:cNvPr id="8" name="文本框 7"/>
            <p:cNvSpPr txBox="1"/>
            <p:nvPr/>
          </p:nvSpPr>
          <p:spPr>
            <a:xfrm>
              <a:off x="1888052" y="379105"/>
              <a:ext cx="2683947" cy="523220"/>
            </a:xfrm>
            <a:prstGeom prst="rect">
              <a:avLst/>
            </a:prstGeom>
            <a:noFill/>
          </p:spPr>
          <p:txBody>
            <a:bodyPr wrap="square" rtlCol="0">
              <a:spAutoFit/>
            </a:bodyPr>
            <a:lstStyle/>
            <a:p>
              <a:pPr marL="0" marR="0" lvl="0" indent="0" defTabSz="457200" rtl="0" eaLnBrk="1" fontAlgn="auto" latinLnBrk="0" hangingPunct="1">
                <a:lnSpc>
                  <a:spcPct val="100000"/>
                </a:lnSpc>
                <a:spcBef>
                  <a:spcPct val="0"/>
                </a:spcBef>
                <a:spcAft>
                  <a:spcPct val="0"/>
                </a:spcAft>
                <a:buClrTx/>
                <a:buSzTx/>
                <a:buFontTx/>
                <a:buNone/>
                <a:defRPr/>
              </a:pPr>
              <a:r>
                <a:rPr kumimoji="1" lang="zh-CN" altLang="en-US" sz="2800" i="0" u="none" strike="noStrike" kern="1200" cap="none" spc="0" normalizeH="0" baseline="0" noProof="0" dirty="0">
                  <a:ln>
                    <a:noFill/>
                  </a:ln>
                  <a:solidFill>
                    <a:schemeClr val="tx1">
                      <a:lumMod val="75000"/>
                      <a:lumOff val="25000"/>
                    </a:schemeClr>
                  </a:solidFill>
                  <a:effectLst/>
                  <a:uLnTx/>
                  <a:uFillTx/>
                  <a:latin typeface="+mj-ea"/>
                  <a:ea typeface="+mj-ea"/>
                  <a:cs typeface="+mn-ea"/>
                  <a:sym typeface="+mn-lt"/>
                </a:rPr>
                <a:t>此次班会的主题</a:t>
              </a:r>
            </a:p>
          </p:txBody>
        </p:sp>
        <p:sp>
          <p:nvSpPr>
            <p:cNvPr id="9" name="文本框 8"/>
            <p:cNvSpPr txBox="1"/>
            <p:nvPr/>
          </p:nvSpPr>
          <p:spPr>
            <a:xfrm>
              <a:off x="4671264" y="518167"/>
              <a:ext cx="4025696" cy="276999"/>
            </a:xfrm>
            <a:prstGeom prst="rect">
              <a:avLst/>
            </a:prstGeom>
            <a:noFill/>
          </p:spPr>
          <p:txBody>
            <a:bodyPr wrap="square">
              <a:spAutoFit/>
            </a:bodyPr>
            <a:lstStyle/>
            <a:p>
              <a:pPr>
                <a:defRPr/>
              </a:pPr>
              <a:r>
                <a:rPr kumimoji="0" lang="en-US" altLang="zh-CN" sz="1200" b="0" i="1" u="none" strike="noStrike" kern="1200" cap="none" spc="300" normalizeH="0" baseline="0" noProof="0">
                  <a:ln>
                    <a:noFill/>
                  </a:ln>
                  <a:solidFill>
                    <a:prstClr val="black">
                      <a:lumMod val="75000"/>
                      <a:lumOff val="25000"/>
                    </a:prstClr>
                  </a:solidFill>
                  <a:effectLst/>
                  <a:uLnTx/>
                  <a:uFillTx/>
                  <a:latin typeface="思源黑体 CN Light" panose="020B0300000000000000" pitchFamily="34" charset="-122"/>
                  <a:cs typeface="+mn-ea"/>
                  <a:sym typeface="+mn-lt"/>
                </a:rPr>
                <a:t>The Topic Of The Class Meeting</a:t>
              </a:r>
            </a:p>
          </p:txBody>
        </p:sp>
        <p:cxnSp>
          <p:nvCxnSpPr>
            <p:cNvPr id="10" name="直接连接符 9"/>
            <p:cNvCxnSpPr/>
            <p:nvPr/>
          </p:nvCxnSpPr>
          <p:spPr>
            <a:xfrm>
              <a:off x="4655163" y="809992"/>
              <a:ext cx="5243611" cy="0"/>
            </a:xfrm>
            <a:prstGeom prst="line">
              <a:avLst/>
            </a:prstGeom>
            <a:ln>
              <a:gradFill>
                <a:gsLst>
                  <a:gs pos="0">
                    <a:schemeClr val="accent1"/>
                  </a:gs>
                  <a:gs pos="100000">
                    <a:schemeClr val="accent1">
                      <a:alpha val="0"/>
                    </a:schemeClr>
                  </a:gs>
                </a:gsLst>
                <a:lin ang="0" scaled="0"/>
              </a:gradFill>
            </a:ln>
          </p:spPr>
          <p:style>
            <a:lnRef idx="1">
              <a:schemeClr val="accent1"/>
            </a:lnRef>
            <a:fillRef idx="0">
              <a:schemeClr val="accent1"/>
            </a:fillRef>
            <a:effectRef idx="0">
              <a:schemeClr val="accent1"/>
            </a:effectRef>
            <a:fontRef idx="minor">
              <a:schemeClr val="tx1"/>
            </a:fontRef>
          </p:style>
        </p:cxnSp>
        <p:sp>
          <p:nvSpPr>
            <p:cNvPr id="11" name="平行四边形 10"/>
            <p:cNvSpPr/>
            <p:nvPr/>
          </p:nvSpPr>
          <p:spPr>
            <a:xfrm>
              <a:off x="4655163" y="758330"/>
              <a:ext cx="68710" cy="51662"/>
            </a:xfrm>
            <a:prstGeom prst="parallelogram">
              <a:avLst>
                <a:gd name="adj" fmla="val 66586"/>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CN Light" panose="020B0300000000000000" pitchFamily="34" charset="-122"/>
                <a:cs typeface="+mn-ea"/>
                <a:sym typeface="+mn-lt"/>
              </a:endParaRPr>
            </a:p>
          </p:txBody>
        </p:sp>
      </p:grpSp>
      <p:sp>
        <p:nvSpPr>
          <p:cNvPr id="21" name="矩形 20"/>
          <p:cNvSpPr/>
          <p:nvPr/>
        </p:nvSpPr>
        <p:spPr>
          <a:xfrm>
            <a:off x="773335" y="3945759"/>
            <a:ext cx="3290650" cy="451919"/>
          </a:xfrm>
          <a:prstGeom prst="rect">
            <a:avLst/>
          </a:prstGeom>
        </p:spPr>
        <p:txBody>
          <a:bodyPr wrap="square">
            <a:spAutoFit/>
          </a:bodyPr>
          <a:lstStyle/>
          <a:p>
            <a:pPr>
              <a:lnSpc>
                <a:spcPct val="125000"/>
              </a:lnSpc>
            </a:pPr>
            <a:r>
              <a:rPr lang="zh-CN" altLang="en-US" sz="2000">
                <a:gradFill>
                  <a:gsLst>
                    <a:gs pos="0">
                      <a:srgbClr val="E03939"/>
                    </a:gs>
                    <a:gs pos="100000">
                      <a:srgbClr val="B91919"/>
                    </a:gs>
                  </a:gsLst>
                  <a:lin ang="4200000" scaled="0"/>
                </a:gradFill>
                <a:latin typeface="+mj-ea"/>
                <a:ea typeface="+mj-ea"/>
                <a:cs typeface="+mn-ea"/>
                <a:sym typeface="+mn-lt"/>
              </a:rPr>
              <a:t>艾滋病日的由来</a:t>
            </a:r>
          </a:p>
        </p:txBody>
      </p:sp>
      <p:sp>
        <p:nvSpPr>
          <p:cNvPr id="22" name="矩形 21"/>
          <p:cNvSpPr/>
          <p:nvPr/>
        </p:nvSpPr>
        <p:spPr>
          <a:xfrm>
            <a:off x="782613" y="4303985"/>
            <a:ext cx="10077252" cy="1531317"/>
          </a:xfrm>
          <a:prstGeom prst="rect">
            <a:avLst/>
          </a:prstGeom>
        </p:spPr>
        <p:txBody>
          <a:bodyPr wrap="square">
            <a:spAutoFit/>
          </a:bodyPr>
          <a:lstStyle/>
          <a:p>
            <a:pPr>
              <a:lnSpc>
                <a:spcPct val="150000"/>
              </a:lnSpc>
            </a:pPr>
            <a:r>
              <a:rPr lang="zh-CN" altLang="en-US" sz="1600" dirty="0">
                <a:solidFill>
                  <a:schemeClr val="tx1">
                    <a:lumMod val="75000"/>
                    <a:lumOff val="25000"/>
                  </a:schemeClr>
                </a:solidFill>
                <a:latin typeface="思源黑体 CN Light" panose="020B0300000000000000" pitchFamily="34" charset="-122"/>
                <a:cs typeface="+mn-ea"/>
                <a:sym typeface="+mn-lt"/>
              </a:rPr>
              <a:t>世界卫生组织于</a:t>
            </a:r>
            <a:r>
              <a:rPr lang="en-US" altLang="zh-CN" sz="1600" dirty="0">
                <a:solidFill>
                  <a:schemeClr val="tx1">
                    <a:lumMod val="75000"/>
                    <a:lumOff val="25000"/>
                  </a:schemeClr>
                </a:solidFill>
                <a:latin typeface="思源黑体 CN Light" panose="020B0300000000000000" pitchFamily="34" charset="-122"/>
                <a:cs typeface="+mn-ea"/>
                <a:sym typeface="+mn-lt"/>
              </a:rPr>
              <a:t>1988</a:t>
            </a:r>
            <a:r>
              <a:rPr lang="zh-CN" altLang="en-US" sz="1600" dirty="0">
                <a:solidFill>
                  <a:schemeClr val="tx1">
                    <a:lumMod val="75000"/>
                    <a:lumOff val="25000"/>
                  </a:schemeClr>
                </a:solidFill>
                <a:latin typeface="思源黑体 CN Light" panose="020B0300000000000000" pitchFamily="34" charset="-122"/>
                <a:cs typeface="+mn-ea"/>
                <a:sym typeface="+mn-lt"/>
              </a:rPr>
              <a:t>年将每年的</a:t>
            </a:r>
            <a:r>
              <a:rPr lang="en-US" altLang="zh-CN" sz="1600" dirty="0">
                <a:solidFill>
                  <a:schemeClr val="tx1">
                    <a:lumMod val="75000"/>
                    <a:lumOff val="25000"/>
                  </a:schemeClr>
                </a:solidFill>
                <a:latin typeface="思源黑体 CN Light" panose="020B0300000000000000" pitchFamily="34" charset="-122"/>
                <a:cs typeface="+mn-ea"/>
                <a:sym typeface="+mn-lt"/>
              </a:rPr>
              <a:t>12</a:t>
            </a:r>
            <a:r>
              <a:rPr lang="zh-CN" altLang="en-US" sz="1600" dirty="0">
                <a:solidFill>
                  <a:schemeClr val="tx1">
                    <a:lumMod val="75000"/>
                    <a:lumOff val="25000"/>
                  </a:schemeClr>
                </a:solidFill>
                <a:latin typeface="思源黑体 CN Light" panose="020B0300000000000000" pitchFamily="34" charset="-122"/>
                <a:cs typeface="+mn-ea"/>
                <a:sym typeface="+mn-lt"/>
              </a:rPr>
              <a:t>月</a:t>
            </a:r>
            <a:r>
              <a:rPr lang="en-US" altLang="zh-CN" sz="1600" dirty="0">
                <a:solidFill>
                  <a:schemeClr val="tx1">
                    <a:lumMod val="75000"/>
                    <a:lumOff val="25000"/>
                  </a:schemeClr>
                </a:solidFill>
                <a:latin typeface="思源黑体 CN Light" panose="020B0300000000000000" pitchFamily="34" charset="-122"/>
                <a:cs typeface="+mn-ea"/>
                <a:sym typeface="+mn-lt"/>
              </a:rPr>
              <a:t>1</a:t>
            </a:r>
            <a:r>
              <a:rPr lang="zh-CN" altLang="en-US" sz="1600" dirty="0">
                <a:solidFill>
                  <a:schemeClr val="tx1">
                    <a:lumMod val="75000"/>
                    <a:lumOff val="25000"/>
                  </a:schemeClr>
                </a:solidFill>
                <a:latin typeface="思源黑体 CN Light" panose="020B0300000000000000" pitchFamily="34" charset="-122"/>
                <a:cs typeface="+mn-ea"/>
                <a:sym typeface="+mn-lt"/>
              </a:rPr>
              <a:t>日定为世界艾滋病日，号召各国和国际组织在这一天举办相关活动，宣传和普及预防艾滋病的知识 。</a:t>
            </a:r>
          </a:p>
          <a:p>
            <a:pPr>
              <a:lnSpc>
                <a:spcPct val="150000"/>
              </a:lnSpc>
            </a:pPr>
            <a:endParaRPr lang="zh-CN" altLang="en-US" sz="1600" dirty="0">
              <a:solidFill>
                <a:schemeClr val="tx1">
                  <a:lumMod val="75000"/>
                  <a:lumOff val="25000"/>
                </a:schemeClr>
              </a:solidFill>
              <a:latin typeface="思源黑体 CN Light" panose="020B0300000000000000" pitchFamily="34" charset="-122"/>
              <a:cs typeface="+mn-ea"/>
              <a:sym typeface="+mn-lt"/>
            </a:endParaRPr>
          </a:p>
          <a:p>
            <a:pPr>
              <a:lnSpc>
                <a:spcPct val="150000"/>
              </a:lnSpc>
            </a:pPr>
            <a:r>
              <a:rPr lang="zh-CN" altLang="en-US" sz="1600" dirty="0">
                <a:solidFill>
                  <a:schemeClr val="tx1">
                    <a:lumMod val="75000"/>
                    <a:lumOff val="25000"/>
                  </a:schemeClr>
                </a:solidFill>
                <a:latin typeface="思源黑体 CN Light" panose="020B0300000000000000" pitchFamily="34" charset="-122"/>
                <a:cs typeface="+mn-ea"/>
                <a:sym typeface="+mn-lt"/>
              </a:rPr>
              <a:t>世界艾滋病日的标志是红丝带，象征着大众对艾滋病病毒感染者和艾滋病病人的关心与支持。</a:t>
            </a:r>
          </a:p>
        </p:txBody>
      </p:sp>
      <p:grpSp>
        <p:nvGrpSpPr>
          <p:cNvPr id="2" name="组合 1"/>
          <p:cNvGrpSpPr/>
          <p:nvPr/>
        </p:nvGrpSpPr>
        <p:grpSpPr>
          <a:xfrm>
            <a:off x="2688955" y="1944787"/>
            <a:ext cx="6814090" cy="1993065"/>
            <a:chOff x="2688955" y="1944787"/>
            <a:chExt cx="6814090" cy="1993065"/>
          </a:xfrm>
        </p:grpSpPr>
        <p:grpSp>
          <p:nvGrpSpPr>
            <p:cNvPr id="19" name="组合 18"/>
            <p:cNvGrpSpPr/>
            <p:nvPr/>
          </p:nvGrpSpPr>
          <p:grpSpPr>
            <a:xfrm>
              <a:off x="2688955" y="1944787"/>
              <a:ext cx="6814090" cy="1993065"/>
              <a:chOff x="2109850" y="2767280"/>
              <a:chExt cx="6814090" cy="1993065"/>
            </a:xfrm>
          </p:grpSpPr>
          <p:sp>
            <p:nvSpPr>
              <p:cNvPr id="13" name="文本框 12"/>
              <p:cNvSpPr txBox="1"/>
              <p:nvPr/>
            </p:nvSpPr>
            <p:spPr>
              <a:xfrm>
                <a:off x="3749040" y="2767280"/>
                <a:ext cx="5174900" cy="1323439"/>
              </a:xfrm>
              <a:prstGeom prst="rect">
                <a:avLst/>
              </a:prstGeom>
              <a:noFill/>
            </p:spPr>
            <p:txBody>
              <a:bodyPr wrap="square" rtlCol="0">
                <a:spAutoFit/>
              </a:bodyPr>
              <a:lstStyle/>
              <a:p>
                <a:pPr algn="ctr"/>
                <a:r>
                  <a:rPr lang="zh-CN" altLang="en-US" sz="8000">
                    <a:gradFill>
                      <a:gsLst>
                        <a:gs pos="0">
                          <a:srgbClr val="E03939"/>
                        </a:gs>
                        <a:gs pos="100000">
                          <a:srgbClr val="B91919"/>
                        </a:gs>
                      </a:gsLst>
                      <a:lin ang="4200000" scaled="0"/>
                    </a:gradFill>
                    <a:latin typeface="+mj-ea"/>
                    <a:ea typeface="+mj-ea"/>
                    <a:cs typeface="+mn-ea"/>
                    <a:sym typeface="+mn-lt"/>
                  </a:rPr>
                  <a:t>艾滋病日</a:t>
                </a:r>
              </a:p>
            </p:txBody>
          </p:sp>
          <p:sp>
            <p:nvSpPr>
              <p:cNvPr id="14" name="任意多边形: 形状 13"/>
              <p:cNvSpPr/>
              <p:nvPr/>
            </p:nvSpPr>
            <p:spPr>
              <a:xfrm>
                <a:off x="2340923" y="2923791"/>
                <a:ext cx="2093488" cy="570246"/>
              </a:xfrm>
              <a:custGeom>
                <a:avLst/>
                <a:gdLst>
                  <a:gd name="connsiteX0" fmla="*/ 0 w 3079750"/>
                  <a:gd name="connsiteY0" fmla="*/ 781050 h 781050"/>
                  <a:gd name="connsiteX1" fmla="*/ 2921000 w 3079750"/>
                  <a:gd name="connsiteY1" fmla="*/ 781050 h 781050"/>
                  <a:gd name="connsiteX2" fmla="*/ 3079750 w 3079750"/>
                  <a:gd name="connsiteY2" fmla="*/ 0 h 781050"/>
                  <a:gd name="connsiteX0-1" fmla="*/ 0 w 3035006"/>
                  <a:gd name="connsiteY0-2" fmla="*/ 805070 h 805070"/>
                  <a:gd name="connsiteX1-3" fmla="*/ 2921000 w 3035006"/>
                  <a:gd name="connsiteY1-4" fmla="*/ 805070 h 805070"/>
                  <a:gd name="connsiteX2-5" fmla="*/ 3035006 w 3035006"/>
                  <a:gd name="connsiteY2-6" fmla="*/ 0 h 805070"/>
                </a:gdLst>
                <a:ahLst/>
                <a:cxnLst>
                  <a:cxn ang="0">
                    <a:pos x="connsiteX0-1" y="connsiteY0-2"/>
                  </a:cxn>
                  <a:cxn ang="0">
                    <a:pos x="connsiteX1-3" y="connsiteY1-4"/>
                  </a:cxn>
                  <a:cxn ang="0">
                    <a:pos x="connsiteX2-5" y="connsiteY2-6"/>
                  </a:cxn>
                </a:cxnLst>
                <a:rect l="l" t="t" r="r" b="b"/>
                <a:pathLst>
                  <a:path w="3035006" h="805070">
                    <a:moveTo>
                      <a:pt x="0" y="805070"/>
                    </a:moveTo>
                    <a:lnTo>
                      <a:pt x="2921000" y="805070"/>
                    </a:lnTo>
                    <a:lnTo>
                      <a:pt x="3035006" y="0"/>
                    </a:lnTo>
                  </a:path>
                </a:pathLst>
              </a:custGeom>
              <a:noFill/>
              <a:ln w="9525">
                <a:gradFill>
                  <a:gsLst>
                    <a:gs pos="0">
                      <a:schemeClr val="accent1">
                        <a:alpha val="0"/>
                      </a:schemeClr>
                    </a:gs>
                    <a:gs pos="100000">
                      <a:schemeClr val="accent2"/>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latin typeface="思源黑体 CN Light" panose="020B0300000000000000" pitchFamily="34" charset="-122"/>
                  <a:ea typeface="思源黑体 CN Regular"/>
                </a:endParaRPr>
              </a:p>
            </p:txBody>
          </p:sp>
          <p:sp>
            <p:nvSpPr>
              <p:cNvPr id="15" name="文本框 14"/>
              <p:cNvSpPr txBox="1"/>
              <p:nvPr/>
            </p:nvSpPr>
            <p:spPr>
              <a:xfrm>
                <a:off x="2109850" y="3436906"/>
                <a:ext cx="2285047" cy="1323439"/>
              </a:xfrm>
              <a:prstGeom prst="rect">
                <a:avLst/>
              </a:prstGeom>
              <a:noFill/>
            </p:spPr>
            <p:txBody>
              <a:bodyPr wrap="square" rtlCol="0">
                <a:spAutoFit/>
              </a:bodyPr>
              <a:lstStyle/>
              <a:p>
                <a:pPr algn="ctr"/>
                <a:r>
                  <a:rPr lang="zh-CN" altLang="en-US" sz="8000" dirty="0">
                    <a:gradFill>
                      <a:gsLst>
                        <a:gs pos="0">
                          <a:srgbClr val="E03939"/>
                        </a:gs>
                        <a:gs pos="100000">
                          <a:srgbClr val="B91919"/>
                        </a:gs>
                      </a:gsLst>
                      <a:lin ang="4200000" scaled="0"/>
                    </a:gradFill>
                    <a:latin typeface="+mj-ea"/>
                    <a:ea typeface="+mj-ea"/>
                    <a:cs typeface="+mn-ea"/>
                    <a:sym typeface="+mn-lt"/>
                  </a:rPr>
                  <a:t>世界</a:t>
                </a:r>
              </a:p>
            </p:txBody>
          </p:sp>
          <p:sp>
            <p:nvSpPr>
              <p:cNvPr id="16" name="文本框 15"/>
              <p:cNvSpPr txBox="1"/>
              <p:nvPr/>
            </p:nvSpPr>
            <p:spPr>
              <a:xfrm>
                <a:off x="4910166" y="4024453"/>
                <a:ext cx="2580642" cy="338554"/>
              </a:xfrm>
              <a:prstGeom prst="rect">
                <a:avLst/>
              </a:prstGeom>
              <a:noFill/>
            </p:spPr>
            <p:txBody>
              <a:bodyPr wrap="square">
                <a:spAutoFit/>
              </a:bodyPr>
              <a:lstStyle/>
              <a:p>
                <a:pPr algn="ctr">
                  <a:defRPr/>
                </a:pPr>
                <a:r>
                  <a:rPr kumimoji="0" lang="en-US" altLang="zh-CN" sz="1600" b="1" i="1" u="none" strike="noStrike" kern="1200" cap="none" spc="300" normalizeH="0" baseline="0" noProof="0">
                    <a:ln>
                      <a:noFill/>
                    </a:ln>
                    <a:solidFill>
                      <a:prstClr val="black">
                        <a:lumMod val="75000"/>
                        <a:lumOff val="25000"/>
                      </a:prstClr>
                    </a:solidFill>
                    <a:effectLst/>
                    <a:uLnTx/>
                    <a:uFillTx/>
                    <a:latin typeface="思源黑体 CN Light" panose="020B0300000000000000" pitchFamily="34" charset="-122"/>
                    <a:cs typeface="+mn-ea"/>
                    <a:sym typeface="+mn-lt"/>
                  </a:rPr>
                  <a:t>World AIDS Day</a:t>
                </a:r>
              </a:p>
            </p:txBody>
          </p:sp>
          <p:sp>
            <p:nvSpPr>
              <p:cNvPr id="17" name="文本框 16"/>
              <p:cNvSpPr txBox="1"/>
              <p:nvPr/>
            </p:nvSpPr>
            <p:spPr>
              <a:xfrm>
                <a:off x="2340924" y="3090445"/>
                <a:ext cx="2093487" cy="338554"/>
              </a:xfrm>
              <a:prstGeom prst="rect">
                <a:avLst/>
              </a:prstGeom>
              <a:noFill/>
            </p:spPr>
            <p:txBody>
              <a:bodyPr wrap="square">
                <a:spAutoFit/>
              </a:bodyPr>
              <a:lstStyle/>
              <a:p>
                <a:pPr>
                  <a:defRPr/>
                </a:pPr>
                <a:r>
                  <a:rPr kumimoji="0" lang="zh-CN" altLang="en-US" sz="1600" b="1" i="1" u="none" strike="noStrike" kern="1200" cap="none" spc="300" normalizeH="0" baseline="0" noProof="0">
                    <a:ln>
                      <a:noFill/>
                    </a:ln>
                    <a:solidFill>
                      <a:prstClr val="black">
                        <a:lumMod val="75000"/>
                        <a:lumOff val="25000"/>
                      </a:prstClr>
                    </a:solidFill>
                    <a:effectLst/>
                    <a:uLnTx/>
                    <a:uFillTx/>
                    <a:latin typeface="思源黑体 CN Light" panose="020B0300000000000000" pitchFamily="34" charset="-122"/>
                    <a:cs typeface="+mn-ea"/>
                    <a:sym typeface="+mn-lt"/>
                  </a:rPr>
                  <a:t>每年的</a:t>
                </a:r>
                <a:r>
                  <a:rPr kumimoji="0" lang="en-US" altLang="zh-CN" sz="1600" b="1" i="1" u="none" strike="noStrike" kern="1200" cap="none" spc="300" normalizeH="0" baseline="0" noProof="0">
                    <a:ln>
                      <a:noFill/>
                    </a:ln>
                    <a:solidFill>
                      <a:prstClr val="black">
                        <a:lumMod val="75000"/>
                        <a:lumOff val="25000"/>
                      </a:prstClr>
                    </a:solidFill>
                    <a:effectLst/>
                    <a:uLnTx/>
                    <a:uFillTx/>
                    <a:latin typeface="思源黑体 CN Light" panose="020B0300000000000000" pitchFamily="34" charset="-122"/>
                    <a:cs typeface="+mn-ea"/>
                    <a:sym typeface="+mn-lt"/>
                  </a:rPr>
                  <a:t>12</a:t>
                </a:r>
                <a:r>
                  <a:rPr kumimoji="0" lang="zh-CN" altLang="en-US" sz="1600" b="1" i="1" u="none" strike="noStrike" kern="1200" cap="none" spc="300" normalizeH="0" baseline="0" noProof="0">
                    <a:ln>
                      <a:noFill/>
                    </a:ln>
                    <a:solidFill>
                      <a:prstClr val="black">
                        <a:lumMod val="75000"/>
                        <a:lumOff val="25000"/>
                      </a:prstClr>
                    </a:solidFill>
                    <a:effectLst/>
                    <a:uLnTx/>
                    <a:uFillTx/>
                    <a:latin typeface="思源黑体 CN Light" panose="020B0300000000000000" pitchFamily="34" charset="-122"/>
                    <a:cs typeface="+mn-ea"/>
                    <a:sym typeface="+mn-lt"/>
                  </a:rPr>
                  <a:t>月</a:t>
                </a:r>
                <a:r>
                  <a:rPr kumimoji="0" lang="en-US" altLang="zh-CN" sz="1600" b="1" i="1" u="none" strike="noStrike" kern="1200" cap="none" spc="300" normalizeH="0" baseline="0" noProof="0">
                    <a:ln>
                      <a:noFill/>
                    </a:ln>
                    <a:solidFill>
                      <a:prstClr val="black">
                        <a:lumMod val="75000"/>
                        <a:lumOff val="25000"/>
                      </a:prstClr>
                    </a:solidFill>
                    <a:effectLst/>
                    <a:uLnTx/>
                    <a:uFillTx/>
                    <a:latin typeface="思源黑体 CN Light" panose="020B0300000000000000" pitchFamily="34" charset="-122"/>
                    <a:cs typeface="+mn-ea"/>
                    <a:sym typeface="+mn-lt"/>
                  </a:rPr>
                  <a:t>1</a:t>
                </a:r>
                <a:r>
                  <a:rPr kumimoji="0" lang="zh-CN" altLang="en-US" sz="1600" b="1" i="1" u="none" strike="noStrike" kern="1200" cap="none" spc="300" normalizeH="0" baseline="0" noProof="0">
                    <a:ln>
                      <a:noFill/>
                    </a:ln>
                    <a:solidFill>
                      <a:prstClr val="black">
                        <a:lumMod val="75000"/>
                        <a:lumOff val="25000"/>
                      </a:prstClr>
                    </a:solidFill>
                    <a:effectLst/>
                    <a:uLnTx/>
                    <a:uFillTx/>
                    <a:latin typeface="思源黑体 CN Light" panose="020B0300000000000000" pitchFamily="34" charset="-122"/>
                    <a:cs typeface="+mn-ea"/>
                    <a:sym typeface="+mn-lt"/>
                  </a:rPr>
                  <a:t>日</a:t>
                </a:r>
                <a:endParaRPr kumimoji="0" lang="en-US" altLang="zh-CN" sz="1600" b="1" i="1" u="none" strike="noStrike" kern="1200" cap="none" spc="300" normalizeH="0" baseline="0" noProof="0">
                  <a:ln>
                    <a:noFill/>
                  </a:ln>
                  <a:solidFill>
                    <a:prstClr val="black">
                      <a:lumMod val="75000"/>
                      <a:lumOff val="25000"/>
                    </a:prstClr>
                  </a:solidFill>
                  <a:effectLst/>
                  <a:uLnTx/>
                  <a:uFillTx/>
                  <a:latin typeface="思源黑体 CN Light" panose="020B0300000000000000" pitchFamily="34" charset="-122"/>
                  <a:cs typeface="+mn-ea"/>
                  <a:sym typeface="+mn-lt"/>
                </a:endParaRPr>
              </a:p>
            </p:txBody>
          </p:sp>
          <p:sp>
            <p:nvSpPr>
              <p:cNvPr id="18" name="任意多边形: 形状 17"/>
              <p:cNvSpPr/>
              <p:nvPr/>
            </p:nvSpPr>
            <p:spPr>
              <a:xfrm flipH="1" flipV="1">
                <a:off x="4394896" y="3901629"/>
                <a:ext cx="3834703" cy="584203"/>
              </a:xfrm>
              <a:custGeom>
                <a:avLst/>
                <a:gdLst>
                  <a:gd name="connsiteX0" fmla="*/ 0 w 3079750"/>
                  <a:gd name="connsiteY0" fmla="*/ 781050 h 781050"/>
                  <a:gd name="connsiteX1" fmla="*/ 2921000 w 3079750"/>
                  <a:gd name="connsiteY1" fmla="*/ 781050 h 781050"/>
                  <a:gd name="connsiteX2" fmla="*/ 3079750 w 3079750"/>
                  <a:gd name="connsiteY2" fmla="*/ 0 h 781050"/>
                  <a:gd name="connsiteX0-1" fmla="*/ 0 w 3035006"/>
                  <a:gd name="connsiteY0-2" fmla="*/ 805070 h 805070"/>
                  <a:gd name="connsiteX1-3" fmla="*/ 2921000 w 3035006"/>
                  <a:gd name="connsiteY1-4" fmla="*/ 805070 h 805070"/>
                  <a:gd name="connsiteX2-5" fmla="*/ 3035006 w 3035006"/>
                  <a:gd name="connsiteY2-6" fmla="*/ 0 h 805070"/>
                  <a:gd name="connsiteX0-7" fmla="*/ 0 w 2995995"/>
                  <a:gd name="connsiteY0-8" fmla="*/ 500450 h 500450"/>
                  <a:gd name="connsiteX1-9" fmla="*/ 2921000 w 2995995"/>
                  <a:gd name="connsiteY1-10" fmla="*/ 500450 h 500450"/>
                  <a:gd name="connsiteX2-11" fmla="*/ 2995995 w 2995995"/>
                  <a:gd name="connsiteY2-12" fmla="*/ 0 h 500450"/>
                  <a:gd name="connsiteX0-13" fmla="*/ 0 w 2995995"/>
                  <a:gd name="connsiteY0-14" fmla="*/ 500450 h 500450"/>
                  <a:gd name="connsiteX1-15" fmla="*/ 2921000 w 2995995"/>
                  <a:gd name="connsiteY1-16" fmla="*/ 500450 h 500450"/>
                  <a:gd name="connsiteX2-17" fmla="*/ 2994445 w 2995995"/>
                  <a:gd name="connsiteY2-18" fmla="*/ 5680 h 500450"/>
                  <a:gd name="connsiteX3" fmla="*/ 2995995 w 2995995"/>
                  <a:gd name="connsiteY3" fmla="*/ 0 h 500450"/>
                </a:gdLst>
                <a:ahLst/>
                <a:cxnLst>
                  <a:cxn ang="0">
                    <a:pos x="connsiteX0-1" y="connsiteY0-2"/>
                  </a:cxn>
                  <a:cxn ang="0">
                    <a:pos x="connsiteX1-3" y="connsiteY1-4"/>
                  </a:cxn>
                  <a:cxn ang="0">
                    <a:pos x="connsiteX2-5" y="connsiteY2-6"/>
                  </a:cxn>
                  <a:cxn ang="0">
                    <a:pos x="connsiteX3" y="connsiteY3"/>
                  </a:cxn>
                </a:cxnLst>
                <a:rect l="l" t="t" r="r" b="b"/>
                <a:pathLst>
                  <a:path w="2995995" h="500450">
                    <a:moveTo>
                      <a:pt x="0" y="500450"/>
                    </a:moveTo>
                    <a:lnTo>
                      <a:pt x="2921000" y="500450"/>
                    </a:lnTo>
                    <a:cubicBezTo>
                      <a:pt x="2941935" y="346406"/>
                      <a:pt x="2973510" y="159724"/>
                      <a:pt x="2994445" y="5680"/>
                    </a:cubicBezTo>
                    <a:lnTo>
                      <a:pt x="2995995" y="0"/>
                    </a:lnTo>
                  </a:path>
                </a:pathLst>
              </a:custGeom>
              <a:noFill/>
              <a:ln w="9525">
                <a:gradFill>
                  <a:gsLst>
                    <a:gs pos="0">
                      <a:schemeClr val="accent1">
                        <a:alpha val="0"/>
                      </a:schemeClr>
                    </a:gs>
                    <a:gs pos="100000">
                      <a:schemeClr val="accent2"/>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思源黑体 CN Light" panose="020B0300000000000000" pitchFamily="34" charset="-122"/>
                  <a:ea typeface="思源黑体 CN Regular"/>
                  <a:cs typeface="+mn-cs"/>
                </a:endParaRPr>
              </a:p>
            </p:txBody>
          </p:sp>
        </p:grpSp>
        <p:pic>
          <p:nvPicPr>
            <p:cNvPr id="20" name="图片 19" descr="卡通人物&#10;&#10;低可信度描述已自动生成"/>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rot="1250908">
              <a:off x="7987069" y="3127224"/>
              <a:ext cx="493786" cy="677118"/>
            </a:xfrm>
            <a:prstGeom prst="rect">
              <a:avLst/>
            </a:prstGeom>
          </p:spPr>
        </p:pic>
      </p:gr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 name="组合 11"/>
          <p:cNvGrpSpPr/>
          <p:nvPr/>
        </p:nvGrpSpPr>
        <p:grpSpPr>
          <a:xfrm>
            <a:off x="950986" y="286772"/>
            <a:ext cx="8947788" cy="707886"/>
            <a:chOff x="950986" y="286772"/>
            <a:chExt cx="8947788" cy="707886"/>
          </a:xfrm>
        </p:grpSpPr>
        <p:sp>
          <p:nvSpPr>
            <p:cNvPr id="7" name="文本框 6"/>
            <p:cNvSpPr txBox="1"/>
            <p:nvPr/>
          </p:nvSpPr>
          <p:spPr>
            <a:xfrm>
              <a:off x="950986" y="286772"/>
              <a:ext cx="1009720" cy="707886"/>
            </a:xfrm>
            <a:prstGeom prst="rect">
              <a:avLst/>
            </a:prstGeom>
            <a:noFill/>
          </p:spPr>
          <p:txBody>
            <a:bodyPr wrap="square" rtlCol="0">
              <a:spAutoFit/>
            </a:bodyPr>
            <a:lstStyle/>
            <a:p>
              <a:r>
                <a:rPr lang="en-US" altLang="zh-CN" sz="4000">
                  <a:gradFill>
                    <a:gsLst>
                      <a:gs pos="0">
                        <a:srgbClr val="E03939"/>
                      </a:gs>
                      <a:gs pos="100000">
                        <a:srgbClr val="B91919"/>
                      </a:gs>
                    </a:gsLst>
                    <a:lin ang="4200000" scaled="0"/>
                  </a:gradFill>
                  <a:latin typeface="+mj-ea"/>
                  <a:ea typeface="+mj-ea"/>
                  <a:cs typeface="+mn-ea"/>
                  <a:sym typeface="+mn-lt"/>
                </a:rPr>
                <a:t>01.</a:t>
              </a:r>
              <a:endParaRPr lang="zh-CN" altLang="en-US" sz="4000">
                <a:gradFill>
                  <a:gsLst>
                    <a:gs pos="0">
                      <a:srgbClr val="E03939"/>
                    </a:gs>
                    <a:gs pos="100000">
                      <a:srgbClr val="B91919"/>
                    </a:gs>
                  </a:gsLst>
                  <a:lin ang="4200000" scaled="0"/>
                </a:gradFill>
                <a:latin typeface="+mj-ea"/>
                <a:ea typeface="+mj-ea"/>
                <a:cs typeface="+mn-ea"/>
                <a:sym typeface="+mn-lt"/>
              </a:endParaRPr>
            </a:p>
          </p:txBody>
        </p:sp>
        <p:sp>
          <p:nvSpPr>
            <p:cNvPr id="8" name="文本框 7"/>
            <p:cNvSpPr txBox="1"/>
            <p:nvPr/>
          </p:nvSpPr>
          <p:spPr>
            <a:xfrm>
              <a:off x="1888053" y="379105"/>
              <a:ext cx="2767110" cy="523220"/>
            </a:xfrm>
            <a:prstGeom prst="rect">
              <a:avLst/>
            </a:prstGeom>
            <a:noFill/>
          </p:spPr>
          <p:txBody>
            <a:bodyPr wrap="square" rtlCol="0">
              <a:spAutoFit/>
            </a:bodyPr>
            <a:lstStyle/>
            <a:p>
              <a:pPr marL="0" marR="0" lvl="0" indent="0" defTabSz="457200" rtl="0" eaLnBrk="1" fontAlgn="auto" latinLnBrk="0" hangingPunct="1">
                <a:lnSpc>
                  <a:spcPct val="100000"/>
                </a:lnSpc>
                <a:spcBef>
                  <a:spcPct val="0"/>
                </a:spcBef>
                <a:spcAft>
                  <a:spcPct val="0"/>
                </a:spcAft>
                <a:buClrTx/>
                <a:buSzTx/>
                <a:buFontTx/>
                <a:buNone/>
                <a:defRPr/>
              </a:pPr>
              <a:r>
                <a:rPr kumimoji="1" lang="zh-CN" altLang="en-US" sz="2800" i="0" u="none" strike="noStrike" kern="1200" cap="none" spc="0" normalizeH="0" baseline="0" noProof="0" dirty="0">
                  <a:ln>
                    <a:noFill/>
                  </a:ln>
                  <a:solidFill>
                    <a:schemeClr val="tx1">
                      <a:lumMod val="75000"/>
                      <a:lumOff val="25000"/>
                    </a:schemeClr>
                  </a:solidFill>
                  <a:effectLst/>
                  <a:uLnTx/>
                  <a:uFillTx/>
                  <a:latin typeface="+mj-ea"/>
                  <a:ea typeface="+mj-ea"/>
                  <a:cs typeface="+mn-ea"/>
                  <a:sym typeface="+mn-lt"/>
                </a:rPr>
                <a:t>此次班会的主题</a:t>
              </a:r>
            </a:p>
          </p:txBody>
        </p:sp>
        <p:sp>
          <p:nvSpPr>
            <p:cNvPr id="9" name="文本框 8"/>
            <p:cNvSpPr txBox="1"/>
            <p:nvPr/>
          </p:nvSpPr>
          <p:spPr>
            <a:xfrm>
              <a:off x="4671264" y="518167"/>
              <a:ext cx="4025696" cy="276999"/>
            </a:xfrm>
            <a:prstGeom prst="rect">
              <a:avLst/>
            </a:prstGeom>
            <a:noFill/>
          </p:spPr>
          <p:txBody>
            <a:bodyPr wrap="square">
              <a:spAutoFit/>
            </a:bodyPr>
            <a:lstStyle/>
            <a:p>
              <a:pPr>
                <a:defRPr/>
              </a:pPr>
              <a:r>
                <a:rPr kumimoji="0" lang="en-US" altLang="zh-CN" sz="1200" b="0" i="1" u="none" strike="noStrike" kern="1200" cap="none" spc="300" normalizeH="0" baseline="0" noProof="0">
                  <a:ln>
                    <a:noFill/>
                  </a:ln>
                  <a:solidFill>
                    <a:prstClr val="black">
                      <a:lumMod val="75000"/>
                      <a:lumOff val="25000"/>
                    </a:prstClr>
                  </a:solidFill>
                  <a:effectLst/>
                  <a:uLnTx/>
                  <a:uFillTx/>
                  <a:latin typeface="思源黑体 CN Light" panose="020B0300000000000000" pitchFamily="34" charset="-122"/>
                  <a:cs typeface="+mn-ea"/>
                  <a:sym typeface="+mn-lt"/>
                </a:rPr>
                <a:t>The Topic Of The Class Meeting</a:t>
              </a:r>
            </a:p>
          </p:txBody>
        </p:sp>
        <p:cxnSp>
          <p:nvCxnSpPr>
            <p:cNvPr id="10" name="直接连接符 9"/>
            <p:cNvCxnSpPr/>
            <p:nvPr/>
          </p:nvCxnSpPr>
          <p:spPr>
            <a:xfrm>
              <a:off x="4655163" y="809992"/>
              <a:ext cx="5243611" cy="0"/>
            </a:xfrm>
            <a:prstGeom prst="line">
              <a:avLst/>
            </a:prstGeom>
            <a:ln>
              <a:gradFill>
                <a:gsLst>
                  <a:gs pos="0">
                    <a:schemeClr val="accent1"/>
                  </a:gs>
                  <a:gs pos="100000">
                    <a:schemeClr val="accent1">
                      <a:alpha val="0"/>
                    </a:schemeClr>
                  </a:gs>
                </a:gsLst>
                <a:lin ang="0" scaled="0"/>
              </a:gradFill>
            </a:ln>
          </p:spPr>
          <p:style>
            <a:lnRef idx="1">
              <a:schemeClr val="accent1"/>
            </a:lnRef>
            <a:fillRef idx="0">
              <a:schemeClr val="accent1"/>
            </a:fillRef>
            <a:effectRef idx="0">
              <a:schemeClr val="accent1"/>
            </a:effectRef>
            <a:fontRef idx="minor">
              <a:schemeClr val="tx1"/>
            </a:fontRef>
          </p:style>
        </p:cxnSp>
        <p:sp>
          <p:nvSpPr>
            <p:cNvPr id="11" name="平行四边形 10"/>
            <p:cNvSpPr/>
            <p:nvPr/>
          </p:nvSpPr>
          <p:spPr>
            <a:xfrm>
              <a:off x="4655163" y="758330"/>
              <a:ext cx="68710" cy="51662"/>
            </a:xfrm>
            <a:prstGeom prst="parallelogram">
              <a:avLst>
                <a:gd name="adj" fmla="val 66586"/>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CN Light" panose="020B0300000000000000" pitchFamily="34" charset="-122"/>
                <a:cs typeface="+mn-ea"/>
                <a:sym typeface="+mn-lt"/>
              </a:endParaRPr>
            </a:p>
          </p:txBody>
        </p:sp>
      </p:grpSp>
      <p:sp>
        <p:nvSpPr>
          <p:cNvPr id="14" name="矩形 13"/>
          <p:cNvSpPr/>
          <p:nvPr/>
        </p:nvSpPr>
        <p:spPr>
          <a:xfrm>
            <a:off x="773335" y="1783590"/>
            <a:ext cx="3290650" cy="451919"/>
          </a:xfrm>
          <a:prstGeom prst="rect">
            <a:avLst/>
          </a:prstGeom>
        </p:spPr>
        <p:txBody>
          <a:bodyPr wrap="square">
            <a:spAutoFit/>
          </a:bodyPr>
          <a:lstStyle/>
          <a:p>
            <a:pPr>
              <a:lnSpc>
                <a:spcPct val="125000"/>
              </a:lnSpc>
            </a:pPr>
            <a:r>
              <a:rPr lang="zh-CN" altLang="en-US" sz="2000">
                <a:gradFill>
                  <a:gsLst>
                    <a:gs pos="0">
                      <a:srgbClr val="E03939"/>
                    </a:gs>
                    <a:gs pos="100000">
                      <a:srgbClr val="B91919"/>
                    </a:gs>
                  </a:gsLst>
                  <a:lin ang="4200000" scaled="0"/>
                </a:gradFill>
                <a:latin typeface="+mj-ea"/>
                <a:ea typeface="+mj-ea"/>
                <a:cs typeface="+mn-ea"/>
                <a:sym typeface="+mn-lt"/>
              </a:rPr>
              <a:t>艾滋病日的主题</a:t>
            </a:r>
          </a:p>
        </p:txBody>
      </p:sp>
      <p:sp>
        <p:nvSpPr>
          <p:cNvPr id="15" name="矩形 14"/>
          <p:cNvSpPr/>
          <p:nvPr/>
        </p:nvSpPr>
        <p:spPr>
          <a:xfrm>
            <a:off x="772453" y="4509096"/>
            <a:ext cx="10077252" cy="792653"/>
          </a:xfrm>
          <a:prstGeom prst="rect">
            <a:avLst/>
          </a:prstGeom>
        </p:spPr>
        <p:txBody>
          <a:bodyPr wrap="square">
            <a:spAutoFit/>
          </a:bodyPr>
          <a:lstStyle/>
          <a:p>
            <a:pPr>
              <a:lnSpc>
                <a:spcPct val="150000"/>
              </a:lnSpc>
            </a:pPr>
            <a:r>
              <a:rPr lang="zh-CN" altLang="en-US" sz="1600">
                <a:solidFill>
                  <a:schemeClr val="tx1">
                    <a:lumMod val="75000"/>
                    <a:lumOff val="25000"/>
                  </a:schemeClr>
                </a:solidFill>
                <a:latin typeface="思源黑体 CN Light" panose="020B0300000000000000" pitchFamily="34" charset="-122"/>
                <a:cs typeface="+mn-ea"/>
                <a:sym typeface="+mn-lt"/>
              </a:rPr>
              <a:t>旨在强调在全球背景下，加强团结协作，强化压实政府、部门、社会和个人“四方责任”，携手应对艾滋病在全球范围内重大传染病挑战，共同抗击艾滋病，为实现艾滋病防控目标、构建人类卫生健康共同体努力。</a:t>
            </a:r>
          </a:p>
        </p:txBody>
      </p:sp>
      <p:grpSp>
        <p:nvGrpSpPr>
          <p:cNvPr id="4" name="组合 3"/>
          <p:cNvGrpSpPr/>
          <p:nvPr/>
        </p:nvGrpSpPr>
        <p:grpSpPr>
          <a:xfrm>
            <a:off x="1574792" y="2718738"/>
            <a:ext cx="9693283" cy="1107102"/>
            <a:chOff x="1574792" y="2881298"/>
            <a:chExt cx="9042415" cy="1107102"/>
          </a:xfrm>
        </p:grpSpPr>
        <p:sp>
          <p:nvSpPr>
            <p:cNvPr id="16" name="文本框 15"/>
            <p:cNvSpPr txBox="1"/>
            <p:nvPr/>
          </p:nvSpPr>
          <p:spPr>
            <a:xfrm>
              <a:off x="1574792" y="2881298"/>
              <a:ext cx="9042415" cy="923330"/>
            </a:xfrm>
            <a:prstGeom prst="rect">
              <a:avLst/>
            </a:prstGeom>
            <a:noFill/>
          </p:spPr>
          <p:txBody>
            <a:bodyPr wrap="square" rtlCol="0">
              <a:spAutoFit/>
            </a:bodyPr>
            <a:lstStyle/>
            <a:p>
              <a:pPr algn="ctr"/>
              <a:r>
                <a:rPr lang="zh-CN" altLang="en-US" sz="5400">
                  <a:gradFill>
                    <a:gsLst>
                      <a:gs pos="0">
                        <a:srgbClr val="E03939"/>
                      </a:gs>
                      <a:gs pos="100000">
                        <a:srgbClr val="B91919"/>
                      </a:gs>
                    </a:gsLst>
                    <a:lin ang="4200000" scaled="0"/>
                  </a:gradFill>
                  <a:latin typeface="+mj-ea"/>
                  <a:ea typeface="+mj-ea"/>
                  <a:cs typeface="+mn-ea"/>
                  <a:sym typeface="+mn-lt"/>
                </a:rPr>
                <a:t>“携手防疫抗艾共担健康责任”</a:t>
              </a:r>
            </a:p>
          </p:txBody>
        </p:sp>
        <p:sp>
          <p:nvSpPr>
            <p:cNvPr id="17" name="文本框 16"/>
            <p:cNvSpPr txBox="1"/>
            <p:nvPr/>
          </p:nvSpPr>
          <p:spPr>
            <a:xfrm>
              <a:off x="3048000" y="3680623"/>
              <a:ext cx="6096000" cy="307777"/>
            </a:xfrm>
            <a:prstGeom prst="rect">
              <a:avLst/>
            </a:prstGeom>
            <a:noFill/>
          </p:spPr>
          <p:txBody>
            <a:bodyPr wrap="square">
              <a:spAutoFit/>
            </a:bodyPr>
            <a:lstStyle/>
            <a:p>
              <a:pPr algn="ctr"/>
              <a:r>
                <a:rPr lang="en-US" altLang="zh-CN" sz="1400" spc="600" err="1">
                  <a:solidFill>
                    <a:schemeClr val="tx1">
                      <a:lumMod val="75000"/>
                      <a:lumOff val="25000"/>
                    </a:schemeClr>
                  </a:solidFill>
                  <a:latin typeface="+mn-ea"/>
                </a:rPr>
                <a:t>Globalsolidarity,sharedresponsibility</a:t>
              </a:r>
              <a:endParaRPr lang="zh-CN" altLang="en-US" sz="1400" spc="600">
                <a:solidFill>
                  <a:schemeClr val="tx1">
                    <a:lumMod val="75000"/>
                    <a:lumOff val="25000"/>
                  </a:schemeClr>
                </a:solidFill>
                <a:latin typeface="+mn-ea"/>
              </a:endParaRPr>
            </a:p>
          </p:txBody>
        </p:sp>
      </p:gr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文本框"/>
          <p:cNvSpPr txBox="1"/>
          <p:nvPr/>
        </p:nvSpPr>
        <p:spPr>
          <a:xfrm>
            <a:off x="5595482" y="2098166"/>
            <a:ext cx="3060838" cy="615553"/>
          </a:xfrm>
          <a:prstGeom prst="rect">
            <a:avLst/>
          </a:prstGeom>
          <a:noFill/>
        </p:spPr>
        <p:txBody>
          <a:bodyPr wrap="square" lIns="0" tIns="0" rIns="0" bIns="0" rtlCol="0">
            <a:spAutoFit/>
          </a:bodyPr>
          <a:lstStyle/>
          <a:p>
            <a:pPr>
              <a:defRPr/>
            </a:pPr>
            <a:r>
              <a:rPr lang="zh-CN" altLang="en-US" sz="4000" kern="0">
                <a:solidFill>
                  <a:schemeClr val="accent1"/>
                </a:solidFill>
                <a:latin typeface="+mj-ea"/>
                <a:ea typeface="+mj-ea"/>
                <a:cs typeface="+mn-ea"/>
                <a:sym typeface="+mn-lt"/>
              </a:rPr>
              <a:t>第二部分</a:t>
            </a:r>
          </a:p>
        </p:txBody>
      </p:sp>
      <p:sp>
        <p:nvSpPr>
          <p:cNvPr id="8" name="文本框"/>
          <p:cNvSpPr txBox="1"/>
          <p:nvPr/>
        </p:nvSpPr>
        <p:spPr>
          <a:xfrm>
            <a:off x="5595482" y="2924562"/>
            <a:ext cx="4076838" cy="738664"/>
          </a:xfrm>
          <a:prstGeom prst="rect">
            <a:avLst/>
          </a:prstGeom>
          <a:noFill/>
        </p:spPr>
        <p:txBody>
          <a:bodyPr wrap="square" lIns="0" tIns="0" rIns="0" bIns="0" rtlCol="0">
            <a:spAutoFit/>
          </a:bodyPr>
          <a:lstStyle/>
          <a:p>
            <a:pPr>
              <a:defRPr/>
            </a:pPr>
            <a:r>
              <a:rPr lang="zh-CN" altLang="en-US" sz="4800" kern="0" dirty="0">
                <a:solidFill>
                  <a:prstClr val="black">
                    <a:lumMod val="75000"/>
                    <a:lumOff val="25000"/>
                  </a:prstClr>
                </a:solidFill>
                <a:latin typeface="+mj-ea"/>
                <a:ea typeface="+mj-ea"/>
                <a:cs typeface="+mn-ea"/>
                <a:sym typeface="+mn-lt"/>
              </a:rPr>
              <a:t>了解艾滋病</a:t>
            </a:r>
          </a:p>
        </p:txBody>
      </p:sp>
      <p:sp>
        <p:nvSpPr>
          <p:cNvPr id="9" name="文本框 8"/>
          <p:cNvSpPr txBox="1"/>
          <p:nvPr/>
        </p:nvSpPr>
        <p:spPr>
          <a:xfrm>
            <a:off x="5469838" y="3597070"/>
            <a:ext cx="4771442" cy="307777"/>
          </a:xfrm>
          <a:prstGeom prst="rect">
            <a:avLst/>
          </a:prstGeom>
          <a:noFill/>
        </p:spPr>
        <p:txBody>
          <a:bodyPr wrap="square">
            <a:spAutoFit/>
          </a:bodyPr>
          <a:lstStyle/>
          <a:p>
            <a:r>
              <a:rPr lang="en-US" altLang="zh-CN" sz="1400" i="1" spc="300">
                <a:solidFill>
                  <a:prstClr val="black">
                    <a:lumMod val="75000"/>
                    <a:lumOff val="25000"/>
                  </a:prstClr>
                </a:solidFill>
                <a:latin typeface="思源黑体 CN Light" panose="020B0300000000000000"/>
              </a:rPr>
              <a:t>What Is AIDS</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
          <p:cNvGrpSpPr/>
          <p:nvPr/>
        </p:nvGrpSpPr>
        <p:grpSpPr>
          <a:xfrm>
            <a:off x="950986" y="286772"/>
            <a:ext cx="8124828" cy="707886"/>
            <a:chOff x="950986" y="286772"/>
            <a:chExt cx="8124828" cy="707886"/>
          </a:xfrm>
        </p:grpSpPr>
        <p:sp>
          <p:nvSpPr>
            <p:cNvPr id="7" name="文本框 6"/>
            <p:cNvSpPr txBox="1"/>
            <p:nvPr/>
          </p:nvSpPr>
          <p:spPr>
            <a:xfrm>
              <a:off x="950986" y="286772"/>
              <a:ext cx="1009720" cy="707886"/>
            </a:xfrm>
            <a:prstGeom prst="rect">
              <a:avLst/>
            </a:prstGeom>
            <a:noFill/>
          </p:spPr>
          <p:txBody>
            <a:bodyPr wrap="square" rtlCol="0">
              <a:spAutoFit/>
            </a:bodyPr>
            <a:lstStyle/>
            <a:p>
              <a:r>
                <a:rPr lang="en-US" altLang="zh-CN" sz="4000">
                  <a:gradFill>
                    <a:gsLst>
                      <a:gs pos="0">
                        <a:srgbClr val="E03939"/>
                      </a:gs>
                      <a:gs pos="100000">
                        <a:srgbClr val="B91919"/>
                      </a:gs>
                    </a:gsLst>
                    <a:lin ang="4200000" scaled="0"/>
                  </a:gradFill>
                  <a:latin typeface="+mj-ea"/>
                  <a:ea typeface="+mj-ea"/>
                  <a:cs typeface="+mn-ea"/>
                  <a:sym typeface="+mn-lt"/>
                </a:rPr>
                <a:t>02.</a:t>
              </a:r>
              <a:endParaRPr lang="zh-CN" altLang="en-US" sz="4000">
                <a:gradFill>
                  <a:gsLst>
                    <a:gs pos="0">
                      <a:srgbClr val="E03939"/>
                    </a:gs>
                    <a:gs pos="100000">
                      <a:srgbClr val="B91919"/>
                    </a:gs>
                  </a:gsLst>
                  <a:lin ang="4200000" scaled="0"/>
                </a:gradFill>
                <a:latin typeface="+mj-ea"/>
                <a:ea typeface="+mj-ea"/>
                <a:cs typeface="+mn-ea"/>
                <a:sym typeface="+mn-lt"/>
              </a:endParaRPr>
            </a:p>
          </p:txBody>
        </p:sp>
        <p:sp>
          <p:nvSpPr>
            <p:cNvPr id="8" name="文本框 7"/>
            <p:cNvSpPr txBox="1"/>
            <p:nvPr/>
          </p:nvSpPr>
          <p:spPr>
            <a:xfrm>
              <a:off x="1888053" y="379105"/>
              <a:ext cx="2537324" cy="523220"/>
            </a:xfrm>
            <a:prstGeom prst="rect">
              <a:avLst/>
            </a:prstGeom>
            <a:noFill/>
          </p:spPr>
          <p:txBody>
            <a:bodyPr wrap="square" rtlCol="0">
              <a:spAutoFit/>
            </a:bodyPr>
            <a:lstStyle/>
            <a:p>
              <a:pPr marL="0" marR="0" lvl="0" indent="0" defTabSz="457200" rtl="0" eaLnBrk="1" fontAlgn="auto" latinLnBrk="0" hangingPunct="1">
                <a:lnSpc>
                  <a:spcPct val="100000"/>
                </a:lnSpc>
                <a:spcBef>
                  <a:spcPct val="0"/>
                </a:spcBef>
                <a:spcAft>
                  <a:spcPct val="0"/>
                </a:spcAft>
                <a:buClrTx/>
                <a:buSzTx/>
                <a:buFontTx/>
                <a:buNone/>
                <a:defRPr/>
              </a:pPr>
              <a:r>
                <a:rPr kumimoji="1" lang="zh-CN" altLang="en-US" sz="2800" i="0" u="none" strike="noStrike" kern="1200" cap="none" spc="0" normalizeH="0" baseline="0" noProof="0">
                  <a:ln>
                    <a:noFill/>
                  </a:ln>
                  <a:solidFill>
                    <a:schemeClr val="tx1">
                      <a:lumMod val="75000"/>
                      <a:lumOff val="25000"/>
                    </a:schemeClr>
                  </a:solidFill>
                  <a:effectLst/>
                  <a:uLnTx/>
                  <a:uFillTx/>
                  <a:latin typeface="+mj-ea"/>
                  <a:ea typeface="+mj-ea"/>
                  <a:cs typeface="+mn-ea"/>
                  <a:sym typeface="+mn-lt"/>
                </a:rPr>
                <a:t>了解艾滋病</a:t>
              </a:r>
            </a:p>
          </p:txBody>
        </p:sp>
        <p:sp>
          <p:nvSpPr>
            <p:cNvPr id="9" name="文本框 8"/>
            <p:cNvSpPr txBox="1"/>
            <p:nvPr/>
          </p:nvSpPr>
          <p:spPr>
            <a:xfrm>
              <a:off x="3848304" y="518167"/>
              <a:ext cx="4025696" cy="276999"/>
            </a:xfrm>
            <a:prstGeom prst="rect">
              <a:avLst/>
            </a:prstGeom>
            <a:noFill/>
          </p:spPr>
          <p:txBody>
            <a:bodyPr wrap="square">
              <a:spAutoFit/>
            </a:bodyPr>
            <a:lstStyle/>
            <a:p>
              <a:pPr>
                <a:defRPr/>
              </a:pPr>
              <a:r>
                <a:rPr kumimoji="0" lang="en-US" altLang="zh-CN" sz="1200" b="0" i="1" u="none" strike="noStrike" kern="1200" cap="none" spc="300" normalizeH="0" baseline="0" noProof="0">
                  <a:ln>
                    <a:noFill/>
                  </a:ln>
                  <a:solidFill>
                    <a:prstClr val="black">
                      <a:lumMod val="75000"/>
                      <a:lumOff val="25000"/>
                    </a:prstClr>
                  </a:solidFill>
                  <a:effectLst/>
                  <a:uLnTx/>
                  <a:uFillTx/>
                  <a:latin typeface="思源黑体 CN Light" panose="020B0300000000000000" pitchFamily="34" charset="-122"/>
                  <a:cs typeface="+mn-ea"/>
                  <a:sym typeface="+mn-lt"/>
                </a:rPr>
                <a:t>What Is AIDS</a:t>
              </a:r>
            </a:p>
          </p:txBody>
        </p:sp>
        <p:cxnSp>
          <p:nvCxnSpPr>
            <p:cNvPr id="10" name="直接连接符 9"/>
            <p:cNvCxnSpPr/>
            <p:nvPr/>
          </p:nvCxnSpPr>
          <p:spPr>
            <a:xfrm>
              <a:off x="3832203" y="809992"/>
              <a:ext cx="5243611" cy="0"/>
            </a:xfrm>
            <a:prstGeom prst="line">
              <a:avLst/>
            </a:prstGeom>
            <a:ln>
              <a:gradFill>
                <a:gsLst>
                  <a:gs pos="0">
                    <a:schemeClr val="accent1"/>
                  </a:gs>
                  <a:gs pos="100000">
                    <a:schemeClr val="accent1">
                      <a:alpha val="0"/>
                    </a:schemeClr>
                  </a:gs>
                </a:gsLst>
                <a:lin ang="0" scaled="0"/>
              </a:gradFill>
            </a:ln>
          </p:spPr>
          <p:style>
            <a:lnRef idx="1">
              <a:schemeClr val="accent1"/>
            </a:lnRef>
            <a:fillRef idx="0">
              <a:schemeClr val="accent1"/>
            </a:fillRef>
            <a:effectRef idx="0">
              <a:schemeClr val="accent1"/>
            </a:effectRef>
            <a:fontRef idx="minor">
              <a:schemeClr val="tx1"/>
            </a:fontRef>
          </p:style>
        </p:cxnSp>
        <p:sp>
          <p:nvSpPr>
            <p:cNvPr id="11" name="平行四边形 10"/>
            <p:cNvSpPr/>
            <p:nvPr/>
          </p:nvSpPr>
          <p:spPr>
            <a:xfrm>
              <a:off x="3832203" y="758330"/>
              <a:ext cx="68710" cy="51662"/>
            </a:xfrm>
            <a:prstGeom prst="parallelogram">
              <a:avLst>
                <a:gd name="adj" fmla="val 66586"/>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CN Light" panose="020B0300000000000000" pitchFamily="34" charset="-122"/>
                <a:cs typeface="+mn-ea"/>
                <a:sym typeface="+mn-lt"/>
              </a:endParaRPr>
            </a:p>
          </p:txBody>
        </p:sp>
      </p:grpSp>
      <p:sp>
        <p:nvSpPr>
          <p:cNvPr id="13" name="矩形 12"/>
          <p:cNvSpPr/>
          <p:nvPr/>
        </p:nvSpPr>
        <p:spPr>
          <a:xfrm>
            <a:off x="773334" y="1741039"/>
            <a:ext cx="5243611" cy="451919"/>
          </a:xfrm>
          <a:prstGeom prst="rect">
            <a:avLst/>
          </a:prstGeom>
        </p:spPr>
        <p:txBody>
          <a:bodyPr wrap="square">
            <a:spAutoFit/>
          </a:bodyPr>
          <a:lstStyle/>
          <a:p>
            <a:pPr>
              <a:lnSpc>
                <a:spcPct val="125000"/>
              </a:lnSpc>
            </a:pPr>
            <a:r>
              <a:rPr lang="zh-CN" altLang="en-US" sz="2000" dirty="0">
                <a:gradFill>
                  <a:gsLst>
                    <a:gs pos="0">
                      <a:srgbClr val="E03939"/>
                    </a:gs>
                    <a:gs pos="100000">
                      <a:srgbClr val="B91919"/>
                    </a:gs>
                  </a:gsLst>
                  <a:lin ang="4200000" scaled="0"/>
                </a:gradFill>
                <a:latin typeface="+mj-ea"/>
                <a:ea typeface="+mj-ea"/>
                <a:cs typeface="+mn-ea"/>
                <a:sym typeface="+mn-lt"/>
              </a:rPr>
              <a:t>艾滋病（获得性免疫缺陷综合征 </a:t>
            </a:r>
            <a:r>
              <a:rPr lang="en-US" altLang="zh-CN" sz="2000" dirty="0">
                <a:gradFill>
                  <a:gsLst>
                    <a:gs pos="0">
                      <a:srgbClr val="E03939"/>
                    </a:gs>
                    <a:gs pos="100000">
                      <a:srgbClr val="B91919"/>
                    </a:gs>
                  </a:gsLst>
                  <a:lin ang="4200000" scaled="0"/>
                </a:gradFill>
                <a:latin typeface="+mj-ea"/>
                <a:ea typeface="+mj-ea"/>
                <a:cs typeface="+mn-ea"/>
                <a:sym typeface="+mn-lt"/>
              </a:rPr>
              <a:t>AIDS</a:t>
            </a:r>
            <a:r>
              <a:rPr lang="zh-CN" altLang="en-US" sz="2000" dirty="0">
                <a:gradFill>
                  <a:gsLst>
                    <a:gs pos="0">
                      <a:srgbClr val="E03939"/>
                    </a:gs>
                    <a:gs pos="100000">
                      <a:srgbClr val="B91919"/>
                    </a:gs>
                  </a:gsLst>
                  <a:lin ang="4200000" scaled="0"/>
                </a:gradFill>
                <a:latin typeface="+mj-ea"/>
                <a:ea typeface="+mj-ea"/>
                <a:cs typeface="+mn-ea"/>
                <a:sym typeface="+mn-lt"/>
              </a:rPr>
              <a:t>）</a:t>
            </a:r>
          </a:p>
        </p:txBody>
      </p:sp>
      <p:sp>
        <p:nvSpPr>
          <p:cNvPr id="14" name="矩形 13"/>
          <p:cNvSpPr/>
          <p:nvPr/>
        </p:nvSpPr>
        <p:spPr>
          <a:xfrm>
            <a:off x="782612" y="2099265"/>
            <a:ext cx="10534675" cy="423321"/>
          </a:xfrm>
          <a:prstGeom prst="rect">
            <a:avLst/>
          </a:prstGeom>
        </p:spPr>
        <p:txBody>
          <a:bodyPr wrap="square">
            <a:spAutoFit/>
          </a:bodyPr>
          <a:lstStyle/>
          <a:p>
            <a:pPr>
              <a:lnSpc>
                <a:spcPct val="150000"/>
              </a:lnSpc>
            </a:pPr>
            <a:r>
              <a:rPr lang="zh-CN" altLang="en-US" sz="1600" dirty="0">
                <a:solidFill>
                  <a:schemeClr val="tx1">
                    <a:lumMod val="75000"/>
                    <a:lumOff val="25000"/>
                  </a:schemeClr>
                </a:solidFill>
                <a:latin typeface="思源黑体 CN Light" panose="020B0300000000000000" pitchFamily="34" charset="-122"/>
                <a:cs typeface="+mn-ea"/>
                <a:sym typeface="+mn-lt"/>
              </a:rPr>
              <a:t>是由人类免疫缺陷病毒 （简称：</a:t>
            </a:r>
            <a:r>
              <a:rPr lang="en-US" altLang="zh-CN" sz="1600" dirty="0">
                <a:solidFill>
                  <a:schemeClr val="tx1">
                    <a:lumMod val="75000"/>
                    <a:lumOff val="25000"/>
                  </a:schemeClr>
                </a:solidFill>
                <a:latin typeface="思源黑体 CN Light" panose="020B0300000000000000" pitchFamily="34" charset="-122"/>
                <a:cs typeface="+mn-ea"/>
                <a:sym typeface="+mn-lt"/>
              </a:rPr>
              <a:t>HIV</a:t>
            </a:r>
            <a:r>
              <a:rPr lang="zh-CN" altLang="en-US" sz="1600" dirty="0">
                <a:solidFill>
                  <a:schemeClr val="tx1">
                    <a:lumMod val="75000"/>
                    <a:lumOff val="25000"/>
                  </a:schemeClr>
                </a:solidFill>
                <a:latin typeface="思源黑体 CN Light" panose="020B0300000000000000" pitchFamily="34" charset="-122"/>
                <a:cs typeface="+mn-ea"/>
                <a:sym typeface="+mn-lt"/>
              </a:rPr>
              <a:t>，艾滋病病毒）引起的一种严重传染病。</a:t>
            </a:r>
          </a:p>
        </p:txBody>
      </p:sp>
      <p:grpSp>
        <p:nvGrpSpPr>
          <p:cNvPr id="21" name="组合 20"/>
          <p:cNvGrpSpPr/>
          <p:nvPr/>
        </p:nvGrpSpPr>
        <p:grpSpPr>
          <a:xfrm>
            <a:off x="0" y="4199394"/>
            <a:ext cx="12191999" cy="1900276"/>
            <a:chOff x="0" y="4199394"/>
            <a:chExt cx="12191999" cy="1900276"/>
          </a:xfrm>
        </p:grpSpPr>
        <p:pic>
          <p:nvPicPr>
            <p:cNvPr id="4" name="图片 3" descr="图片包含 游戏机, 动物, 珊瑚&#10;&#10;描述已自动生成"/>
            <p:cNvPicPr>
              <a:picLocks noChangeAspect="1"/>
            </p:cNvPicPr>
            <p:nvPr/>
          </p:nvPicPr>
          <p:blipFill>
            <a:blip r:embed="rId2" cstate="email">
              <a:duotone>
                <a:schemeClr val="accent1">
                  <a:shade val="45000"/>
                  <a:satMod val="135000"/>
                </a:schemeClr>
                <a:prstClr val="white"/>
              </a:duotone>
              <a:extLst>
                <a:ext uri="{28A0092B-C50C-407E-A947-70E740481C1C}">
                  <a14:useLocalDpi xmlns:a14="http://schemas.microsoft.com/office/drawing/2010/main"/>
                </a:ext>
              </a:extLst>
            </a:blip>
            <a:stretch>
              <a:fillRect/>
            </a:stretch>
          </p:blipFill>
          <p:spPr>
            <a:xfrm>
              <a:off x="1444755" y="4199394"/>
              <a:ext cx="3383280" cy="1900276"/>
            </a:xfrm>
            <a:prstGeom prst="rect">
              <a:avLst/>
            </a:prstGeom>
          </p:spPr>
        </p:pic>
        <p:sp>
          <p:nvSpPr>
            <p:cNvPr id="5" name="矩形 4"/>
            <p:cNvSpPr/>
            <p:nvPr/>
          </p:nvSpPr>
          <p:spPr>
            <a:xfrm>
              <a:off x="0" y="4199394"/>
              <a:ext cx="1361440" cy="1900276"/>
            </a:xfrm>
            <a:prstGeom prst="rect">
              <a:avLst/>
            </a:prstGeom>
            <a:gradFill>
              <a:gsLst>
                <a:gs pos="0">
                  <a:srgbClr val="E03939"/>
                </a:gs>
                <a:gs pos="100000">
                  <a:srgbClr val="B91919"/>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CN Light" panose="020B0300000000000000" pitchFamily="34" charset="-122"/>
              </a:endParaRPr>
            </a:p>
          </p:txBody>
        </p:sp>
        <p:pic>
          <p:nvPicPr>
            <p:cNvPr id="17" name="图片 16" descr="人的手&#10;&#10;中度可信度描述已自动生成"/>
            <p:cNvPicPr>
              <a:picLocks noChangeAspect="1"/>
            </p:cNvPicPr>
            <p:nvPr/>
          </p:nvPicPr>
          <p:blipFill>
            <a:blip r:embed="rId3" cstate="email">
              <a:duotone>
                <a:schemeClr val="accent2">
                  <a:shade val="45000"/>
                  <a:satMod val="135000"/>
                </a:schemeClr>
                <a:prstClr val="white"/>
              </a:duotone>
              <a:extLst>
                <a:ext uri="{28A0092B-C50C-407E-A947-70E740481C1C}">
                  <a14:useLocalDpi xmlns:a14="http://schemas.microsoft.com/office/drawing/2010/main"/>
                </a:ext>
              </a:extLst>
            </a:blip>
            <a:stretch>
              <a:fillRect/>
            </a:stretch>
          </p:blipFill>
          <p:spPr>
            <a:xfrm>
              <a:off x="4910403" y="4199394"/>
              <a:ext cx="2375346" cy="1900276"/>
            </a:xfrm>
            <a:prstGeom prst="rect">
              <a:avLst/>
            </a:prstGeom>
          </p:spPr>
        </p:pic>
        <p:pic>
          <p:nvPicPr>
            <p:cNvPr id="19" name="图片 18"/>
            <p:cNvPicPr>
              <a:picLocks noChangeAspect="1"/>
            </p:cNvPicPr>
            <p:nvPr/>
          </p:nvPicPr>
          <p:blipFill>
            <a:blip r:embed="rId4" cstate="email">
              <a:duotone>
                <a:schemeClr val="accent2">
                  <a:shade val="45000"/>
                  <a:satMod val="135000"/>
                </a:schemeClr>
                <a:prstClr val="white"/>
              </a:duotone>
              <a:extLst>
                <a:ext uri="{28A0092B-C50C-407E-A947-70E740481C1C}">
                  <a14:useLocalDpi xmlns:a14="http://schemas.microsoft.com/office/drawing/2010/main"/>
                </a:ext>
              </a:extLst>
            </a:blip>
            <a:stretch>
              <a:fillRect/>
            </a:stretch>
          </p:blipFill>
          <p:spPr>
            <a:xfrm>
              <a:off x="7363968" y="4199394"/>
              <a:ext cx="3098276" cy="1900276"/>
            </a:xfrm>
            <a:prstGeom prst="rect">
              <a:avLst/>
            </a:prstGeom>
          </p:spPr>
        </p:pic>
        <p:sp>
          <p:nvSpPr>
            <p:cNvPr id="20" name="矩形 19"/>
            <p:cNvSpPr/>
            <p:nvPr/>
          </p:nvSpPr>
          <p:spPr>
            <a:xfrm>
              <a:off x="10540462" y="4199394"/>
              <a:ext cx="1651537" cy="1900276"/>
            </a:xfrm>
            <a:prstGeom prst="rect">
              <a:avLst/>
            </a:prstGeom>
            <a:gradFill>
              <a:gsLst>
                <a:gs pos="0">
                  <a:srgbClr val="E03939"/>
                </a:gs>
                <a:gs pos="100000">
                  <a:srgbClr val="B91919"/>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CN Light" panose="020B0300000000000000" pitchFamily="34" charset="-122"/>
              </a:endParaRPr>
            </a:p>
          </p:txBody>
        </p:sp>
      </p:grpSp>
      <p:sp>
        <p:nvSpPr>
          <p:cNvPr id="23" name="矩形 22"/>
          <p:cNvSpPr/>
          <p:nvPr/>
        </p:nvSpPr>
        <p:spPr>
          <a:xfrm>
            <a:off x="782612" y="2749250"/>
            <a:ext cx="5243611" cy="451919"/>
          </a:xfrm>
          <a:prstGeom prst="rect">
            <a:avLst/>
          </a:prstGeom>
        </p:spPr>
        <p:txBody>
          <a:bodyPr wrap="square">
            <a:spAutoFit/>
          </a:bodyPr>
          <a:lstStyle/>
          <a:p>
            <a:pPr>
              <a:lnSpc>
                <a:spcPct val="125000"/>
              </a:lnSpc>
            </a:pPr>
            <a:r>
              <a:rPr lang="zh-CN" altLang="en-US" sz="2000" dirty="0">
                <a:gradFill>
                  <a:gsLst>
                    <a:gs pos="0">
                      <a:srgbClr val="E03939"/>
                    </a:gs>
                    <a:gs pos="100000">
                      <a:srgbClr val="B91919"/>
                    </a:gs>
                  </a:gsLst>
                  <a:lin ang="4200000" scaled="0"/>
                </a:gradFill>
                <a:latin typeface="+mj-ea"/>
                <a:ea typeface="+mj-ea"/>
                <a:cs typeface="+mn-ea"/>
                <a:sym typeface="+mn-lt"/>
              </a:rPr>
              <a:t>艾滋病的危害</a:t>
            </a:r>
          </a:p>
        </p:txBody>
      </p:sp>
      <p:sp>
        <p:nvSpPr>
          <p:cNvPr id="24" name="矩形 23"/>
          <p:cNvSpPr/>
          <p:nvPr/>
        </p:nvSpPr>
        <p:spPr>
          <a:xfrm>
            <a:off x="791890" y="3107476"/>
            <a:ext cx="10534675" cy="792653"/>
          </a:xfrm>
          <a:prstGeom prst="rect">
            <a:avLst/>
          </a:prstGeom>
        </p:spPr>
        <p:txBody>
          <a:bodyPr wrap="square">
            <a:spAutoFit/>
          </a:bodyPr>
          <a:lstStyle/>
          <a:p>
            <a:pPr>
              <a:lnSpc>
                <a:spcPct val="150000"/>
              </a:lnSpc>
            </a:pPr>
            <a:r>
              <a:rPr lang="zh-CN" altLang="en-US" sz="1600" dirty="0">
                <a:solidFill>
                  <a:schemeClr val="tx1">
                    <a:lumMod val="75000"/>
                    <a:lumOff val="25000"/>
                  </a:schemeClr>
                </a:solidFill>
                <a:latin typeface="思源黑体 CN Light" panose="020B0300000000000000" pitchFamily="34" charset="-122"/>
                <a:cs typeface="+mn-ea"/>
                <a:sym typeface="+mn-lt"/>
              </a:rPr>
              <a:t>艾滋病病毒就是通过感染免疫系统细胞，破坏或损伤其功能，使得人体更容易受到其他病原体的入侵，最终使免疫系统崩溃，使人体因丧失对各种疾病的抵抗能力而发病并死亡。</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
          <p:cNvGrpSpPr/>
          <p:nvPr/>
        </p:nvGrpSpPr>
        <p:grpSpPr>
          <a:xfrm>
            <a:off x="950986" y="286772"/>
            <a:ext cx="8124828" cy="707886"/>
            <a:chOff x="950986" y="286772"/>
            <a:chExt cx="8124828" cy="707886"/>
          </a:xfrm>
        </p:grpSpPr>
        <p:sp>
          <p:nvSpPr>
            <p:cNvPr id="7" name="文本框 6"/>
            <p:cNvSpPr txBox="1"/>
            <p:nvPr/>
          </p:nvSpPr>
          <p:spPr>
            <a:xfrm>
              <a:off x="950986" y="286772"/>
              <a:ext cx="1009720" cy="707886"/>
            </a:xfrm>
            <a:prstGeom prst="rect">
              <a:avLst/>
            </a:prstGeom>
            <a:noFill/>
          </p:spPr>
          <p:txBody>
            <a:bodyPr wrap="square" rtlCol="0">
              <a:spAutoFit/>
            </a:bodyPr>
            <a:lstStyle/>
            <a:p>
              <a:r>
                <a:rPr lang="en-US" altLang="zh-CN" sz="4000">
                  <a:gradFill>
                    <a:gsLst>
                      <a:gs pos="0">
                        <a:srgbClr val="E03939"/>
                      </a:gs>
                      <a:gs pos="100000">
                        <a:srgbClr val="B91919"/>
                      </a:gs>
                    </a:gsLst>
                    <a:lin ang="4200000" scaled="0"/>
                  </a:gradFill>
                  <a:latin typeface="+mj-ea"/>
                  <a:ea typeface="+mj-ea"/>
                  <a:cs typeface="+mn-ea"/>
                  <a:sym typeface="+mn-lt"/>
                </a:rPr>
                <a:t>02.</a:t>
              </a:r>
              <a:endParaRPr lang="zh-CN" altLang="en-US" sz="4000">
                <a:gradFill>
                  <a:gsLst>
                    <a:gs pos="0">
                      <a:srgbClr val="E03939"/>
                    </a:gs>
                    <a:gs pos="100000">
                      <a:srgbClr val="B91919"/>
                    </a:gs>
                  </a:gsLst>
                  <a:lin ang="4200000" scaled="0"/>
                </a:gradFill>
                <a:latin typeface="+mj-ea"/>
                <a:ea typeface="+mj-ea"/>
                <a:cs typeface="+mn-ea"/>
                <a:sym typeface="+mn-lt"/>
              </a:endParaRPr>
            </a:p>
          </p:txBody>
        </p:sp>
        <p:sp>
          <p:nvSpPr>
            <p:cNvPr id="8" name="文本框 7"/>
            <p:cNvSpPr txBox="1"/>
            <p:nvPr/>
          </p:nvSpPr>
          <p:spPr>
            <a:xfrm>
              <a:off x="1888053" y="379105"/>
              <a:ext cx="2537324" cy="523220"/>
            </a:xfrm>
            <a:prstGeom prst="rect">
              <a:avLst/>
            </a:prstGeom>
            <a:noFill/>
          </p:spPr>
          <p:txBody>
            <a:bodyPr wrap="square" rtlCol="0">
              <a:spAutoFit/>
            </a:bodyPr>
            <a:lstStyle/>
            <a:p>
              <a:pPr marL="0" marR="0" lvl="0" indent="0" defTabSz="457200" rtl="0" eaLnBrk="1" fontAlgn="auto" latinLnBrk="0" hangingPunct="1">
                <a:lnSpc>
                  <a:spcPct val="100000"/>
                </a:lnSpc>
                <a:spcBef>
                  <a:spcPct val="0"/>
                </a:spcBef>
                <a:spcAft>
                  <a:spcPct val="0"/>
                </a:spcAft>
                <a:buClrTx/>
                <a:buSzTx/>
                <a:buFontTx/>
                <a:buNone/>
                <a:defRPr/>
              </a:pPr>
              <a:r>
                <a:rPr kumimoji="1" lang="zh-CN" altLang="en-US" sz="2800" i="0" u="none" strike="noStrike" kern="1200" cap="none" spc="0" normalizeH="0" baseline="0" noProof="0">
                  <a:ln>
                    <a:noFill/>
                  </a:ln>
                  <a:solidFill>
                    <a:schemeClr val="tx1">
                      <a:lumMod val="75000"/>
                      <a:lumOff val="25000"/>
                    </a:schemeClr>
                  </a:solidFill>
                  <a:effectLst/>
                  <a:uLnTx/>
                  <a:uFillTx/>
                  <a:latin typeface="+mj-ea"/>
                  <a:ea typeface="+mj-ea"/>
                  <a:cs typeface="+mn-ea"/>
                  <a:sym typeface="+mn-lt"/>
                </a:rPr>
                <a:t>了解艾滋病</a:t>
              </a:r>
            </a:p>
          </p:txBody>
        </p:sp>
        <p:sp>
          <p:nvSpPr>
            <p:cNvPr id="9" name="文本框 8"/>
            <p:cNvSpPr txBox="1"/>
            <p:nvPr/>
          </p:nvSpPr>
          <p:spPr>
            <a:xfrm>
              <a:off x="3848304" y="518167"/>
              <a:ext cx="4025696" cy="276999"/>
            </a:xfrm>
            <a:prstGeom prst="rect">
              <a:avLst/>
            </a:prstGeom>
            <a:noFill/>
          </p:spPr>
          <p:txBody>
            <a:bodyPr wrap="square">
              <a:spAutoFit/>
            </a:bodyPr>
            <a:lstStyle/>
            <a:p>
              <a:pPr>
                <a:defRPr/>
              </a:pPr>
              <a:r>
                <a:rPr kumimoji="0" lang="en-US" altLang="zh-CN" sz="1200" b="0" i="1" u="none" strike="noStrike" kern="1200" cap="none" spc="300" normalizeH="0" baseline="0" noProof="0">
                  <a:ln>
                    <a:noFill/>
                  </a:ln>
                  <a:solidFill>
                    <a:prstClr val="black">
                      <a:lumMod val="75000"/>
                      <a:lumOff val="25000"/>
                    </a:prstClr>
                  </a:solidFill>
                  <a:effectLst/>
                  <a:uLnTx/>
                  <a:uFillTx/>
                  <a:latin typeface="思源黑体 CN Light" panose="020B0300000000000000" pitchFamily="34" charset="-122"/>
                  <a:cs typeface="+mn-ea"/>
                  <a:sym typeface="+mn-lt"/>
                </a:rPr>
                <a:t>What Is AIDS</a:t>
              </a:r>
            </a:p>
          </p:txBody>
        </p:sp>
        <p:cxnSp>
          <p:nvCxnSpPr>
            <p:cNvPr id="10" name="直接连接符 9"/>
            <p:cNvCxnSpPr/>
            <p:nvPr/>
          </p:nvCxnSpPr>
          <p:spPr>
            <a:xfrm>
              <a:off x="3832203" y="809992"/>
              <a:ext cx="5243611" cy="0"/>
            </a:xfrm>
            <a:prstGeom prst="line">
              <a:avLst/>
            </a:prstGeom>
            <a:ln>
              <a:gradFill>
                <a:gsLst>
                  <a:gs pos="0">
                    <a:schemeClr val="accent1"/>
                  </a:gs>
                  <a:gs pos="100000">
                    <a:schemeClr val="accent1">
                      <a:alpha val="0"/>
                    </a:schemeClr>
                  </a:gs>
                </a:gsLst>
                <a:lin ang="0" scaled="0"/>
              </a:gradFill>
            </a:ln>
          </p:spPr>
          <p:style>
            <a:lnRef idx="1">
              <a:schemeClr val="accent1"/>
            </a:lnRef>
            <a:fillRef idx="0">
              <a:schemeClr val="accent1"/>
            </a:fillRef>
            <a:effectRef idx="0">
              <a:schemeClr val="accent1"/>
            </a:effectRef>
            <a:fontRef idx="minor">
              <a:schemeClr val="tx1"/>
            </a:fontRef>
          </p:style>
        </p:cxnSp>
        <p:sp>
          <p:nvSpPr>
            <p:cNvPr id="11" name="平行四边形 10"/>
            <p:cNvSpPr/>
            <p:nvPr/>
          </p:nvSpPr>
          <p:spPr>
            <a:xfrm>
              <a:off x="3832203" y="758330"/>
              <a:ext cx="68710" cy="51662"/>
            </a:xfrm>
            <a:prstGeom prst="parallelogram">
              <a:avLst>
                <a:gd name="adj" fmla="val 66586"/>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CN Light" panose="020B0300000000000000" pitchFamily="34" charset="-122"/>
                <a:cs typeface="+mn-ea"/>
                <a:sym typeface="+mn-lt"/>
              </a:endParaRPr>
            </a:p>
          </p:txBody>
        </p:sp>
      </p:grpSp>
      <p:sp>
        <p:nvSpPr>
          <p:cNvPr id="12" name="矩形 11"/>
          <p:cNvSpPr/>
          <p:nvPr/>
        </p:nvSpPr>
        <p:spPr>
          <a:xfrm>
            <a:off x="773335" y="1741039"/>
            <a:ext cx="4027266" cy="451919"/>
          </a:xfrm>
          <a:prstGeom prst="rect">
            <a:avLst/>
          </a:prstGeom>
        </p:spPr>
        <p:txBody>
          <a:bodyPr wrap="square">
            <a:spAutoFit/>
          </a:bodyPr>
          <a:lstStyle/>
          <a:p>
            <a:pPr>
              <a:lnSpc>
                <a:spcPct val="125000"/>
              </a:lnSpc>
            </a:pPr>
            <a:r>
              <a:rPr lang="zh-CN" altLang="en-US" sz="2000" dirty="0">
                <a:gradFill>
                  <a:gsLst>
                    <a:gs pos="0">
                      <a:srgbClr val="E03939"/>
                    </a:gs>
                    <a:gs pos="100000">
                      <a:srgbClr val="B91919"/>
                    </a:gs>
                  </a:gsLst>
                  <a:lin ang="4200000" scaled="0"/>
                </a:gradFill>
                <a:latin typeface="+mj-ea"/>
                <a:ea typeface="+mj-ea"/>
                <a:cs typeface="+mn-ea"/>
                <a:sym typeface="+mn-lt"/>
              </a:rPr>
              <a:t>艾滋病是一种慢性进展性疾病</a:t>
            </a:r>
          </a:p>
        </p:txBody>
      </p:sp>
      <p:cxnSp>
        <p:nvCxnSpPr>
          <p:cNvPr id="13" name="直接连接符"/>
          <p:cNvCxnSpPr/>
          <p:nvPr/>
        </p:nvCxnSpPr>
        <p:spPr>
          <a:xfrm>
            <a:off x="0" y="3772486"/>
            <a:ext cx="12192000" cy="0"/>
          </a:xfrm>
          <a:prstGeom prst="line">
            <a:avLst/>
          </a:prstGeom>
          <a:ln w="28575">
            <a:solidFill>
              <a:schemeClr val="accent1"/>
            </a:solidFill>
          </a:ln>
        </p:spPr>
        <p:style>
          <a:lnRef idx="1">
            <a:schemeClr val="accent1"/>
          </a:lnRef>
          <a:fillRef idx="0">
            <a:schemeClr val="accent1"/>
          </a:fillRef>
          <a:effectRef idx="0">
            <a:schemeClr val="accent1"/>
          </a:effectRef>
          <a:fontRef idx="minor">
            <a:schemeClr val="tx1"/>
          </a:fontRef>
        </p:style>
      </p:cxnSp>
      <p:grpSp>
        <p:nvGrpSpPr>
          <p:cNvPr id="14" name="组合 13"/>
          <p:cNvGrpSpPr/>
          <p:nvPr/>
        </p:nvGrpSpPr>
        <p:grpSpPr>
          <a:xfrm>
            <a:off x="580571" y="3579567"/>
            <a:ext cx="385838" cy="385838"/>
            <a:chOff x="580571" y="3579567"/>
            <a:chExt cx="385838" cy="385838"/>
          </a:xfrm>
        </p:grpSpPr>
        <p:sp>
          <p:nvSpPr>
            <p:cNvPr id="15" name="椭圆"/>
            <p:cNvSpPr/>
            <p:nvPr/>
          </p:nvSpPr>
          <p:spPr>
            <a:xfrm>
              <a:off x="580571" y="3579567"/>
              <a:ext cx="385838" cy="385838"/>
            </a:xfrm>
            <a:prstGeom prst="ellipse">
              <a:avLst/>
            </a:prstGeom>
            <a:solidFill>
              <a:schemeClr val="accent1">
                <a:alpha val="25000"/>
              </a:schemeClr>
            </a:solidFill>
            <a:ln w="9525">
              <a:noFill/>
              <a:prstDash val="soli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sz="1200">
                <a:latin typeface="思源黑体 CN Light" panose="020B0300000000000000" pitchFamily="34" charset="-122"/>
              </a:endParaRPr>
            </a:p>
          </p:txBody>
        </p:sp>
        <p:sp>
          <p:nvSpPr>
            <p:cNvPr id="16" name="椭圆"/>
            <p:cNvSpPr/>
            <p:nvPr/>
          </p:nvSpPr>
          <p:spPr>
            <a:xfrm>
              <a:off x="656331" y="3655327"/>
              <a:ext cx="234319" cy="234319"/>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altLang="zh-CN" sz="1100" b="1">
                  <a:solidFill>
                    <a:schemeClr val="bg1"/>
                  </a:solidFill>
                  <a:latin typeface="+mn-ea"/>
                </a:rPr>
                <a:t>1</a:t>
              </a:r>
              <a:endParaRPr lang="zh-CN" altLang="en-US" sz="1100" b="1">
                <a:solidFill>
                  <a:schemeClr val="bg1"/>
                </a:solidFill>
                <a:latin typeface="+mn-ea"/>
              </a:endParaRPr>
            </a:p>
          </p:txBody>
        </p:sp>
      </p:grpSp>
      <p:grpSp>
        <p:nvGrpSpPr>
          <p:cNvPr id="17" name="组合 16"/>
          <p:cNvGrpSpPr/>
          <p:nvPr/>
        </p:nvGrpSpPr>
        <p:grpSpPr>
          <a:xfrm>
            <a:off x="4066474" y="3597216"/>
            <a:ext cx="385838" cy="385838"/>
            <a:chOff x="580571" y="3579567"/>
            <a:chExt cx="385838" cy="385838"/>
          </a:xfrm>
        </p:grpSpPr>
        <p:sp>
          <p:nvSpPr>
            <p:cNvPr id="18" name="椭圆"/>
            <p:cNvSpPr/>
            <p:nvPr/>
          </p:nvSpPr>
          <p:spPr>
            <a:xfrm>
              <a:off x="580571" y="3579567"/>
              <a:ext cx="385838" cy="385838"/>
            </a:xfrm>
            <a:prstGeom prst="ellipse">
              <a:avLst/>
            </a:prstGeom>
            <a:solidFill>
              <a:schemeClr val="accent1">
                <a:alpha val="25000"/>
              </a:schemeClr>
            </a:solidFill>
            <a:ln w="9525">
              <a:noFill/>
              <a:prstDash val="soli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sz="1200">
                <a:latin typeface="思源黑体 CN Light" panose="020B0300000000000000" pitchFamily="34" charset="-122"/>
              </a:endParaRPr>
            </a:p>
          </p:txBody>
        </p:sp>
        <p:sp>
          <p:nvSpPr>
            <p:cNvPr id="19" name="椭圆"/>
            <p:cNvSpPr/>
            <p:nvPr/>
          </p:nvSpPr>
          <p:spPr>
            <a:xfrm>
              <a:off x="656331" y="3655327"/>
              <a:ext cx="234319" cy="234319"/>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altLang="zh-CN" sz="1100" b="1">
                  <a:solidFill>
                    <a:schemeClr val="bg1"/>
                  </a:solidFill>
                  <a:latin typeface="+mn-ea"/>
                </a:rPr>
                <a:t>2</a:t>
              </a:r>
              <a:endParaRPr lang="zh-CN" altLang="en-US" sz="1100" b="1">
                <a:solidFill>
                  <a:schemeClr val="bg1"/>
                </a:solidFill>
                <a:latin typeface="+mn-ea"/>
              </a:endParaRPr>
            </a:p>
          </p:txBody>
        </p:sp>
      </p:grpSp>
      <p:grpSp>
        <p:nvGrpSpPr>
          <p:cNvPr id="3" name="组合 2"/>
          <p:cNvGrpSpPr/>
          <p:nvPr/>
        </p:nvGrpSpPr>
        <p:grpSpPr>
          <a:xfrm>
            <a:off x="890650" y="2381267"/>
            <a:ext cx="2612564" cy="882747"/>
            <a:chOff x="890650" y="2381267"/>
            <a:chExt cx="2612564" cy="882747"/>
          </a:xfrm>
        </p:grpSpPr>
        <p:sp>
          <p:nvSpPr>
            <p:cNvPr id="20" name="任意多边形"/>
            <p:cNvSpPr/>
            <p:nvPr/>
          </p:nvSpPr>
          <p:spPr>
            <a:xfrm>
              <a:off x="890650" y="2388186"/>
              <a:ext cx="2612564" cy="875828"/>
            </a:xfrm>
            <a:custGeom>
              <a:avLst/>
              <a:gdLst>
                <a:gd name="connsiteX0" fmla="*/ 80049 w 2867245"/>
                <a:gd name="connsiteY0" fmla="*/ 0 h 1755860"/>
                <a:gd name="connsiteX1" fmla="*/ 2787196 w 2867245"/>
                <a:gd name="connsiteY1" fmla="*/ 0 h 1755860"/>
                <a:gd name="connsiteX2" fmla="*/ 2867245 w 2867245"/>
                <a:gd name="connsiteY2" fmla="*/ 80049 h 1755860"/>
                <a:gd name="connsiteX3" fmla="*/ 2867245 w 2867245"/>
                <a:gd name="connsiteY3" fmla="*/ 1477937 h 1755860"/>
                <a:gd name="connsiteX4" fmla="*/ 2787196 w 2867245"/>
                <a:gd name="connsiteY4" fmla="*/ 1557986 h 1755860"/>
                <a:gd name="connsiteX5" fmla="*/ 247650 w 2867245"/>
                <a:gd name="connsiteY5" fmla="*/ 1557986 h 1755860"/>
                <a:gd name="connsiteX6" fmla="*/ 0 w 2867245"/>
                <a:gd name="connsiteY6" fmla="*/ 1755860 h 1755860"/>
                <a:gd name="connsiteX7" fmla="*/ 0 w 2867245"/>
                <a:gd name="connsiteY7" fmla="*/ 1477937 h 1755860"/>
                <a:gd name="connsiteX8" fmla="*/ 0 w 2867245"/>
                <a:gd name="connsiteY8" fmla="*/ 1360112 h 1755860"/>
                <a:gd name="connsiteX9" fmla="*/ 0 w 2867245"/>
                <a:gd name="connsiteY9" fmla="*/ 80049 h 1755860"/>
                <a:gd name="connsiteX10" fmla="*/ 80049 w 2867245"/>
                <a:gd name="connsiteY10" fmla="*/ 0 h 17558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867245" h="1755860">
                  <a:moveTo>
                    <a:pt x="80049" y="0"/>
                  </a:moveTo>
                  <a:lnTo>
                    <a:pt x="2787196" y="0"/>
                  </a:lnTo>
                  <a:cubicBezTo>
                    <a:pt x="2831406" y="0"/>
                    <a:pt x="2867245" y="35839"/>
                    <a:pt x="2867245" y="80049"/>
                  </a:cubicBezTo>
                  <a:lnTo>
                    <a:pt x="2867245" y="1477937"/>
                  </a:lnTo>
                  <a:cubicBezTo>
                    <a:pt x="2867245" y="1522147"/>
                    <a:pt x="2831406" y="1557986"/>
                    <a:pt x="2787196" y="1557986"/>
                  </a:cubicBezTo>
                  <a:lnTo>
                    <a:pt x="247650" y="1557986"/>
                  </a:lnTo>
                  <a:lnTo>
                    <a:pt x="0" y="1755860"/>
                  </a:lnTo>
                  <a:lnTo>
                    <a:pt x="0" y="1477937"/>
                  </a:lnTo>
                  <a:lnTo>
                    <a:pt x="0" y="1360112"/>
                  </a:lnTo>
                  <a:lnTo>
                    <a:pt x="0" y="80049"/>
                  </a:lnTo>
                  <a:cubicBezTo>
                    <a:pt x="0" y="35839"/>
                    <a:pt x="35839" y="0"/>
                    <a:pt x="80049" y="0"/>
                  </a:cubicBezTo>
                  <a:close/>
                </a:path>
              </a:pathLst>
            </a:custGeom>
            <a:noFill/>
            <a:ln>
              <a:gradFill>
                <a:gsLst>
                  <a:gs pos="0">
                    <a:srgbClr val="007E8B"/>
                  </a:gs>
                  <a:gs pos="74000">
                    <a:schemeClr val="accent1">
                      <a:lumMod val="45000"/>
                      <a:lumOff val="55000"/>
                    </a:schemeClr>
                  </a:gs>
                  <a:gs pos="83000">
                    <a:schemeClr val="accent1">
                      <a:lumMod val="45000"/>
                      <a:lumOff val="55000"/>
                    </a:schemeClr>
                  </a:gs>
                  <a:gs pos="100000">
                    <a:srgbClr val="007E8B"/>
                  </a:gs>
                </a:gsLst>
                <a:lin ang="5400000" scaled="1"/>
              </a:gradFill>
            </a:ln>
            <a:effectLst>
              <a:outerShdw blurRad="190500" dir="5400000" algn="ctr" rotWithShape="0">
                <a:schemeClr val="accent1">
                  <a:lumMod val="20000"/>
                  <a:lumOff val="80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20000"/>
                </a:lnSpc>
              </a:pPr>
              <a:endParaRPr lang="zh-CN" altLang="en-US">
                <a:solidFill>
                  <a:schemeClr val="tx1">
                    <a:lumMod val="75000"/>
                    <a:lumOff val="25000"/>
                  </a:schemeClr>
                </a:solidFill>
                <a:latin typeface="思源黑体 CN Light" panose="020B0300000000000000" pitchFamily="34" charset="-122"/>
                <a:ea typeface="思源黑体 CN Light" panose="020B0300000000000000" pitchFamily="34" charset="-122"/>
                <a:cs typeface="阿里巴巴普惠体 R" panose="00020600040101010101" pitchFamily="18" charset="-122"/>
              </a:endParaRPr>
            </a:p>
          </p:txBody>
        </p:sp>
        <p:sp>
          <p:nvSpPr>
            <p:cNvPr id="21" name="矩形"/>
            <p:cNvSpPr/>
            <p:nvPr/>
          </p:nvSpPr>
          <p:spPr>
            <a:xfrm>
              <a:off x="890650" y="2381267"/>
              <a:ext cx="2612564" cy="45719"/>
            </a:xfrm>
            <a:prstGeom prst="rect">
              <a:avLst/>
            </a:prstGeom>
            <a:solidFill>
              <a:srgbClr val="007E8B">
                <a:alpha val="85000"/>
              </a:srgbClr>
            </a:solidFill>
            <a:ln>
              <a:solidFill>
                <a:srgbClr val="007E8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CN Light" panose="020B0300000000000000" pitchFamily="34" charset="-122"/>
              </a:endParaRPr>
            </a:p>
          </p:txBody>
        </p:sp>
        <p:grpSp>
          <p:nvGrpSpPr>
            <p:cNvPr id="22" name="组合 21"/>
            <p:cNvGrpSpPr/>
            <p:nvPr/>
          </p:nvGrpSpPr>
          <p:grpSpPr>
            <a:xfrm>
              <a:off x="1168983" y="2700520"/>
              <a:ext cx="216018" cy="167054"/>
              <a:chOff x="1467073" y="4995308"/>
              <a:chExt cx="216018" cy="167054"/>
            </a:xfrm>
            <a:solidFill>
              <a:srgbClr val="007E8B"/>
            </a:solidFill>
          </p:grpSpPr>
          <p:sp>
            <p:nvSpPr>
              <p:cNvPr id="23" name="等腰三角形"/>
              <p:cNvSpPr/>
              <p:nvPr/>
            </p:nvSpPr>
            <p:spPr>
              <a:xfrm rot="5400000">
                <a:off x="1455552" y="5006829"/>
                <a:ext cx="167054" cy="144012"/>
              </a:xfrm>
              <a:prstGeom prs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600" b="0" i="0" u="none" strike="noStrike" kern="1200" cap="none" normalizeH="0" baseline="0" noProof="0">
                  <a:ln>
                    <a:noFill/>
                  </a:ln>
                  <a:solidFill>
                    <a:prstClr val="white"/>
                  </a:solidFill>
                  <a:effectLst/>
                  <a:uLnTx/>
                  <a:uFillTx/>
                  <a:latin typeface="思源黑体 CN Light" panose="020B0300000000000000" pitchFamily="34" charset="-122"/>
                  <a:ea typeface="微软雅黑" panose="020B0503020204020204" charset="-122"/>
                  <a:cs typeface="+mn-ea"/>
                  <a:sym typeface="+mn-lt"/>
                </a:endParaRPr>
              </a:p>
            </p:txBody>
          </p:sp>
          <p:sp>
            <p:nvSpPr>
              <p:cNvPr id="24" name="等腰三角形"/>
              <p:cNvSpPr/>
              <p:nvPr/>
            </p:nvSpPr>
            <p:spPr>
              <a:xfrm rot="5400000">
                <a:off x="1527558" y="5006829"/>
                <a:ext cx="167054" cy="144012"/>
              </a:xfrm>
              <a:prstGeom prst="triangle">
                <a:avLst/>
              </a:prstGeom>
              <a:noFill/>
              <a:ln>
                <a:solidFill>
                  <a:srgbClr val="007E8B"/>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600" b="0" i="0" u="none" strike="noStrike" kern="1200" cap="none" normalizeH="0" baseline="0" noProof="0">
                  <a:ln>
                    <a:noFill/>
                  </a:ln>
                  <a:solidFill>
                    <a:prstClr val="white"/>
                  </a:solidFill>
                  <a:effectLst/>
                  <a:uLnTx/>
                  <a:uFillTx/>
                  <a:latin typeface="思源黑体 CN Light" panose="020B0300000000000000" pitchFamily="34" charset="-122"/>
                  <a:ea typeface="微软雅黑" panose="020B0503020204020204" charset="-122"/>
                  <a:cs typeface="+mn-ea"/>
                  <a:sym typeface="+mn-lt"/>
                </a:endParaRPr>
              </a:p>
            </p:txBody>
          </p:sp>
        </p:grpSp>
        <p:sp>
          <p:nvSpPr>
            <p:cNvPr id="25" name="文本框"/>
            <p:cNvSpPr txBox="1"/>
            <p:nvPr/>
          </p:nvSpPr>
          <p:spPr>
            <a:xfrm>
              <a:off x="1454106" y="2615994"/>
              <a:ext cx="1859140" cy="400110"/>
            </a:xfrm>
            <a:prstGeom prst="rect">
              <a:avLst/>
            </a:prstGeom>
            <a:noFill/>
          </p:spPr>
          <p:txBody>
            <a:bodyPr wrap="square" rtlCol="0">
              <a:spAutoFit/>
            </a:bodyPr>
            <a:lstStyle/>
            <a:p>
              <a:r>
                <a:rPr lang="zh-CN" altLang="en-US" sz="2000" dirty="0">
                  <a:solidFill>
                    <a:schemeClr val="tx1">
                      <a:lumMod val="75000"/>
                      <a:lumOff val="25000"/>
                    </a:schemeClr>
                  </a:solidFill>
                  <a:latin typeface="+mj-ea"/>
                  <a:ea typeface="+mj-ea"/>
                </a:rPr>
                <a:t>急性感染期</a:t>
              </a:r>
            </a:p>
          </p:txBody>
        </p:sp>
        <p:grpSp>
          <p:nvGrpSpPr>
            <p:cNvPr id="26" name="组合 25"/>
            <p:cNvGrpSpPr/>
            <p:nvPr/>
          </p:nvGrpSpPr>
          <p:grpSpPr>
            <a:xfrm>
              <a:off x="890650" y="2381267"/>
              <a:ext cx="2612564" cy="882747"/>
              <a:chOff x="725715" y="1629948"/>
              <a:chExt cx="2612564" cy="882747"/>
            </a:xfrm>
          </p:grpSpPr>
          <p:sp>
            <p:nvSpPr>
              <p:cNvPr id="27" name="任意多边形"/>
              <p:cNvSpPr/>
              <p:nvPr/>
            </p:nvSpPr>
            <p:spPr>
              <a:xfrm>
                <a:off x="725715" y="1636867"/>
                <a:ext cx="2612564" cy="875828"/>
              </a:xfrm>
              <a:custGeom>
                <a:avLst/>
                <a:gdLst>
                  <a:gd name="connsiteX0" fmla="*/ 80049 w 2867245"/>
                  <a:gd name="connsiteY0" fmla="*/ 0 h 1755860"/>
                  <a:gd name="connsiteX1" fmla="*/ 2787196 w 2867245"/>
                  <a:gd name="connsiteY1" fmla="*/ 0 h 1755860"/>
                  <a:gd name="connsiteX2" fmla="*/ 2867245 w 2867245"/>
                  <a:gd name="connsiteY2" fmla="*/ 80049 h 1755860"/>
                  <a:gd name="connsiteX3" fmla="*/ 2867245 w 2867245"/>
                  <a:gd name="connsiteY3" fmla="*/ 1477937 h 1755860"/>
                  <a:gd name="connsiteX4" fmla="*/ 2787196 w 2867245"/>
                  <a:gd name="connsiteY4" fmla="*/ 1557986 h 1755860"/>
                  <a:gd name="connsiteX5" fmla="*/ 247650 w 2867245"/>
                  <a:gd name="connsiteY5" fmla="*/ 1557986 h 1755860"/>
                  <a:gd name="connsiteX6" fmla="*/ 0 w 2867245"/>
                  <a:gd name="connsiteY6" fmla="*/ 1755860 h 1755860"/>
                  <a:gd name="connsiteX7" fmla="*/ 0 w 2867245"/>
                  <a:gd name="connsiteY7" fmla="*/ 1477937 h 1755860"/>
                  <a:gd name="connsiteX8" fmla="*/ 0 w 2867245"/>
                  <a:gd name="connsiteY8" fmla="*/ 1360112 h 1755860"/>
                  <a:gd name="connsiteX9" fmla="*/ 0 w 2867245"/>
                  <a:gd name="connsiteY9" fmla="*/ 80049 h 1755860"/>
                  <a:gd name="connsiteX10" fmla="*/ 80049 w 2867245"/>
                  <a:gd name="connsiteY10" fmla="*/ 0 h 17558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867245" h="1755860">
                    <a:moveTo>
                      <a:pt x="80049" y="0"/>
                    </a:moveTo>
                    <a:lnTo>
                      <a:pt x="2787196" y="0"/>
                    </a:lnTo>
                    <a:cubicBezTo>
                      <a:pt x="2831406" y="0"/>
                      <a:pt x="2867245" y="35839"/>
                      <a:pt x="2867245" y="80049"/>
                    </a:cubicBezTo>
                    <a:lnTo>
                      <a:pt x="2867245" y="1477937"/>
                    </a:lnTo>
                    <a:cubicBezTo>
                      <a:pt x="2867245" y="1522147"/>
                      <a:pt x="2831406" y="1557986"/>
                      <a:pt x="2787196" y="1557986"/>
                    </a:cubicBezTo>
                    <a:lnTo>
                      <a:pt x="247650" y="1557986"/>
                    </a:lnTo>
                    <a:lnTo>
                      <a:pt x="0" y="1755860"/>
                    </a:lnTo>
                    <a:lnTo>
                      <a:pt x="0" y="1477937"/>
                    </a:lnTo>
                    <a:lnTo>
                      <a:pt x="0" y="1360112"/>
                    </a:lnTo>
                    <a:lnTo>
                      <a:pt x="0" y="80049"/>
                    </a:lnTo>
                    <a:cubicBezTo>
                      <a:pt x="0" y="35839"/>
                      <a:pt x="35839" y="0"/>
                      <a:pt x="80049" y="0"/>
                    </a:cubicBezTo>
                    <a:close/>
                  </a:path>
                </a:pathLst>
              </a:custGeom>
              <a:noFill/>
              <a:ln>
                <a:gradFill>
                  <a:gsLst>
                    <a:gs pos="0">
                      <a:schemeClr val="accent1"/>
                    </a:gs>
                    <a:gs pos="74000">
                      <a:schemeClr val="accent1">
                        <a:lumMod val="45000"/>
                        <a:lumOff val="55000"/>
                      </a:schemeClr>
                    </a:gs>
                    <a:gs pos="83000">
                      <a:schemeClr val="accent1">
                        <a:lumMod val="45000"/>
                        <a:lumOff val="55000"/>
                      </a:schemeClr>
                    </a:gs>
                    <a:gs pos="100000">
                      <a:schemeClr val="accent1"/>
                    </a:gs>
                  </a:gsLst>
                  <a:lin ang="5400000" scaled="1"/>
                </a:gradFill>
              </a:ln>
              <a:effectLst>
                <a:outerShdw blurRad="190500" dir="5400000" algn="ctr" rotWithShape="0">
                  <a:schemeClr val="accent1">
                    <a:lumMod val="20000"/>
                    <a:lumOff val="80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20000"/>
                  </a:lnSpc>
                </a:pPr>
                <a:endParaRPr lang="zh-CN" altLang="en-US">
                  <a:solidFill>
                    <a:schemeClr val="tx1">
                      <a:lumMod val="75000"/>
                      <a:lumOff val="25000"/>
                    </a:schemeClr>
                  </a:solidFill>
                  <a:latin typeface="思源黑体 CN Light" panose="020B0300000000000000" pitchFamily="34" charset="-122"/>
                  <a:ea typeface="思源黑体 CN Light" panose="020B0300000000000000" pitchFamily="34" charset="-122"/>
                  <a:cs typeface="阿里巴巴普惠体 R" panose="00020600040101010101" pitchFamily="18" charset="-122"/>
                </a:endParaRPr>
              </a:p>
            </p:txBody>
          </p:sp>
          <p:sp>
            <p:nvSpPr>
              <p:cNvPr id="28" name="矩形"/>
              <p:cNvSpPr/>
              <p:nvPr/>
            </p:nvSpPr>
            <p:spPr>
              <a:xfrm>
                <a:off x="725715" y="1629948"/>
                <a:ext cx="2612564" cy="45719"/>
              </a:xfrm>
              <a:prstGeom prst="rect">
                <a:avLst/>
              </a:prstGeom>
              <a:solidFill>
                <a:schemeClr val="accent1">
                  <a:alpha val="85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CN Light" panose="020B0300000000000000" pitchFamily="34" charset="-122"/>
                </a:endParaRPr>
              </a:p>
            </p:txBody>
          </p:sp>
          <p:grpSp>
            <p:nvGrpSpPr>
              <p:cNvPr id="29" name="组合 28"/>
              <p:cNvGrpSpPr/>
              <p:nvPr/>
            </p:nvGrpSpPr>
            <p:grpSpPr>
              <a:xfrm>
                <a:off x="1004048" y="1949201"/>
                <a:ext cx="216018" cy="167054"/>
                <a:chOff x="1467073" y="4995308"/>
                <a:chExt cx="216018" cy="167054"/>
              </a:xfrm>
              <a:solidFill>
                <a:srgbClr val="007E8B"/>
              </a:solidFill>
            </p:grpSpPr>
            <p:sp>
              <p:nvSpPr>
                <p:cNvPr id="31" name="等腰三角形"/>
                <p:cNvSpPr/>
                <p:nvPr/>
              </p:nvSpPr>
              <p:spPr>
                <a:xfrm rot="5400000">
                  <a:off x="1455552" y="5006829"/>
                  <a:ext cx="167054" cy="144012"/>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600" b="0" i="0" u="none" strike="noStrike" kern="1200" cap="none" normalizeH="0" baseline="0" noProof="0">
                    <a:ln>
                      <a:noFill/>
                    </a:ln>
                    <a:solidFill>
                      <a:prstClr val="white"/>
                    </a:solidFill>
                    <a:effectLst/>
                    <a:uLnTx/>
                    <a:uFillTx/>
                    <a:latin typeface="思源黑体 CN Light" panose="020B0300000000000000" pitchFamily="34" charset="-122"/>
                    <a:ea typeface="微软雅黑" panose="020B0503020204020204" charset="-122"/>
                    <a:cs typeface="+mn-ea"/>
                    <a:sym typeface="+mn-lt"/>
                  </a:endParaRPr>
                </a:p>
              </p:txBody>
            </p:sp>
            <p:sp>
              <p:nvSpPr>
                <p:cNvPr id="32" name="等腰三角形"/>
                <p:cNvSpPr/>
                <p:nvPr/>
              </p:nvSpPr>
              <p:spPr>
                <a:xfrm rot="5400000">
                  <a:off x="1527558" y="5006829"/>
                  <a:ext cx="167054" cy="144012"/>
                </a:xfrm>
                <a:prstGeom prst="triangle">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600" b="0" i="0" u="none" strike="noStrike" kern="1200" cap="none" normalizeH="0" baseline="0" noProof="0">
                    <a:ln>
                      <a:noFill/>
                    </a:ln>
                    <a:solidFill>
                      <a:prstClr val="white"/>
                    </a:solidFill>
                    <a:effectLst/>
                    <a:uLnTx/>
                    <a:uFillTx/>
                    <a:latin typeface="思源黑体 CN Light" panose="020B0300000000000000" pitchFamily="34" charset="-122"/>
                    <a:ea typeface="微软雅黑" panose="020B0503020204020204" charset="-122"/>
                    <a:cs typeface="+mn-ea"/>
                    <a:sym typeface="+mn-lt"/>
                  </a:endParaRPr>
                </a:p>
              </p:txBody>
            </p:sp>
          </p:grpSp>
        </p:grpSp>
      </p:grpSp>
      <p:grpSp>
        <p:nvGrpSpPr>
          <p:cNvPr id="4" name="组合 3"/>
          <p:cNvGrpSpPr/>
          <p:nvPr/>
        </p:nvGrpSpPr>
        <p:grpSpPr>
          <a:xfrm>
            <a:off x="4443115" y="4045356"/>
            <a:ext cx="3396160" cy="882746"/>
            <a:chOff x="4443115" y="4045356"/>
            <a:chExt cx="3396160" cy="882746"/>
          </a:xfrm>
        </p:grpSpPr>
        <p:grpSp>
          <p:nvGrpSpPr>
            <p:cNvPr id="33" name="组合 32"/>
            <p:cNvGrpSpPr/>
            <p:nvPr/>
          </p:nvGrpSpPr>
          <p:grpSpPr>
            <a:xfrm>
              <a:off x="4443115" y="4045356"/>
              <a:ext cx="3197626" cy="882746"/>
              <a:chOff x="2706915" y="4149531"/>
              <a:chExt cx="3197626" cy="882746"/>
            </a:xfrm>
          </p:grpSpPr>
          <p:grpSp>
            <p:nvGrpSpPr>
              <p:cNvPr id="34" name="组合 33"/>
              <p:cNvGrpSpPr/>
              <p:nvPr/>
            </p:nvGrpSpPr>
            <p:grpSpPr>
              <a:xfrm flipV="1">
                <a:off x="2706915" y="4149531"/>
                <a:ext cx="3197626" cy="882746"/>
                <a:chOff x="725715" y="1629949"/>
                <a:chExt cx="3197626" cy="882746"/>
              </a:xfrm>
            </p:grpSpPr>
            <p:sp>
              <p:nvSpPr>
                <p:cNvPr id="39" name="任意多边形"/>
                <p:cNvSpPr/>
                <p:nvPr/>
              </p:nvSpPr>
              <p:spPr>
                <a:xfrm>
                  <a:off x="725715" y="1636867"/>
                  <a:ext cx="3197626" cy="875828"/>
                </a:xfrm>
                <a:custGeom>
                  <a:avLst/>
                  <a:gdLst>
                    <a:gd name="connsiteX0" fmla="*/ 80049 w 2867245"/>
                    <a:gd name="connsiteY0" fmla="*/ 0 h 1755860"/>
                    <a:gd name="connsiteX1" fmla="*/ 2787196 w 2867245"/>
                    <a:gd name="connsiteY1" fmla="*/ 0 h 1755860"/>
                    <a:gd name="connsiteX2" fmla="*/ 2867245 w 2867245"/>
                    <a:gd name="connsiteY2" fmla="*/ 80049 h 1755860"/>
                    <a:gd name="connsiteX3" fmla="*/ 2867245 w 2867245"/>
                    <a:gd name="connsiteY3" fmla="*/ 1477937 h 1755860"/>
                    <a:gd name="connsiteX4" fmla="*/ 2787196 w 2867245"/>
                    <a:gd name="connsiteY4" fmla="*/ 1557986 h 1755860"/>
                    <a:gd name="connsiteX5" fmla="*/ 247650 w 2867245"/>
                    <a:gd name="connsiteY5" fmla="*/ 1557986 h 1755860"/>
                    <a:gd name="connsiteX6" fmla="*/ 0 w 2867245"/>
                    <a:gd name="connsiteY6" fmla="*/ 1755860 h 1755860"/>
                    <a:gd name="connsiteX7" fmla="*/ 0 w 2867245"/>
                    <a:gd name="connsiteY7" fmla="*/ 1477937 h 1755860"/>
                    <a:gd name="connsiteX8" fmla="*/ 0 w 2867245"/>
                    <a:gd name="connsiteY8" fmla="*/ 1360112 h 1755860"/>
                    <a:gd name="connsiteX9" fmla="*/ 0 w 2867245"/>
                    <a:gd name="connsiteY9" fmla="*/ 80049 h 1755860"/>
                    <a:gd name="connsiteX10" fmla="*/ 80049 w 2867245"/>
                    <a:gd name="connsiteY10" fmla="*/ 0 h 17558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867245" h="1755860">
                      <a:moveTo>
                        <a:pt x="80049" y="0"/>
                      </a:moveTo>
                      <a:lnTo>
                        <a:pt x="2787196" y="0"/>
                      </a:lnTo>
                      <a:cubicBezTo>
                        <a:pt x="2831406" y="0"/>
                        <a:pt x="2867245" y="35839"/>
                        <a:pt x="2867245" y="80049"/>
                      </a:cubicBezTo>
                      <a:lnTo>
                        <a:pt x="2867245" y="1477937"/>
                      </a:lnTo>
                      <a:cubicBezTo>
                        <a:pt x="2867245" y="1522147"/>
                        <a:pt x="2831406" y="1557986"/>
                        <a:pt x="2787196" y="1557986"/>
                      </a:cubicBezTo>
                      <a:lnTo>
                        <a:pt x="247650" y="1557986"/>
                      </a:lnTo>
                      <a:lnTo>
                        <a:pt x="0" y="1755860"/>
                      </a:lnTo>
                      <a:lnTo>
                        <a:pt x="0" y="1477937"/>
                      </a:lnTo>
                      <a:lnTo>
                        <a:pt x="0" y="1360112"/>
                      </a:lnTo>
                      <a:lnTo>
                        <a:pt x="0" y="80049"/>
                      </a:lnTo>
                      <a:cubicBezTo>
                        <a:pt x="0" y="35839"/>
                        <a:pt x="35839" y="0"/>
                        <a:pt x="80049" y="0"/>
                      </a:cubicBezTo>
                      <a:close/>
                    </a:path>
                  </a:pathLst>
                </a:custGeom>
                <a:noFill/>
                <a:ln>
                  <a:gradFill>
                    <a:gsLst>
                      <a:gs pos="0">
                        <a:schemeClr val="accent1"/>
                      </a:gs>
                      <a:gs pos="74000">
                        <a:schemeClr val="accent1">
                          <a:lumMod val="45000"/>
                          <a:lumOff val="55000"/>
                        </a:schemeClr>
                      </a:gs>
                      <a:gs pos="83000">
                        <a:schemeClr val="accent1">
                          <a:lumMod val="45000"/>
                          <a:lumOff val="55000"/>
                        </a:schemeClr>
                      </a:gs>
                      <a:gs pos="100000">
                        <a:schemeClr val="accent1"/>
                      </a:gs>
                    </a:gsLst>
                    <a:lin ang="5400000" scaled="1"/>
                  </a:gradFill>
                </a:ln>
                <a:effectLst>
                  <a:outerShdw blurRad="190500" dir="5400000" algn="ctr" rotWithShape="0">
                    <a:schemeClr val="accent1">
                      <a:lumMod val="20000"/>
                      <a:lumOff val="80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20000"/>
                    </a:lnSpc>
                  </a:pPr>
                  <a:endParaRPr lang="zh-CN" altLang="en-US">
                    <a:solidFill>
                      <a:schemeClr val="tx1">
                        <a:lumMod val="75000"/>
                        <a:lumOff val="25000"/>
                      </a:schemeClr>
                    </a:solidFill>
                    <a:latin typeface="思源黑体 CN Light" panose="020B0300000000000000" pitchFamily="34" charset="-122"/>
                    <a:ea typeface="思源黑体 CN Light" panose="020B0300000000000000" pitchFamily="34" charset="-122"/>
                    <a:cs typeface="阿里巴巴普惠体 R" panose="00020600040101010101" pitchFamily="18" charset="-122"/>
                  </a:endParaRPr>
                </a:p>
              </p:txBody>
            </p:sp>
            <p:sp>
              <p:nvSpPr>
                <p:cNvPr id="40" name="矩形"/>
                <p:cNvSpPr/>
                <p:nvPr/>
              </p:nvSpPr>
              <p:spPr>
                <a:xfrm>
                  <a:off x="725715" y="1629949"/>
                  <a:ext cx="3197626" cy="45719"/>
                </a:xfrm>
                <a:prstGeom prst="rect">
                  <a:avLst/>
                </a:prstGeom>
                <a:solidFill>
                  <a:schemeClr val="accent1">
                    <a:alpha val="85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CN Light" panose="020B0300000000000000" pitchFamily="34" charset="-122"/>
                  </a:endParaRPr>
                </a:p>
              </p:txBody>
            </p:sp>
          </p:grpSp>
          <p:grpSp>
            <p:nvGrpSpPr>
              <p:cNvPr id="35" name="组合 34"/>
              <p:cNvGrpSpPr/>
              <p:nvPr/>
            </p:nvGrpSpPr>
            <p:grpSpPr>
              <a:xfrm>
                <a:off x="3006856" y="4526767"/>
                <a:ext cx="216018" cy="167054"/>
                <a:chOff x="1467073" y="4995308"/>
                <a:chExt cx="216018" cy="167054"/>
              </a:xfrm>
              <a:solidFill>
                <a:srgbClr val="007E8B"/>
              </a:solidFill>
            </p:grpSpPr>
            <p:sp>
              <p:nvSpPr>
                <p:cNvPr id="37" name="等腰三角形"/>
                <p:cNvSpPr/>
                <p:nvPr/>
              </p:nvSpPr>
              <p:spPr>
                <a:xfrm rot="5400000">
                  <a:off x="1455552" y="5006829"/>
                  <a:ext cx="167054" cy="144012"/>
                </a:xfrm>
                <a:prstGeom prst="triangle">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600" b="0" i="0" u="none" strike="noStrike" kern="1200" cap="none" normalizeH="0" baseline="0" noProof="0">
                    <a:ln>
                      <a:noFill/>
                    </a:ln>
                    <a:solidFill>
                      <a:prstClr val="white"/>
                    </a:solidFill>
                    <a:effectLst/>
                    <a:uLnTx/>
                    <a:uFillTx/>
                    <a:latin typeface="思源黑体 CN Light" panose="020B0300000000000000" pitchFamily="34" charset="-122"/>
                    <a:ea typeface="微软雅黑" panose="020B0503020204020204" charset="-122"/>
                    <a:cs typeface="+mn-ea"/>
                    <a:sym typeface="+mn-lt"/>
                  </a:endParaRPr>
                </a:p>
              </p:txBody>
            </p:sp>
            <p:sp>
              <p:nvSpPr>
                <p:cNvPr id="38" name="等腰三角形"/>
                <p:cNvSpPr/>
                <p:nvPr/>
              </p:nvSpPr>
              <p:spPr>
                <a:xfrm rot="5400000">
                  <a:off x="1527558" y="5006829"/>
                  <a:ext cx="167054" cy="144012"/>
                </a:xfrm>
                <a:prstGeom prst="triangle">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600" b="0" i="0" u="none" strike="noStrike" kern="1200" cap="none" normalizeH="0" baseline="0" noProof="0">
                    <a:ln>
                      <a:noFill/>
                    </a:ln>
                    <a:solidFill>
                      <a:prstClr val="white"/>
                    </a:solidFill>
                    <a:effectLst/>
                    <a:uLnTx/>
                    <a:uFillTx/>
                    <a:latin typeface="思源黑体 CN Light" panose="020B0300000000000000" pitchFamily="34" charset="-122"/>
                    <a:ea typeface="微软雅黑" panose="020B0503020204020204" charset="-122"/>
                    <a:cs typeface="+mn-ea"/>
                    <a:sym typeface="+mn-lt"/>
                  </a:endParaRPr>
                </a:p>
              </p:txBody>
            </p:sp>
          </p:grpSp>
        </p:grpSp>
        <p:sp>
          <p:nvSpPr>
            <p:cNvPr id="41" name="文本框"/>
            <p:cNvSpPr txBox="1"/>
            <p:nvPr/>
          </p:nvSpPr>
          <p:spPr>
            <a:xfrm>
              <a:off x="4996355" y="4340008"/>
              <a:ext cx="2842920" cy="400110"/>
            </a:xfrm>
            <a:prstGeom prst="rect">
              <a:avLst/>
            </a:prstGeom>
            <a:noFill/>
          </p:spPr>
          <p:txBody>
            <a:bodyPr wrap="square" rtlCol="0">
              <a:spAutoFit/>
            </a:bodyPr>
            <a:lstStyle/>
            <a:p>
              <a:r>
                <a:rPr lang="zh-CN" altLang="en-US" sz="2000" dirty="0">
                  <a:solidFill>
                    <a:schemeClr val="tx1">
                      <a:lumMod val="75000"/>
                      <a:lumOff val="25000"/>
                    </a:schemeClr>
                  </a:solidFill>
                  <a:latin typeface="+mj-ea"/>
                  <a:ea typeface="+mj-ea"/>
                </a:rPr>
                <a:t>无症状感染期（潜伏期）</a:t>
              </a:r>
            </a:p>
          </p:txBody>
        </p:sp>
      </p:grpSp>
      <p:grpSp>
        <p:nvGrpSpPr>
          <p:cNvPr id="42" name="组合 41"/>
          <p:cNvGrpSpPr/>
          <p:nvPr/>
        </p:nvGrpSpPr>
        <p:grpSpPr>
          <a:xfrm>
            <a:off x="8028368" y="3579567"/>
            <a:ext cx="385838" cy="385838"/>
            <a:chOff x="580571" y="3579567"/>
            <a:chExt cx="385838" cy="385838"/>
          </a:xfrm>
        </p:grpSpPr>
        <p:sp>
          <p:nvSpPr>
            <p:cNvPr id="43" name="椭圆"/>
            <p:cNvSpPr/>
            <p:nvPr/>
          </p:nvSpPr>
          <p:spPr>
            <a:xfrm>
              <a:off x="580571" y="3579567"/>
              <a:ext cx="385838" cy="385838"/>
            </a:xfrm>
            <a:prstGeom prst="ellipse">
              <a:avLst/>
            </a:prstGeom>
            <a:solidFill>
              <a:schemeClr val="accent1">
                <a:alpha val="25000"/>
              </a:schemeClr>
            </a:solidFill>
            <a:ln w="9525">
              <a:noFill/>
              <a:prstDash val="soli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sz="1200">
                <a:latin typeface="思源黑体 CN Light" panose="020B0300000000000000" pitchFamily="34" charset="-122"/>
              </a:endParaRPr>
            </a:p>
          </p:txBody>
        </p:sp>
        <p:sp>
          <p:nvSpPr>
            <p:cNvPr id="44" name="椭圆"/>
            <p:cNvSpPr/>
            <p:nvPr/>
          </p:nvSpPr>
          <p:spPr>
            <a:xfrm>
              <a:off x="656331" y="3655327"/>
              <a:ext cx="234319" cy="234319"/>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altLang="zh-CN" sz="1100" b="1">
                  <a:solidFill>
                    <a:schemeClr val="bg1"/>
                  </a:solidFill>
                  <a:latin typeface="+mn-ea"/>
                </a:rPr>
                <a:t>3</a:t>
              </a:r>
              <a:endParaRPr lang="zh-CN" altLang="en-US" sz="1100" b="1">
                <a:solidFill>
                  <a:schemeClr val="bg1"/>
                </a:solidFill>
                <a:latin typeface="+mn-ea"/>
              </a:endParaRPr>
            </a:p>
          </p:txBody>
        </p:sp>
      </p:grpSp>
      <p:sp>
        <p:nvSpPr>
          <p:cNvPr id="45" name="任意多边形"/>
          <p:cNvSpPr/>
          <p:nvPr/>
        </p:nvSpPr>
        <p:spPr>
          <a:xfrm>
            <a:off x="8338447" y="2388186"/>
            <a:ext cx="2612564" cy="875828"/>
          </a:xfrm>
          <a:custGeom>
            <a:avLst/>
            <a:gdLst>
              <a:gd name="connsiteX0" fmla="*/ 80049 w 2867245"/>
              <a:gd name="connsiteY0" fmla="*/ 0 h 1755860"/>
              <a:gd name="connsiteX1" fmla="*/ 2787196 w 2867245"/>
              <a:gd name="connsiteY1" fmla="*/ 0 h 1755860"/>
              <a:gd name="connsiteX2" fmla="*/ 2867245 w 2867245"/>
              <a:gd name="connsiteY2" fmla="*/ 80049 h 1755860"/>
              <a:gd name="connsiteX3" fmla="*/ 2867245 w 2867245"/>
              <a:gd name="connsiteY3" fmla="*/ 1477937 h 1755860"/>
              <a:gd name="connsiteX4" fmla="*/ 2787196 w 2867245"/>
              <a:gd name="connsiteY4" fmla="*/ 1557986 h 1755860"/>
              <a:gd name="connsiteX5" fmla="*/ 247650 w 2867245"/>
              <a:gd name="connsiteY5" fmla="*/ 1557986 h 1755860"/>
              <a:gd name="connsiteX6" fmla="*/ 0 w 2867245"/>
              <a:gd name="connsiteY6" fmla="*/ 1755860 h 1755860"/>
              <a:gd name="connsiteX7" fmla="*/ 0 w 2867245"/>
              <a:gd name="connsiteY7" fmla="*/ 1477937 h 1755860"/>
              <a:gd name="connsiteX8" fmla="*/ 0 w 2867245"/>
              <a:gd name="connsiteY8" fmla="*/ 1360112 h 1755860"/>
              <a:gd name="connsiteX9" fmla="*/ 0 w 2867245"/>
              <a:gd name="connsiteY9" fmla="*/ 80049 h 1755860"/>
              <a:gd name="connsiteX10" fmla="*/ 80049 w 2867245"/>
              <a:gd name="connsiteY10" fmla="*/ 0 h 17558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867245" h="1755860">
                <a:moveTo>
                  <a:pt x="80049" y="0"/>
                </a:moveTo>
                <a:lnTo>
                  <a:pt x="2787196" y="0"/>
                </a:lnTo>
                <a:cubicBezTo>
                  <a:pt x="2831406" y="0"/>
                  <a:pt x="2867245" y="35839"/>
                  <a:pt x="2867245" y="80049"/>
                </a:cubicBezTo>
                <a:lnTo>
                  <a:pt x="2867245" y="1477937"/>
                </a:lnTo>
                <a:cubicBezTo>
                  <a:pt x="2867245" y="1522147"/>
                  <a:pt x="2831406" y="1557986"/>
                  <a:pt x="2787196" y="1557986"/>
                </a:cubicBezTo>
                <a:lnTo>
                  <a:pt x="247650" y="1557986"/>
                </a:lnTo>
                <a:lnTo>
                  <a:pt x="0" y="1755860"/>
                </a:lnTo>
                <a:lnTo>
                  <a:pt x="0" y="1477937"/>
                </a:lnTo>
                <a:lnTo>
                  <a:pt x="0" y="1360112"/>
                </a:lnTo>
                <a:lnTo>
                  <a:pt x="0" y="80049"/>
                </a:lnTo>
                <a:cubicBezTo>
                  <a:pt x="0" y="35839"/>
                  <a:pt x="35839" y="0"/>
                  <a:pt x="80049" y="0"/>
                </a:cubicBezTo>
                <a:close/>
              </a:path>
            </a:pathLst>
          </a:custGeom>
          <a:noFill/>
          <a:ln>
            <a:gradFill>
              <a:gsLst>
                <a:gs pos="0">
                  <a:srgbClr val="007E8B"/>
                </a:gs>
                <a:gs pos="74000">
                  <a:schemeClr val="accent1">
                    <a:lumMod val="45000"/>
                    <a:lumOff val="55000"/>
                  </a:schemeClr>
                </a:gs>
                <a:gs pos="83000">
                  <a:schemeClr val="accent1">
                    <a:lumMod val="45000"/>
                    <a:lumOff val="55000"/>
                  </a:schemeClr>
                </a:gs>
                <a:gs pos="100000">
                  <a:srgbClr val="007E8B"/>
                </a:gs>
              </a:gsLst>
              <a:lin ang="5400000" scaled="1"/>
            </a:gradFill>
          </a:ln>
          <a:effectLst>
            <a:outerShdw blurRad="190500" dir="5400000" algn="ctr" rotWithShape="0">
              <a:schemeClr val="accent1">
                <a:lumMod val="20000"/>
                <a:lumOff val="80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20000"/>
              </a:lnSpc>
            </a:pPr>
            <a:endParaRPr lang="zh-CN" altLang="en-US">
              <a:solidFill>
                <a:schemeClr val="tx1">
                  <a:lumMod val="75000"/>
                  <a:lumOff val="25000"/>
                </a:schemeClr>
              </a:solidFill>
              <a:latin typeface="思源黑体 CN Light" panose="020B0300000000000000" pitchFamily="34" charset="-122"/>
              <a:ea typeface="思源黑体 CN Light" panose="020B0300000000000000" pitchFamily="34" charset="-122"/>
              <a:cs typeface="阿里巴巴普惠体 R" panose="00020600040101010101" pitchFamily="18" charset="-122"/>
            </a:endParaRPr>
          </a:p>
        </p:txBody>
      </p:sp>
      <p:sp>
        <p:nvSpPr>
          <p:cNvPr id="46" name="矩形"/>
          <p:cNvSpPr/>
          <p:nvPr/>
        </p:nvSpPr>
        <p:spPr>
          <a:xfrm>
            <a:off x="8338447" y="2381267"/>
            <a:ext cx="2612564" cy="45719"/>
          </a:xfrm>
          <a:prstGeom prst="rect">
            <a:avLst/>
          </a:prstGeom>
          <a:solidFill>
            <a:srgbClr val="007E8B">
              <a:alpha val="85000"/>
            </a:srgbClr>
          </a:solidFill>
          <a:ln>
            <a:solidFill>
              <a:srgbClr val="007E8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CN Light" panose="020B0300000000000000" pitchFamily="34" charset="-122"/>
            </a:endParaRPr>
          </a:p>
        </p:txBody>
      </p:sp>
      <p:grpSp>
        <p:nvGrpSpPr>
          <p:cNvPr id="47" name="组合 46"/>
          <p:cNvGrpSpPr/>
          <p:nvPr/>
        </p:nvGrpSpPr>
        <p:grpSpPr>
          <a:xfrm>
            <a:off x="8616780" y="2700520"/>
            <a:ext cx="216018" cy="167054"/>
            <a:chOff x="1467073" y="4995308"/>
            <a:chExt cx="216018" cy="167054"/>
          </a:xfrm>
          <a:solidFill>
            <a:srgbClr val="007E8B"/>
          </a:solidFill>
        </p:grpSpPr>
        <p:sp>
          <p:nvSpPr>
            <p:cNvPr id="48" name="等腰三角形"/>
            <p:cNvSpPr/>
            <p:nvPr/>
          </p:nvSpPr>
          <p:spPr>
            <a:xfrm rot="5400000">
              <a:off x="1455552" y="5006829"/>
              <a:ext cx="167054" cy="144012"/>
            </a:xfrm>
            <a:prstGeom prs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600" b="0" i="0" u="none" strike="noStrike" kern="1200" cap="none" normalizeH="0" baseline="0" noProof="0">
                <a:ln>
                  <a:noFill/>
                </a:ln>
                <a:solidFill>
                  <a:prstClr val="white"/>
                </a:solidFill>
                <a:effectLst/>
                <a:uLnTx/>
                <a:uFillTx/>
                <a:latin typeface="思源黑体 CN Light" panose="020B0300000000000000" pitchFamily="34" charset="-122"/>
                <a:ea typeface="微软雅黑" panose="020B0503020204020204" charset="-122"/>
                <a:cs typeface="+mn-ea"/>
                <a:sym typeface="+mn-lt"/>
              </a:endParaRPr>
            </a:p>
          </p:txBody>
        </p:sp>
        <p:sp>
          <p:nvSpPr>
            <p:cNvPr id="49" name="等腰三角形"/>
            <p:cNvSpPr/>
            <p:nvPr/>
          </p:nvSpPr>
          <p:spPr>
            <a:xfrm rot="5400000">
              <a:off x="1527558" y="5006829"/>
              <a:ext cx="167054" cy="144012"/>
            </a:xfrm>
            <a:prstGeom prst="triangle">
              <a:avLst/>
            </a:prstGeom>
            <a:noFill/>
            <a:ln>
              <a:solidFill>
                <a:srgbClr val="007E8B"/>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600" b="0" i="0" u="none" strike="noStrike" kern="1200" cap="none" normalizeH="0" baseline="0" noProof="0">
                <a:ln>
                  <a:noFill/>
                </a:ln>
                <a:solidFill>
                  <a:prstClr val="white"/>
                </a:solidFill>
                <a:effectLst/>
                <a:uLnTx/>
                <a:uFillTx/>
                <a:latin typeface="思源黑体 CN Light" panose="020B0300000000000000" pitchFamily="34" charset="-122"/>
                <a:ea typeface="微软雅黑" panose="020B0503020204020204" charset="-122"/>
                <a:cs typeface="+mn-ea"/>
                <a:sym typeface="+mn-lt"/>
              </a:endParaRPr>
            </a:p>
          </p:txBody>
        </p:sp>
      </p:grpSp>
      <p:sp>
        <p:nvSpPr>
          <p:cNvPr id="50" name="文本框"/>
          <p:cNvSpPr txBox="1"/>
          <p:nvPr/>
        </p:nvSpPr>
        <p:spPr>
          <a:xfrm>
            <a:off x="8901903" y="2615994"/>
            <a:ext cx="1859140" cy="400110"/>
          </a:xfrm>
          <a:prstGeom prst="rect">
            <a:avLst/>
          </a:prstGeom>
          <a:noFill/>
        </p:spPr>
        <p:txBody>
          <a:bodyPr wrap="square" rtlCol="0">
            <a:spAutoFit/>
          </a:bodyPr>
          <a:lstStyle/>
          <a:p>
            <a:r>
              <a:rPr lang="zh-CN" altLang="en-US" sz="2000">
                <a:solidFill>
                  <a:schemeClr val="tx1">
                    <a:lumMod val="75000"/>
                    <a:lumOff val="25000"/>
                  </a:schemeClr>
                </a:solidFill>
                <a:latin typeface="+mj-ea"/>
                <a:ea typeface="+mj-ea"/>
              </a:rPr>
              <a:t>艾滋病发病期</a:t>
            </a:r>
          </a:p>
        </p:txBody>
      </p:sp>
      <p:grpSp>
        <p:nvGrpSpPr>
          <p:cNvPr id="51" name="组合 50"/>
          <p:cNvGrpSpPr/>
          <p:nvPr/>
        </p:nvGrpSpPr>
        <p:grpSpPr>
          <a:xfrm>
            <a:off x="8338447" y="2381267"/>
            <a:ext cx="2612564" cy="882747"/>
            <a:chOff x="725715" y="1629948"/>
            <a:chExt cx="2612564" cy="882747"/>
          </a:xfrm>
        </p:grpSpPr>
        <p:sp>
          <p:nvSpPr>
            <p:cNvPr id="52" name="任意多边形"/>
            <p:cNvSpPr/>
            <p:nvPr/>
          </p:nvSpPr>
          <p:spPr>
            <a:xfrm>
              <a:off x="725715" y="1636867"/>
              <a:ext cx="2612564" cy="875828"/>
            </a:xfrm>
            <a:custGeom>
              <a:avLst/>
              <a:gdLst>
                <a:gd name="connsiteX0" fmla="*/ 80049 w 2867245"/>
                <a:gd name="connsiteY0" fmla="*/ 0 h 1755860"/>
                <a:gd name="connsiteX1" fmla="*/ 2787196 w 2867245"/>
                <a:gd name="connsiteY1" fmla="*/ 0 h 1755860"/>
                <a:gd name="connsiteX2" fmla="*/ 2867245 w 2867245"/>
                <a:gd name="connsiteY2" fmla="*/ 80049 h 1755860"/>
                <a:gd name="connsiteX3" fmla="*/ 2867245 w 2867245"/>
                <a:gd name="connsiteY3" fmla="*/ 1477937 h 1755860"/>
                <a:gd name="connsiteX4" fmla="*/ 2787196 w 2867245"/>
                <a:gd name="connsiteY4" fmla="*/ 1557986 h 1755860"/>
                <a:gd name="connsiteX5" fmla="*/ 247650 w 2867245"/>
                <a:gd name="connsiteY5" fmla="*/ 1557986 h 1755860"/>
                <a:gd name="connsiteX6" fmla="*/ 0 w 2867245"/>
                <a:gd name="connsiteY6" fmla="*/ 1755860 h 1755860"/>
                <a:gd name="connsiteX7" fmla="*/ 0 w 2867245"/>
                <a:gd name="connsiteY7" fmla="*/ 1477937 h 1755860"/>
                <a:gd name="connsiteX8" fmla="*/ 0 w 2867245"/>
                <a:gd name="connsiteY8" fmla="*/ 1360112 h 1755860"/>
                <a:gd name="connsiteX9" fmla="*/ 0 w 2867245"/>
                <a:gd name="connsiteY9" fmla="*/ 80049 h 1755860"/>
                <a:gd name="connsiteX10" fmla="*/ 80049 w 2867245"/>
                <a:gd name="connsiteY10" fmla="*/ 0 h 17558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867245" h="1755860">
                  <a:moveTo>
                    <a:pt x="80049" y="0"/>
                  </a:moveTo>
                  <a:lnTo>
                    <a:pt x="2787196" y="0"/>
                  </a:lnTo>
                  <a:cubicBezTo>
                    <a:pt x="2831406" y="0"/>
                    <a:pt x="2867245" y="35839"/>
                    <a:pt x="2867245" y="80049"/>
                  </a:cubicBezTo>
                  <a:lnTo>
                    <a:pt x="2867245" y="1477937"/>
                  </a:lnTo>
                  <a:cubicBezTo>
                    <a:pt x="2867245" y="1522147"/>
                    <a:pt x="2831406" y="1557986"/>
                    <a:pt x="2787196" y="1557986"/>
                  </a:cubicBezTo>
                  <a:lnTo>
                    <a:pt x="247650" y="1557986"/>
                  </a:lnTo>
                  <a:lnTo>
                    <a:pt x="0" y="1755860"/>
                  </a:lnTo>
                  <a:lnTo>
                    <a:pt x="0" y="1477937"/>
                  </a:lnTo>
                  <a:lnTo>
                    <a:pt x="0" y="1360112"/>
                  </a:lnTo>
                  <a:lnTo>
                    <a:pt x="0" y="80049"/>
                  </a:lnTo>
                  <a:cubicBezTo>
                    <a:pt x="0" y="35839"/>
                    <a:pt x="35839" y="0"/>
                    <a:pt x="80049" y="0"/>
                  </a:cubicBezTo>
                  <a:close/>
                </a:path>
              </a:pathLst>
            </a:custGeom>
            <a:noFill/>
            <a:ln>
              <a:gradFill>
                <a:gsLst>
                  <a:gs pos="0">
                    <a:schemeClr val="accent1"/>
                  </a:gs>
                  <a:gs pos="74000">
                    <a:schemeClr val="accent1">
                      <a:lumMod val="45000"/>
                      <a:lumOff val="55000"/>
                    </a:schemeClr>
                  </a:gs>
                  <a:gs pos="83000">
                    <a:schemeClr val="accent1">
                      <a:lumMod val="45000"/>
                      <a:lumOff val="55000"/>
                    </a:schemeClr>
                  </a:gs>
                  <a:gs pos="100000">
                    <a:schemeClr val="accent1"/>
                  </a:gs>
                </a:gsLst>
                <a:lin ang="5400000" scaled="1"/>
              </a:gradFill>
            </a:ln>
            <a:effectLst>
              <a:outerShdw blurRad="190500" dir="5400000" algn="ctr" rotWithShape="0">
                <a:schemeClr val="accent1">
                  <a:lumMod val="20000"/>
                  <a:lumOff val="80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20000"/>
                </a:lnSpc>
              </a:pPr>
              <a:endParaRPr lang="zh-CN" altLang="en-US">
                <a:solidFill>
                  <a:schemeClr val="tx1">
                    <a:lumMod val="75000"/>
                    <a:lumOff val="25000"/>
                  </a:schemeClr>
                </a:solidFill>
                <a:latin typeface="思源黑体 CN Light" panose="020B0300000000000000" pitchFamily="34" charset="-122"/>
                <a:ea typeface="思源黑体 CN Light" panose="020B0300000000000000" pitchFamily="34" charset="-122"/>
                <a:cs typeface="阿里巴巴普惠体 R" panose="00020600040101010101" pitchFamily="18" charset="-122"/>
              </a:endParaRPr>
            </a:p>
          </p:txBody>
        </p:sp>
        <p:sp>
          <p:nvSpPr>
            <p:cNvPr id="53" name="矩形"/>
            <p:cNvSpPr/>
            <p:nvPr/>
          </p:nvSpPr>
          <p:spPr>
            <a:xfrm>
              <a:off x="725715" y="1629948"/>
              <a:ext cx="2612564" cy="45719"/>
            </a:xfrm>
            <a:prstGeom prst="rect">
              <a:avLst/>
            </a:prstGeom>
            <a:solidFill>
              <a:schemeClr val="accent1">
                <a:alpha val="85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CN Light" panose="020B0300000000000000" pitchFamily="34" charset="-122"/>
              </a:endParaRPr>
            </a:p>
          </p:txBody>
        </p:sp>
        <p:grpSp>
          <p:nvGrpSpPr>
            <p:cNvPr id="54" name="组合 53"/>
            <p:cNvGrpSpPr/>
            <p:nvPr/>
          </p:nvGrpSpPr>
          <p:grpSpPr>
            <a:xfrm>
              <a:off x="1004048" y="1949201"/>
              <a:ext cx="216018" cy="167054"/>
              <a:chOff x="1467073" y="4995308"/>
              <a:chExt cx="216018" cy="167054"/>
            </a:xfrm>
            <a:solidFill>
              <a:srgbClr val="007E8B"/>
            </a:solidFill>
          </p:grpSpPr>
          <p:sp>
            <p:nvSpPr>
              <p:cNvPr id="55" name="等腰三角形"/>
              <p:cNvSpPr/>
              <p:nvPr/>
            </p:nvSpPr>
            <p:spPr>
              <a:xfrm rot="5400000">
                <a:off x="1455552" y="5006829"/>
                <a:ext cx="167054" cy="144012"/>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600" b="0" i="0" u="none" strike="noStrike" kern="1200" cap="none" normalizeH="0" baseline="0" noProof="0">
                  <a:ln>
                    <a:noFill/>
                  </a:ln>
                  <a:solidFill>
                    <a:prstClr val="white"/>
                  </a:solidFill>
                  <a:effectLst/>
                  <a:uLnTx/>
                  <a:uFillTx/>
                  <a:latin typeface="思源黑体 CN Light" panose="020B0300000000000000" pitchFamily="34" charset="-122"/>
                  <a:ea typeface="微软雅黑" panose="020B0503020204020204" charset="-122"/>
                  <a:cs typeface="+mn-ea"/>
                  <a:sym typeface="+mn-lt"/>
                </a:endParaRPr>
              </a:p>
            </p:txBody>
          </p:sp>
          <p:sp>
            <p:nvSpPr>
              <p:cNvPr id="56" name="等腰三角形"/>
              <p:cNvSpPr/>
              <p:nvPr/>
            </p:nvSpPr>
            <p:spPr>
              <a:xfrm rot="5400000">
                <a:off x="1527558" y="5006829"/>
                <a:ext cx="167054" cy="144012"/>
              </a:xfrm>
              <a:prstGeom prst="triangle">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600" b="0" i="0" u="none" strike="noStrike" kern="1200" cap="none" normalizeH="0" baseline="0" noProof="0">
                  <a:ln>
                    <a:noFill/>
                  </a:ln>
                  <a:solidFill>
                    <a:prstClr val="white"/>
                  </a:solidFill>
                  <a:effectLst/>
                  <a:uLnTx/>
                  <a:uFillTx/>
                  <a:latin typeface="思源黑体 CN Light" panose="020B0300000000000000" pitchFamily="34" charset="-122"/>
                  <a:ea typeface="微软雅黑" panose="020B0503020204020204" charset="-122"/>
                  <a:cs typeface="+mn-ea"/>
                  <a:sym typeface="+mn-lt"/>
                </a:endParaRPr>
              </a:p>
            </p:txBody>
          </p:sp>
        </p:grpSp>
      </p:grpSp>
      <p:sp>
        <p:nvSpPr>
          <p:cNvPr id="57" name="矩形 56"/>
          <p:cNvSpPr/>
          <p:nvPr/>
        </p:nvSpPr>
        <p:spPr>
          <a:xfrm>
            <a:off x="793938" y="4018911"/>
            <a:ext cx="3348296" cy="1900649"/>
          </a:xfrm>
          <a:prstGeom prst="rect">
            <a:avLst/>
          </a:prstGeom>
        </p:spPr>
        <p:txBody>
          <a:bodyPr wrap="square">
            <a:spAutoFit/>
          </a:bodyPr>
          <a:lstStyle/>
          <a:p>
            <a:pPr>
              <a:lnSpc>
                <a:spcPct val="150000"/>
              </a:lnSpc>
            </a:pPr>
            <a:r>
              <a:rPr lang="zh-CN" altLang="en-US" sz="1600" dirty="0">
                <a:solidFill>
                  <a:schemeClr val="tx1">
                    <a:lumMod val="75000"/>
                    <a:lumOff val="25000"/>
                  </a:schemeClr>
                </a:solidFill>
                <a:latin typeface="思源黑体 CN Light" panose="020B0300000000000000" pitchFamily="34" charset="-122"/>
                <a:cs typeface="+mn-ea"/>
                <a:sym typeface="+mn-lt"/>
              </a:rPr>
              <a:t>多发生于感染后</a:t>
            </a:r>
            <a:r>
              <a:rPr lang="en-US" altLang="zh-CN" sz="1600" dirty="0">
                <a:solidFill>
                  <a:schemeClr val="tx1">
                    <a:lumMod val="75000"/>
                    <a:lumOff val="25000"/>
                  </a:schemeClr>
                </a:solidFill>
                <a:latin typeface="思源黑体 CN Light" panose="020B0300000000000000" pitchFamily="34" charset="-122"/>
                <a:cs typeface="+mn-ea"/>
                <a:sym typeface="+mn-lt"/>
              </a:rPr>
              <a:t>2-6</a:t>
            </a:r>
            <a:r>
              <a:rPr lang="zh-CN" altLang="en-US" sz="1600" dirty="0">
                <a:solidFill>
                  <a:schemeClr val="tx1">
                    <a:lumMod val="75000"/>
                    <a:lumOff val="25000"/>
                  </a:schemeClr>
                </a:solidFill>
                <a:latin typeface="思源黑体 CN Light" panose="020B0300000000000000" pitchFamily="34" charset="-122"/>
                <a:cs typeface="+mn-ea"/>
                <a:sym typeface="+mn-lt"/>
              </a:rPr>
              <a:t>周，主要表现为流感样症状，发热、头痛、肌关节痛、咽痛、皮疹、全身淋巴结肿大，这个时期可以检测到艾滋病病毒抗原，但是检测不出艾滋病病毒抗体。</a:t>
            </a:r>
          </a:p>
        </p:txBody>
      </p:sp>
      <p:sp>
        <p:nvSpPr>
          <p:cNvPr id="58" name="矩形 57"/>
          <p:cNvSpPr/>
          <p:nvPr/>
        </p:nvSpPr>
        <p:spPr>
          <a:xfrm>
            <a:off x="4443115" y="1752668"/>
            <a:ext cx="3348296" cy="1900649"/>
          </a:xfrm>
          <a:prstGeom prst="rect">
            <a:avLst/>
          </a:prstGeom>
        </p:spPr>
        <p:txBody>
          <a:bodyPr wrap="square">
            <a:spAutoFit/>
          </a:bodyPr>
          <a:lstStyle/>
          <a:p>
            <a:pPr>
              <a:lnSpc>
                <a:spcPct val="150000"/>
              </a:lnSpc>
            </a:pPr>
            <a:r>
              <a:rPr lang="zh-CN" altLang="en-US" sz="1600" dirty="0">
                <a:solidFill>
                  <a:schemeClr val="tx1">
                    <a:lumMod val="75000"/>
                    <a:lumOff val="25000"/>
                  </a:schemeClr>
                </a:solidFill>
                <a:latin typeface="思源黑体 CN Light" panose="020B0300000000000000" pitchFamily="34" charset="-122"/>
                <a:cs typeface="+mn-ea"/>
                <a:sym typeface="+mn-lt"/>
              </a:rPr>
              <a:t>从感染上艾滋病病毒到发展成艾滋病病人，这一段时间成为潜伏期。潜伏期长短个体差异很大，短至不到一年，长至可达</a:t>
            </a:r>
            <a:r>
              <a:rPr lang="en-US" altLang="zh-CN" sz="1600" dirty="0">
                <a:solidFill>
                  <a:schemeClr val="tx1">
                    <a:lumMod val="75000"/>
                    <a:lumOff val="25000"/>
                  </a:schemeClr>
                </a:solidFill>
                <a:latin typeface="思源黑体 CN Light" panose="020B0300000000000000" pitchFamily="34" charset="-122"/>
                <a:cs typeface="+mn-ea"/>
                <a:sym typeface="+mn-lt"/>
              </a:rPr>
              <a:t>15</a:t>
            </a:r>
            <a:r>
              <a:rPr lang="zh-CN" altLang="en-US" sz="1600" dirty="0">
                <a:solidFill>
                  <a:schemeClr val="tx1">
                    <a:lumMod val="75000"/>
                    <a:lumOff val="25000"/>
                  </a:schemeClr>
                </a:solidFill>
                <a:latin typeface="思源黑体 CN Light" panose="020B0300000000000000" pitchFamily="34" charset="-122"/>
                <a:cs typeface="+mn-ea"/>
                <a:sym typeface="+mn-lt"/>
              </a:rPr>
              <a:t>年以上，平均</a:t>
            </a:r>
            <a:r>
              <a:rPr lang="en-US" altLang="zh-CN" sz="1600" dirty="0">
                <a:solidFill>
                  <a:schemeClr val="tx1">
                    <a:lumMod val="75000"/>
                    <a:lumOff val="25000"/>
                  </a:schemeClr>
                </a:solidFill>
                <a:latin typeface="思源黑体 CN Light" panose="020B0300000000000000" pitchFamily="34" charset="-122"/>
                <a:cs typeface="+mn-ea"/>
                <a:sym typeface="+mn-lt"/>
              </a:rPr>
              <a:t>5-7</a:t>
            </a:r>
            <a:r>
              <a:rPr lang="zh-CN" altLang="en-US" sz="1600" dirty="0">
                <a:solidFill>
                  <a:schemeClr val="tx1">
                    <a:lumMod val="75000"/>
                    <a:lumOff val="25000"/>
                  </a:schemeClr>
                </a:solidFill>
                <a:latin typeface="思源黑体 CN Light" panose="020B0300000000000000" pitchFamily="34" charset="-122"/>
                <a:cs typeface="+mn-ea"/>
                <a:sym typeface="+mn-lt"/>
              </a:rPr>
              <a:t>年。</a:t>
            </a:r>
          </a:p>
        </p:txBody>
      </p:sp>
      <p:sp>
        <p:nvSpPr>
          <p:cNvPr id="59" name="矩形 58"/>
          <p:cNvSpPr/>
          <p:nvPr/>
        </p:nvSpPr>
        <p:spPr>
          <a:xfrm>
            <a:off x="7839275" y="4017779"/>
            <a:ext cx="3348296" cy="1531317"/>
          </a:xfrm>
          <a:prstGeom prst="rect">
            <a:avLst/>
          </a:prstGeom>
        </p:spPr>
        <p:txBody>
          <a:bodyPr wrap="square">
            <a:spAutoFit/>
          </a:bodyPr>
          <a:lstStyle/>
          <a:p>
            <a:pPr>
              <a:lnSpc>
                <a:spcPct val="150000"/>
              </a:lnSpc>
            </a:pPr>
            <a:r>
              <a:rPr lang="zh-CN" altLang="en-US" sz="1600" dirty="0">
                <a:solidFill>
                  <a:schemeClr val="tx1">
                    <a:lumMod val="75000"/>
                    <a:lumOff val="25000"/>
                  </a:schemeClr>
                </a:solidFill>
                <a:latin typeface="思源黑体 CN Light" panose="020B0300000000000000" pitchFamily="34" charset="-122"/>
                <a:cs typeface="+mn-ea"/>
                <a:sym typeface="+mn-lt"/>
              </a:rPr>
              <a:t>当艾滋病病毒感染者体内免疫系统遭到严重破坏、不能维持很低的抗病能力时，便出现很难治疗的多种症状，成为艾滋病人。</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
          <p:cNvGrpSpPr/>
          <p:nvPr/>
        </p:nvGrpSpPr>
        <p:grpSpPr>
          <a:xfrm>
            <a:off x="950986" y="286772"/>
            <a:ext cx="8124828" cy="707886"/>
            <a:chOff x="950986" y="286772"/>
            <a:chExt cx="8124828" cy="707886"/>
          </a:xfrm>
        </p:grpSpPr>
        <p:sp>
          <p:nvSpPr>
            <p:cNvPr id="7" name="文本框 6"/>
            <p:cNvSpPr txBox="1"/>
            <p:nvPr/>
          </p:nvSpPr>
          <p:spPr>
            <a:xfrm>
              <a:off x="950986" y="286772"/>
              <a:ext cx="1009720" cy="707886"/>
            </a:xfrm>
            <a:prstGeom prst="rect">
              <a:avLst/>
            </a:prstGeom>
            <a:noFill/>
          </p:spPr>
          <p:txBody>
            <a:bodyPr wrap="square" rtlCol="0">
              <a:spAutoFit/>
            </a:bodyPr>
            <a:lstStyle/>
            <a:p>
              <a:r>
                <a:rPr lang="en-US" altLang="zh-CN" sz="4000">
                  <a:gradFill>
                    <a:gsLst>
                      <a:gs pos="0">
                        <a:srgbClr val="E03939"/>
                      </a:gs>
                      <a:gs pos="100000">
                        <a:srgbClr val="B91919"/>
                      </a:gs>
                    </a:gsLst>
                    <a:lin ang="4200000" scaled="0"/>
                  </a:gradFill>
                  <a:latin typeface="+mj-ea"/>
                  <a:ea typeface="+mj-ea"/>
                  <a:cs typeface="+mn-ea"/>
                  <a:sym typeface="+mn-lt"/>
                </a:rPr>
                <a:t>02.</a:t>
              </a:r>
              <a:endParaRPr lang="zh-CN" altLang="en-US" sz="4000">
                <a:gradFill>
                  <a:gsLst>
                    <a:gs pos="0">
                      <a:srgbClr val="E03939"/>
                    </a:gs>
                    <a:gs pos="100000">
                      <a:srgbClr val="B91919"/>
                    </a:gs>
                  </a:gsLst>
                  <a:lin ang="4200000" scaled="0"/>
                </a:gradFill>
                <a:latin typeface="+mj-ea"/>
                <a:ea typeface="+mj-ea"/>
                <a:cs typeface="+mn-ea"/>
                <a:sym typeface="+mn-lt"/>
              </a:endParaRPr>
            </a:p>
          </p:txBody>
        </p:sp>
        <p:sp>
          <p:nvSpPr>
            <p:cNvPr id="8" name="文本框 7"/>
            <p:cNvSpPr txBox="1"/>
            <p:nvPr/>
          </p:nvSpPr>
          <p:spPr>
            <a:xfrm>
              <a:off x="1888053" y="379105"/>
              <a:ext cx="2537324" cy="523220"/>
            </a:xfrm>
            <a:prstGeom prst="rect">
              <a:avLst/>
            </a:prstGeom>
            <a:noFill/>
          </p:spPr>
          <p:txBody>
            <a:bodyPr wrap="square" rtlCol="0">
              <a:spAutoFit/>
            </a:bodyPr>
            <a:lstStyle/>
            <a:p>
              <a:pPr marL="0" marR="0" lvl="0" indent="0" defTabSz="457200" rtl="0" eaLnBrk="1" fontAlgn="auto" latinLnBrk="0" hangingPunct="1">
                <a:lnSpc>
                  <a:spcPct val="100000"/>
                </a:lnSpc>
                <a:spcBef>
                  <a:spcPct val="0"/>
                </a:spcBef>
                <a:spcAft>
                  <a:spcPct val="0"/>
                </a:spcAft>
                <a:buClrTx/>
                <a:buSzTx/>
                <a:buFontTx/>
                <a:buNone/>
                <a:defRPr/>
              </a:pPr>
              <a:r>
                <a:rPr kumimoji="1" lang="zh-CN" altLang="en-US" sz="2800" i="0" u="none" strike="noStrike" kern="1200" cap="none" spc="0" normalizeH="0" baseline="0" noProof="0">
                  <a:ln>
                    <a:noFill/>
                  </a:ln>
                  <a:solidFill>
                    <a:schemeClr val="tx1">
                      <a:lumMod val="75000"/>
                      <a:lumOff val="25000"/>
                    </a:schemeClr>
                  </a:solidFill>
                  <a:effectLst/>
                  <a:uLnTx/>
                  <a:uFillTx/>
                  <a:latin typeface="+mj-ea"/>
                  <a:ea typeface="+mj-ea"/>
                  <a:cs typeface="+mn-ea"/>
                  <a:sym typeface="+mn-lt"/>
                </a:rPr>
                <a:t>了解艾滋病</a:t>
              </a:r>
            </a:p>
          </p:txBody>
        </p:sp>
        <p:sp>
          <p:nvSpPr>
            <p:cNvPr id="9" name="文本框 8"/>
            <p:cNvSpPr txBox="1"/>
            <p:nvPr/>
          </p:nvSpPr>
          <p:spPr>
            <a:xfrm>
              <a:off x="3848304" y="518167"/>
              <a:ext cx="4025696" cy="276999"/>
            </a:xfrm>
            <a:prstGeom prst="rect">
              <a:avLst/>
            </a:prstGeom>
            <a:noFill/>
          </p:spPr>
          <p:txBody>
            <a:bodyPr wrap="square">
              <a:spAutoFit/>
            </a:bodyPr>
            <a:lstStyle/>
            <a:p>
              <a:pPr>
                <a:defRPr/>
              </a:pPr>
              <a:r>
                <a:rPr kumimoji="0" lang="en-US" altLang="zh-CN" sz="1200" b="0" i="1" u="none" strike="noStrike" kern="1200" cap="none" spc="300" normalizeH="0" baseline="0" noProof="0">
                  <a:ln>
                    <a:noFill/>
                  </a:ln>
                  <a:solidFill>
                    <a:prstClr val="black">
                      <a:lumMod val="75000"/>
                      <a:lumOff val="25000"/>
                    </a:prstClr>
                  </a:solidFill>
                  <a:effectLst/>
                  <a:uLnTx/>
                  <a:uFillTx/>
                  <a:latin typeface="思源黑体 CN Light" panose="020B0300000000000000" pitchFamily="34" charset="-122"/>
                  <a:cs typeface="+mn-ea"/>
                  <a:sym typeface="+mn-lt"/>
                </a:rPr>
                <a:t>What Is AIDS</a:t>
              </a:r>
            </a:p>
          </p:txBody>
        </p:sp>
        <p:cxnSp>
          <p:nvCxnSpPr>
            <p:cNvPr id="10" name="直接连接符 9"/>
            <p:cNvCxnSpPr/>
            <p:nvPr/>
          </p:nvCxnSpPr>
          <p:spPr>
            <a:xfrm>
              <a:off x="3832203" y="809992"/>
              <a:ext cx="5243611" cy="0"/>
            </a:xfrm>
            <a:prstGeom prst="line">
              <a:avLst/>
            </a:prstGeom>
            <a:ln>
              <a:gradFill>
                <a:gsLst>
                  <a:gs pos="0">
                    <a:schemeClr val="accent1"/>
                  </a:gs>
                  <a:gs pos="100000">
                    <a:schemeClr val="accent1">
                      <a:alpha val="0"/>
                    </a:schemeClr>
                  </a:gs>
                </a:gsLst>
                <a:lin ang="0" scaled="0"/>
              </a:gradFill>
            </a:ln>
          </p:spPr>
          <p:style>
            <a:lnRef idx="1">
              <a:schemeClr val="accent1"/>
            </a:lnRef>
            <a:fillRef idx="0">
              <a:schemeClr val="accent1"/>
            </a:fillRef>
            <a:effectRef idx="0">
              <a:schemeClr val="accent1"/>
            </a:effectRef>
            <a:fontRef idx="minor">
              <a:schemeClr val="tx1"/>
            </a:fontRef>
          </p:style>
        </p:cxnSp>
        <p:sp>
          <p:nvSpPr>
            <p:cNvPr id="11" name="平行四边形 10"/>
            <p:cNvSpPr/>
            <p:nvPr/>
          </p:nvSpPr>
          <p:spPr>
            <a:xfrm>
              <a:off x="3832203" y="758330"/>
              <a:ext cx="68710" cy="51662"/>
            </a:xfrm>
            <a:prstGeom prst="parallelogram">
              <a:avLst>
                <a:gd name="adj" fmla="val 66586"/>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CN Light" panose="020B0300000000000000" pitchFamily="34" charset="-122"/>
                <a:cs typeface="+mn-ea"/>
                <a:sym typeface="+mn-lt"/>
              </a:endParaRPr>
            </a:p>
          </p:txBody>
        </p:sp>
      </p:grpSp>
      <p:sp>
        <p:nvSpPr>
          <p:cNvPr id="12" name="矩形 11"/>
          <p:cNvSpPr/>
          <p:nvPr/>
        </p:nvSpPr>
        <p:spPr>
          <a:xfrm>
            <a:off x="773334" y="1741039"/>
            <a:ext cx="5243611" cy="451919"/>
          </a:xfrm>
          <a:prstGeom prst="rect">
            <a:avLst/>
          </a:prstGeom>
        </p:spPr>
        <p:txBody>
          <a:bodyPr wrap="square">
            <a:spAutoFit/>
          </a:bodyPr>
          <a:lstStyle/>
          <a:p>
            <a:pPr>
              <a:lnSpc>
                <a:spcPct val="125000"/>
              </a:lnSpc>
            </a:pPr>
            <a:r>
              <a:rPr lang="en-US" altLang="zh-CN" sz="2000">
                <a:gradFill>
                  <a:gsLst>
                    <a:gs pos="0">
                      <a:srgbClr val="E03939"/>
                    </a:gs>
                    <a:gs pos="100000">
                      <a:srgbClr val="B91919"/>
                    </a:gs>
                  </a:gsLst>
                  <a:lin ang="4200000" scaled="0"/>
                </a:gradFill>
                <a:latin typeface="+mj-ea"/>
                <a:ea typeface="+mj-ea"/>
                <a:cs typeface="+mn-ea"/>
                <a:sym typeface="+mn-lt"/>
              </a:rPr>
              <a:t>HIV</a:t>
            </a:r>
            <a:r>
              <a:rPr lang="zh-CN" altLang="en-US" sz="2000">
                <a:gradFill>
                  <a:gsLst>
                    <a:gs pos="0">
                      <a:srgbClr val="E03939"/>
                    </a:gs>
                    <a:gs pos="100000">
                      <a:srgbClr val="B91919"/>
                    </a:gs>
                  </a:gsLst>
                  <a:lin ang="4200000" scaled="0"/>
                </a:gradFill>
                <a:latin typeface="+mj-ea"/>
                <a:ea typeface="+mj-ea"/>
                <a:cs typeface="+mn-ea"/>
                <a:sym typeface="+mn-lt"/>
              </a:rPr>
              <a:t>感染后相关症状及表现</a:t>
            </a:r>
          </a:p>
        </p:txBody>
      </p:sp>
      <p:sp>
        <p:nvSpPr>
          <p:cNvPr id="13" name="矩形 12"/>
          <p:cNvSpPr/>
          <p:nvPr/>
        </p:nvSpPr>
        <p:spPr>
          <a:xfrm>
            <a:off x="782613" y="2099265"/>
            <a:ext cx="10077252" cy="1531317"/>
          </a:xfrm>
          <a:prstGeom prst="rect">
            <a:avLst/>
          </a:prstGeom>
        </p:spPr>
        <p:txBody>
          <a:bodyPr wrap="square">
            <a:spAutoFit/>
          </a:bodyPr>
          <a:lstStyle/>
          <a:p>
            <a:pPr marL="285750" indent="-285750">
              <a:lnSpc>
                <a:spcPct val="150000"/>
              </a:lnSpc>
              <a:buClr>
                <a:schemeClr val="accent1"/>
              </a:buClr>
              <a:buFont typeface="Wingdings" panose="05000000000000000000" pitchFamily="2" charset="2"/>
              <a:buChar char="l"/>
            </a:pPr>
            <a:r>
              <a:rPr lang="zh-CN" altLang="en-US" sz="1600" dirty="0">
                <a:solidFill>
                  <a:schemeClr val="tx1">
                    <a:lumMod val="75000"/>
                    <a:lumOff val="25000"/>
                  </a:schemeClr>
                </a:solidFill>
                <a:latin typeface="思源黑体 CN Light" panose="020B0300000000000000" pitchFamily="34" charset="-122"/>
                <a:cs typeface="+mn-ea"/>
                <a:sym typeface="+mn-lt"/>
              </a:rPr>
              <a:t>持续</a:t>
            </a:r>
            <a:r>
              <a:rPr lang="en-US" altLang="zh-CN" sz="1600" dirty="0">
                <a:solidFill>
                  <a:schemeClr val="tx1">
                    <a:lumMod val="75000"/>
                    <a:lumOff val="25000"/>
                  </a:schemeClr>
                </a:solidFill>
                <a:latin typeface="思源黑体 CN Light" panose="020B0300000000000000" pitchFamily="34" charset="-122"/>
                <a:cs typeface="+mn-ea"/>
                <a:sym typeface="+mn-lt"/>
              </a:rPr>
              <a:t>1</a:t>
            </a:r>
            <a:r>
              <a:rPr lang="zh-CN" altLang="en-US" sz="1600" dirty="0">
                <a:solidFill>
                  <a:schemeClr val="tx1">
                    <a:lumMod val="75000"/>
                    <a:lumOff val="25000"/>
                  </a:schemeClr>
                </a:solidFill>
                <a:latin typeface="思源黑体 CN Light" panose="020B0300000000000000" pitchFamily="34" charset="-122"/>
                <a:cs typeface="+mn-ea"/>
                <a:sym typeface="+mn-lt"/>
              </a:rPr>
              <a:t>个月以上的发热（ </a:t>
            </a:r>
            <a:r>
              <a:rPr lang="en-US" altLang="zh-CN" sz="1600" dirty="0">
                <a:solidFill>
                  <a:schemeClr val="tx1">
                    <a:lumMod val="75000"/>
                    <a:lumOff val="25000"/>
                  </a:schemeClr>
                </a:solidFill>
                <a:latin typeface="思源黑体 CN Light" panose="020B0300000000000000" pitchFamily="34" charset="-122"/>
                <a:cs typeface="+mn-ea"/>
                <a:sym typeface="+mn-lt"/>
              </a:rPr>
              <a:t>&gt;38</a:t>
            </a:r>
            <a:r>
              <a:rPr lang="zh-CN" altLang="en-US" sz="1600" dirty="0">
                <a:solidFill>
                  <a:schemeClr val="tx1">
                    <a:lumMod val="75000"/>
                    <a:lumOff val="25000"/>
                  </a:schemeClr>
                </a:solidFill>
                <a:latin typeface="思源黑体 CN Light" panose="020B0300000000000000" pitchFamily="34" charset="-122"/>
                <a:cs typeface="+mn-ea"/>
                <a:sym typeface="+mn-lt"/>
              </a:rPr>
              <a:t>度）、盗汗、腹泻（大便次数多于</a:t>
            </a:r>
            <a:r>
              <a:rPr lang="en-US" altLang="zh-CN" sz="1600" dirty="0">
                <a:solidFill>
                  <a:schemeClr val="tx1">
                    <a:lumMod val="75000"/>
                    <a:lumOff val="25000"/>
                  </a:schemeClr>
                </a:solidFill>
                <a:latin typeface="思源黑体 CN Light" panose="020B0300000000000000" pitchFamily="34" charset="-122"/>
                <a:cs typeface="+mn-ea"/>
                <a:sym typeface="+mn-lt"/>
              </a:rPr>
              <a:t>3</a:t>
            </a:r>
            <a:r>
              <a:rPr lang="zh-CN" altLang="en-US" sz="1600" dirty="0">
                <a:solidFill>
                  <a:schemeClr val="tx1">
                    <a:lumMod val="75000"/>
                    <a:lumOff val="25000"/>
                  </a:schemeClr>
                </a:solidFill>
                <a:latin typeface="思源黑体 CN Light" panose="020B0300000000000000" pitchFamily="34" charset="-122"/>
                <a:cs typeface="+mn-ea"/>
                <a:sym typeface="+mn-lt"/>
              </a:rPr>
              <a:t>次</a:t>
            </a:r>
            <a:r>
              <a:rPr lang="en-US" altLang="zh-CN" sz="1600" dirty="0">
                <a:solidFill>
                  <a:schemeClr val="tx1">
                    <a:lumMod val="75000"/>
                    <a:lumOff val="25000"/>
                  </a:schemeClr>
                </a:solidFill>
                <a:latin typeface="思源黑体 CN Light" panose="020B0300000000000000" pitchFamily="34" charset="-122"/>
                <a:cs typeface="+mn-ea"/>
                <a:sym typeface="+mn-lt"/>
              </a:rPr>
              <a:t>/</a:t>
            </a:r>
            <a:r>
              <a:rPr lang="zh-CN" altLang="en-US" sz="1600" dirty="0">
                <a:solidFill>
                  <a:schemeClr val="tx1">
                    <a:lumMod val="75000"/>
                    <a:lumOff val="25000"/>
                  </a:schemeClr>
                </a:solidFill>
                <a:latin typeface="思源黑体 CN Light" panose="020B0300000000000000" pitchFamily="34" charset="-122"/>
                <a:cs typeface="+mn-ea"/>
                <a:sym typeface="+mn-lt"/>
              </a:rPr>
              <a:t>天）；</a:t>
            </a:r>
            <a:r>
              <a:rPr lang="en-US" altLang="zh-CN" sz="1600" dirty="0">
                <a:solidFill>
                  <a:schemeClr val="tx1">
                    <a:lumMod val="75000"/>
                    <a:lumOff val="25000"/>
                  </a:schemeClr>
                </a:solidFill>
                <a:latin typeface="思源黑体 CN Light" panose="020B0300000000000000" pitchFamily="34" charset="-122"/>
                <a:cs typeface="+mn-ea"/>
                <a:sym typeface="+mn-lt"/>
              </a:rPr>
              <a:t>6</a:t>
            </a:r>
            <a:r>
              <a:rPr lang="zh-CN" altLang="en-US" sz="1600" dirty="0">
                <a:solidFill>
                  <a:schemeClr val="tx1">
                    <a:lumMod val="75000"/>
                    <a:lumOff val="25000"/>
                  </a:schemeClr>
                </a:solidFill>
                <a:latin typeface="思源黑体 CN Light" panose="020B0300000000000000" pitchFamily="34" charset="-122"/>
                <a:cs typeface="+mn-ea"/>
                <a:sym typeface="+mn-lt"/>
              </a:rPr>
              <a:t>个月之内体重下降</a:t>
            </a:r>
            <a:r>
              <a:rPr lang="en-US" altLang="zh-CN" sz="1600" dirty="0">
                <a:solidFill>
                  <a:schemeClr val="tx1">
                    <a:lumMod val="75000"/>
                    <a:lumOff val="25000"/>
                  </a:schemeClr>
                </a:solidFill>
                <a:latin typeface="思源黑体 CN Light" panose="020B0300000000000000" pitchFamily="34" charset="-122"/>
                <a:cs typeface="+mn-ea"/>
                <a:sym typeface="+mn-lt"/>
              </a:rPr>
              <a:t>10%</a:t>
            </a:r>
            <a:r>
              <a:rPr lang="zh-CN" altLang="en-US" sz="1600" dirty="0">
                <a:solidFill>
                  <a:schemeClr val="tx1">
                    <a:lumMod val="75000"/>
                    <a:lumOff val="25000"/>
                  </a:schemeClr>
                </a:solidFill>
                <a:latin typeface="思源黑体 CN Light" panose="020B0300000000000000" pitchFamily="34" charset="-122"/>
                <a:cs typeface="+mn-ea"/>
                <a:sym typeface="+mn-lt"/>
              </a:rPr>
              <a:t>以上；</a:t>
            </a:r>
            <a:endParaRPr lang="en-US" altLang="zh-CN" sz="1600" dirty="0">
              <a:solidFill>
                <a:schemeClr val="tx1">
                  <a:lumMod val="75000"/>
                  <a:lumOff val="25000"/>
                </a:schemeClr>
              </a:solidFill>
              <a:latin typeface="思源黑体 CN Light" panose="020B0300000000000000" pitchFamily="34" charset="-122"/>
              <a:cs typeface="+mn-ea"/>
              <a:sym typeface="+mn-lt"/>
            </a:endParaRPr>
          </a:p>
          <a:p>
            <a:pPr marL="285750" indent="-285750">
              <a:lnSpc>
                <a:spcPct val="150000"/>
              </a:lnSpc>
              <a:buClr>
                <a:schemeClr val="accent1"/>
              </a:buClr>
              <a:buFont typeface="Wingdings" panose="05000000000000000000" pitchFamily="2" charset="2"/>
              <a:buChar char="l"/>
            </a:pPr>
            <a:r>
              <a:rPr lang="zh-CN" altLang="en-US" sz="1600" dirty="0">
                <a:solidFill>
                  <a:schemeClr val="tx1">
                    <a:lumMod val="75000"/>
                    <a:lumOff val="25000"/>
                  </a:schemeClr>
                </a:solidFill>
                <a:latin typeface="思源黑体 CN Light" panose="020B0300000000000000" pitchFamily="34" charset="-122"/>
                <a:cs typeface="+mn-ea"/>
                <a:sym typeface="+mn-lt"/>
              </a:rPr>
              <a:t>部分人表现为神经精神症状：如记忆力减退、精神淡漠、性格改变、头痛、癫痫及痴呆等；</a:t>
            </a:r>
            <a:endParaRPr lang="en-US" altLang="zh-CN" sz="1600" dirty="0">
              <a:solidFill>
                <a:schemeClr val="tx1">
                  <a:lumMod val="75000"/>
                  <a:lumOff val="25000"/>
                </a:schemeClr>
              </a:solidFill>
              <a:latin typeface="思源黑体 CN Light" panose="020B0300000000000000" pitchFamily="34" charset="-122"/>
              <a:cs typeface="+mn-ea"/>
              <a:sym typeface="+mn-lt"/>
            </a:endParaRPr>
          </a:p>
          <a:p>
            <a:pPr marL="285750" indent="-285750">
              <a:lnSpc>
                <a:spcPct val="150000"/>
              </a:lnSpc>
              <a:buClr>
                <a:schemeClr val="accent1"/>
              </a:buClr>
              <a:buFont typeface="Wingdings" panose="05000000000000000000" pitchFamily="2" charset="2"/>
              <a:buChar char="l"/>
            </a:pPr>
            <a:r>
              <a:rPr lang="zh-CN" altLang="en-US" sz="1600" dirty="0">
                <a:solidFill>
                  <a:schemeClr val="tx1">
                    <a:lumMod val="75000"/>
                    <a:lumOff val="25000"/>
                  </a:schemeClr>
                </a:solidFill>
                <a:latin typeface="思源黑体 CN Light" panose="020B0300000000000000" pitchFamily="34" charset="-122"/>
                <a:cs typeface="+mn-ea"/>
                <a:sym typeface="+mn-lt"/>
              </a:rPr>
              <a:t>还可能出现持续全身性淋巴结肿大：除腹股沟以外有两个或两个以上部位的淋巴结肿大；淋巴结直径≥</a:t>
            </a:r>
            <a:r>
              <a:rPr lang="en-US" altLang="zh-CN" sz="1600" dirty="0">
                <a:solidFill>
                  <a:schemeClr val="tx1">
                    <a:lumMod val="75000"/>
                    <a:lumOff val="25000"/>
                  </a:schemeClr>
                </a:solidFill>
                <a:latin typeface="思源黑体 CN Light" panose="020B0300000000000000" pitchFamily="34" charset="-122"/>
                <a:cs typeface="+mn-ea"/>
                <a:sym typeface="+mn-lt"/>
              </a:rPr>
              <a:t>1cm</a:t>
            </a:r>
            <a:r>
              <a:rPr lang="zh-CN" altLang="en-US" sz="1600" dirty="0">
                <a:solidFill>
                  <a:schemeClr val="tx1">
                    <a:lumMod val="75000"/>
                    <a:lumOff val="25000"/>
                  </a:schemeClr>
                </a:solidFill>
                <a:latin typeface="思源黑体 CN Light" panose="020B0300000000000000" pitchFamily="34" charset="-122"/>
                <a:cs typeface="+mn-ea"/>
                <a:sym typeface="+mn-lt"/>
              </a:rPr>
              <a:t>，无压痛，无粘连；持续</a:t>
            </a:r>
            <a:r>
              <a:rPr lang="en-US" altLang="zh-CN" sz="1600" dirty="0">
                <a:solidFill>
                  <a:schemeClr val="tx1">
                    <a:lumMod val="75000"/>
                    <a:lumOff val="25000"/>
                  </a:schemeClr>
                </a:solidFill>
                <a:latin typeface="思源黑体 CN Light" panose="020B0300000000000000" pitchFamily="34" charset="-122"/>
                <a:cs typeface="+mn-ea"/>
                <a:sym typeface="+mn-lt"/>
              </a:rPr>
              <a:t>3</a:t>
            </a:r>
            <a:r>
              <a:rPr lang="zh-CN" altLang="en-US" sz="1600" dirty="0">
                <a:solidFill>
                  <a:schemeClr val="tx1">
                    <a:lumMod val="75000"/>
                    <a:lumOff val="25000"/>
                  </a:schemeClr>
                </a:solidFill>
                <a:latin typeface="思源黑体 CN Light" panose="020B0300000000000000" pitchFamily="34" charset="-122"/>
                <a:cs typeface="+mn-ea"/>
                <a:sym typeface="+mn-lt"/>
              </a:rPr>
              <a:t>个月以上。</a:t>
            </a:r>
          </a:p>
        </p:txBody>
      </p:sp>
      <p:sp>
        <p:nvSpPr>
          <p:cNvPr id="14" name="矩形 13"/>
          <p:cNvSpPr/>
          <p:nvPr/>
        </p:nvSpPr>
        <p:spPr>
          <a:xfrm>
            <a:off x="773335" y="3982109"/>
            <a:ext cx="2020666" cy="451919"/>
          </a:xfrm>
          <a:prstGeom prst="rect">
            <a:avLst/>
          </a:prstGeom>
        </p:spPr>
        <p:txBody>
          <a:bodyPr wrap="square">
            <a:spAutoFit/>
          </a:bodyPr>
          <a:lstStyle/>
          <a:p>
            <a:pPr>
              <a:lnSpc>
                <a:spcPct val="125000"/>
              </a:lnSpc>
            </a:pPr>
            <a:r>
              <a:rPr lang="zh-CN" altLang="en-US" sz="2000" dirty="0">
                <a:gradFill>
                  <a:gsLst>
                    <a:gs pos="0">
                      <a:srgbClr val="E03939"/>
                    </a:gs>
                    <a:gs pos="100000">
                      <a:srgbClr val="B91919"/>
                    </a:gs>
                  </a:gsLst>
                  <a:lin ang="4200000" scaled="0"/>
                </a:gradFill>
                <a:latin typeface="+mj-ea"/>
                <a:ea typeface="+mj-ea"/>
                <a:cs typeface="+mn-ea"/>
                <a:sym typeface="+mn-lt"/>
              </a:rPr>
              <a:t>艾滋病无法根治</a:t>
            </a:r>
          </a:p>
        </p:txBody>
      </p:sp>
      <p:sp>
        <p:nvSpPr>
          <p:cNvPr id="15" name="矩形 14"/>
          <p:cNvSpPr/>
          <p:nvPr/>
        </p:nvSpPr>
        <p:spPr>
          <a:xfrm>
            <a:off x="782613" y="4340335"/>
            <a:ext cx="7375867" cy="1161985"/>
          </a:xfrm>
          <a:prstGeom prst="rect">
            <a:avLst/>
          </a:prstGeom>
        </p:spPr>
        <p:txBody>
          <a:bodyPr wrap="square">
            <a:spAutoFit/>
          </a:bodyPr>
          <a:lstStyle/>
          <a:p>
            <a:pPr marL="285750" indent="-285750">
              <a:lnSpc>
                <a:spcPct val="150000"/>
              </a:lnSpc>
              <a:buClr>
                <a:schemeClr val="accent1"/>
              </a:buClr>
              <a:buFont typeface="Wingdings" panose="05000000000000000000" pitchFamily="2" charset="2"/>
              <a:buChar char="l"/>
            </a:pPr>
            <a:r>
              <a:rPr lang="zh-CN" altLang="en-US" sz="1600" dirty="0">
                <a:solidFill>
                  <a:schemeClr val="tx1">
                    <a:lumMod val="75000"/>
                    <a:lumOff val="25000"/>
                  </a:schemeClr>
                </a:solidFill>
                <a:latin typeface="思源黑体 CN Light" panose="020B0300000000000000" pitchFamily="34" charset="-122"/>
                <a:cs typeface="+mn-ea"/>
                <a:sym typeface="+mn-lt"/>
              </a:rPr>
              <a:t>在人类共同的努力下，艾滋病已不再是当年人们眼中的世纪绝症、超级癌症。</a:t>
            </a:r>
          </a:p>
          <a:p>
            <a:pPr marL="285750" indent="-285750">
              <a:lnSpc>
                <a:spcPct val="150000"/>
              </a:lnSpc>
              <a:buClr>
                <a:schemeClr val="accent1"/>
              </a:buClr>
              <a:buFont typeface="Wingdings" panose="05000000000000000000" pitchFamily="2" charset="2"/>
              <a:buChar char="l"/>
            </a:pPr>
            <a:r>
              <a:rPr lang="zh-CN" altLang="en-US" sz="1600" dirty="0">
                <a:solidFill>
                  <a:schemeClr val="tx1">
                    <a:lumMod val="75000"/>
                    <a:lumOff val="25000"/>
                  </a:schemeClr>
                </a:solidFill>
                <a:latin typeface="思源黑体 CN Light" panose="020B0300000000000000" pitchFamily="34" charset="-122"/>
                <a:cs typeface="+mn-ea"/>
                <a:sym typeface="+mn-lt"/>
              </a:rPr>
              <a:t>虽然艾滋病仍然无法根治，但通过高效抗病毒药物治疗后，可以非常有效地控制病情的发展，延长生命，长期存活。</a:t>
            </a:r>
          </a:p>
        </p:txBody>
      </p:sp>
      <p:grpSp>
        <p:nvGrpSpPr>
          <p:cNvPr id="20" name="组合 19"/>
          <p:cNvGrpSpPr/>
          <p:nvPr/>
        </p:nvGrpSpPr>
        <p:grpSpPr>
          <a:xfrm>
            <a:off x="8613027" y="3889310"/>
            <a:ext cx="2332755" cy="2061088"/>
            <a:chOff x="8430147" y="3789680"/>
            <a:chExt cx="2332755" cy="2061088"/>
          </a:xfrm>
        </p:grpSpPr>
        <p:pic>
          <p:nvPicPr>
            <p:cNvPr id="17" name="图片 16"/>
            <p:cNvPicPr>
              <a:picLocks noChangeAspect="1"/>
            </p:cNvPicPr>
            <p:nvPr/>
          </p:nvPicPr>
          <p:blipFill>
            <a:blip r:embed="rId2" cstate="email">
              <a:extLst>
                <a:ext uri="{28A0092B-C50C-407E-A947-70E740481C1C}">
                  <a14:useLocalDpi xmlns:a14="http://schemas.microsoft.com/office/drawing/2010/main"/>
                </a:ext>
              </a:extLst>
            </a:blip>
            <a:srcRect/>
            <a:stretch>
              <a:fillRect/>
            </a:stretch>
          </p:blipFill>
          <p:spPr>
            <a:xfrm>
              <a:off x="8430147" y="3789680"/>
              <a:ext cx="2061088" cy="2061088"/>
            </a:xfrm>
            <a:prstGeom prst="ellipse">
              <a:avLst/>
            </a:prstGeom>
            <a:ln>
              <a:solidFill>
                <a:schemeClr val="accent1"/>
              </a:solidFill>
            </a:ln>
          </p:spPr>
        </p:pic>
        <p:sp>
          <p:nvSpPr>
            <p:cNvPr id="18" name="椭圆 17"/>
            <p:cNvSpPr/>
            <p:nvPr/>
          </p:nvSpPr>
          <p:spPr>
            <a:xfrm>
              <a:off x="10064515" y="5288960"/>
              <a:ext cx="426720" cy="426720"/>
            </a:xfrm>
            <a:prstGeom prst="ellipse">
              <a:avLst/>
            </a:prstGeom>
            <a:gradFill>
              <a:gsLst>
                <a:gs pos="0">
                  <a:srgbClr val="E03939"/>
                </a:gs>
                <a:gs pos="100000">
                  <a:srgbClr val="B91919"/>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CN Light" panose="020B0300000000000000" pitchFamily="34" charset="-122"/>
              </a:endParaRPr>
            </a:p>
          </p:txBody>
        </p:sp>
        <p:sp>
          <p:nvSpPr>
            <p:cNvPr id="19" name="椭圆 18"/>
            <p:cNvSpPr/>
            <p:nvPr/>
          </p:nvSpPr>
          <p:spPr>
            <a:xfrm>
              <a:off x="10549542" y="5028616"/>
              <a:ext cx="213360" cy="213360"/>
            </a:xfrm>
            <a:prstGeom prst="ellipse">
              <a:avLst/>
            </a:prstGeom>
            <a:gradFill>
              <a:gsLst>
                <a:gs pos="0">
                  <a:srgbClr val="E03939"/>
                </a:gs>
                <a:gs pos="100000">
                  <a:srgbClr val="B91919"/>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CN Light" panose="020B0300000000000000" pitchFamily="34" charset="-122"/>
              </a:endParaRPr>
            </a:p>
          </p:txBody>
        </p:sp>
      </p:gr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med">
        <p:fade/>
      </p:transition>
    </mc:Fallback>
  </mc:AlternateContent>
</p:sld>
</file>

<file path=ppt/tags/tag1.xml><?xml version="1.0" encoding="utf-8"?>
<p:tagLst xmlns:a="http://schemas.openxmlformats.org/drawingml/2006/main" xmlns:r="http://schemas.openxmlformats.org/officeDocument/2006/relationships" xmlns:p="http://schemas.openxmlformats.org/presentationml/2006/main">
  <p:tag name="AS_OS" val="Unix 3.10 unknown"/>
  <p:tag name="AS_RELEASE_DATE" val="2020.11.30"/>
  <p:tag name="AS_TITLE" val="Aspose.Slides for Java"/>
  <p:tag name="AS_VERSION" val="20.11"/>
</p:tagLst>
</file>

<file path=ppt/tags/tag2.xml><?xml version="1.0" encoding="utf-8"?>
<p:tagLst xmlns:a="http://schemas.openxmlformats.org/drawingml/2006/main" xmlns:r="http://schemas.openxmlformats.org/officeDocument/2006/relationships" xmlns:p="http://schemas.openxmlformats.org/presentationml/2006/main">
  <p:tag name="ISLIDE.ICON" val="#72720;#393681;#45133;#90350;#150490;#41095;"/>
</p:tagLst>
</file>

<file path=ppt/tags/tag3.xml><?xml version="1.0" encoding="utf-8"?>
<p:tagLst xmlns:a="http://schemas.openxmlformats.org/drawingml/2006/main" xmlns:r="http://schemas.openxmlformats.org/officeDocument/2006/relationships" xmlns:p="http://schemas.openxmlformats.org/presentationml/2006/main">
  <p:tag name="ISLIDE.ICON" val="#136892;#91353;#102152;#91455;"/>
</p:tagLst>
</file>

<file path=ppt/tags/tag4.xml><?xml version="1.0" encoding="utf-8"?>
<p:tagLst xmlns:a="http://schemas.openxmlformats.org/drawingml/2006/main" xmlns:r="http://schemas.openxmlformats.org/officeDocument/2006/relationships" xmlns:p="http://schemas.openxmlformats.org/presentationml/2006/main">
  <p:tag name="ISLIDE.ICON" val="#55919;#136892;#399497;"/>
</p:tagLst>
</file>

<file path=ppt/tags/tag5.xml><?xml version="1.0" encoding="utf-8"?>
<p:tagLst xmlns:a="http://schemas.openxmlformats.org/drawingml/2006/main" xmlns:r="http://schemas.openxmlformats.org/officeDocument/2006/relationships" xmlns:p="http://schemas.openxmlformats.org/presentationml/2006/main">
  <p:tag name="ISLIDE.ICON" val="#137673;#141254;"/>
</p:tagLst>
</file>

<file path=ppt/tags/tag6.xml><?xml version="1.0" encoding="utf-8"?>
<p:tagLst xmlns:a="http://schemas.openxmlformats.org/drawingml/2006/main" xmlns:r="http://schemas.openxmlformats.org/officeDocument/2006/relationships" xmlns:p="http://schemas.openxmlformats.org/presentationml/2006/main">
  <p:tag name="ISLIDE.ICON" val="#104123;#44304;"/>
</p:tagLst>
</file>

<file path=ppt/theme/theme1.xml><?xml version="1.0" encoding="utf-8"?>
<a:theme xmlns:a="http://schemas.openxmlformats.org/drawingml/2006/main" name="第一PPT模板网-WWW.1PPT.COM​">
  <a:themeElements>
    <a:clrScheme name="自定义 257">
      <a:dk1>
        <a:sysClr val="windowText" lastClr="000000"/>
      </a:dk1>
      <a:lt1>
        <a:sysClr val="window" lastClr="FFFFFF"/>
      </a:lt1>
      <a:dk2>
        <a:srgbClr val="17406D"/>
      </a:dk2>
      <a:lt2>
        <a:srgbClr val="DBEFF9"/>
      </a:lt2>
      <a:accent1>
        <a:srgbClr val="B91919"/>
      </a:accent1>
      <a:accent2>
        <a:srgbClr val="E03939"/>
      </a:accent2>
      <a:accent3>
        <a:srgbClr val="0BD0D9"/>
      </a:accent3>
      <a:accent4>
        <a:srgbClr val="10CF9B"/>
      </a:accent4>
      <a:accent5>
        <a:srgbClr val="7CCA62"/>
      </a:accent5>
      <a:accent6>
        <a:srgbClr val="A5C249"/>
      </a:accent6>
      <a:hlink>
        <a:srgbClr val="F49100"/>
      </a:hlink>
      <a:folHlink>
        <a:srgbClr val="85DFD0"/>
      </a:folHlink>
    </a:clrScheme>
    <a:fontScheme name="自定义 23">
      <a:majorFont>
        <a:latin typeface="等线 Light"/>
        <a:ea typeface="优设标题黑"/>
        <a:cs typeface="Arial"/>
      </a:majorFont>
      <a:minorFont>
        <a:latin typeface="等线"/>
        <a:ea typeface="思源黑体 CN Light"/>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txDef>
      <a:spPr>
        <a:noFill/>
      </a:spPr>
      <a:bodyPr wrap="square" lIns="0" tIns="0" rIns="0" bIns="0" rtlCol="0">
        <a:spAutoFit/>
      </a:bodyPr>
      <a:lstStyle>
        <a:defPPr algn="l">
          <a:defRPr dirty="0" smtClean="0"/>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TotalTime>
  <Words>1451</Words>
  <Application>Microsoft Office PowerPoint</Application>
  <PresentationFormat>宽屏</PresentationFormat>
  <Paragraphs>168</Paragraphs>
  <Slides>21</Slides>
  <Notes>2</Notes>
  <HiddenSlides>0</HiddenSlides>
  <MMClips>0</MMClips>
  <ScaleCrop>false</ScaleCrop>
  <HeadingPairs>
    <vt:vector size="6" baseType="variant">
      <vt:variant>
        <vt:lpstr>已用的字体</vt:lpstr>
      </vt:variant>
      <vt:variant>
        <vt:i4>12</vt:i4>
      </vt:variant>
      <vt:variant>
        <vt:lpstr>主题</vt:lpstr>
      </vt:variant>
      <vt:variant>
        <vt:i4>2</vt:i4>
      </vt:variant>
      <vt:variant>
        <vt:lpstr>幻灯片标题</vt:lpstr>
      </vt:variant>
      <vt:variant>
        <vt:i4>21</vt:i4>
      </vt:variant>
    </vt:vector>
  </HeadingPairs>
  <TitlesOfParts>
    <vt:vector size="35" baseType="lpstr">
      <vt:lpstr>Meiryo</vt:lpstr>
      <vt:lpstr>阿里巴巴普惠体 R</vt:lpstr>
      <vt:lpstr>等线</vt:lpstr>
      <vt:lpstr>思源黑体 CN Light</vt:lpstr>
      <vt:lpstr>思源黑体 CN Regular</vt:lpstr>
      <vt:lpstr>宋体</vt:lpstr>
      <vt:lpstr>微软雅黑</vt:lpstr>
      <vt:lpstr>优设标题黑</vt:lpstr>
      <vt:lpstr>Arial</vt:lpstr>
      <vt:lpstr>Calibri</vt:lpstr>
      <vt:lpstr>Calibri Light</vt:lpstr>
      <vt:lpstr>Wingdings</vt:lpstr>
      <vt:lpstr>第一PPT模板网-WWW.1PPT.COM​</vt:lpstr>
      <vt:lpstr>Office Theme</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https://www.ypppt.com/</dc:title>
  <dc:subject>https://www.ypppt.com/</dc:subject>
  <dc:creator>优品PPT</dc:creator>
  <cp:lastModifiedBy>kan</cp:lastModifiedBy>
  <cp:revision>6</cp:revision>
  <cp:lastPrinted>2021-06-26T13:53:41Z</cp:lastPrinted>
  <dcterms:created xsi:type="dcterms:W3CDTF">2021-06-26T13:53:41Z</dcterms:created>
  <dcterms:modified xsi:type="dcterms:W3CDTF">2023-04-12T02:19:38Z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lbum">
    <vt:lpwstr>rbm.xkw.com</vt:lpwstr>
  </property>
  <property fmtid="{D5CDD505-2E9C-101B-9397-08002B2CF9AE}" pid="3" name="author">
    <vt:lpwstr>rbm.xkw.com</vt:lpwstr>
  </property>
  <property fmtid="{D5CDD505-2E9C-101B-9397-08002B2CF9AE}" pid="4" name="company">
    <vt:lpwstr>学科网</vt:lpwstr>
  </property>
  <property fmtid="{D5CDD505-2E9C-101B-9397-08002B2CF9AE}" pid="5" name="copyright">
    <vt:lpwstr>学科网版权所有</vt:lpwstr>
  </property>
</Properties>
</file>