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68.xml" ContentType="application/vnd.openxmlformats-officedocument.presentationml.tags+xml"/>
  <Override PartName="/ppt/tags/tag6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7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7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73.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7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2"/>
    <p:sldMasterId id="2147483666" r:id="rId3"/>
  </p:sldMasterIdLst>
  <p:notesMasterIdLst>
    <p:notesMasterId r:id="rId18"/>
  </p:notesMasterIdLst>
  <p:handoutMasterIdLst>
    <p:handoutMasterId r:id="rId19"/>
  </p:handoutMasterIdLst>
  <p:sldIdLst>
    <p:sldId id="987" r:id="rId4"/>
    <p:sldId id="988" r:id="rId5"/>
    <p:sldId id="989" r:id="rId6"/>
    <p:sldId id="990" r:id="rId7"/>
    <p:sldId id="724" r:id="rId8"/>
    <p:sldId id="1086" r:id="rId9"/>
    <p:sldId id="1066" r:id="rId10"/>
    <p:sldId id="1087" r:id="rId11"/>
    <p:sldId id="1068" r:id="rId12"/>
    <p:sldId id="1088" r:id="rId13"/>
    <p:sldId id="1069" r:id="rId14"/>
    <p:sldId id="1089" r:id="rId15"/>
    <p:sldId id="1078" r:id="rId16"/>
    <p:sldId id="1090" r:id="rId17"/>
  </p:sldIdLst>
  <p:sldSz cx="12190413" cy="6859588"/>
  <p:notesSz cx="6858000" cy="9144000"/>
  <p:custDataLst>
    <p:tags r:id="rId20"/>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33">
          <p15:clr>
            <a:srgbClr val="A4A3A4"/>
          </p15:clr>
        </p15:guide>
        <p15:guide id="2" pos="2967">
          <p15:clr>
            <a:srgbClr val="A4A3A4"/>
          </p15:clr>
        </p15:guide>
        <p15:guide id="3" orient="horz" pos="2514">
          <p15:clr>
            <a:srgbClr val="A4A3A4"/>
          </p15:clr>
        </p15:guide>
        <p15:guide id="4" pos="5716">
          <p15:clr>
            <a:srgbClr val="A4A3A4"/>
          </p15:clr>
        </p15:guide>
        <p15:guide id="5" orient="horz" pos="2872">
          <p15:clr>
            <a:srgbClr val="A4A3A4"/>
          </p15:clr>
        </p15:guide>
        <p15:guide id="6" pos="3840">
          <p15:clr>
            <a:srgbClr val="A4A3A4"/>
          </p15:clr>
        </p15:guide>
        <p15:guide id="7" pos="3107">
          <p15:clr>
            <a:srgbClr val="A4A3A4"/>
          </p15:clr>
        </p15:guide>
        <p15:guide id="8" pos="3235">
          <p15:clr>
            <a:srgbClr val="A4A3A4"/>
          </p15:clr>
        </p15:guide>
        <p15:guide id="9" orient="horz" pos="3216">
          <p15:clr>
            <a:srgbClr val="A4A3A4"/>
          </p15:clr>
        </p15:guide>
        <p15:guide id="10" orient="horz" pos="2972">
          <p15:clr>
            <a:srgbClr val="A4A3A4"/>
          </p15:clr>
        </p15:guide>
        <p15:guide id="11" orient="horz" pos="3432">
          <p15:clr>
            <a:srgbClr val="A4A3A4"/>
          </p15:clr>
        </p15:guide>
        <p15:guide id="12" orient="horz" pos="3716">
          <p15:clr>
            <a:srgbClr val="A4A3A4"/>
          </p15:clr>
        </p15:guide>
        <p15:guide id="13" orient="horz" pos="4320">
          <p15:clr>
            <a:srgbClr val="A4A3A4"/>
          </p15:clr>
        </p15:guide>
        <p15:guide id="14" pos="3997">
          <p15:clr>
            <a:srgbClr val="A4A3A4"/>
          </p15:clr>
        </p15:guide>
        <p15:guide id="15" pos="3018">
          <p15:clr>
            <a:srgbClr val="A4A3A4"/>
          </p15:clr>
        </p15:guide>
        <p15:guide id="16" pos="4112">
          <p15:clr>
            <a:srgbClr val="A4A3A4"/>
          </p15:clr>
        </p15:guide>
        <p15:guide id="17" pos="6550">
          <p15:clr>
            <a:srgbClr val="A4A3A4"/>
          </p15:clr>
        </p15:guide>
      </p15:sldGuideLst>
    </p:ext>
    <p:ext uri="{2D200454-40CA-4A62-9FC3-DE9A4176ACB9}">
      <p15:notesGuideLst xmlns:p15="http://schemas.microsoft.com/office/powerpoint/2012/main">
        <p15:guide id="1" orient="horz" pos="302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314" autoAdjust="0"/>
  </p:normalViewPr>
  <p:slideViewPr>
    <p:cSldViewPr>
      <p:cViewPr varScale="1">
        <p:scale>
          <a:sx n="108" d="100"/>
          <a:sy n="108" d="100"/>
        </p:scale>
        <p:origin x="726" y="114"/>
      </p:cViewPr>
      <p:guideLst>
        <p:guide orient="horz" pos="1733"/>
        <p:guide pos="2967"/>
        <p:guide orient="horz" pos="2514"/>
        <p:guide pos="5716"/>
        <p:guide orient="horz" pos="2872"/>
        <p:guide pos="3840"/>
        <p:guide pos="3107"/>
        <p:guide pos="3235"/>
        <p:guide orient="horz" pos="3216"/>
        <p:guide orient="horz" pos="2972"/>
        <p:guide orient="horz" pos="3432"/>
        <p:guide orient="horz" pos="3716"/>
        <p:guide orient="horz" pos="4320"/>
        <p:guide pos="3997"/>
        <p:guide pos="3018"/>
        <p:guide pos="4112"/>
        <p:guide pos="6550"/>
      </p:guideLst>
    </p:cSldViewPr>
  </p:slideViewPr>
  <p:notesTextViewPr>
    <p:cViewPr>
      <p:scale>
        <a:sx n="100" d="100"/>
        <a:sy n="100" d="100"/>
      </p:scale>
      <p:origin x="0" y="0"/>
    </p:cViewPr>
  </p:notesTextViewPr>
  <p:sorterViewPr>
    <p:cViewPr>
      <p:scale>
        <a:sx n="52" d="100"/>
        <a:sy n="52" d="100"/>
      </p:scale>
      <p:origin x="0" y="0"/>
    </p:cViewPr>
  </p:sorterViewPr>
  <p:notesViewPr>
    <p:cSldViewPr showGuides="1">
      <p:cViewPr varScale="1">
        <p:scale>
          <a:sx n="92" d="100"/>
          <a:sy n="92" d="100"/>
        </p:scale>
        <p:origin x="3732" y="102"/>
      </p:cViewPr>
      <p:guideLst>
        <p:guide orient="horz" pos="302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BD0BD8-768E-44F1-89E8-4FCBB387431F}" type="datetimeFigureOut">
              <a:rPr lang="zh-CN" altLang="en-US" smtClean="0"/>
              <a:t>2023/3/9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941C81-F22C-49C4-B473-2851506632DB}"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25EEFF-2679-467A-B247-40FD39B65F2F}" type="datetimeFigureOut">
              <a:rPr lang="zh-CN" altLang="en-US" smtClean="0"/>
              <a:t>2023/3/9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CC75BC-847C-4F83-9AE3-DC3F6F592ECA}" type="slidenum">
              <a:rPr lang="zh-CN" altLang="en-US" smtClean="0"/>
              <a:t>‹#›</a:t>
            </a:fld>
            <a:endParaRPr lang="zh-CN" altLang="en-US"/>
          </a:p>
        </p:txBody>
      </p:sp>
    </p:spTree>
    <p:extLst>
      <p:ext uri="{BB962C8B-B14F-4D97-AF65-F5344CB8AC3E}">
        <p14:creationId xmlns:p14="http://schemas.microsoft.com/office/powerpoint/2010/main" val="998931866"/>
      </p:ext>
    </p:extLst>
  </p:cSld>
  <p:clrMap bg1="lt1" tx1="dk1" bg2="lt2" tx2="dk2" accent1="accent1" accent2="accent2" accent3="accent3" accent4="accent4" accent5="accent5" accent6="accent6" hlink="hlink" folHlink="folHlink"/>
  <p:notesStyle>
    <a:lvl1pPr marL="0" algn="l" defTabSz="1219200" rtl="0" eaLnBrk="1" latinLnBrk="0" hangingPunct="1">
      <a:defRPr sz="1600" kern="1200">
        <a:solidFill>
          <a:schemeClr val="tx1"/>
        </a:solidFill>
        <a:latin typeface="+mn-lt"/>
        <a:ea typeface="+mn-ea"/>
        <a:cs typeface="+mn-cs"/>
      </a:defRPr>
    </a:lvl1pPr>
    <a:lvl2pPr marL="609600" algn="l" defTabSz="1219200" rtl="0" eaLnBrk="1" latinLnBrk="0" hangingPunct="1">
      <a:defRPr sz="1600" kern="1200">
        <a:solidFill>
          <a:schemeClr val="tx1"/>
        </a:solidFill>
        <a:latin typeface="+mn-lt"/>
        <a:ea typeface="+mn-ea"/>
        <a:cs typeface="+mn-cs"/>
      </a:defRPr>
    </a:lvl2pPr>
    <a:lvl3pPr marL="1219200" algn="l" defTabSz="1219200" rtl="0" eaLnBrk="1" latinLnBrk="0" hangingPunct="1">
      <a:defRPr sz="1600" kern="1200">
        <a:solidFill>
          <a:schemeClr val="tx1"/>
        </a:solidFill>
        <a:latin typeface="+mn-lt"/>
        <a:ea typeface="+mn-ea"/>
        <a:cs typeface="+mn-cs"/>
      </a:defRPr>
    </a:lvl3pPr>
    <a:lvl4pPr marL="1828165" algn="l" defTabSz="1219200" rtl="0" eaLnBrk="1" latinLnBrk="0" hangingPunct="1">
      <a:defRPr sz="1600" kern="1200">
        <a:solidFill>
          <a:schemeClr val="tx1"/>
        </a:solidFill>
        <a:latin typeface="+mn-lt"/>
        <a:ea typeface="+mn-ea"/>
        <a:cs typeface="+mn-cs"/>
      </a:defRPr>
    </a:lvl4pPr>
    <a:lvl5pPr marL="2437765" algn="l" defTabSz="1219200" rtl="0" eaLnBrk="1" latinLnBrk="0" hangingPunct="1">
      <a:defRPr sz="1600" kern="1200">
        <a:solidFill>
          <a:schemeClr val="tx1"/>
        </a:solidFill>
        <a:latin typeface="+mn-lt"/>
        <a:ea typeface="+mn-ea"/>
        <a:cs typeface="+mn-cs"/>
      </a:defRPr>
    </a:lvl5pPr>
    <a:lvl6pPr marL="3047365" algn="l" defTabSz="1219200" rtl="0" eaLnBrk="1" latinLnBrk="0" hangingPunct="1">
      <a:defRPr sz="1600" kern="1200">
        <a:solidFill>
          <a:schemeClr val="tx1"/>
        </a:solidFill>
        <a:latin typeface="+mn-lt"/>
        <a:ea typeface="+mn-ea"/>
        <a:cs typeface="+mn-cs"/>
      </a:defRPr>
    </a:lvl6pPr>
    <a:lvl7pPr marL="3656965" algn="l" defTabSz="1219200" rtl="0" eaLnBrk="1" latinLnBrk="0" hangingPunct="1">
      <a:defRPr sz="1600" kern="1200">
        <a:solidFill>
          <a:schemeClr val="tx1"/>
        </a:solidFill>
        <a:latin typeface="+mn-lt"/>
        <a:ea typeface="+mn-ea"/>
        <a:cs typeface="+mn-cs"/>
      </a:defRPr>
    </a:lvl7pPr>
    <a:lvl8pPr marL="4266565" algn="l" defTabSz="1219200" rtl="0" eaLnBrk="1" latinLnBrk="0" hangingPunct="1">
      <a:defRPr sz="1600" kern="1200">
        <a:solidFill>
          <a:schemeClr val="tx1"/>
        </a:solidFill>
        <a:latin typeface="+mn-lt"/>
        <a:ea typeface="+mn-ea"/>
        <a:cs typeface="+mn-cs"/>
      </a:defRPr>
    </a:lvl8pPr>
    <a:lvl9pPr marL="487553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1</a:t>
            </a:fld>
            <a:endParaRPr lang="zh-CN" altLang="en-US"/>
          </a:p>
        </p:txBody>
      </p:sp>
    </p:spTree>
    <p:extLst>
      <p:ext uri="{BB962C8B-B14F-4D97-AF65-F5344CB8AC3E}">
        <p14:creationId xmlns:p14="http://schemas.microsoft.com/office/powerpoint/2010/main" val="3197918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10</a:t>
            </a:fld>
            <a:endParaRPr lang="zh-CN" altLang="en-US"/>
          </a:p>
        </p:txBody>
      </p:sp>
    </p:spTree>
    <p:extLst>
      <p:ext uri="{BB962C8B-B14F-4D97-AF65-F5344CB8AC3E}">
        <p14:creationId xmlns:p14="http://schemas.microsoft.com/office/powerpoint/2010/main" val="490419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11</a:t>
            </a:fld>
            <a:endParaRPr lang="zh-CN" altLang="en-US"/>
          </a:p>
        </p:txBody>
      </p:sp>
    </p:spTree>
    <p:extLst>
      <p:ext uri="{BB962C8B-B14F-4D97-AF65-F5344CB8AC3E}">
        <p14:creationId xmlns:p14="http://schemas.microsoft.com/office/powerpoint/2010/main" val="3054877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12</a:t>
            </a:fld>
            <a:endParaRPr lang="zh-CN" altLang="en-US"/>
          </a:p>
        </p:txBody>
      </p:sp>
    </p:spTree>
    <p:extLst>
      <p:ext uri="{BB962C8B-B14F-4D97-AF65-F5344CB8AC3E}">
        <p14:creationId xmlns:p14="http://schemas.microsoft.com/office/powerpoint/2010/main" val="1401588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13</a:t>
            </a:fld>
            <a:endParaRPr lang="zh-CN" altLang="en-US"/>
          </a:p>
        </p:txBody>
      </p:sp>
    </p:spTree>
    <p:extLst>
      <p:ext uri="{BB962C8B-B14F-4D97-AF65-F5344CB8AC3E}">
        <p14:creationId xmlns:p14="http://schemas.microsoft.com/office/powerpoint/2010/main" val="1382005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11549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A2D4D-A08F-48AD-98C4-F1AC343874D0}" type="slidenum">
              <a:rPr lang="zh-CN" altLang="en-US" smtClean="0"/>
              <a:t>2</a:t>
            </a:fld>
            <a:endParaRPr lang="zh-CN" altLang="en-US"/>
          </a:p>
        </p:txBody>
      </p:sp>
    </p:spTree>
    <p:extLst>
      <p:ext uri="{BB962C8B-B14F-4D97-AF65-F5344CB8AC3E}">
        <p14:creationId xmlns:p14="http://schemas.microsoft.com/office/powerpoint/2010/main" val="4161866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A2D4D-A08F-48AD-98C4-F1AC343874D0}" type="slidenum">
              <a:rPr lang="zh-CN" altLang="en-US" smtClean="0"/>
              <a:t>3</a:t>
            </a:fld>
            <a:endParaRPr lang="zh-CN" altLang="en-US"/>
          </a:p>
        </p:txBody>
      </p:sp>
    </p:spTree>
    <p:extLst>
      <p:ext uri="{BB962C8B-B14F-4D97-AF65-F5344CB8AC3E}">
        <p14:creationId xmlns:p14="http://schemas.microsoft.com/office/powerpoint/2010/main" val="2413601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4</a:t>
            </a:fld>
            <a:endParaRPr lang="zh-CN" altLang="en-US"/>
          </a:p>
        </p:txBody>
      </p:sp>
    </p:spTree>
    <p:extLst>
      <p:ext uri="{BB962C8B-B14F-4D97-AF65-F5344CB8AC3E}">
        <p14:creationId xmlns:p14="http://schemas.microsoft.com/office/powerpoint/2010/main" val="4159880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5</a:t>
            </a:fld>
            <a:endParaRPr lang="zh-CN" altLang="en-US"/>
          </a:p>
        </p:txBody>
      </p:sp>
    </p:spTree>
    <p:extLst>
      <p:ext uri="{BB962C8B-B14F-4D97-AF65-F5344CB8AC3E}">
        <p14:creationId xmlns:p14="http://schemas.microsoft.com/office/powerpoint/2010/main" val="3230589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BCC75BC-847C-4F83-9AE3-DC3F6F592ECA}" type="slidenum">
              <a:rPr lang="zh-CN" altLang="en-US" smtClean="0"/>
              <a:t>6</a:t>
            </a:fld>
            <a:endParaRPr lang="zh-CN" altLang="en-US"/>
          </a:p>
        </p:txBody>
      </p:sp>
    </p:spTree>
    <p:extLst>
      <p:ext uri="{BB962C8B-B14F-4D97-AF65-F5344CB8AC3E}">
        <p14:creationId xmlns:p14="http://schemas.microsoft.com/office/powerpoint/2010/main" val="2902982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7</a:t>
            </a:fld>
            <a:endParaRPr lang="zh-CN" altLang="en-US"/>
          </a:p>
        </p:txBody>
      </p:sp>
    </p:spTree>
    <p:extLst>
      <p:ext uri="{BB962C8B-B14F-4D97-AF65-F5344CB8AC3E}">
        <p14:creationId xmlns:p14="http://schemas.microsoft.com/office/powerpoint/2010/main" val="2048183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8</a:t>
            </a:fld>
            <a:endParaRPr lang="zh-CN" altLang="en-US"/>
          </a:p>
        </p:txBody>
      </p:sp>
    </p:spTree>
    <p:extLst>
      <p:ext uri="{BB962C8B-B14F-4D97-AF65-F5344CB8AC3E}">
        <p14:creationId xmlns:p14="http://schemas.microsoft.com/office/powerpoint/2010/main" val="433973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9</a:t>
            </a:fld>
            <a:endParaRPr lang="zh-CN" altLang="en-US"/>
          </a:p>
        </p:txBody>
      </p:sp>
    </p:spTree>
    <p:extLst>
      <p:ext uri="{BB962C8B-B14F-4D97-AF65-F5344CB8AC3E}">
        <p14:creationId xmlns:p14="http://schemas.microsoft.com/office/powerpoint/2010/main" val="271442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40.xml"/><Relationship Id="rId3" Type="http://schemas.openxmlformats.org/officeDocument/2006/relationships/tags" Target="../tags/tag35.xml"/><Relationship Id="rId7" Type="http://schemas.openxmlformats.org/officeDocument/2006/relationships/tags" Target="../tags/tag39.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 Id="rId9"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slideMaster" Target="../slideMasters/slideMaster2.xml"/><Relationship Id="rId4" Type="http://schemas.openxmlformats.org/officeDocument/2006/relationships/tags" Target="../tags/tag44.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slideMaster" Target="../slideMasters/slideMaster2.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slideMaster" Target="../slideMasters/slideMaster2.xml"/><Relationship Id="rId5" Type="http://schemas.openxmlformats.org/officeDocument/2006/relationships/tags" Target="../tags/tag58.xml"/><Relationship Id="rId4" Type="http://schemas.openxmlformats.org/officeDocument/2006/relationships/tags" Target="../tags/tag57.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Master" Target="../slideMasters/slideMaster2.xml"/><Relationship Id="rId4" Type="http://schemas.openxmlformats.org/officeDocument/2006/relationships/tags" Target="../tags/tag62.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Master" Target="../slideMasters/slideMaster2.xml"/><Relationship Id="rId5" Type="http://schemas.openxmlformats.org/officeDocument/2006/relationships/tags" Target="../tags/tag67.xml"/><Relationship Id="rId4" Type="http://schemas.openxmlformats.org/officeDocument/2006/relationships/tags" Target="../tags/tag6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5.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2.xml"/><Relationship Id="rId5" Type="http://schemas.openxmlformats.org/officeDocument/2006/relationships/tags" Target="../tags/tag16.xml"/><Relationship Id="rId4" Type="http://schemas.openxmlformats.org/officeDocument/2006/relationships/tags" Target="../tags/tag15.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2.xml"/><Relationship Id="rId5" Type="http://schemas.openxmlformats.org/officeDocument/2006/relationships/tags" Target="../tags/tag21.xml"/><Relationship Id="rId4" Type="http://schemas.openxmlformats.org/officeDocument/2006/relationships/tags" Target="../tags/tag20.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slideMaster" Target="../slideMasters/slideMaster2.xml"/><Relationship Id="rId5" Type="http://schemas.openxmlformats.org/officeDocument/2006/relationships/tags" Target="../tags/tag26.xml"/><Relationship Id="rId4" Type="http://schemas.openxmlformats.org/officeDocument/2006/relationships/tags" Target="../tags/tag25.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slideMaster" Target="../slideMasters/slideMaster2.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cxnSp>
        <p:nvCxnSpPr>
          <p:cNvPr id="8" name="直接连接符 7"/>
          <p:cNvCxnSpPr/>
          <p:nvPr userDrawn="1"/>
        </p:nvCxnSpPr>
        <p:spPr>
          <a:xfrm>
            <a:off x="1588083" y="897272"/>
            <a:ext cx="10116237" cy="0"/>
          </a:xfrm>
          <a:prstGeom prst="line">
            <a:avLst/>
          </a:prstGeom>
          <a:ln>
            <a:solidFill>
              <a:srgbClr val="FF0000"/>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6" name="Freeform 5"/>
          <p:cNvSpPr/>
          <p:nvPr userDrawn="1"/>
        </p:nvSpPr>
        <p:spPr bwMode="auto">
          <a:xfrm>
            <a:off x="575998" y="305430"/>
            <a:ext cx="674272" cy="674272"/>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0000"/>
          </a:solidFill>
          <a:ln>
            <a:noFill/>
          </a:ln>
          <a:effectLst/>
        </p:spPr>
        <p:txBody>
          <a:bodyPr vert="horz" wrap="square" lIns="91440" tIns="45720" rIns="91440" bIns="45720" numCol="1" anchor="t" anchorCtr="0" compatLnSpc="1"/>
          <a:lstStyle/>
          <a:p>
            <a:endParaRPr lang="zh-CN" altLang="en-US">
              <a:solidFill>
                <a:schemeClr val="tx1"/>
              </a:solidFill>
              <a:ea typeface="思源黑体 CN Medium" panose="020B0600000000000000"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500" fill="hold"/>
                                        <p:tgtEl>
                                          <p:spTgt spid="6"/>
                                        </p:tgtEl>
                                        <p:attrNameLst>
                                          <p:attrName>ppt_x</p:attrName>
                                        </p:attrNameLst>
                                      </p:cBhvr>
                                      <p:tavLst>
                                        <p:tav tm="0">
                                          <p:val>
                                            <p:strVal val="0-#ppt_w/2"/>
                                          </p:val>
                                        </p:tav>
                                        <p:tav tm="100000">
                                          <p:val>
                                            <p:strVal val="#ppt_x"/>
                                          </p:val>
                                        </p:tav>
                                      </p:tavLst>
                                    </p:anim>
                                    <p:anim calcmode="lin" valueType="num">
                                      <p:cBhvr additive="base">
                                        <p:cTn id="1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2023/3/9</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2023/3/9</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2023/3/9</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2023/3/9</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9181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53491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411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标题幻灯片">
    <p:spTree>
      <p:nvGrpSpPr>
        <p:cNvPr id="1" name=""/>
        <p:cNvGrpSpPr/>
        <p:nvPr/>
      </p:nvGrpSpPr>
      <p:grpSpPr>
        <a:xfrm>
          <a:off x="0" y="0"/>
          <a:ext cx="0" cy="0"/>
          <a:chOff x="0" y="0"/>
          <a:chExt cx="0" cy="0"/>
        </a:xfrm>
      </p:grpSpPr>
      <p:cxnSp>
        <p:nvCxnSpPr>
          <p:cNvPr id="8" name="直接连接符 7"/>
          <p:cNvCxnSpPr/>
          <p:nvPr userDrawn="1"/>
        </p:nvCxnSpPr>
        <p:spPr>
          <a:xfrm>
            <a:off x="1588083" y="897272"/>
            <a:ext cx="10116237" cy="0"/>
          </a:xfrm>
          <a:prstGeom prst="line">
            <a:avLst/>
          </a:prstGeom>
          <a:ln>
            <a:solidFill>
              <a:srgbClr val="FF0000"/>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 name="Freeform 5"/>
          <p:cNvSpPr/>
          <p:nvPr userDrawn="1"/>
        </p:nvSpPr>
        <p:spPr bwMode="auto">
          <a:xfrm>
            <a:off x="575998" y="305430"/>
            <a:ext cx="674272" cy="674272"/>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0000"/>
          </a:solidFill>
          <a:ln>
            <a:noFill/>
          </a:ln>
          <a:effectLst/>
        </p:spPr>
        <p:txBody>
          <a:bodyPr vert="horz" wrap="square" lIns="91440" tIns="45720" rIns="91440" bIns="45720" numCol="1" anchor="t" anchorCtr="0" compatLnSpc="1"/>
          <a:lstStyle/>
          <a:p>
            <a:endParaRPr lang="zh-CN" altLang="en-US">
              <a:solidFill>
                <a:schemeClr val="tx1"/>
              </a:solidFill>
              <a:ea typeface="思源黑体 CN Medium" panose="020B0600000000000000" pitchFamily="34" charset="-122"/>
            </a:endParaRPr>
          </a:p>
        </p:txBody>
      </p:sp>
      <p:sp>
        <p:nvSpPr>
          <p:cNvPr id="7" name="文本框 6"/>
          <p:cNvSpPr txBox="1"/>
          <p:nvPr userDrawn="1"/>
        </p:nvSpPr>
        <p:spPr>
          <a:xfrm>
            <a:off x="1463955" y="395899"/>
            <a:ext cx="4823756" cy="461665"/>
          </a:xfrm>
          <a:prstGeom prst="rect">
            <a:avLst/>
          </a:prstGeom>
          <a:noFill/>
        </p:spPr>
        <p:txBody>
          <a:bodyPr wrap="none" rtlCol="0">
            <a:spAutoFit/>
          </a:bodyPr>
          <a:lstStyle>
            <a:defPPr>
              <a:defRPr lang="zh-CN"/>
            </a:defPPr>
            <a:lvl1pPr>
              <a:defRPr sz="3600">
                <a:solidFill>
                  <a:srgbClr val="FF0000"/>
                </a:solidFill>
                <a:latin typeface="方正兰亭粗黑简体" panose="02000000000000000000" pitchFamily="2" charset="-122"/>
                <a:ea typeface="方正兰亭粗黑简体" panose="02000000000000000000" pitchFamily="2" charset="-122"/>
              </a:defRPr>
            </a:lvl1pPr>
          </a:lstStyle>
          <a:p>
            <a:r>
              <a:rPr lang="zh-CN" altLang="en-US" sz="1600">
                <a:solidFill>
                  <a:schemeClr val="tx1">
                    <a:lumMod val="75000"/>
                    <a:lumOff val="25000"/>
                  </a:schemeClr>
                </a:solidFill>
                <a:latin typeface="思源黑体 CN Medium" panose="020B0600000000000000" pitchFamily="34" charset="-122"/>
                <a:ea typeface="思源黑体 CN Medium" panose="020B0600000000000000" pitchFamily="34" charset="-122"/>
              </a:rPr>
              <a:t>第五部分</a:t>
            </a:r>
            <a:r>
              <a:rPr lang="en-US" altLang="zh-CN" sz="1600">
                <a:solidFill>
                  <a:schemeClr val="tx1">
                    <a:lumMod val="75000"/>
                    <a:lumOff val="25000"/>
                  </a:schemeClr>
                </a:solidFill>
                <a:latin typeface="思源黑体 CN Medium" panose="020B0600000000000000" pitchFamily="34" charset="-122"/>
                <a:ea typeface="思源黑体 CN Medium" panose="020B0600000000000000" pitchFamily="34" charset="-122"/>
              </a:rPr>
              <a:t>-</a:t>
            </a:r>
            <a:r>
              <a:rPr lang="zh-CN" altLang="en-US" sz="2400">
                <a:latin typeface="思源黑体 CN Medium" panose="020B0600000000000000" pitchFamily="34" charset="-122"/>
                <a:ea typeface="思源黑体 CN Medium" panose="020B0600000000000000" pitchFamily="34" charset="-122"/>
              </a:rPr>
              <a:t>纪律处分条例内容逐条解读</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0-#ppt_w/2"/>
                                          </p:val>
                                        </p:tav>
                                        <p:tav tm="100000">
                                          <p:val>
                                            <p:strVal val="#ppt_x"/>
                                          </p:val>
                                        </p:tav>
                                      </p:tavLst>
                                    </p:anim>
                                    <p:anim calcmode="lin" valueType="num">
                                      <p:cBhvr additive="base">
                                        <p:cTn id="11" dur="500" fill="hold"/>
                                        <p:tgtEl>
                                          <p:spTgt spid="9"/>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6038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755802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09932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92480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836740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86146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152683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82951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8" name="图片 20"/>
          <p:cNvPicPr>
            <a:picLocks noChangeAspect="1" noChangeArrowheads="1"/>
          </p:cNvPicPr>
          <p:nvPr userDrawn="1"/>
        </p:nvPicPr>
        <p:blipFill>
          <a:blip r:embed="rId4"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圆角矩形 4"/>
          <p:cNvSpPr/>
          <p:nvPr userDrawn="1"/>
        </p:nvSpPr>
        <p:spPr>
          <a:xfrm>
            <a:off x="550545" y="474980"/>
            <a:ext cx="9963785" cy="458470"/>
          </a:xfrm>
          <a:prstGeom prst="roundRect">
            <a:avLst>
              <a:gd name="adj" fmla="val 50000"/>
            </a:avLst>
          </a:prstGeom>
          <a:solidFill>
            <a:srgbClr val="DB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Picture 11" descr="黄色的党徵"/>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262558" y="84809"/>
            <a:ext cx="989037" cy="847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4" name="组合 3"/>
          <p:cNvGrpSpPr/>
          <p:nvPr userDrawn="1"/>
        </p:nvGrpSpPr>
        <p:grpSpPr>
          <a:xfrm>
            <a:off x="9983470" y="117475"/>
            <a:ext cx="1852930" cy="1311275"/>
            <a:chOff x="15268" y="865"/>
            <a:chExt cx="3188" cy="2256"/>
          </a:xfrm>
        </p:grpSpPr>
        <p:pic>
          <p:nvPicPr>
            <p:cNvPr id="2" name="PA-102211" descr="图片包含 游戏机, 灯&#10;&#10;描述已自动生成"/>
            <p:cNvPicPr>
              <a:picLocks noChangeAspect="1"/>
            </p:cNvPicPr>
            <p:nvPr userDrawn="1">
              <p:custDataLst>
                <p:tags r:id="rId1"/>
              </p:custDataLst>
            </p:nvPr>
          </p:nvPicPr>
          <p:blipFill>
            <a:blip r:embed="rId6" cstate="email">
              <a:extLst>
                <a:ext uri="{28A0092B-C50C-407E-A947-70E740481C1C}">
                  <a14:useLocalDpi xmlns:a14="http://schemas.microsoft.com/office/drawing/2010/main"/>
                </a:ext>
              </a:extLst>
            </a:blip>
            <a:stretch>
              <a:fillRect/>
            </a:stretch>
          </p:blipFill>
          <p:spPr>
            <a:xfrm flipH="1">
              <a:off x="15268" y="865"/>
              <a:ext cx="3189" cy="2256"/>
            </a:xfrm>
            <a:prstGeom prst="rect">
              <a:avLst/>
            </a:prstGeom>
          </p:spPr>
        </p:pic>
        <p:pic>
          <p:nvPicPr>
            <p:cNvPr id="3" name="PA-102211" descr="图片包含 游戏机, 灯&#10;&#10;描述已自动生成"/>
            <p:cNvPicPr>
              <a:picLocks noChangeAspect="1"/>
            </p:cNvPicPr>
            <p:nvPr userDrawn="1">
              <p:custDataLst>
                <p:tags r:id="rId2"/>
              </p:custDataLst>
            </p:nvPr>
          </p:nvPicPr>
          <p:blipFill>
            <a:blip r:embed="rId7" cstate="email">
              <a:extLst>
                <a:ext uri="{28A0092B-C50C-407E-A947-70E740481C1C}">
                  <a14:useLocalDpi xmlns:a14="http://schemas.microsoft.com/office/drawing/2010/main"/>
                </a:ext>
              </a:extLst>
            </a:blip>
            <a:stretch>
              <a:fillRect/>
            </a:stretch>
          </p:blipFill>
          <p:spPr>
            <a:xfrm flipH="1">
              <a:off x="17196" y="1659"/>
              <a:ext cx="1244" cy="880"/>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pic>
        <p:nvPicPr>
          <p:cNvPr id="8" name="图片 20"/>
          <p:cNvPicPr>
            <a:picLocks noChangeAspect="1" noChangeArrowheads="1"/>
          </p:cNvPicPr>
          <p:nvPr userDrawn="1"/>
        </p:nvPicPr>
        <p:blipFill>
          <a:blip r:embed="rId4"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圆角矩形 4"/>
          <p:cNvSpPr/>
          <p:nvPr userDrawn="1"/>
        </p:nvSpPr>
        <p:spPr>
          <a:xfrm>
            <a:off x="550545" y="474980"/>
            <a:ext cx="9963785" cy="584200"/>
          </a:xfrm>
          <a:prstGeom prst="roundRect">
            <a:avLst>
              <a:gd name="adj" fmla="val 50000"/>
            </a:avLst>
          </a:prstGeom>
          <a:gradFill>
            <a:gsLst>
              <a:gs pos="0">
                <a:srgbClr val="C00000"/>
              </a:gs>
              <a:gs pos="100000">
                <a:srgbClr val="FF0000"/>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Picture 11" descr="黄色的党徵"/>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262558" y="84809"/>
            <a:ext cx="989037" cy="847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4" name="组合 3"/>
          <p:cNvGrpSpPr/>
          <p:nvPr userDrawn="1"/>
        </p:nvGrpSpPr>
        <p:grpSpPr>
          <a:xfrm>
            <a:off x="9983470" y="117475"/>
            <a:ext cx="1852930" cy="1311275"/>
            <a:chOff x="15268" y="865"/>
            <a:chExt cx="3188" cy="2256"/>
          </a:xfrm>
        </p:grpSpPr>
        <p:pic>
          <p:nvPicPr>
            <p:cNvPr id="2" name="PA-102211" descr="图片包含 游戏机, 灯&#10;&#10;描述已自动生成"/>
            <p:cNvPicPr>
              <a:picLocks noChangeAspect="1"/>
            </p:cNvPicPr>
            <p:nvPr userDrawn="1">
              <p:custDataLst>
                <p:tags r:id="rId1"/>
              </p:custDataLst>
            </p:nvPr>
          </p:nvPicPr>
          <p:blipFill>
            <a:blip r:embed="rId6" cstate="email">
              <a:extLst>
                <a:ext uri="{28A0092B-C50C-407E-A947-70E740481C1C}">
                  <a14:useLocalDpi xmlns:a14="http://schemas.microsoft.com/office/drawing/2010/main"/>
                </a:ext>
              </a:extLst>
            </a:blip>
            <a:stretch>
              <a:fillRect/>
            </a:stretch>
          </p:blipFill>
          <p:spPr>
            <a:xfrm flipH="1">
              <a:off x="15268" y="865"/>
              <a:ext cx="3189" cy="2256"/>
            </a:xfrm>
            <a:prstGeom prst="rect">
              <a:avLst/>
            </a:prstGeom>
          </p:spPr>
        </p:pic>
        <p:pic>
          <p:nvPicPr>
            <p:cNvPr id="3" name="PA-102211" descr="图片包含 游戏机, 灯&#10;&#10;描述已自动生成"/>
            <p:cNvPicPr>
              <a:picLocks noChangeAspect="1"/>
            </p:cNvPicPr>
            <p:nvPr userDrawn="1">
              <p:custDataLst>
                <p:tags r:id="rId2"/>
              </p:custDataLst>
            </p:nvPr>
          </p:nvPicPr>
          <p:blipFill>
            <a:blip r:embed="rId7" cstate="email">
              <a:extLst>
                <a:ext uri="{28A0092B-C50C-407E-A947-70E740481C1C}">
                  <a14:useLocalDpi xmlns:a14="http://schemas.microsoft.com/office/drawing/2010/main"/>
                </a:ext>
              </a:extLst>
            </a:blip>
            <a:stretch>
              <a:fillRect/>
            </a:stretch>
          </p:blipFill>
          <p:spPr>
            <a:xfrm flipH="1">
              <a:off x="17196" y="1659"/>
              <a:ext cx="1244" cy="880"/>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DF8"/>
        </a:solid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2023/3/9</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2023/3/9</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ags" Target="../tags/tag6.xml"/><Relationship Id="rId18" Type="http://schemas.openxmlformats.org/officeDocument/2006/relationships/tags" Target="../tags/tag11.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17" Type="http://schemas.openxmlformats.org/officeDocument/2006/relationships/tags" Target="../tags/tag10.xml"/><Relationship Id="rId2" Type="http://schemas.openxmlformats.org/officeDocument/2006/relationships/slideLayout" Target="../slideLayouts/slideLayout7.xml"/><Relationship Id="rId16" Type="http://schemas.openxmlformats.org/officeDocument/2006/relationships/tags" Target="../tags/tag9.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ags" Target="../tags/tag8.xml"/><Relationship Id="rId10" Type="http://schemas.openxmlformats.org/officeDocument/2006/relationships/slideLayout" Target="../slideLayouts/slideLayout15.xml"/><Relationship Id="rId19" Type="http://schemas.openxmlformats.org/officeDocument/2006/relationships/image" Target="file:///D:\qq&#25991;&#20214;\712321467\Image\C2C\Image2\%7b75232B38-A165-1FB7-499C-2E1C792CACB5%7d.png" TargetMode="Externa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DF8"/>
        </a:solidFill>
        <a:effectLst/>
      </p:bgPr>
    </p:bg>
    <p:spTree>
      <p:nvGrpSpPr>
        <p:cNvPr id="1" name=""/>
        <p:cNvGrpSpPr/>
        <p:nvPr/>
      </p:nvGrpSpPr>
      <p:grpSpPr>
        <a:xfrm>
          <a:off x="0" y="0"/>
          <a:ext cx="0" cy="0"/>
          <a:chOff x="0" y="0"/>
          <a:chExt cx="0" cy="0"/>
        </a:xfrm>
      </p:grpSpPr>
      <p:pic>
        <p:nvPicPr>
          <p:cNvPr id="2" name="图片 1" descr="模板党史"/>
          <p:cNvPicPr>
            <a:picLocks noChangeAspect="1"/>
          </p:cNvPicPr>
          <p:nvPr userDrawn="1"/>
        </p:nvPicPr>
        <p:blipFill>
          <a:blip r:embed="rId7"/>
          <a:stretch>
            <a:fillRect/>
          </a:stretch>
        </p:blipFill>
        <p:spPr>
          <a:xfrm>
            <a:off x="0" y="0"/>
            <a:ext cx="12190730" cy="6857365"/>
          </a:xfrm>
          <a:prstGeom prst="rect">
            <a:avLst/>
          </a:prstGeom>
        </p:spPr>
      </p:pic>
      <p:pic>
        <p:nvPicPr>
          <p:cNvPr id="3" name="图片 1073743875" descr="学科网 zxxk.com"/>
          <p:cNvPicPr>
            <a:picLocks noChangeAspect="1"/>
          </p:cNvPicPr>
          <p:nvPr/>
        </p:nvPicPr>
        <p:blipFill>
          <a:blip r:link="rId8"/>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txStyles>
    <p:titleStyle>
      <a:lvl1pPr algn="ctr" defTabSz="121920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3365"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29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25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7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2023/3/9</a:t>
            </a:fld>
            <a:endParaRPr lang="zh-CN" altLang="en-US"/>
          </a:p>
        </p:txBody>
      </p:sp>
      <p:sp>
        <p:nvSpPr>
          <p:cNvPr id="5" name="页脚占位符 4"/>
          <p:cNvSpPr>
            <a:spLocks noGrp="1"/>
          </p:cNvSpPr>
          <p:nvPr>
            <p:ph type="ftr" sz="quarter" idx="3"/>
            <p:custDataLst>
              <p:tags r:id="rId17"/>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pic>
        <p:nvPicPr>
          <p:cNvPr id="7" name="图片 1073743875" descr="学科网 zxxk.com"/>
          <p:cNvPicPr>
            <a:picLocks noChangeAspect="1"/>
          </p:cNvPicPr>
          <p:nvPr/>
        </p:nvPicPr>
        <p:blipFill>
          <a:blip r:link="rId19"/>
          <a:stretch>
            <a:fillRect/>
          </a:stretch>
        </p:blipFill>
        <p:spPr>
          <a:xfrm>
            <a:off x="838200" y="365125"/>
            <a:ext cx="9525" cy="9525"/>
          </a:xfrm>
          <a:prstGeom prst="rect">
            <a:avLst/>
          </a:prstGeom>
          <a:noFill/>
          <a:ln>
            <a:noFill/>
            <a:miter lim="800000"/>
          </a:ln>
        </p:spPr>
      </p:pic>
    </p:spTree>
    <p:custDataLst>
      <p:tags r:id="rId13"/>
    </p:custData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309"/>
            <a:fld id="{16E5758D-A3C3-4E88-8AC0-22500507BD7E}" type="datetimeFigureOut">
              <a:rPr lang="zh-CN" altLang="en-US" smtClean="0">
                <a:solidFill>
                  <a:prstClr val="black">
                    <a:tint val="75000"/>
                  </a:prstClr>
                </a:solidFill>
              </a:rPr>
              <a:pPr defTabSz="914309"/>
              <a:t>2023/3/9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309"/>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09"/>
            <a:fld id="{AA4E786F-588D-4932-A7B2-AE3451FA4ACA}" type="slidenum">
              <a:rPr lang="zh-CN" altLang="en-US" smtClean="0">
                <a:solidFill>
                  <a:prstClr val="black">
                    <a:tint val="75000"/>
                  </a:prstClr>
                </a:solidFill>
              </a:rPr>
              <a:pPr defTabSz="914309"/>
              <a:t>‹#›</a:t>
            </a:fld>
            <a:endParaRPr lang="zh-CN" altLang="en-US">
              <a:solidFill>
                <a:prstClr val="black">
                  <a:tint val="75000"/>
                </a:prstClr>
              </a:solidFill>
            </a:endParaRPr>
          </a:p>
        </p:txBody>
      </p:sp>
    </p:spTree>
    <p:extLst>
      <p:ext uri="{BB962C8B-B14F-4D97-AF65-F5344CB8AC3E}">
        <p14:creationId xmlns:p14="http://schemas.microsoft.com/office/powerpoint/2010/main" val="17620425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5.xml"/><Relationship Id="rId7" Type="http://schemas.openxmlformats.org/officeDocument/2006/relationships/image" Target="../media/image8.png"/><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notesSlide" Target="../notesSlides/notesSlide1.xml"/><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9.png"/><Relationship Id="rId2" Type="http://schemas.openxmlformats.org/officeDocument/2006/relationships/slideLayout" Target="../slideLayouts/slideLayout5.xml"/><Relationship Id="rId1" Type="http://schemas.openxmlformats.org/officeDocument/2006/relationships/tags" Target="../tags/tag73.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9.png"/><Relationship Id="rId2" Type="http://schemas.openxmlformats.org/officeDocument/2006/relationships/slideLayout" Target="../slideLayouts/slideLayout5.xml"/><Relationship Id="rId1" Type="http://schemas.openxmlformats.org/officeDocument/2006/relationships/tags" Target="../tags/tag74.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4.xml"/><Relationship Id="rId1" Type="http://schemas.openxmlformats.org/officeDocument/2006/relationships/slideLayout" Target="../slideLayouts/slideLayout2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9.png"/><Relationship Id="rId2" Type="http://schemas.openxmlformats.org/officeDocument/2006/relationships/slideLayout" Target="../slideLayouts/slideLayout5.xml"/><Relationship Id="rId1" Type="http://schemas.openxmlformats.org/officeDocument/2006/relationships/tags" Target="../tags/tag70.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9.png"/><Relationship Id="rId2" Type="http://schemas.openxmlformats.org/officeDocument/2006/relationships/slideLayout" Target="../slideLayouts/slideLayout5.xml"/><Relationship Id="rId1" Type="http://schemas.openxmlformats.org/officeDocument/2006/relationships/tags" Target="../tags/tag71.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9.png"/><Relationship Id="rId2" Type="http://schemas.openxmlformats.org/officeDocument/2006/relationships/slideLayout" Target="../slideLayouts/slideLayout5.xml"/><Relationship Id="rId1" Type="http://schemas.openxmlformats.org/officeDocument/2006/relationships/tags" Target="../tags/tag7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0" y="1170305"/>
            <a:ext cx="12191998" cy="2308324"/>
          </a:xfrm>
          <a:prstGeom prst="rect">
            <a:avLst/>
          </a:prstGeom>
          <a:noFill/>
        </p:spPr>
        <p:txBody>
          <a:bodyPr wrap="square" rtlCol="0">
            <a:spAutoFit/>
          </a:bodyPr>
          <a:lstStyle/>
          <a:p>
            <a:pPr algn="ctr">
              <a:lnSpc>
                <a:spcPct val="100000"/>
              </a:lnSpc>
            </a:pPr>
            <a:r>
              <a:rPr lang="en-US" sz="7200" b="1" dirty="0">
                <a:gradFill>
                  <a:gsLst>
                    <a:gs pos="100000">
                      <a:srgbClr val="FFC000"/>
                    </a:gs>
                    <a:gs pos="85000">
                      <a:srgbClr val="FF0000"/>
                    </a:gs>
                    <a:gs pos="0">
                      <a:srgbClr val="CC3300"/>
                    </a:gs>
                  </a:gsLst>
                  <a:path path="circle">
                    <a:fillToRect l="50000" t="-80000" r="50000" b="180000"/>
                  </a:path>
                </a:gradFill>
                <a:latin typeface="黑体" panose="02010609060101010101" charset="-122"/>
                <a:ea typeface="黑体" panose="02010609060101010101" charset="-122"/>
                <a:cs typeface="黑体" panose="02010609060101010101" charset="-122"/>
              </a:rPr>
              <a:t> </a:t>
            </a:r>
            <a:r>
              <a:rPr sz="7200" b="1" dirty="0" err="1">
                <a:gradFill>
                  <a:gsLst>
                    <a:gs pos="100000">
                      <a:srgbClr val="FFC000"/>
                    </a:gs>
                    <a:gs pos="85000">
                      <a:srgbClr val="FF0000"/>
                    </a:gs>
                    <a:gs pos="0">
                      <a:srgbClr val="CC3300"/>
                    </a:gs>
                  </a:gsLst>
                  <a:path path="circle">
                    <a:fillToRect l="50000" t="-80000" r="50000" b="180000"/>
                  </a:path>
                </a:gradFill>
                <a:latin typeface="微软雅黑" panose="020B0503020204020204" pitchFamily="34" charset="-122"/>
                <a:ea typeface="微软雅黑" panose="020B0503020204020204" pitchFamily="34" charset="-122"/>
                <a:cs typeface="微软雅黑" panose="020B0503020204020204" pitchFamily="34" charset="-122"/>
              </a:rPr>
              <a:t>争做“五个模范</a:t>
            </a:r>
            <a:r>
              <a:rPr sz="7200" b="1" dirty="0">
                <a:gradFill>
                  <a:gsLst>
                    <a:gs pos="100000">
                      <a:srgbClr val="FFC000"/>
                    </a:gs>
                    <a:gs pos="85000">
                      <a:srgbClr val="FF0000"/>
                    </a:gs>
                    <a:gs pos="0">
                      <a:srgbClr val="CC3300"/>
                    </a:gs>
                  </a:gsLst>
                  <a:path path="circle">
                    <a:fillToRect l="50000" t="-80000" r="50000" b="180000"/>
                  </a:path>
                </a:gradFill>
                <a:latin typeface="微软雅黑" panose="020B0503020204020204" pitchFamily="34" charset="-122"/>
                <a:ea typeface="微软雅黑" panose="020B0503020204020204" pitchFamily="34" charset="-122"/>
                <a:cs typeface="微软雅黑" panose="020B0503020204020204" pitchFamily="34" charset="-122"/>
              </a:rPr>
              <a:t>”</a:t>
            </a:r>
          </a:p>
          <a:p>
            <a:pPr algn="ctr">
              <a:lnSpc>
                <a:spcPct val="100000"/>
              </a:lnSpc>
            </a:pPr>
            <a:r>
              <a:rPr sz="7200" b="1" dirty="0" err="1">
                <a:gradFill>
                  <a:gsLst>
                    <a:gs pos="100000">
                      <a:srgbClr val="FFC000"/>
                    </a:gs>
                    <a:gs pos="85000">
                      <a:srgbClr val="FF0000"/>
                    </a:gs>
                    <a:gs pos="0">
                      <a:srgbClr val="CC3300"/>
                    </a:gs>
                  </a:gsLst>
                  <a:path path="circle">
                    <a:fillToRect l="50000" t="-80000" r="50000" b="180000"/>
                  </a:path>
                </a:gradFill>
                <a:latin typeface="微软雅黑" panose="020B0503020204020204" pitchFamily="34" charset="-122"/>
                <a:ea typeface="微软雅黑" panose="020B0503020204020204" pitchFamily="34" charset="-122"/>
                <a:cs typeface="微软雅黑" panose="020B0503020204020204" pitchFamily="34" charset="-122"/>
              </a:rPr>
              <a:t>展现青春力量</a:t>
            </a:r>
            <a:endParaRPr sz="7200" b="1" dirty="0">
              <a:gradFill>
                <a:gsLst>
                  <a:gs pos="100000">
                    <a:srgbClr val="FFC000"/>
                  </a:gs>
                  <a:gs pos="85000">
                    <a:srgbClr val="FF0000"/>
                  </a:gs>
                  <a:gs pos="0">
                    <a:srgbClr val="CC3300"/>
                  </a:gs>
                </a:gsLst>
                <a:path path="circle">
                  <a:fillToRect l="50000" t="-80000" r="50000" b="180000"/>
                </a:path>
              </a:gra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0" name="文本框 19"/>
          <p:cNvSpPr txBox="1"/>
          <p:nvPr/>
        </p:nvSpPr>
        <p:spPr>
          <a:xfrm>
            <a:off x="1" y="3640331"/>
            <a:ext cx="12185824" cy="397032"/>
          </a:xfrm>
          <a:prstGeom prst="rect">
            <a:avLst/>
          </a:prstGeom>
          <a:noFill/>
        </p:spPr>
        <p:txBody>
          <a:bodyPr wrap="square" rtlCol="0">
            <a:spAutoFit/>
          </a:bodyPr>
          <a:lstStyle/>
          <a:p>
            <a:pPr algn="ctr">
              <a:lnSpc>
                <a:spcPct val="110000"/>
              </a:lnSpc>
            </a:pPr>
            <a:r>
              <a:rPr lang="zh-CN" altLang="en-US" sz="1800" b="1" spc="500" dirty="0">
                <a:solidFill>
                  <a:srgbClr val="E21D00"/>
                </a:solidFill>
                <a:uFillTx/>
                <a:latin typeface="思源黑体 CN Medium" panose="020B0600000000000000" pitchFamily="34" charset="-122"/>
                <a:ea typeface="思源黑体 CN Medium" panose="020B0600000000000000" pitchFamily="34" charset="-122"/>
                <a:cs typeface="思源黑体 CN Medium" panose="020B0600000000000000" pitchFamily="34" charset="-122"/>
                <a:sym typeface="+mn-ea"/>
              </a:rPr>
              <a:t>—学习在庆祝中国共产主义青年团成立100周年大会上的重要讲话主题班会</a:t>
            </a:r>
            <a:r>
              <a:rPr lang="en-US" altLang="zh-CN" sz="1800" b="1" spc="500" dirty="0" smtClean="0">
                <a:solidFill>
                  <a:srgbClr val="E21D00"/>
                </a:solidFill>
                <a:uFillTx/>
                <a:latin typeface="思源黑体 CN Medium" panose="020B0600000000000000" pitchFamily="34" charset="-122"/>
                <a:ea typeface="思源黑体 CN Medium" panose="020B0600000000000000" pitchFamily="34" charset="-122"/>
                <a:cs typeface="思源黑体 CN Medium" panose="020B0600000000000000" pitchFamily="34" charset="-122"/>
                <a:sym typeface="+mn-ea"/>
              </a:rPr>
              <a:t>—</a:t>
            </a:r>
            <a:endParaRPr lang="en-US" altLang="zh-CN" sz="1800" b="1" spc="500" dirty="0">
              <a:solidFill>
                <a:srgbClr val="E21D00"/>
              </a:solidFill>
              <a:uFillTx/>
              <a:latin typeface="思源黑体 CN Medium" panose="020B0600000000000000" pitchFamily="34" charset="-122"/>
              <a:ea typeface="思源黑体 CN Medium" panose="020B0600000000000000" pitchFamily="34" charset="-122"/>
              <a:cs typeface="思源黑体 CN Medium" panose="020B0600000000000000" pitchFamily="34" charset="-122"/>
              <a:sym typeface="+mn-ea"/>
            </a:endParaRPr>
          </a:p>
        </p:txBody>
      </p:sp>
      <p:pic>
        <p:nvPicPr>
          <p:cNvPr id="28" name="图片 2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 y="5445761"/>
            <a:ext cx="12191999" cy="1409699"/>
          </a:xfrm>
          <a:prstGeom prst="rect">
            <a:avLst/>
          </a:prstGeom>
        </p:spPr>
      </p:pic>
      <p:pic>
        <p:nvPicPr>
          <p:cNvPr id="33" name="图片 3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559301"/>
            <a:ext cx="4356099" cy="2298699"/>
          </a:xfrm>
          <a:prstGeom prst="rect">
            <a:avLst/>
          </a:prstGeom>
        </p:spPr>
      </p:pic>
      <p:pic>
        <p:nvPicPr>
          <p:cNvPr id="35" name="图片 3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grpSp>
        <p:nvGrpSpPr>
          <p:cNvPr id="73" name="组合 72"/>
          <p:cNvGrpSpPr/>
          <p:nvPr/>
        </p:nvGrpSpPr>
        <p:grpSpPr>
          <a:xfrm>
            <a:off x="3496484" y="4437906"/>
            <a:ext cx="5285388" cy="553085"/>
            <a:chOff x="6282" y="6711"/>
            <a:chExt cx="5693" cy="596"/>
          </a:xfrm>
        </p:grpSpPr>
        <p:grpSp>
          <p:nvGrpSpPr>
            <p:cNvPr id="65" name="组合 64"/>
            <p:cNvGrpSpPr/>
            <p:nvPr/>
          </p:nvGrpSpPr>
          <p:grpSpPr>
            <a:xfrm>
              <a:off x="6282" y="6711"/>
              <a:ext cx="567" cy="567"/>
              <a:chOff x="891974" y="4415843"/>
              <a:chExt cx="450443" cy="450443"/>
            </a:xfrm>
          </p:grpSpPr>
          <p:sp>
            <p:nvSpPr>
              <p:cNvPr id="66" name="椭圆 65"/>
              <p:cNvSpPr/>
              <p:nvPr/>
            </p:nvSpPr>
            <p:spPr>
              <a:xfrm>
                <a:off x="891974" y="4415843"/>
                <a:ext cx="450443" cy="450443"/>
              </a:xfrm>
              <a:prstGeom prst="ellipse">
                <a:avLst/>
              </a:prstGeom>
              <a:noFill/>
              <a:ln w="12700" cap="flat" cmpd="sng" algn="ctr">
                <a:solidFill>
                  <a:srgbClr val="E21D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9号-创粗黑" panose="02010600030101010101" pitchFamily="2" charset="-122"/>
                  <a:ea typeface="字魂59号-创粗黑" panose="02010600030101010101" pitchFamily="2" charset="-122"/>
                  <a:cs typeface="+mn-cs"/>
                </a:endParaRPr>
              </a:p>
            </p:txBody>
          </p:sp>
          <p:sp>
            <p:nvSpPr>
              <p:cNvPr id="67" name="椭圆 39"/>
              <p:cNvSpPr/>
              <p:nvPr/>
            </p:nvSpPr>
            <p:spPr>
              <a:xfrm>
                <a:off x="993275" y="4502065"/>
                <a:ext cx="247839" cy="278000"/>
              </a:xfrm>
              <a:custGeom>
                <a:avLst/>
                <a:gdLst>
                  <a:gd name="connsiteX0" fmla="*/ 199932 w 300038"/>
                  <a:gd name="connsiteY0" fmla="*/ 273051 h 336551"/>
                  <a:gd name="connsiteX1" fmla="*/ 192088 w 300038"/>
                  <a:gd name="connsiteY1" fmla="*/ 280989 h 336551"/>
                  <a:gd name="connsiteX2" fmla="*/ 192088 w 300038"/>
                  <a:gd name="connsiteY2" fmla="*/ 306124 h 336551"/>
                  <a:gd name="connsiteX3" fmla="*/ 199932 w 300038"/>
                  <a:gd name="connsiteY3" fmla="*/ 312739 h 336551"/>
                  <a:gd name="connsiteX4" fmla="*/ 250919 w 300038"/>
                  <a:gd name="connsiteY4" fmla="*/ 312739 h 336551"/>
                  <a:gd name="connsiteX5" fmla="*/ 258763 w 300038"/>
                  <a:gd name="connsiteY5" fmla="*/ 306124 h 336551"/>
                  <a:gd name="connsiteX6" fmla="*/ 258763 w 300038"/>
                  <a:gd name="connsiteY6" fmla="*/ 280989 h 336551"/>
                  <a:gd name="connsiteX7" fmla="*/ 250919 w 300038"/>
                  <a:gd name="connsiteY7" fmla="*/ 273051 h 336551"/>
                  <a:gd name="connsiteX8" fmla="*/ 199932 w 300038"/>
                  <a:gd name="connsiteY8" fmla="*/ 273051 h 336551"/>
                  <a:gd name="connsiteX9" fmla="*/ 101328 w 300038"/>
                  <a:gd name="connsiteY9" fmla="*/ 196851 h 336551"/>
                  <a:gd name="connsiteX10" fmla="*/ 107908 w 300038"/>
                  <a:gd name="connsiteY10" fmla="*/ 196851 h 336551"/>
                  <a:gd name="connsiteX11" fmla="*/ 111856 w 300038"/>
                  <a:gd name="connsiteY11" fmla="*/ 202123 h 336551"/>
                  <a:gd name="connsiteX12" fmla="*/ 128964 w 300038"/>
                  <a:gd name="connsiteY12" fmla="*/ 248250 h 336551"/>
                  <a:gd name="connsiteX13" fmla="*/ 131595 w 300038"/>
                  <a:gd name="connsiteY13" fmla="*/ 239025 h 336551"/>
                  <a:gd name="connsiteX14" fmla="*/ 126332 w 300038"/>
                  <a:gd name="connsiteY14" fmla="*/ 225845 h 336551"/>
                  <a:gd name="connsiteX15" fmla="*/ 127648 w 300038"/>
                  <a:gd name="connsiteY15" fmla="*/ 217938 h 336551"/>
                  <a:gd name="connsiteX16" fmla="*/ 132911 w 300038"/>
                  <a:gd name="connsiteY16" fmla="*/ 215302 h 336551"/>
                  <a:gd name="connsiteX17" fmla="*/ 167126 w 300038"/>
                  <a:gd name="connsiteY17" fmla="*/ 215302 h 336551"/>
                  <a:gd name="connsiteX18" fmla="*/ 172390 w 300038"/>
                  <a:gd name="connsiteY18" fmla="*/ 217938 h 336551"/>
                  <a:gd name="connsiteX19" fmla="*/ 173706 w 300038"/>
                  <a:gd name="connsiteY19" fmla="*/ 225845 h 336551"/>
                  <a:gd name="connsiteX20" fmla="*/ 168442 w 300038"/>
                  <a:gd name="connsiteY20" fmla="*/ 239025 h 336551"/>
                  <a:gd name="connsiteX21" fmla="*/ 171074 w 300038"/>
                  <a:gd name="connsiteY21" fmla="*/ 248250 h 336551"/>
                  <a:gd name="connsiteX22" fmla="*/ 188182 w 300038"/>
                  <a:gd name="connsiteY22" fmla="*/ 202123 h 336551"/>
                  <a:gd name="connsiteX23" fmla="*/ 192130 w 300038"/>
                  <a:gd name="connsiteY23" fmla="*/ 196851 h 336551"/>
                  <a:gd name="connsiteX24" fmla="*/ 198710 w 300038"/>
                  <a:gd name="connsiteY24" fmla="*/ 196851 h 336551"/>
                  <a:gd name="connsiteX25" fmla="*/ 265823 w 300038"/>
                  <a:gd name="connsiteY25" fmla="*/ 224527 h 336551"/>
                  <a:gd name="connsiteX26" fmla="*/ 300038 w 300038"/>
                  <a:gd name="connsiteY26" fmla="*/ 274609 h 336551"/>
                  <a:gd name="connsiteX27" fmla="*/ 300038 w 300038"/>
                  <a:gd name="connsiteY27" fmla="*/ 328643 h 336551"/>
                  <a:gd name="connsiteX28" fmla="*/ 292142 w 300038"/>
                  <a:gd name="connsiteY28" fmla="*/ 336551 h 336551"/>
                  <a:gd name="connsiteX29" fmla="*/ 7896 w 300038"/>
                  <a:gd name="connsiteY29" fmla="*/ 336551 h 336551"/>
                  <a:gd name="connsiteX30" fmla="*/ 0 w 300038"/>
                  <a:gd name="connsiteY30" fmla="*/ 328643 h 336551"/>
                  <a:gd name="connsiteX31" fmla="*/ 0 w 300038"/>
                  <a:gd name="connsiteY31" fmla="*/ 274609 h 336551"/>
                  <a:gd name="connsiteX32" fmla="*/ 34215 w 300038"/>
                  <a:gd name="connsiteY32" fmla="*/ 224527 h 336551"/>
                  <a:gd name="connsiteX33" fmla="*/ 101328 w 300038"/>
                  <a:gd name="connsiteY33" fmla="*/ 196851 h 336551"/>
                  <a:gd name="connsiteX34" fmla="*/ 155328 w 300038"/>
                  <a:gd name="connsiteY34" fmla="*/ 0 h 336551"/>
                  <a:gd name="connsiteX35" fmla="*/ 201775 w 300038"/>
                  <a:gd name="connsiteY35" fmla="*/ 15854 h 336551"/>
                  <a:gd name="connsiteX36" fmla="*/ 223008 w 300038"/>
                  <a:gd name="connsiteY36" fmla="*/ 79268 h 336551"/>
                  <a:gd name="connsiteX37" fmla="*/ 224335 w 300038"/>
                  <a:gd name="connsiteY37" fmla="*/ 93801 h 336551"/>
                  <a:gd name="connsiteX38" fmla="*/ 229643 w 300038"/>
                  <a:gd name="connsiteY38" fmla="*/ 100407 h 336551"/>
                  <a:gd name="connsiteX39" fmla="*/ 232297 w 300038"/>
                  <a:gd name="connsiteY39" fmla="*/ 125508 h 336551"/>
                  <a:gd name="connsiteX40" fmla="*/ 208410 w 300038"/>
                  <a:gd name="connsiteY40" fmla="*/ 151931 h 336551"/>
                  <a:gd name="connsiteX41" fmla="*/ 185850 w 300038"/>
                  <a:gd name="connsiteY41" fmla="*/ 183639 h 336551"/>
                  <a:gd name="connsiteX42" fmla="*/ 172579 w 300038"/>
                  <a:gd name="connsiteY42" fmla="*/ 192887 h 336551"/>
                  <a:gd name="connsiteX43" fmla="*/ 150019 w 300038"/>
                  <a:gd name="connsiteY43" fmla="*/ 196850 h 336551"/>
                  <a:gd name="connsiteX44" fmla="*/ 127459 w 300038"/>
                  <a:gd name="connsiteY44" fmla="*/ 192887 h 336551"/>
                  <a:gd name="connsiteX45" fmla="*/ 114189 w 300038"/>
                  <a:gd name="connsiteY45" fmla="*/ 183639 h 336551"/>
                  <a:gd name="connsiteX46" fmla="*/ 91629 w 300038"/>
                  <a:gd name="connsiteY46" fmla="*/ 151931 h 336551"/>
                  <a:gd name="connsiteX47" fmla="*/ 67742 w 300038"/>
                  <a:gd name="connsiteY47" fmla="*/ 125508 h 336551"/>
                  <a:gd name="connsiteX48" fmla="*/ 70396 w 300038"/>
                  <a:gd name="connsiteY48" fmla="*/ 100407 h 336551"/>
                  <a:gd name="connsiteX49" fmla="*/ 75704 w 300038"/>
                  <a:gd name="connsiteY49" fmla="*/ 93801 h 336551"/>
                  <a:gd name="connsiteX50" fmla="*/ 77031 w 300038"/>
                  <a:gd name="connsiteY50" fmla="*/ 85874 h 336551"/>
                  <a:gd name="connsiteX51" fmla="*/ 74377 w 300038"/>
                  <a:gd name="connsiteY51" fmla="*/ 50203 h 336551"/>
                  <a:gd name="connsiteX52" fmla="*/ 103572 w 300038"/>
                  <a:gd name="connsiteY52" fmla="*/ 27744 h 336551"/>
                  <a:gd name="connsiteX53" fmla="*/ 119497 w 300038"/>
                  <a:gd name="connsiteY53" fmla="*/ 10569 h 336551"/>
                  <a:gd name="connsiteX54" fmla="*/ 155328 w 300038"/>
                  <a:gd name="connsiteY54" fmla="*/ 0 h 33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0038" h="336551">
                    <a:moveTo>
                      <a:pt x="199932" y="273051"/>
                    </a:moveTo>
                    <a:cubicBezTo>
                      <a:pt x="194703" y="273051"/>
                      <a:pt x="192088" y="277020"/>
                      <a:pt x="192088" y="280989"/>
                    </a:cubicBezTo>
                    <a:cubicBezTo>
                      <a:pt x="192088" y="306124"/>
                      <a:pt x="192088" y="306124"/>
                      <a:pt x="192088" y="306124"/>
                    </a:cubicBezTo>
                    <a:cubicBezTo>
                      <a:pt x="192088" y="310093"/>
                      <a:pt x="194703" y="312739"/>
                      <a:pt x="199932" y="312739"/>
                    </a:cubicBezTo>
                    <a:cubicBezTo>
                      <a:pt x="250919" y="312739"/>
                      <a:pt x="250919" y="312739"/>
                      <a:pt x="250919" y="312739"/>
                    </a:cubicBezTo>
                    <a:cubicBezTo>
                      <a:pt x="254841" y="312739"/>
                      <a:pt x="258763" y="310093"/>
                      <a:pt x="258763" y="306124"/>
                    </a:cubicBezTo>
                    <a:lnTo>
                      <a:pt x="258763" y="280989"/>
                    </a:lnTo>
                    <a:cubicBezTo>
                      <a:pt x="258763" y="277020"/>
                      <a:pt x="254841" y="273051"/>
                      <a:pt x="250919" y="273051"/>
                    </a:cubicBezTo>
                    <a:cubicBezTo>
                      <a:pt x="199932" y="273051"/>
                      <a:pt x="199932" y="273051"/>
                      <a:pt x="199932" y="273051"/>
                    </a:cubicBezTo>
                    <a:close/>
                    <a:moveTo>
                      <a:pt x="101328" y="196851"/>
                    </a:moveTo>
                    <a:cubicBezTo>
                      <a:pt x="103960" y="196851"/>
                      <a:pt x="105276" y="196851"/>
                      <a:pt x="107908" y="196851"/>
                    </a:cubicBezTo>
                    <a:cubicBezTo>
                      <a:pt x="109224" y="198169"/>
                      <a:pt x="110540" y="199487"/>
                      <a:pt x="111856" y="202123"/>
                    </a:cubicBezTo>
                    <a:cubicBezTo>
                      <a:pt x="128964" y="248250"/>
                      <a:pt x="128964" y="248250"/>
                      <a:pt x="128964" y="248250"/>
                    </a:cubicBezTo>
                    <a:cubicBezTo>
                      <a:pt x="131595" y="239025"/>
                      <a:pt x="131595" y="239025"/>
                      <a:pt x="131595" y="239025"/>
                    </a:cubicBezTo>
                    <a:cubicBezTo>
                      <a:pt x="126332" y="225845"/>
                      <a:pt x="126332" y="225845"/>
                      <a:pt x="126332" y="225845"/>
                    </a:cubicBezTo>
                    <a:cubicBezTo>
                      <a:pt x="125016" y="223209"/>
                      <a:pt x="126332" y="220574"/>
                      <a:pt x="127648" y="217938"/>
                    </a:cubicBezTo>
                    <a:cubicBezTo>
                      <a:pt x="128964" y="216620"/>
                      <a:pt x="131595" y="215302"/>
                      <a:pt x="132911" y="215302"/>
                    </a:cubicBezTo>
                    <a:cubicBezTo>
                      <a:pt x="167126" y="215302"/>
                      <a:pt x="167126" y="215302"/>
                      <a:pt x="167126" y="215302"/>
                    </a:cubicBezTo>
                    <a:cubicBezTo>
                      <a:pt x="168442" y="215302"/>
                      <a:pt x="171074" y="216620"/>
                      <a:pt x="172390" y="217938"/>
                    </a:cubicBezTo>
                    <a:cubicBezTo>
                      <a:pt x="173706" y="220574"/>
                      <a:pt x="175022" y="223209"/>
                      <a:pt x="173706" y="225845"/>
                    </a:cubicBezTo>
                    <a:cubicBezTo>
                      <a:pt x="168442" y="239025"/>
                      <a:pt x="168442" y="239025"/>
                      <a:pt x="168442" y="239025"/>
                    </a:cubicBezTo>
                    <a:cubicBezTo>
                      <a:pt x="171074" y="248250"/>
                      <a:pt x="171074" y="248250"/>
                      <a:pt x="171074" y="248250"/>
                    </a:cubicBezTo>
                    <a:cubicBezTo>
                      <a:pt x="188182" y="202123"/>
                      <a:pt x="188182" y="202123"/>
                      <a:pt x="188182" y="202123"/>
                    </a:cubicBezTo>
                    <a:cubicBezTo>
                      <a:pt x="189498" y="199487"/>
                      <a:pt x="190814" y="198169"/>
                      <a:pt x="192130" y="196851"/>
                    </a:cubicBezTo>
                    <a:cubicBezTo>
                      <a:pt x="194762" y="196851"/>
                      <a:pt x="196078" y="196851"/>
                      <a:pt x="198710" y="196851"/>
                    </a:cubicBezTo>
                    <a:cubicBezTo>
                      <a:pt x="265823" y="224527"/>
                      <a:pt x="265823" y="224527"/>
                      <a:pt x="265823" y="224527"/>
                    </a:cubicBezTo>
                    <a:cubicBezTo>
                      <a:pt x="286879" y="232435"/>
                      <a:pt x="300038" y="252204"/>
                      <a:pt x="300038" y="274609"/>
                    </a:cubicBezTo>
                    <a:cubicBezTo>
                      <a:pt x="300038" y="328643"/>
                      <a:pt x="300038" y="328643"/>
                      <a:pt x="300038" y="328643"/>
                    </a:cubicBezTo>
                    <a:cubicBezTo>
                      <a:pt x="300038" y="332597"/>
                      <a:pt x="296090" y="336551"/>
                      <a:pt x="292142" y="336551"/>
                    </a:cubicBezTo>
                    <a:cubicBezTo>
                      <a:pt x="7896" y="336551"/>
                      <a:pt x="7896" y="336551"/>
                      <a:pt x="7896" y="336551"/>
                    </a:cubicBezTo>
                    <a:cubicBezTo>
                      <a:pt x="3948" y="336551"/>
                      <a:pt x="0" y="332597"/>
                      <a:pt x="0" y="328643"/>
                    </a:cubicBezTo>
                    <a:cubicBezTo>
                      <a:pt x="0" y="274609"/>
                      <a:pt x="0" y="274609"/>
                      <a:pt x="0" y="274609"/>
                    </a:cubicBezTo>
                    <a:cubicBezTo>
                      <a:pt x="0" y="252204"/>
                      <a:pt x="13159" y="232435"/>
                      <a:pt x="34215" y="224527"/>
                    </a:cubicBezTo>
                    <a:cubicBezTo>
                      <a:pt x="101328" y="196851"/>
                      <a:pt x="101328" y="196851"/>
                      <a:pt x="101328" y="196851"/>
                    </a:cubicBezTo>
                    <a:close/>
                    <a:moveTo>
                      <a:pt x="155328" y="0"/>
                    </a:moveTo>
                    <a:cubicBezTo>
                      <a:pt x="171252" y="0"/>
                      <a:pt x="187177" y="5285"/>
                      <a:pt x="201775" y="15854"/>
                    </a:cubicBezTo>
                    <a:cubicBezTo>
                      <a:pt x="225662" y="34350"/>
                      <a:pt x="223008" y="72663"/>
                      <a:pt x="223008" y="79268"/>
                    </a:cubicBezTo>
                    <a:cubicBezTo>
                      <a:pt x="223008" y="84553"/>
                      <a:pt x="224335" y="89838"/>
                      <a:pt x="224335" y="93801"/>
                    </a:cubicBezTo>
                    <a:cubicBezTo>
                      <a:pt x="225662" y="95122"/>
                      <a:pt x="228316" y="96443"/>
                      <a:pt x="229643" y="100407"/>
                    </a:cubicBezTo>
                    <a:cubicBezTo>
                      <a:pt x="234951" y="107012"/>
                      <a:pt x="234951" y="114939"/>
                      <a:pt x="232297" y="125508"/>
                    </a:cubicBezTo>
                    <a:cubicBezTo>
                      <a:pt x="226989" y="146647"/>
                      <a:pt x="215045" y="150610"/>
                      <a:pt x="208410" y="151931"/>
                    </a:cubicBezTo>
                    <a:cubicBezTo>
                      <a:pt x="204429" y="159858"/>
                      <a:pt x="195139" y="175712"/>
                      <a:pt x="185850" y="183639"/>
                    </a:cubicBezTo>
                    <a:cubicBezTo>
                      <a:pt x="183196" y="187602"/>
                      <a:pt x="177888" y="190244"/>
                      <a:pt x="172579" y="192887"/>
                    </a:cubicBezTo>
                    <a:cubicBezTo>
                      <a:pt x="164617" y="195529"/>
                      <a:pt x="157982" y="196850"/>
                      <a:pt x="150019" y="196850"/>
                    </a:cubicBezTo>
                    <a:cubicBezTo>
                      <a:pt x="142057" y="196850"/>
                      <a:pt x="135422" y="195529"/>
                      <a:pt x="127459" y="192887"/>
                    </a:cubicBezTo>
                    <a:cubicBezTo>
                      <a:pt x="122151" y="190244"/>
                      <a:pt x="116843" y="187602"/>
                      <a:pt x="114189" y="183639"/>
                    </a:cubicBezTo>
                    <a:cubicBezTo>
                      <a:pt x="104900" y="175712"/>
                      <a:pt x="95610" y="159858"/>
                      <a:pt x="91629" y="151931"/>
                    </a:cubicBezTo>
                    <a:cubicBezTo>
                      <a:pt x="84994" y="150610"/>
                      <a:pt x="73050" y="146647"/>
                      <a:pt x="67742" y="125508"/>
                    </a:cubicBezTo>
                    <a:cubicBezTo>
                      <a:pt x="65088" y="114939"/>
                      <a:pt x="65088" y="107012"/>
                      <a:pt x="70396" y="100407"/>
                    </a:cubicBezTo>
                    <a:cubicBezTo>
                      <a:pt x="71723" y="96443"/>
                      <a:pt x="74377" y="95122"/>
                      <a:pt x="75704" y="93801"/>
                    </a:cubicBezTo>
                    <a:cubicBezTo>
                      <a:pt x="75704" y="91159"/>
                      <a:pt x="75704" y="88516"/>
                      <a:pt x="77031" y="85874"/>
                    </a:cubicBezTo>
                    <a:cubicBezTo>
                      <a:pt x="73050" y="80590"/>
                      <a:pt x="67742" y="68699"/>
                      <a:pt x="74377" y="50203"/>
                    </a:cubicBezTo>
                    <a:cubicBezTo>
                      <a:pt x="81013" y="30386"/>
                      <a:pt x="95610" y="27744"/>
                      <a:pt x="103572" y="27744"/>
                    </a:cubicBezTo>
                    <a:cubicBezTo>
                      <a:pt x="106227" y="22459"/>
                      <a:pt x="111535" y="17175"/>
                      <a:pt x="119497" y="10569"/>
                    </a:cubicBezTo>
                    <a:cubicBezTo>
                      <a:pt x="128786" y="3963"/>
                      <a:pt x="142057" y="0"/>
                      <a:pt x="155328" y="0"/>
                    </a:cubicBezTo>
                    <a:close/>
                  </a:path>
                </a:pathLst>
              </a:custGeom>
              <a:solidFill>
                <a:srgbClr val="E21D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9号-创粗黑" panose="02010600030101010101" pitchFamily="2" charset="-122"/>
                  <a:ea typeface="字魂59号-创粗黑" panose="02010600030101010101" pitchFamily="2" charset="-122"/>
                  <a:cs typeface="+mn-cs"/>
                </a:endParaRPr>
              </a:p>
            </p:txBody>
          </p:sp>
        </p:grpSp>
        <p:sp>
          <p:nvSpPr>
            <p:cNvPr id="68" name="文本框 67"/>
            <p:cNvSpPr txBox="1"/>
            <p:nvPr/>
          </p:nvSpPr>
          <p:spPr>
            <a:xfrm>
              <a:off x="6859" y="6796"/>
              <a:ext cx="1743" cy="43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rgbClr val="E21D00"/>
                  </a:solidFill>
                  <a:effectLst/>
                  <a:uLnTx/>
                  <a:uFillTx/>
                  <a:latin typeface="思源黑体 CN Medium" panose="020B0600000000000000" pitchFamily="34" charset="-122"/>
                  <a:ea typeface="思源黑体 CN Medium" panose="020B0600000000000000" pitchFamily="34" charset="-122"/>
                  <a:cs typeface="思源黑体 CN Medium" panose="020B0600000000000000" pitchFamily="34" charset="-122"/>
                </a:rPr>
                <a:t>学校</a:t>
              </a:r>
              <a:endParaRPr kumimoji="0" lang="en-US" altLang="zh-CN" sz="2000" b="0" i="0" u="none" strike="noStrike" kern="0" cap="none" spc="0" normalizeH="0" baseline="0" noProof="0">
                <a:ln>
                  <a:noFill/>
                </a:ln>
                <a:solidFill>
                  <a:srgbClr val="E21D00"/>
                </a:solidFill>
                <a:effectLst/>
                <a:uLnTx/>
                <a:uFillTx/>
                <a:latin typeface="思源黑体 CN Medium" panose="020B0600000000000000" pitchFamily="34" charset="-122"/>
                <a:ea typeface="思源黑体 CN Medium" panose="020B0600000000000000" pitchFamily="34" charset="-122"/>
                <a:cs typeface="思源黑体 CN Medium" panose="020B0600000000000000" pitchFamily="34" charset="-122"/>
              </a:endParaRPr>
            </a:p>
          </p:txBody>
        </p:sp>
        <p:grpSp>
          <p:nvGrpSpPr>
            <p:cNvPr id="69" name="组合 68"/>
            <p:cNvGrpSpPr/>
            <p:nvPr/>
          </p:nvGrpSpPr>
          <p:grpSpPr>
            <a:xfrm>
              <a:off x="8794" y="6740"/>
              <a:ext cx="567" cy="567"/>
              <a:chOff x="-61639" y="4438664"/>
              <a:chExt cx="450443" cy="450443"/>
            </a:xfrm>
          </p:grpSpPr>
          <p:sp>
            <p:nvSpPr>
              <p:cNvPr id="70" name="椭圆 69"/>
              <p:cNvSpPr/>
              <p:nvPr/>
            </p:nvSpPr>
            <p:spPr>
              <a:xfrm>
                <a:off x="-61639" y="4438664"/>
                <a:ext cx="450443" cy="450443"/>
              </a:xfrm>
              <a:prstGeom prst="ellipse">
                <a:avLst/>
              </a:prstGeom>
              <a:noFill/>
              <a:ln w="12700" cap="flat" cmpd="sng" algn="ctr">
                <a:solidFill>
                  <a:srgbClr val="E21D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9号-创粗黑" panose="02010600030101010101" pitchFamily="2" charset="-122"/>
                  <a:ea typeface="字魂59号-创粗黑" panose="02010600030101010101" pitchFamily="2" charset="-122"/>
                  <a:cs typeface="+mn-cs"/>
                </a:endParaRPr>
              </a:p>
            </p:txBody>
          </p:sp>
          <p:sp>
            <p:nvSpPr>
              <p:cNvPr id="71" name="椭圆 44"/>
              <p:cNvSpPr/>
              <p:nvPr/>
            </p:nvSpPr>
            <p:spPr>
              <a:xfrm>
                <a:off x="27843" y="4533531"/>
                <a:ext cx="278000" cy="260708"/>
              </a:xfrm>
              <a:custGeom>
                <a:avLst/>
                <a:gdLst>
                  <a:gd name="connsiteX0" fmla="*/ 249749 w 331788"/>
                  <a:gd name="connsiteY0" fmla="*/ 163513 h 311151"/>
                  <a:gd name="connsiteX1" fmla="*/ 243291 w 331788"/>
                  <a:gd name="connsiteY1" fmla="*/ 171424 h 311151"/>
                  <a:gd name="connsiteX2" fmla="*/ 243291 w 331788"/>
                  <a:gd name="connsiteY2" fmla="*/ 218888 h 311151"/>
                  <a:gd name="connsiteX3" fmla="*/ 238125 w 331788"/>
                  <a:gd name="connsiteY3" fmla="*/ 229435 h 311151"/>
                  <a:gd name="connsiteX4" fmla="*/ 249749 w 331788"/>
                  <a:gd name="connsiteY4" fmla="*/ 241301 h 311151"/>
                  <a:gd name="connsiteX5" fmla="*/ 260081 w 331788"/>
                  <a:gd name="connsiteY5" fmla="*/ 236027 h 311151"/>
                  <a:gd name="connsiteX6" fmla="*/ 288495 w 331788"/>
                  <a:gd name="connsiteY6" fmla="*/ 236027 h 311151"/>
                  <a:gd name="connsiteX7" fmla="*/ 307868 w 331788"/>
                  <a:gd name="connsiteY7" fmla="*/ 236027 h 311151"/>
                  <a:gd name="connsiteX8" fmla="*/ 314325 w 331788"/>
                  <a:gd name="connsiteY8" fmla="*/ 229435 h 311151"/>
                  <a:gd name="connsiteX9" fmla="*/ 307868 w 331788"/>
                  <a:gd name="connsiteY9" fmla="*/ 221525 h 311151"/>
                  <a:gd name="connsiteX10" fmla="*/ 260081 w 331788"/>
                  <a:gd name="connsiteY10" fmla="*/ 221525 h 311151"/>
                  <a:gd name="connsiteX11" fmla="*/ 257498 w 331788"/>
                  <a:gd name="connsiteY11" fmla="*/ 218888 h 311151"/>
                  <a:gd name="connsiteX12" fmla="*/ 257498 w 331788"/>
                  <a:gd name="connsiteY12" fmla="*/ 171424 h 311151"/>
                  <a:gd name="connsiteX13" fmla="*/ 249749 w 331788"/>
                  <a:gd name="connsiteY13" fmla="*/ 163513 h 311151"/>
                  <a:gd name="connsiteX14" fmla="*/ 250178 w 331788"/>
                  <a:gd name="connsiteY14" fmla="*/ 147638 h 311151"/>
                  <a:gd name="connsiteX15" fmla="*/ 289040 w 331788"/>
                  <a:gd name="connsiteY15" fmla="*/ 158020 h 311151"/>
                  <a:gd name="connsiteX16" fmla="*/ 331788 w 331788"/>
                  <a:gd name="connsiteY16" fmla="*/ 229395 h 311151"/>
                  <a:gd name="connsiteX17" fmla="*/ 250178 w 331788"/>
                  <a:gd name="connsiteY17" fmla="*/ 311151 h 311151"/>
                  <a:gd name="connsiteX18" fmla="*/ 175044 w 331788"/>
                  <a:gd name="connsiteY18" fmla="*/ 260540 h 311151"/>
                  <a:gd name="connsiteX19" fmla="*/ 169863 w 331788"/>
                  <a:gd name="connsiteY19" fmla="*/ 229395 h 311151"/>
                  <a:gd name="connsiteX20" fmla="*/ 250178 w 331788"/>
                  <a:gd name="connsiteY20" fmla="*/ 147638 h 311151"/>
                  <a:gd name="connsiteX21" fmla="*/ 22336 w 331788"/>
                  <a:gd name="connsiteY21" fmla="*/ 44450 h 311151"/>
                  <a:gd name="connsiteX22" fmla="*/ 15875 w 331788"/>
                  <a:gd name="connsiteY22" fmla="*/ 49630 h 311151"/>
                  <a:gd name="connsiteX23" fmla="*/ 15875 w 331788"/>
                  <a:gd name="connsiteY23" fmla="*/ 93663 h 311151"/>
                  <a:gd name="connsiteX24" fmla="*/ 273050 w 331788"/>
                  <a:gd name="connsiteY24" fmla="*/ 93663 h 311151"/>
                  <a:gd name="connsiteX25" fmla="*/ 273050 w 331788"/>
                  <a:gd name="connsiteY25" fmla="*/ 49630 h 311151"/>
                  <a:gd name="connsiteX26" fmla="*/ 267881 w 331788"/>
                  <a:gd name="connsiteY26" fmla="*/ 44450 h 311151"/>
                  <a:gd name="connsiteX27" fmla="*/ 245911 w 331788"/>
                  <a:gd name="connsiteY27" fmla="*/ 44450 h 311151"/>
                  <a:gd name="connsiteX28" fmla="*/ 245911 w 331788"/>
                  <a:gd name="connsiteY28" fmla="*/ 53515 h 311151"/>
                  <a:gd name="connsiteX29" fmla="*/ 231695 w 331788"/>
                  <a:gd name="connsiteY29" fmla="*/ 67761 h 311151"/>
                  <a:gd name="connsiteX30" fmla="*/ 212310 w 331788"/>
                  <a:gd name="connsiteY30" fmla="*/ 67761 h 311151"/>
                  <a:gd name="connsiteX31" fmla="*/ 198094 w 331788"/>
                  <a:gd name="connsiteY31" fmla="*/ 53515 h 311151"/>
                  <a:gd name="connsiteX32" fmla="*/ 198094 w 331788"/>
                  <a:gd name="connsiteY32" fmla="*/ 44450 h 311151"/>
                  <a:gd name="connsiteX33" fmla="*/ 168370 w 331788"/>
                  <a:gd name="connsiteY33" fmla="*/ 44450 h 311151"/>
                  <a:gd name="connsiteX34" fmla="*/ 168370 w 331788"/>
                  <a:gd name="connsiteY34" fmla="*/ 53515 h 311151"/>
                  <a:gd name="connsiteX35" fmla="*/ 154155 w 331788"/>
                  <a:gd name="connsiteY35" fmla="*/ 67761 h 311151"/>
                  <a:gd name="connsiteX36" fmla="*/ 134770 w 331788"/>
                  <a:gd name="connsiteY36" fmla="*/ 67761 h 311151"/>
                  <a:gd name="connsiteX37" fmla="*/ 120554 w 331788"/>
                  <a:gd name="connsiteY37" fmla="*/ 53515 h 311151"/>
                  <a:gd name="connsiteX38" fmla="*/ 120554 w 331788"/>
                  <a:gd name="connsiteY38" fmla="*/ 44450 h 311151"/>
                  <a:gd name="connsiteX39" fmla="*/ 92123 w 331788"/>
                  <a:gd name="connsiteY39" fmla="*/ 44450 h 311151"/>
                  <a:gd name="connsiteX40" fmla="*/ 92123 w 331788"/>
                  <a:gd name="connsiteY40" fmla="*/ 53515 h 311151"/>
                  <a:gd name="connsiteX41" fmla="*/ 77907 w 331788"/>
                  <a:gd name="connsiteY41" fmla="*/ 67761 h 311151"/>
                  <a:gd name="connsiteX42" fmla="*/ 58522 w 331788"/>
                  <a:gd name="connsiteY42" fmla="*/ 67761 h 311151"/>
                  <a:gd name="connsiteX43" fmla="*/ 44306 w 331788"/>
                  <a:gd name="connsiteY43" fmla="*/ 53515 h 311151"/>
                  <a:gd name="connsiteX44" fmla="*/ 44306 w 331788"/>
                  <a:gd name="connsiteY44" fmla="*/ 44450 h 311151"/>
                  <a:gd name="connsiteX45" fmla="*/ 22336 w 331788"/>
                  <a:gd name="connsiteY45" fmla="*/ 44450 h 311151"/>
                  <a:gd name="connsiteX46" fmla="*/ 58303 w 331788"/>
                  <a:gd name="connsiteY46" fmla="*/ 0 h 311151"/>
                  <a:gd name="connsiteX47" fmla="*/ 77737 w 331788"/>
                  <a:gd name="connsiteY47" fmla="*/ 0 h 311151"/>
                  <a:gd name="connsiteX48" fmla="*/ 91989 w 331788"/>
                  <a:gd name="connsiteY48" fmla="*/ 14248 h 311151"/>
                  <a:gd name="connsiteX49" fmla="*/ 91989 w 331788"/>
                  <a:gd name="connsiteY49" fmla="*/ 29791 h 311151"/>
                  <a:gd name="connsiteX50" fmla="*/ 120493 w 331788"/>
                  <a:gd name="connsiteY50" fmla="*/ 29791 h 311151"/>
                  <a:gd name="connsiteX51" fmla="*/ 120493 w 331788"/>
                  <a:gd name="connsiteY51" fmla="*/ 14248 h 311151"/>
                  <a:gd name="connsiteX52" fmla="*/ 134745 w 331788"/>
                  <a:gd name="connsiteY52" fmla="*/ 0 h 311151"/>
                  <a:gd name="connsiteX53" fmla="*/ 154179 w 331788"/>
                  <a:gd name="connsiteY53" fmla="*/ 0 h 311151"/>
                  <a:gd name="connsiteX54" fmla="*/ 168431 w 331788"/>
                  <a:gd name="connsiteY54" fmla="*/ 14248 h 311151"/>
                  <a:gd name="connsiteX55" fmla="*/ 168431 w 331788"/>
                  <a:gd name="connsiteY55" fmla="*/ 29791 h 311151"/>
                  <a:gd name="connsiteX56" fmla="*/ 198231 w 331788"/>
                  <a:gd name="connsiteY56" fmla="*/ 29791 h 311151"/>
                  <a:gd name="connsiteX57" fmla="*/ 198231 w 331788"/>
                  <a:gd name="connsiteY57" fmla="*/ 14248 h 311151"/>
                  <a:gd name="connsiteX58" fmla="*/ 212483 w 331788"/>
                  <a:gd name="connsiteY58" fmla="*/ 0 h 311151"/>
                  <a:gd name="connsiteX59" fmla="*/ 231917 w 331788"/>
                  <a:gd name="connsiteY59" fmla="*/ 0 h 311151"/>
                  <a:gd name="connsiteX60" fmla="*/ 246170 w 331788"/>
                  <a:gd name="connsiteY60" fmla="*/ 14248 h 311151"/>
                  <a:gd name="connsiteX61" fmla="*/ 246170 w 331788"/>
                  <a:gd name="connsiteY61" fmla="*/ 29791 h 311151"/>
                  <a:gd name="connsiteX62" fmla="*/ 268195 w 331788"/>
                  <a:gd name="connsiteY62" fmla="*/ 29791 h 311151"/>
                  <a:gd name="connsiteX63" fmla="*/ 288925 w 331788"/>
                  <a:gd name="connsiteY63" fmla="*/ 50516 h 311151"/>
                  <a:gd name="connsiteX64" fmla="*/ 288925 w 331788"/>
                  <a:gd name="connsiteY64" fmla="*/ 146366 h 311151"/>
                  <a:gd name="connsiteX65" fmla="*/ 286334 w 331788"/>
                  <a:gd name="connsiteY65" fmla="*/ 143775 h 311151"/>
                  <a:gd name="connsiteX66" fmla="*/ 250056 w 331788"/>
                  <a:gd name="connsiteY66" fmla="*/ 137299 h 311151"/>
                  <a:gd name="connsiteX67" fmla="*/ 215074 w 331788"/>
                  <a:gd name="connsiteY67" fmla="*/ 143775 h 311151"/>
                  <a:gd name="connsiteX68" fmla="*/ 185275 w 331788"/>
                  <a:gd name="connsiteY68" fmla="*/ 164500 h 311151"/>
                  <a:gd name="connsiteX69" fmla="*/ 165840 w 331788"/>
                  <a:gd name="connsiteY69" fmla="*/ 192996 h 311151"/>
                  <a:gd name="connsiteX70" fmla="*/ 158066 w 331788"/>
                  <a:gd name="connsiteY70" fmla="*/ 229264 h 311151"/>
                  <a:gd name="connsiteX71" fmla="*/ 163249 w 331788"/>
                  <a:gd name="connsiteY71" fmla="*/ 260350 h 311151"/>
                  <a:gd name="connsiteX72" fmla="*/ 22025 w 331788"/>
                  <a:gd name="connsiteY72" fmla="*/ 260350 h 311151"/>
                  <a:gd name="connsiteX73" fmla="*/ 0 w 331788"/>
                  <a:gd name="connsiteY73" fmla="*/ 238330 h 311151"/>
                  <a:gd name="connsiteX74" fmla="*/ 0 w 331788"/>
                  <a:gd name="connsiteY74" fmla="*/ 50516 h 311151"/>
                  <a:gd name="connsiteX75" fmla="*/ 22025 w 331788"/>
                  <a:gd name="connsiteY75" fmla="*/ 29791 h 311151"/>
                  <a:gd name="connsiteX76" fmla="*/ 44051 w 331788"/>
                  <a:gd name="connsiteY76" fmla="*/ 29791 h 311151"/>
                  <a:gd name="connsiteX77" fmla="*/ 44051 w 331788"/>
                  <a:gd name="connsiteY77" fmla="*/ 14248 h 311151"/>
                  <a:gd name="connsiteX78" fmla="*/ 58303 w 331788"/>
                  <a:gd name="connsiteY78" fmla="*/ 0 h 31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31788" h="311151">
                    <a:moveTo>
                      <a:pt x="249749" y="163513"/>
                    </a:moveTo>
                    <a:cubicBezTo>
                      <a:pt x="245874" y="163513"/>
                      <a:pt x="243291" y="167468"/>
                      <a:pt x="243291" y="171424"/>
                    </a:cubicBezTo>
                    <a:cubicBezTo>
                      <a:pt x="243291" y="171424"/>
                      <a:pt x="243291" y="171424"/>
                      <a:pt x="243291" y="218888"/>
                    </a:cubicBezTo>
                    <a:cubicBezTo>
                      <a:pt x="239417" y="221525"/>
                      <a:pt x="238125" y="225480"/>
                      <a:pt x="238125" y="229435"/>
                    </a:cubicBezTo>
                    <a:cubicBezTo>
                      <a:pt x="238125" y="236027"/>
                      <a:pt x="243291" y="241301"/>
                      <a:pt x="249749" y="241301"/>
                    </a:cubicBezTo>
                    <a:cubicBezTo>
                      <a:pt x="253624" y="241301"/>
                      <a:pt x="257498" y="239983"/>
                      <a:pt x="260081" y="236027"/>
                    </a:cubicBezTo>
                    <a:cubicBezTo>
                      <a:pt x="260081" y="236027"/>
                      <a:pt x="260081" y="236027"/>
                      <a:pt x="288495" y="236027"/>
                    </a:cubicBezTo>
                    <a:lnTo>
                      <a:pt x="307868" y="236027"/>
                    </a:lnTo>
                    <a:cubicBezTo>
                      <a:pt x="311742" y="236027"/>
                      <a:pt x="314325" y="233390"/>
                      <a:pt x="314325" y="229435"/>
                    </a:cubicBezTo>
                    <a:cubicBezTo>
                      <a:pt x="314325" y="225480"/>
                      <a:pt x="311742" y="221525"/>
                      <a:pt x="307868" y="221525"/>
                    </a:cubicBezTo>
                    <a:cubicBezTo>
                      <a:pt x="307868" y="221525"/>
                      <a:pt x="307868" y="221525"/>
                      <a:pt x="260081" y="221525"/>
                    </a:cubicBezTo>
                    <a:cubicBezTo>
                      <a:pt x="258790" y="221525"/>
                      <a:pt x="257498" y="220206"/>
                      <a:pt x="257498" y="218888"/>
                    </a:cubicBezTo>
                    <a:cubicBezTo>
                      <a:pt x="257498" y="218888"/>
                      <a:pt x="257498" y="218888"/>
                      <a:pt x="257498" y="171424"/>
                    </a:cubicBezTo>
                    <a:cubicBezTo>
                      <a:pt x="257498" y="167468"/>
                      <a:pt x="253624" y="163513"/>
                      <a:pt x="249749" y="163513"/>
                    </a:cubicBezTo>
                    <a:close/>
                    <a:moveTo>
                      <a:pt x="250178" y="147638"/>
                    </a:moveTo>
                    <a:cubicBezTo>
                      <a:pt x="264427" y="147638"/>
                      <a:pt x="277381" y="151531"/>
                      <a:pt x="289040" y="158020"/>
                    </a:cubicBezTo>
                    <a:cubicBezTo>
                      <a:pt x="314948" y="172295"/>
                      <a:pt x="331788" y="198249"/>
                      <a:pt x="331788" y="229395"/>
                    </a:cubicBezTo>
                    <a:cubicBezTo>
                      <a:pt x="331788" y="274815"/>
                      <a:pt x="295517" y="311151"/>
                      <a:pt x="250178" y="311151"/>
                    </a:cubicBezTo>
                    <a:cubicBezTo>
                      <a:pt x="216497" y="311151"/>
                      <a:pt x="186703" y="289090"/>
                      <a:pt x="175044" y="260540"/>
                    </a:cubicBezTo>
                    <a:cubicBezTo>
                      <a:pt x="171158" y="250158"/>
                      <a:pt x="169863" y="239776"/>
                      <a:pt x="169863" y="229395"/>
                    </a:cubicBezTo>
                    <a:cubicBezTo>
                      <a:pt x="169863" y="183974"/>
                      <a:pt x="206134" y="147638"/>
                      <a:pt x="250178" y="147638"/>
                    </a:cubicBezTo>
                    <a:close/>
                    <a:moveTo>
                      <a:pt x="22336" y="44450"/>
                    </a:moveTo>
                    <a:cubicBezTo>
                      <a:pt x="18459" y="44450"/>
                      <a:pt x="15875" y="47040"/>
                      <a:pt x="15875" y="49630"/>
                    </a:cubicBezTo>
                    <a:lnTo>
                      <a:pt x="15875" y="93663"/>
                    </a:lnTo>
                    <a:cubicBezTo>
                      <a:pt x="15875" y="93663"/>
                      <a:pt x="15875" y="93663"/>
                      <a:pt x="273050" y="93663"/>
                    </a:cubicBezTo>
                    <a:cubicBezTo>
                      <a:pt x="273050" y="93663"/>
                      <a:pt x="273050" y="93663"/>
                      <a:pt x="273050" y="49630"/>
                    </a:cubicBezTo>
                    <a:cubicBezTo>
                      <a:pt x="273050" y="47040"/>
                      <a:pt x="270466" y="44450"/>
                      <a:pt x="267881" y="44450"/>
                    </a:cubicBezTo>
                    <a:cubicBezTo>
                      <a:pt x="267881" y="44450"/>
                      <a:pt x="267881" y="44450"/>
                      <a:pt x="245911" y="44450"/>
                    </a:cubicBezTo>
                    <a:cubicBezTo>
                      <a:pt x="245911" y="44450"/>
                      <a:pt x="245911" y="44450"/>
                      <a:pt x="245911" y="53515"/>
                    </a:cubicBezTo>
                    <a:cubicBezTo>
                      <a:pt x="245911" y="61286"/>
                      <a:pt x="239449" y="67761"/>
                      <a:pt x="231695" y="67761"/>
                    </a:cubicBezTo>
                    <a:cubicBezTo>
                      <a:pt x="231695" y="67761"/>
                      <a:pt x="231695" y="67761"/>
                      <a:pt x="212310" y="67761"/>
                    </a:cubicBezTo>
                    <a:cubicBezTo>
                      <a:pt x="204556" y="67761"/>
                      <a:pt x="198094" y="61286"/>
                      <a:pt x="198094" y="53515"/>
                    </a:cubicBezTo>
                    <a:cubicBezTo>
                      <a:pt x="198094" y="53515"/>
                      <a:pt x="198094" y="53515"/>
                      <a:pt x="198094" y="44450"/>
                    </a:cubicBezTo>
                    <a:cubicBezTo>
                      <a:pt x="198094" y="44450"/>
                      <a:pt x="198094" y="44450"/>
                      <a:pt x="168370" y="44450"/>
                    </a:cubicBezTo>
                    <a:cubicBezTo>
                      <a:pt x="168370" y="44450"/>
                      <a:pt x="168370" y="44450"/>
                      <a:pt x="168370" y="53515"/>
                    </a:cubicBezTo>
                    <a:cubicBezTo>
                      <a:pt x="168370" y="61286"/>
                      <a:pt x="161909" y="67761"/>
                      <a:pt x="154155" y="67761"/>
                    </a:cubicBezTo>
                    <a:cubicBezTo>
                      <a:pt x="154155" y="67761"/>
                      <a:pt x="154155" y="67761"/>
                      <a:pt x="134770" y="67761"/>
                    </a:cubicBezTo>
                    <a:cubicBezTo>
                      <a:pt x="127016" y="67761"/>
                      <a:pt x="120554" y="61286"/>
                      <a:pt x="120554" y="53515"/>
                    </a:cubicBezTo>
                    <a:cubicBezTo>
                      <a:pt x="120554" y="53515"/>
                      <a:pt x="120554" y="53515"/>
                      <a:pt x="120554" y="44450"/>
                    </a:cubicBezTo>
                    <a:cubicBezTo>
                      <a:pt x="120554" y="44450"/>
                      <a:pt x="120554" y="44450"/>
                      <a:pt x="92123" y="44450"/>
                    </a:cubicBezTo>
                    <a:cubicBezTo>
                      <a:pt x="92123" y="44450"/>
                      <a:pt x="92123" y="44450"/>
                      <a:pt x="92123" y="53515"/>
                    </a:cubicBezTo>
                    <a:cubicBezTo>
                      <a:pt x="92123" y="61286"/>
                      <a:pt x="85661" y="67761"/>
                      <a:pt x="77907" y="67761"/>
                    </a:cubicBezTo>
                    <a:cubicBezTo>
                      <a:pt x="77907" y="67761"/>
                      <a:pt x="77907" y="67761"/>
                      <a:pt x="58522" y="67761"/>
                    </a:cubicBezTo>
                    <a:cubicBezTo>
                      <a:pt x="50768" y="67761"/>
                      <a:pt x="44306" y="61286"/>
                      <a:pt x="44306" y="53515"/>
                    </a:cubicBezTo>
                    <a:cubicBezTo>
                      <a:pt x="44306" y="53515"/>
                      <a:pt x="44306" y="53515"/>
                      <a:pt x="44306" y="44450"/>
                    </a:cubicBezTo>
                    <a:cubicBezTo>
                      <a:pt x="44306" y="44450"/>
                      <a:pt x="44306" y="44450"/>
                      <a:pt x="22336" y="44450"/>
                    </a:cubicBezTo>
                    <a:close/>
                    <a:moveTo>
                      <a:pt x="58303" y="0"/>
                    </a:moveTo>
                    <a:cubicBezTo>
                      <a:pt x="58303" y="0"/>
                      <a:pt x="58303" y="0"/>
                      <a:pt x="77737" y="0"/>
                    </a:cubicBezTo>
                    <a:cubicBezTo>
                      <a:pt x="85511" y="0"/>
                      <a:pt x="91989" y="6476"/>
                      <a:pt x="91989" y="14248"/>
                    </a:cubicBezTo>
                    <a:cubicBezTo>
                      <a:pt x="91989" y="14248"/>
                      <a:pt x="91989" y="14248"/>
                      <a:pt x="91989" y="29791"/>
                    </a:cubicBezTo>
                    <a:cubicBezTo>
                      <a:pt x="91989" y="29791"/>
                      <a:pt x="91989" y="29791"/>
                      <a:pt x="120493" y="29791"/>
                    </a:cubicBezTo>
                    <a:cubicBezTo>
                      <a:pt x="120493" y="29791"/>
                      <a:pt x="120493" y="29791"/>
                      <a:pt x="120493" y="14248"/>
                    </a:cubicBezTo>
                    <a:cubicBezTo>
                      <a:pt x="120493" y="6476"/>
                      <a:pt x="126971" y="0"/>
                      <a:pt x="134745" y="0"/>
                    </a:cubicBezTo>
                    <a:cubicBezTo>
                      <a:pt x="134745" y="0"/>
                      <a:pt x="134745" y="0"/>
                      <a:pt x="154179" y="0"/>
                    </a:cubicBezTo>
                    <a:cubicBezTo>
                      <a:pt x="161953" y="0"/>
                      <a:pt x="168431" y="6476"/>
                      <a:pt x="168431" y="14248"/>
                    </a:cubicBezTo>
                    <a:cubicBezTo>
                      <a:pt x="168431" y="14248"/>
                      <a:pt x="168431" y="14248"/>
                      <a:pt x="168431" y="29791"/>
                    </a:cubicBezTo>
                    <a:cubicBezTo>
                      <a:pt x="168431" y="29791"/>
                      <a:pt x="168431" y="29791"/>
                      <a:pt x="198231" y="29791"/>
                    </a:cubicBezTo>
                    <a:cubicBezTo>
                      <a:pt x="198231" y="29791"/>
                      <a:pt x="198231" y="29791"/>
                      <a:pt x="198231" y="14248"/>
                    </a:cubicBezTo>
                    <a:cubicBezTo>
                      <a:pt x="198231" y="6476"/>
                      <a:pt x="204709" y="0"/>
                      <a:pt x="212483" y="0"/>
                    </a:cubicBezTo>
                    <a:cubicBezTo>
                      <a:pt x="212483" y="0"/>
                      <a:pt x="212483" y="0"/>
                      <a:pt x="231917" y="0"/>
                    </a:cubicBezTo>
                    <a:cubicBezTo>
                      <a:pt x="239691" y="0"/>
                      <a:pt x="246170" y="6476"/>
                      <a:pt x="246170" y="14248"/>
                    </a:cubicBezTo>
                    <a:cubicBezTo>
                      <a:pt x="246170" y="14248"/>
                      <a:pt x="246170" y="14248"/>
                      <a:pt x="246170" y="29791"/>
                    </a:cubicBezTo>
                    <a:cubicBezTo>
                      <a:pt x="246170" y="29791"/>
                      <a:pt x="246170" y="29791"/>
                      <a:pt x="268195" y="29791"/>
                    </a:cubicBezTo>
                    <a:cubicBezTo>
                      <a:pt x="279856" y="29791"/>
                      <a:pt x="288925" y="38858"/>
                      <a:pt x="288925" y="50516"/>
                    </a:cubicBezTo>
                    <a:cubicBezTo>
                      <a:pt x="288925" y="50516"/>
                      <a:pt x="288925" y="50516"/>
                      <a:pt x="288925" y="146366"/>
                    </a:cubicBezTo>
                    <a:cubicBezTo>
                      <a:pt x="288925" y="145071"/>
                      <a:pt x="287630" y="145071"/>
                      <a:pt x="286334" y="143775"/>
                    </a:cubicBezTo>
                    <a:cubicBezTo>
                      <a:pt x="274673" y="139889"/>
                      <a:pt x="263013" y="137299"/>
                      <a:pt x="250056" y="137299"/>
                    </a:cubicBezTo>
                    <a:cubicBezTo>
                      <a:pt x="238396" y="137299"/>
                      <a:pt x="225439" y="139889"/>
                      <a:pt x="215074" y="143775"/>
                    </a:cubicBezTo>
                    <a:cubicBezTo>
                      <a:pt x="203413" y="148956"/>
                      <a:pt x="194344" y="155433"/>
                      <a:pt x="185275" y="164500"/>
                    </a:cubicBezTo>
                    <a:cubicBezTo>
                      <a:pt x="177501" y="172272"/>
                      <a:pt x="169727" y="182634"/>
                      <a:pt x="165840" y="192996"/>
                    </a:cubicBezTo>
                    <a:cubicBezTo>
                      <a:pt x="160658" y="204653"/>
                      <a:pt x="158066" y="216311"/>
                      <a:pt x="158066" y="229264"/>
                    </a:cubicBezTo>
                    <a:cubicBezTo>
                      <a:pt x="158066" y="239626"/>
                      <a:pt x="160658" y="249988"/>
                      <a:pt x="163249" y="260350"/>
                    </a:cubicBezTo>
                    <a:cubicBezTo>
                      <a:pt x="163249" y="260350"/>
                      <a:pt x="163249" y="260350"/>
                      <a:pt x="22025" y="260350"/>
                    </a:cubicBezTo>
                    <a:cubicBezTo>
                      <a:pt x="9069" y="260350"/>
                      <a:pt x="0" y="249988"/>
                      <a:pt x="0" y="238330"/>
                    </a:cubicBezTo>
                    <a:cubicBezTo>
                      <a:pt x="0" y="238330"/>
                      <a:pt x="0" y="238330"/>
                      <a:pt x="0" y="50516"/>
                    </a:cubicBezTo>
                    <a:cubicBezTo>
                      <a:pt x="0" y="38858"/>
                      <a:pt x="9069" y="29791"/>
                      <a:pt x="22025" y="29791"/>
                    </a:cubicBezTo>
                    <a:cubicBezTo>
                      <a:pt x="22025" y="29791"/>
                      <a:pt x="22025" y="29791"/>
                      <a:pt x="44051" y="29791"/>
                    </a:cubicBezTo>
                    <a:cubicBezTo>
                      <a:pt x="44051" y="29791"/>
                      <a:pt x="44051" y="29791"/>
                      <a:pt x="44051" y="14248"/>
                    </a:cubicBezTo>
                    <a:cubicBezTo>
                      <a:pt x="44051" y="6476"/>
                      <a:pt x="50529" y="0"/>
                      <a:pt x="58303" y="0"/>
                    </a:cubicBezTo>
                    <a:close/>
                  </a:path>
                </a:pathLst>
              </a:custGeom>
              <a:solidFill>
                <a:srgbClr val="E21D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9号-创粗黑" panose="02010600030101010101" pitchFamily="2" charset="-122"/>
                  <a:ea typeface="字魂59号-创粗黑" panose="02010600030101010101" pitchFamily="2" charset="-122"/>
                  <a:cs typeface="+mn-cs"/>
                </a:endParaRPr>
              </a:p>
            </p:txBody>
          </p:sp>
        </p:grpSp>
        <p:sp>
          <p:nvSpPr>
            <p:cNvPr id="72" name="文本框 71"/>
            <p:cNvSpPr txBox="1"/>
            <p:nvPr/>
          </p:nvSpPr>
          <p:spPr>
            <a:xfrm>
              <a:off x="9384" y="6825"/>
              <a:ext cx="2591" cy="430"/>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rgbClr val="E21D00"/>
                  </a:solidFill>
                  <a:effectLst/>
                  <a:uLnTx/>
                  <a:uFillTx/>
                  <a:latin typeface="思源黑体 CN Medium" panose="020B0600000000000000" pitchFamily="34" charset="-122"/>
                  <a:ea typeface="思源黑体 CN Medium" panose="020B0600000000000000" pitchFamily="34" charset="-122"/>
                  <a:cs typeface="思源黑体 CN Medium" panose="020B0600000000000000" pitchFamily="34" charset="-122"/>
                </a:rPr>
                <a:t>班级</a:t>
              </a:r>
            </a:p>
          </p:txBody>
        </p:sp>
      </p:grpSp>
      <p:grpSp>
        <p:nvGrpSpPr>
          <p:cNvPr id="7" name="组合 6"/>
          <p:cNvGrpSpPr/>
          <p:nvPr/>
        </p:nvGrpSpPr>
        <p:grpSpPr>
          <a:xfrm>
            <a:off x="9551670" y="72390"/>
            <a:ext cx="2159635" cy="1432560"/>
            <a:chOff x="15268" y="751"/>
            <a:chExt cx="3401" cy="2256"/>
          </a:xfrm>
        </p:grpSpPr>
        <p:pic>
          <p:nvPicPr>
            <p:cNvPr id="2" name="PA-102211" descr="图片包含 游戏机, 灯&#10;&#10;描述已自动生成"/>
            <p:cNvPicPr>
              <a:picLocks noChangeAspect="1"/>
            </p:cNvPicPr>
            <p:nvPr>
              <p:custDataLst>
                <p:tags r:id="rId1"/>
              </p:custDataLst>
            </p:nvPr>
          </p:nvPicPr>
          <p:blipFill>
            <a:blip r:embed="rId8" cstate="email">
              <a:extLst>
                <a:ext uri="{28A0092B-C50C-407E-A947-70E740481C1C}">
                  <a14:useLocalDpi xmlns:a14="http://schemas.microsoft.com/office/drawing/2010/main"/>
                </a:ext>
              </a:extLst>
            </a:blip>
            <a:stretch>
              <a:fillRect/>
            </a:stretch>
          </p:blipFill>
          <p:spPr>
            <a:xfrm flipH="1">
              <a:off x="15268" y="751"/>
              <a:ext cx="3189" cy="2256"/>
            </a:xfrm>
            <a:prstGeom prst="rect">
              <a:avLst/>
            </a:prstGeom>
          </p:spPr>
        </p:pic>
        <p:pic>
          <p:nvPicPr>
            <p:cNvPr id="6" name="PA-102211" descr="图片包含 游戏机, 灯&#10;&#10;描述已自动生成"/>
            <p:cNvPicPr>
              <a:picLocks noChangeAspect="1"/>
            </p:cNvPicPr>
            <p:nvPr>
              <p:custDataLst>
                <p:tags r:id="rId2"/>
              </p:custDataLst>
            </p:nvPr>
          </p:nvPicPr>
          <p:blipFill>
            <a:blip r:embed="rId9" cstate="email">
              <a:extLst>
                <a:ext uri="{28A0092B-C50C-407E-A947-70E740481C1C}">
                  <a14:useLocalDpi xmlns:a14="http://schemas.microsoft.com/office/drawing/2010/main"/>
                </a:ext>
              </a:extLst>
            </a:blip>
            <a:stretch>
              <a:fillRect/>
            </a:stretch>
          </p:blipFill>
          <p:spPr>
            <a:xfrm flipH="1">
              <a:off x="16969" y="1277"/>
              <a:ext cx="1700" cy="1203"/>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45" presetClass="entr" presetSubtype="0" fill="hold" grpId="0" nodeType="afterEffect">
                                  <p:stCondLst>
                                    <p:cond delay="0"/>
                                  </p:stCondLst>
                                  <p:iterate type="lt">
                                    <p:tmPct val="10000"/>
                                  </p:iterate>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anim calcmode="lin" valueType="num">
                                      <p:cBhvr>
                                        <p:cTn id="13" dur="500" fill="hold"/>
                                        <p:tgtEl>
                                          <p:spTgt spid="14"/>
                                        </p:tgtEl>
                                        <p:attrNameLst>
                                          <p:attrName>ppt_w</p:attrName>
                                        </p:attrNameLst>
                                      </p:cBhvr>
                                      <p:tavLst>
                                        <p:tav tm="0" fmla="#ppt_w*sin(2.5*pi*$)">
                                          <p:val>
                                            <p:fltVal val="0"/>
                                          </p:val>
                                        </p:tav>
                                        <p:tav tm="100000">
                                          <p:val>
                                            <p:fltVal val="1"/>
                                          </p:val>
                                        </p:tav>
                                      </p:tavLst>
                                    </p:anim>
                                    <p:anim calcmode="lin" valueType="num">
                                      <p:cBhvr>
                                        <p:cTn id="14" dur="500" fill="hold"/>
                                        <p:tgtEl>
                                          <p:spTgt spid="14"/>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1000" fill="hold"/>
                                        <p:tgtEl>
                                          <p:spTgt spid="20"/>
                                        </p:tgtEl>
                                        <p:attrNameLst>
                                          <p:attrName>ppt_y</p:attrName>
                                        </p:attrNameLst>
                                      </p:cBhvr>
                                      <p:tavLst>
                                        <p:tav tm="0">
                                          <p:val>
                                            <p:strVal val="#ppt_y+.1"/>
                                          </p:val>
                                        </p:tav>
                                        <p:tav tm="100000">
                                          <p:val>
                                            <p:strVal val="#ppt_y"/>
                                          </p:val>
                                        </p:tav>
                                      </p:tavLst>
                                    </p:anim>
                                  </p:childTnLst>
                                </p:cTn>
                              </p:par>
                              <p:par>
                                <p:cTn id="21" presetID="2" presetClass="entr" presetSubtype="4" fill="hold" nodeType="withEffect">
                                  <p:stCondLst>
                                    <p:cond delay="0"/>
                                  </p:stCondLst>
                                  <p:childTnLst>
                                    <p:set>
                                      <p:cBhvr>
                                        <p:cTn id="22" dur="2000" fill="hold">
                                          <p:stCondLst>
                                            <p:cond delay="0"/>
                                          </p:stCondLst>
                                        </p:cTn>
                                        <p:tgtEl>
                                          <p:spTgt spid="73"/>
                                        </p:tgtEl>
                                        <p:attrNameLst>
                                          <p:attrName>style.visibility</p:attrName>
                                        </p:attrNameLst>
                                      </p:cBhvr>
                                      <p:to>
                                        <p:strVal val="visible"/>
                                      </p:to>
                                    </p:set>
                                    <p:anim calcmode="lin" valueType="num">
                                      <p:cBhvr additive="base">
                                        <p:cTn id="23" dur="2000" fill="hold"/>
                                        <p:tgtEl>
                                          <p:spTgt spid="73"/>
                                        </p:tgtEl>
                                        <p:attrNameLst>
                                          <p:attrName>ppt_x</p:attrName>
                                        </p:attrNameLst>
                                      </p:cBhvr>
                                      <p:tavLst>
                                        <p:tav tm="0">
                                          <p:val>
                                            <p:strVal val="#ppt_x"/>
                                          </p:val>
                                        </p:tav>
                                        <p:tav tm="100000">
                                          <p:val>
                                            <p:strVal val="#ppt_x"/>
                                          </p:val>
                                        </p:tav>
                                      </p:tavLst>
                                    </p:anim>
                                    <p:anim calcmode="lin" valueType="num">
                                      <p:cBhvr additive="base">
                                        <p:cTn id="24" dur="20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5134929" y="1053465"/>
            <a:ext cx="1918970" cy="519430"/>
          </a:xfrm>
          <a:prstGeom prst="rect">
            <a:avLst/>
          </a:prstGeom>
        </p:spPr>
      </p:pic>
      <p:grpSp>
        <p:nvGrpSpPr>
          <p:cNvPr id="21" name="组合 20"/>
          <p:cNvGrpSpPr/>
          <p:nvPr/>
        </p:nvGrpSpPr>
        <p:grpSpPr>
          <a:xfrm>
            <a:off x="4290061" y="1913890"/>
            <a:ext cx="3608705" cy="885174"/>
            <a:chOff x="4188756" y="1772286"/>
            <a:chExt cx="3826865" cy="781920"/>
          </a:xfrm>
        </p:grpSpPr>
        <p:sp>
          <p:nvSpPr>
            <p:cNvPr id="22" name="矩形: 圆角 12"/>
            <p:cNvSpPr/>
            <p:nvPr/>
          </p:nvSpPr>
          <p:spPr>
            <a:xfrm>
              <a:off x="4188756" y="1772286"/>
              <a:ext cx="3826865" cy="781920"/>
            </a:xfrm>
            <a:prstGeom prst="roundRect">
              <a:avLst>
                <a:gd name="adj" fmla="val 50000"/>
              </a:avLst>
            </a:prstGeom>
            <a:solidFill>
              <a:srgbClr val="E51712"/>
            </a:solidFill>
            <a:ln w="38100">
              <a:solidFill>
                <a:schemeClr val="bg1"/>
              </a:solidFill>
            </a:ln>
            <a:effectLst>
              <a:glow rad="190500">
                <a:schemeClr val="bg1">
                  <a:alpha val="5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p:cNvSpPr txBox="1"/>
            <p:nvPr/>
          </p:nvSpPr>
          <p:spPr>
            <a:xfrm>
              <a:off x="4982635" y="1874384"/>
              <a:ext cx="2232706" cy="569903"/>
            </a:xfrm>
            <a:prstGeom prst="rect">
              <a:avLst/>
            </a:prstGeom>
            <a:noFill/>
          </p:spPr>
          <p:txBody>
            <a:bodyPr wrap="square" rtlCol="0">
              <a:spAutoFit/>
            </a:bodyPr>
            <a:lstStyle/>
            <a:p>
              <a:pPr algn="ctr"/>
              <a:r>
                <a:rPr lang="zh-CN" altLang="en-US" sz="3600" b="1">
                  <a:solidFill>
                    <a:schemeClr val="bg1"/>
                  </a:solidFill>
                  <a:latin typeface="微软雅黑" panose="020B0503020204020204" pitchFamily="34" charset="-122"/>
                  <a:ea typeface="微软雅黑" panose="020B0503020204020204" pitchFamily="34" charset="-122"/>
                </a:rPr>
                <a:t>第四部分</a:t>
              </a:r>
            </a:p>
          </p:txBody>
        </p:sp>
      </p:grpSp>
      <p:sp>
        <p:nvSpPr>
          <p:cNvPr id="24" name="文本框 23"/>
          <p:cNvSpPr txBox="1"/>
          <p:nvPr/>
        </p:nvSpPr>
        <p:spPr>
          <a:xfrm>
            <a:off x="902018" y="3213735"/>
            <a:ext cx="10384790" cy="850900"/>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ctr">
              <a:lnSpc>
                <a:spcPct val="130000"/>
              </a:lnSpc>
            </a:pPr>
            <a:r>
              <a:rPr lang="zh-CN" altLang="en-US" sz="3800">
                <a:solidFill>
                  <a:srgbClr val="E51712"/>
                </a:solidFill>
              </a:rPr>
              <a:t>做艰苦奋斗、无私奉献的模范</a:t>
            </a:r>
          </a:p>
        </p:txBody>
      </p:sp>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6" y="5432940"/>
            <a:ext cx="12191999" cy="1409699"/>
          </a:xfrm>
          <a:prstGeom prst="rect">
            <a:avLst/>
          </a:prstGeom>
        </p:spPr>
      </p:pic>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pic>
        <p:nvPicPr>
          <p:cNvPr id="2" name="PA-102211"/>
          <p:cNvPicPr>
            <a:picLocks noChangeAspect="1"/>
          </p:cNvPicPr>
          <p:nvPr>
            <p:custDataLst>
              <p:tags r:id="rId1"/>
            </p:custDataLst>
          </p:nvPr>
        </p:nvPicPr>
        <p:blipFill>
          <a:blip r:embed="rId7" cstate="email">
            <a:extLst>
              <a:ext uri="{28A0092B-C50C-407E-A947-70E740481C1C}">
                <a14:useLocalDpi xmlns:a14="http://schemas.microsoft.com/office/drawing/2010/main"/>
              </a:ext>
            </a:extLst>
          </a:blip>
          <a:stretch>
            <a:fillRect/>
          </a:stretch>
        </p:blipFill>
        <p:spPr>
          <a:xfrm flipH="1">
            <a:off x="9479783" y="764955"/>
            <a:ext cx="2025232" cy="143232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9" presetClass="entr" presetSubtype="0" decel="100000" fill="hold" grpId="0" nodeType="withEffect">
                                  <p:stCondLst>
                                    <p:cond delay="750"/>
                                  </p:stCondLst>
                                  <p:iterate type="lt">
                                    <p:tmPct val="10000"/>
                                  </p:iterate>
                                  <p:childTnLst>
                                    <p:set>
                                      <p:cBhvr>
                                        <p:cTn id="16" dur="1" fill="hold">
                                          <p:stCondLst>
                                            <p:cond delay="0"/>
                                          </p:stCondLst>
                                        </p:cTn>
                                        <p:tgtEl>
                                          <p:spTgt spid="24"/>
                                        </p:tgtEl>
                                        <p:attrNameLst>
                                          <p:attrName>style.visibility</p:attrName>
                                        </p:attrNameLst>
                                      </p:cBhvr>
                                      <p:to>
                                        <p:strVal val="visible"/>
                                      </p:to>
                                    </p:set>
                                    <p:anim calcmode="lin" valueType="num">
                                      <p:cBhvr>
                                        <p:cTn id="17" dur="750" fill="hold"/>
                                        <p:tgtEl>
                                          <p:spTgt spid="24"/>
                                        </p:tgtEl>
                                        <p:attrNameLst>
                                          <p:attrName>ppt_w</p:attrName>
                                        </p:attrNameLst>
                                      </p:cBhvr>
                                      <p:tavLst>
                                        <p:tav tm="0">
                                          <p:val>
                                            <p:fltVal val="0"/>
                                          </p:val>
                                        </p:tav>
                                        <p:tav tm="100000">
                                          <p:val>
                                            <p:strVal val="#ppt_w"/>
                                          </p:val>
                                        </p:tav>
                                      </p:tavLst>
                                    </p:anim>
                                    <p:anim calcmode="lin" valueType="num">
                                      <p:cBhvr>
                                        <p:cTn id="18" dur="750" fill="hold"/>
                                        <p:tgtEl>
                                          <p:spTgt spid="24"/>
                                        </p:tgtEl>
                                        <p:attrNameLst>
                                          <p:attrName>ppt_h</p:attrName>
                                        </p:attrNameLst>
                                      </p:cBhvr>
                                      <p:tavLst>
                                        <p:tav tm="0">
                                          <p:val>
                                            <p:fltVal val="0"/>
                                          </p:val>
                                        </p:tav>
                                        <p:tav tm="100000">
                                          <p:val>
                                            <p:strVal val="#ppt_h"/>
                                          </p:val>
                                        </p:tav>
                                      </p:tavLst>
                                    </p:anim>
                                    <p:anim calcmode="lin" valueType="num">
                                      <p:cBhvr>
                                        <p:cTn id="19" dur="750" fill="hold"/>
                                        <p:tgtEl>
                                          <p:spTgt spid="24"/>
                                        </p:tgtEl>
                                        <p:attrNameLst>
                                          <p:attrName>style.rotation</p:attrName>
                                        </p:attrNameLst>
                                      </p:cBhvr>
                                      <p:tavLst>
                                        <p:tav tm="0">
                                          <p:val>
                                            <p:fltVal val="360"/>
                                          </p:val>
                                        </p:tav>
                                        <p:tav tm="100000">
                                          <p:val>
                                            <p:fltVal val="0"/>
                                          </p:val>
                                        </p:tav>
                                      </p:tavLst>
                                    </p:anim>
                                    <p:animEffect transition="in" filter="fade">
                                      <p:cBhvr>
                                        <p:cTn id="20" dur="750"/>
                                        <p:tgtEl>
                                          <p:spTgt spid="24"/>
                                        </p:tgtEl>
                                      </p:cBhvr>
                                    </p:animEffect>
                                  </p:childTnLst>
                                </p:cTn>
                              </p:par>
                            </p:childTnLst>
                          </p:cTn>
                        </p:par>
                        <p:par>
                          <p:cTn id="21" fill="hold" nodeType="afterGroup">
                            <p:stCondLst>
                              <p:cond delay="1500"/>
                            </p:stCondLst>
                            <p:childTnLst>
                              <p:par>
                                <p:cTn id="22" presetID="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66445" y="1485900"/>
            <a:ext cx="10351135" cy="3784600"/>
          </a:xfrm>
          <a:prstGeom prst="rect">
            <a:avLst/>
          </a:prstGeom>
        </p:spPr>
        <p:txBody>
          <a:bodyPr wrap="square">
            <a:spAutoFit/>
          </a:bodyPr>
          <a:lstStyle/>
          <a:p>
            <a:pPr algn="just">
              <a:lnSpc>
                <a:spcPct val="200000"/>
              </a:lnSpc>
            </a:pPr>
            <a:r>
              <a:rPr lang="en-US" sz="1500" b="1">
                <a:solidFill>
                  <a:schemeClr val="tx1">
                    <a:lumMod val="65000"/>
                    <a:lumOff val="35000"/>
                  </a:schemeClr>
                </a:solidFill>
                <a:latin typeface="思源黑体 CN Light" panose="020B0300000000000000" charset="-122"/>
                <a:ea typeface="思源黑体 CN Light" panose="020B0300000000000000" charset="-122"/>
              </a:rPr>
              <a:t>     </a:t>
            </a:r>
            <a:r>
              <a:rPr lang="en-US" sz="1500" b="1">
                <a:solidFill>
                  <a:srgbClr val="FF0000"/>
                </a:solidFill>
                <a:latin typeface="思源黑体 CN Light" panose="020B0300000000000000" charset="-122"/>
                <a:ea typeface="思源黑体 CN Light" panose="020B0300000000000000" charset="-122"/>
              </a:rPr>
              <a:t>奋斗是青春最亮丽的底色，奉献是青年最美丽的样子</a:t>
            </a:r>
            <a:r>
              <a:rPr lang="en-US" sz="1500" b="1">
                <a:solidFill>
                  <a:schemeClr val="tx1">
                    <a:lumMod val="65000"/>
                    <a:lumOff val="35000"/>
                  </a:schemeClr>
                </a:solidFill>
                <a:latin typeface="思源黑体 CN Light" panose="020B0300000000000000" charset="-122"/>
                <a:ea typeface="思源黑体 CN Light" panose="020B0300000000000000" charset="-122"/>
              </a:rPr>
              <a:t>。习近平总书记指出：“无数人生成功的事实表明，青年时代，选择吃苦也就选择了收获，选择奉献也就选择了高尚。”无论是东数西算、西电东送、川藏铁路等战略工程现场的默默奉献，还是“祝融”“羲和”“天和”等科技攻关岗位的奋力登攀，亦或是面对疫情防控、抢险救灾等急难险重任务的冲锋在前，均展现出新时代青年自信自强、刚健有为的精神风貌，亦成为“奋斗的青春最美丽”的生动写照。</a:t>
            </a:r>
          </a:p>
          <a:p>
            <a:pPr algn="just">
              <a:lnSpc>
                <a:spcPct val="200000"/>
              </a:lnSpc>
            </a:pPr>
            <a:r>
              <a:rPr lang="en-US" sz="1500" b="1">
                <a:solidFill>
                  <a:schemeClr val="tx1">
                    <a:lumMod val="65000"/>
                    <a:lumOff val="35000"/>
                  </a:schemeClr>
                </a:solidFill>
                <a:latin typeface="思源黑体 CN Light" panose="020B0300000000000000" charset="-122"/>
                <a:ea typeface="思源黑体 CN Light" panose="020B0300000000000000" charset="-122"/>
              </a:rPr>
              <a:t>　　青春需要在艰苦奋斗中不断磨砺，青年需要在艰苦奋斗中历练本领。温室里长不出参天大树，“躺平”也绝对成不了栋梁之才。广大团员青年唯有用脚步丈量祖国大地，用眼睛发现中国精神，用耳朵倾听人民呼声，用内心感应时代脉搏，把对祖国血浓于水、与人民同呼吸共命运的情感贯穿学业全过程、融汇在事业追求中，才能当好伟大理想的追梦人、做好伟大事业的生力军。</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069830" y="5013960"/>
            <a:ext cx="2105025" cy="1313815"/>
          </a:xfrm>
          <a:prstGeom prst="rect">
            <a:avLst/>
          </a:prstGeom>
        </p:spPr>
      </p:pic>
      <p:sp>
        <p:nvSpPr>
          <p:cNvPr id="3" name="文本框 2"/>
          <p:cNvSpPr txBox="1"/>
          <p:nvPr/>
        </p:nvSpPr>
        <p:spPr>
          <a:xfrm>
            <a:off x="1342390" y="548640"/>
            <a:ext cx="8837930" cy="337185"/>
          </a:xfrm>
          <a:prstGeom prst="rect">
            <a:avLst/>
          </a:prstGeom>
          <a:noFill/>
        </p:spPr>
        <p:txBody>
          <a:bodyPr wrap="square" rtlCol="0">
            <a:spAutoFit/>
          </a:bodyPr>
          <a:lstStyle>
            <a:defPPr>
              <a:defRPr lang="zh-CN"/>
            </a:defPPr>
            <a:lvl1pPr>
              <a:defRPr sz="3600">
                <a:solidFill>
                  <a:srgbClr val="FF0000"/>
                </a:solidFill>
                <a:latin typeface="方正兰亭粗黑简体" panose="02000000000000000000" pitchFamily="2" charset="-122"/>
                <a:ea typeface="方正兰亭粗黑简体" panose="02000000000000000000" pitchFamily="2" charset="-122"/>
              </a:defRPr>
            </a:lvl1pPr>
          </a:lstStyle>
          <a:p>
            <a:pPr algn="dist"/>
            <a:r>
              <a:rPr sz="1600">
                <a:solidFill>
                  <a:schemeClr val="bg1"/>
                </a:solidFill>
                <a:latin typeface="思源黑体 CN Medium" panose="020B0600000000000000" pitchFamily="34" charset="-122"/>
                <a:ea typeface="思源黑体 CN Medium" panose="020B0600000000000000" pitchFamily="34" charset="-122"/>
              </a:rPr>
              <a:t>做艰苦奋斗、无私奉献的模范</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5134929" y="1053465"/>
            <a:ext cx="1918970" cy="519430"/>
          </a:xfrm>
          <a:prstGeom prst="rect">
            <a:avLst/>
          </a:prstGeom>
        </p:spPr>
      </p:pic>
      <p:grpSp>
        <p:nvGrpSpPr>
          <p:cNvPr id="21" name="组合 20"/>
          <p:cNvGrpSpPr/>
          <p:nvPr/>
        </p:nvGrpSpPr>
        <p:grpSpPr>
          <a:xfrm>
            <a:off x="4290061" y="1913890"/>
            <a:ext cx="3608705" cy="885174"/>
            <a:chOff x="4188756" y="1772286"/>
            <a:chExt cx="3826865" cy="781920"/>
          </a:xfrm>
        </p:grpSpPr>
        <p:sp>
          <p:nvSpPr>
            <p:cNvPr id="22" name="矩形: 圆角 12"/>
            <p:cNvSpPr/>
            <p:nvPr/>
          </p:nvSpPr>
          <p:spPr>
            <a:xfrm>
              <a:off x="4188756" y="1772286"/>
              <a:ext cx="3826865" cy="781920"/>
            </a:xfrm>
            <a:prstGeom prst="roundRect">
              <a:avLst>
                <a:gd name="adj" fmla="val 50000"/>
              </a:avLst>
            </a:prstGeom>
            <a:solidFill>
              <a:srgbClr val="E51712"/>
            </a:solidFill>
            <a:ln w="38100">
              <a:solidFill>
                <a:schemeClr val="bg1"/>
              </a:solidFill>
            </a:ln>
            <a:effectLst>
              <a:glow rad="190500">
                <a:schemeClr val="bg1">
                  <a:alpha val="5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p:cNvSpPr txBox="1"/>
            <p:nvPr/>
          </p:nvSpPr>
          <p:spPr>
            <a:xfrm>
              <a:off x="4982635" y="1874384"/>
              <a:ext cx="2232706" cy="569903"/>
            </a:xfrm>
            <a:prstGeom prst="rect">
              <a:avLst/>
            </a:prstGeom>
            <a:noFill/>
          </p:spPr>
          <p:txBody>
            <a:bodyPr wrap="square" rtlCol="0">
              <a:spAutoFit/>
            </a:bodyPr>
            <a:lstStyle/>
            <a:p>
              <a:pPr algn="ctr"/>
              <a:r>
                <a:rPr lang="zh-CN" altLang="en-US" sz="3600" b="1">
                  <a:solidFill>
                    <a:schemeClr val="bg1"/>
                  </a:solidFill>
                  <a:latin typeface="微软雅黑" panose="020B0503020204020204" pitchFamily="34" charset="-122"/>
                  <a:ea typeface="微软雅黑" panose="020B0503020204020204" pitchFamily="34" charset="-122"/>
                </a:rPr>
                <a:t>第五部分</a:t>
              </a:r>
            </a:p>
          </p:txBody>
        </p:sp>
      </p:grpSp>
      <p:sp>
        <p:nvSpPr>
          <p:cNvPr id="24" name="文本框 23"/>
          <p:cNvSpPr txBox="1"/>
          <p:nvPr/>
        </p:nvSpPr>
        <p:spPr>
          <a:xfrm>
            <a:off x="902018" y="3213735"/>
            <a:ext cx="10384790" cy="850900"/>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ctr">
              <a:lnSpc>
                <a:spcPct val="130000"/>
              </a:lnSpc>
            </a:pPr>
            <a:r>
              <a:rPr lang="zh-CN" altLang="en-US" sz="3800">
                <a:solidFill>
                  <a:srgbClr val="E51712"/>
                </a:solidFill>
              </a:rPr>
              <a:t>做崇德向善、严守纪律的模范</a:t>
            </a:r>
          </a:p>
        </p:txBody>
      </p:sp>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6" y="5432940"/>
            <a:ext cx="12191999" cy="1409699"/>
          </a:xfrm>
          <a:prstGeom prst="rect">
            <a:avLst/>
          </a:prstGeom>
        </p:spPr>
      </p:pic>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pic>
        <p:nvPicPr>
          <p:cNvPr id="2" name="PA-102211"/>
          <p:cNvPicPr>
            <a:picLocks noChangeAspect="1"/>
          </p:cNvPicPr>
          <p:nvPr>
            <p:custDataLst>
              <p:tags r:id="rId1"/>
            </p:custDataLst>
          </p:nvPr>
        </p:nvPicPr>
        <p:blipFill>
          <a:blip r:embed="rId7" cstate="email">
            <a:extLst>
              <a:ext uri="{28A0092B-C50C-407E-A947-70E740481C1C}">
                <a14:useLocalDpi xmlns:a14="http://schemas.microsoft.com/office/drawing/2010/main"/>
              </a:ext>
            </a:extLst>
          </a:blip>
          <a:stretch>
            <a:fillRect/>
          </a:stretch>
        </p:blipFill>
        <p:spPr>
          <a:xfrm flipH="1">
            <a:off x="9479783" y="764955"/>
            <a:ext cx="2025232" cy="143232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9" presetClass="entr" presetSubtype="0" decel="100000" fill="hold" grpId="0" nodeType="withEffect">
                                  <p:stCondLst>
                                    <p:cond delay="750"/>
                                  </p:stCondLst>
                                  <p:iterate type="lt">
                                    <p:tmPct val="10000"/>
                                  </p:iterate>
                                  <p:childTnLst>
                                    <p:set>
                                      <p:cBhvr>
                                        <p:cTn id="16" dur="1" fill="hold">
                                          <p:stCondLst>
                                            <p:cond delay="0"/>
                                          </p:stCondLst>
                                        </p:cTn>
                                        <p:tgtEl>
                                          <p:spTgt spid="24"/>
                                        </p:tgtEl>
                                        <p:attrNameLst>
                                          <p:attrName>style.visibility</p:attrName>
                                        </p:attrNameLst>
                                      </p:cBhvr>
                                      <p:to>
                                        <p:strVal val="visible"/>
                                      </p:to>
                                    </p:set>
                                    <p:anim calcmode="lin" valueType="num">
                                      <p:cBhvr>
                                        <p:cTn id="17" dur="750" fill="hold"/>
                                        <p:tgtEl>
                                          <p:spTgt spid="24"/>
                                        </p:tgtEl>
                                        <p:attrNameLst>
                                          <p:attrName>ppt_w</p:attrName>
                                        </p:attrNameLst>
                                      </p:cBhvr>
                                      <p:tavLst>
                                        <p:tav tm="0">
                                          <p:val>
                                            <p:fltVal val="0"/>
                                          </p:val>
                                        </p:tav>
                                        <p:tav tm="100000">
                                          <p:val>
                                            <p:strVal val="#ppt_w"/>
                                          </p:val>
                                        </p:tav>
                                      </p:tavLst>
                                    </p:anim>
                                    <p:anim calcmode="lin" valueType="num">
                                      <p:cBhvr>
                                        <p:cTn id="18" dur="750" fill="hold"/>
                                        <p:tgtEl>
                                          <p:spTgt spid="24"/>
                                        </p:tgtEl>
                                        <p:attrNameLst>
                                          <p:attrName>ppt_h</p:attrName>
                                        </p:attrNameLst>
                                      </p:cBhvr>
                                      <p:tavLst>
                                        <p:tav tm="0">
                                          <p:val>
                                            <p:fltVal val="0"/>
                                          </p:val>
                                        </p:tav>
                                        <p:tav tm="100000">
                                          <p:val>
                                            <p:strVal val="#ppt_h"/>
                                          </p:val>
                                        </p:tav>
                                      </p:tavLst>
                                    </p:anim>
                                    <p:anim calcmode="lin" valueType="num">
                                      <p:cBhvr>
                                        <p:cTn id="19" dur="750" fill="hold"/>
                                        <p:tgtEl>
                                          <p:spTgt spid="24"/>
                                        </p:tgtEl>
                                        <p:attrNameLst>
                                          <p:attrName>style.rotation</p:attrName>
                                        </p:attrNameLst>
                                      </p:cBhvr>
                                      <p:tavLst>
                                        <p:tav tm="0">
                                          <p:val>
                                            <p:fltVal val="360"/>
                                          </p:val>
                                        </p:tav>
                                        <p:tav tm="100000">
                                          <p:val>
                                            <p:fltVal val="0"/>
                                          </p:val>
                                        </p:tav>
                                      </p:tavLst>
                                    </p:anim>
                                    <p:animEffect transition="in" filter="fade">
                                      <p:cBhvr>
                                        <p:cTn id="20" dur="750"/>
                                        <p:tgtEl>
                                          <p:spTgt spid="24"/>
                                        </p:tgtEl>
                                      </p:cBhvr>
                                    </p:animEffect>
                                  </p:childTnLst>
                                </p:cTn>
                              </p:par>
                            </p:childTnLst>
                          </p:cTn>
                        </p:par>
                        <p:par>
                          <p:cTn id="21" fill="hold" nodeType="afterGroup">
                            <p:stCondLst>
                              <p:cond delay="1500"/>
                            </p:stCondLst>
                            <p:childTnLst>
                              <p:par>
                                <p:cTn id="22" presetID="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66445" y="1270635"/>
            <a:ext cx="8047355" cy="4965065"/>
          </a:xfrm>
          <a:prstGeom prst="rect">
            <a:avLst/>
          </a:prstGeom>
        </p:spPr>
        <p:txBody>
          <a:bodyPr wrap="square">
            <a:spAutoFit/>
          </a:bodyPr>
          <a:lstStyle/>
          <a:p>
            <a:pPr algn="just">
              <a:lnSpc>
                <a:spcPct val="180000"/>
              </a:lnSpc>
            </a:pPr>
            <a:r>
              <a:rPr lang="en-US" altLang="zh-CN" sz="1600" b="1">
                <a:solidFill>
                  <a:schemeClr val="tx1">
                    <a:lumMod val="65000"/>
                    <a:lumOff val="35000"/>
                  </a:schemeClr>
                </a:solidFill>
                <a:latin typeface="思源黑体 CN Light" panose="020B0300000000000000" charset="-122"/>
                <a:ea typeface="思源黑体 CN Light" panose="020B0300000000000000" charset="-122"/>
                <a:sym typeface="+mn-ea"/>
              </a:rPr>
              <a:t>         </a:t>
            </a:r>
            <a:r>
              <a:rPr sz="1600" b="1">
                <a:solidFill>
                  <a:schemeClr val="tx1">
                    <a:lumMod val="65000"/>
                    <a:lumOff val="35000"/>
                  </a:schemeClr>
                </a:solidFill>
                <a:latin typeface="思源黑体 CN Light" panose="020B0300000000000000" charset="-122"/>
                <a:ea typeface="思源黑体 CN Light" panose="020B0300000000000000" charset="-122"/>
              </a:rPr>
              <a:t>中华民族历来推崇立德固本，修身正行。欲事立，须德立，青年唯有树立正确的道德认知，不断修身立德，打牢道德根基，才能在人生道路上走得更正、走得更远。习近平总书记强调：“青年是引风气之先的社会力量。一个民族的文明素养很大程度上体现在青年一代的道德水准和精神风貌上。”广大青年是否崇德向善，不仅是个人的选择问题，还关乎整个社会是否风清气正、朝气蓬勃。</a:t>
            </a:r>
          </a:p>
          <a:p>
            <a:pPr algn="just">
              <a:lnSpc>
                <a:spcPct val="180000"/>
              </a:lnSpc>
            </a:pPr>
            <a:r>
              <a:rPr sz="1600" b="1">
                <a:solidFill>
                  <a:schemeClr val="tx1">
                    <a:lumMod val="65000"/>
                    <a:lumOff val="35000"/>
                  </a:schemeClr>
                </a:solidFill>
                <a:latin typeface="思源黑体 CN Light" panose="020B0300000000000000" charset="-122"/>
                <a:ea typeface="思源黑体 CN Light" panose="020B0300000000000000" charset="-122"/>
              </a:rPr>
              <a:t>　　青年处在价值观形成和确立的时期，抓好这一时期的价值观养成十分重要。广大团员青年要自觉扣好人生第一粒扣子，带头加强品德修养，既要锤炼个人品德，做好小事、管好小节，也要遵守社会公德，涵养热爱祖国和人民的大德。畏则不敢肆而德以成，崇德向善者，往往对纪律的重要性也有深刻的理解，始终保持严守纪律、维护纪律的高度自觉，清清白白做人、干干净净做事。团员青年修身立德，要把守纪律讲规矩摆在更加重要的位置，严格履行团员义务，矢志追求更有高度、更有境界、更有品位的人生。</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47534" y="1845945"/>
            <a:ext cx="2068195" cy="3681730"/>
          </a:xfrm>
          <a:prstGeom prst="rect">
            <a:avLst/>
          </a:prstGeom>
        </p:spPr>
      </p:pic>
      <p:sp>
        <p:nvSpPr>
          <p:cNvPr id="4" name="文本框 3"/>
          <p:cNvSpPr txBox="1"/>
          <p:nvPr/>
        </p:nvSpPr>
        <p:spPr>
          <a:xfrm>
            <a:off x="1342390" y="548640"/>
            <a:ext cx="8837930" cy="337185"/>
          </a:xfrm>
          <a:prstGeom prst="rect">
            <a:avLst/>
          </a:prstGeom>
          <a:noFill/>
        </p:spPr>
        <p:txBody>
          <a:bodyPr wrap="square" rtlCol="0">
            <a:spAutoFit/>
          </a:bodyPr>
          <a:lstStyle>
            <a:defPPr>
              <a:defRPr lang="zh-CN"/>
            </a:defPPr>
            <a:lvl1pPr>
              <a:defRPr sz="3600">
                <a:solidFill>
                  <a:srgbClr val="FF0000"/>
                </a:solidFill>
                <a:latin typeface="方正兰亭粗黑简体" panose="02000000000000000000" pitchFamily="2" charset="-122"/>
                <a:ea typeface="方正兰亭粗黑简体" panose="02000000000000000000" pitchFamily="2" charset="-122"/>
              </a:defRPr>
            </a:lvl1pPr>
          </a:lstStyle>
          <a:p>
            <a:pPr algn="dist"/>
            <a:r>
              <a:rPr sz="1600">
                <a:solidFill>
                  <a:schemeClr val="bg1"/>
                </a:solidFill>
                <a:latin typeface="思源黑体 CN Medium" panose="020B0600000000000000" pitchFamily="34" charset="-122"/>
                <a:ea typeface="思源黑体 CN Medium" panose="020B0600000000000000" pitchFamily="34" charset="-122"/>
              </a:rPr>
              <a:t>做崇德向善、严守纪律的模范</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50722"/>
            <a:ext cx="12190412" cy="65713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9977" tIns="0" rIns="179977" bIns="0" anchor="ctr"/>
          <a:lstStyle/>
          <a:p>
            <a:pPr algn="ctr" defTabSz="914309">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3049"/>
            <a:ext cx="12190412" cy="7751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309">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494" y="3921752"/>
            <a:ext cx="6905510" cy="1692551"/>
          </a:xfrm>
          <a:prstGeom prst="rect">
            <a:avLst/>
          </a:prstGeom>
          <a:noFill/>
          <a:ln w="25400" cap="flat" cmpd="sng" algn="ctr">
            <a:noFill/>
            <a:prstDash val="solid"/>
          </a:ln>
          <a:effectLst/>
        </p:spPr>
        <p:txBody>
          <a:bodyPr rtlCol="0" anchor="ctr"/>
          <a:lstStyle/>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57001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332832" y="1092771"/>
            <a:ext cx="9543794" cy="5765575"/>
          </a:xfrm>
          <a:prstGeom prst="rect">
            <a:avLst/>
          </a:prstGeom>
          <a:solidFill>
            <a:schemeClr val="bg1">
              <a:alpha val="75000"/>
            </a:schemeClr>
          </a:solidFill>
          <a:ln w="63500">
            <a:solidFill>
              <a:srgbClr val="E72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134870" y="1773555"/>
            <a:ext cx="8077200" cy="3338195"/>
          </a:xfrm>
          <a:prstGeom prst="rect">
            <a:avLst/>
          </a:prstGeom>
        </p:spPr>
        <p:txBody>
          <a:bodyPr wrap="square">
            <a:spAutoFit/>
          </a:bodyPr>
          <a:lstStyle/>
          <a:p>
            <a:pPr algn="just">
              <a:lnSpc>
                <a:spcPct val="160000"/>
              </a:lnSpc>
            </a:pPr>
            <a:r>
              <a:rPr sz="2200">
                <a:latin typeface="思源黑体 CN Normal" panose="020B0400000000000000" charset="-122"/>
                <a:ea typeface="思源黑体 CN Normal" panose="020B0400000000000000" charset="-122"/>
                <a:cs typeface="思源黑体 CN Normal" panose="020B0400000000000000" charset="-122"/>
              </a:rPr>
              <a:t>5月10日，习近平总书记在庆祝中国共产主义青年团成立100周年大会上发表重要讲话，他勉励新时代的广大共青团员，做理想远大、信念坚定的模范，做刻苦学习、锐意创新的模范，做敢于斗争、善于斗争的模范，做艰苦奋斗、无私奉献的模范，做崇德向善、严守纪律的模范。这不仅对新时代团员青年寄予了深情厚望，也为广大团员青年指明了前进道路和努力方向。</a:t>
            </a:r>
          </a:p>
        </p:txBody>
      </p:sp>
      <p:sp>
        <p:nvSpPr>
          <p:cNvPr id="11" name="矩形: 圆角 2"/>
          <p:cNvSpPr/>
          <p:nvPr/>
        </p:nvSpPr>
        <p:spPr>
          <a:xfrm>
            <a:off x="4394950" y="642831"/>
            <a:ext cx="3419555" cy="899883"/>
          </a:xfrm>
          <a:prstGeom prst="roundRect">
            <a:avLst>
              <a:gd name="adj" fmla="val 50000"/>
            </a:avLst>
          </a:prstGeom>
          <a:gradFill>
            <a:gsLst>
              <a:gs pos="0">
                <a:srgbClr val="FF0000"/>
              </a:gs>
              <a:gs pos="100000">
                <a:srgbClr val="C00000"/>
              </a:gs>
            </a:gsLst>
            <a:lin ang="2700000" scaled="0"/>
          </a:gradFill>
          <a:ln w="63500">
            <a:solidFill>
              <a:srgbClr val="FFFD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5302533" y="800423"/>
            <a:ext cx="1591692" cy="584699"/>
            <a:chOff x="362383" y="643610"/>
            <a:chExt cx="1591899" cy="584775"/>
          </a:xfrm>
        </p:grpSpPr>
        <p:sp>
          <p:nvSpPr>
            <p:cNvPr id="14" name="Freeform 5"/>
            <p:cNvSpPr>
              <a:spLocks noChangeAspect="1"/>
            </p:cNvSpPr>
            <p:nvPr/>
          </p:nvSpPr>
          <p:spPr bwMode="auto">
            <a:xfrm>
              <a:off x="362383" y="694444"/>
              <a:ext cx="432219" cy="43200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gradFill flip="none" rotWithShape="1">
              <a:gsLst>
                <a:gs pos="0">
                  <a:srgbClr val="FFFDF8"/>
                </a:gs>
                <a:gs pos="100000">
                  <a:srgbClr val="FFFDF8"/>
                </a:gs>
                <a:gs pos="55000">
                  <a:srgbClr val="FFFF00">
                    <a:tint val="23500"/>
                    <a:satMod val="160000"/>
                  </a:srgbClr>
                </a:gs>
              </a:gsLst>
              <a:lin ang="5400000" scaled="1"/>
            </a:gradFill>
            <a:ln>
              <a:noFill/>
            </a:ln>
            <a:effectLst>
              <a:outerShdw blurRad="50800" dist="38100" dir="5400000" algn="t" rotWithShape="0">
                <a:prstClr val="black">
                  <a:alpha val="40000"/>
                </a:prstClr>
              </a:outerShdw>
            </a:effectLst>
          </p:spPr>
          <p:txBody>
            <a:bodyPr vert="horz" wrap="square" lIns="91428" tIns="45714" rIns="91428" bIns="45714" numCol="1" anchor="t" anchorCtr="0" compatLnSpc="1"/>
            <a:lstStyle/>
            <a:p>
              <a:endParaRPr lang="zh-CN" altLang="en-US">
                <a:solidFill>
                  <a:srgbClr val="FFFDF8"/>
                </a:solidFill>
              </a:endParaRPr>
            </a:p>
          </p:txBody>
        </p:sp>
        <p:sp>
          <p:nvSpPr>
            <p:cNvPr id="15" name="文本框 14"/>
            <p:cNvSpPr txBox="1"/>
            <p:nvPr/>
          </p:nvSpPr>
          <p:spPr>
            <a:xfrm>
              <a:off x="948879" y="643610"/>
              <a:ext cx="1005403" cy="584775"/>
            </a:xfrm>
            <a:prstGeom prst="rect">
              <a:avLst/>
            </a:prstGeom>
            <a:noFill/>
          </p:spPr>
          <p:txBody>
            <a:bodyPr wrap="none" rtlCol="0">
              <a:spAutoFit/>
            </a:bodyPr>
            <a:lstStyle/>
            <a:p>
              <a:pPr algn="ctr"/>
              <a:r>
                <a:rPr lang="zh-CN" altLang="en-US" sz="3200">
                  <a:solidFill>
                    <a:srgbClr val="FFFDF8"/>
                  </a:solidFill>
                  <a:latin typeface="方正兰亭粗黑简体" panose="02000000000000000000" pitchFamily="2" charset="-122"/>
                  <a:ea typeface="方正兰亭粗黑简体" panose="02000000000000000000" pitchFamily="2" charset="-122"/>
                </a:rPr>
                <a:t>前言</a:t>
              </a:r>
            </a:p>
          </p:txBody>
        </p:sp>
      </p:gr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5448301"/>
            <a:ext cx="12191999" cy="1409699"/>
          </a:xfrm>
          <a:prstGeom prst="rect">
            <a:avLst/>
          </a:prstGeom>
        </p:spPr>
      </p:pic>
      <p:pic>
        <p:nvPicPr>
          <p:cNvPr id="18" name="图片 1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9301"/>
            <a:ext cx="4356099" cy="2298699"/>
          </a:xfrm>
          <a:prstGeom prst="rect">
            <a:avLst/>
          </a:prstGeom>
        </p:spPr>
      </p:pic>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sp>
        <p:nvSpPr>
          <p:cNvPr id="2" name="文本框 1"/>
          <p:cNvSpPr txBox="1"/>
          <p:nvPr/>
        </p:nvSpPr>
        <p:spPr>
          <a:xfrm>
            <a:off x="4932363" y="5590034"/>
            <a:ext cx="1595437" cy="246221"/>
          </a:xfrm>
          <a:prstGeom prst="rect">
            <a:avLst/>
          </a:prstGeom>
          <a:noFill/>
        </p:spPr>
        <p:txBody>
          <a:bodyPr wrap="square" rtlCol="0">
            <a:spAutoFit/>
          </a:bodyPr>
          <a:lstStyle/>
          <a:p>
            <a:r>
              <a:rPr lang="en-US" altLang="zh-CN" sz="1000" dirty="0">
                <a:solidFill>
                  <a:srgbClr val="FFFEFC"/>
                </a:solidFill>
              </a:rPr>
              <a:t>https://www.ypppt.com/</a:t>
            </a:r>
            <a:endParaRPr lang="zh-CN" altLang="en-US" sz="1000" dirty="0">
              <a:solidFill>
                <a:srgbClr val="FFFEFC"/>
              </a:solidFill>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1" decel="4000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000" fill="hold"/>
                                        <p:tgtEl>
                                          <p:spTgt spid="11"/>
                                        </p:tgtEl>
                                        <p:attrNameLst>
                                          <p:attrName>ppt_x</p:attrName>
                                        </p:attrNameLst>
                                      </p:cBhvr>
                                      <p:tavLst>
                                        <p:tav tm="0">
                                          <p:val>
                                            <p:strVal val="#ppt_x"/>
                                          </p:val>
                                        </p:tav>
                                        <p:tav tm="100000">
                                          <p:val>
                                            <p:strVal val="#ppt_x"/>
                                          </p:val>
                                        </p:tav>
                                      </p:tavLst>
                                    </p:anim>
                                    <p:anim calcmode="lin" valueType="num">
                                      <p:cBhvr additive="base">
                                        <p:cTn id="12" dur="1000" fill="hold"/>
                                        <p:tgtEl>
                                          <p:spTgt spid="11"/>
                                        </p:tgtEl>
                                        <p:attrNameLst>
                                          <p:attrName>ppt_y</p:attrName>
                                        </p:attrNameLst>
                                      </p:cBhvr>
                                      <p:tavLst>
                                        <p:tav tm="0">
                                          <p:val>
                                            <p:strVal val="0-#ppt_h/2"/>
                                          </p:val>
                                        </p:tav>
                                        <p:tav tm="100000">
                                          <p:val>
                                            <p:strVal val="#ppt_y"/>
                                          </p:val>
                                        </p:tav>
                                      </p:tavLst>
                                    </p:anim>
                                  </p:childTnLst>
                                </p:cTn>
                              </p:par>
                              <p:par>
                                <p:cTn id="13" presetID="53" presetClass="entr" presetSubtype="0" fill="hold" nodeType="withEffect">
                                  <p:stCondLst>
                                    <p:cond delay="500"/>
                                  </p:stCondLst>
                                  <p:childTnLst>
                                    <p:set>
                                      <p:cBhvr>
                                        <p:cTn id="14" dur="1" fill="hold">
                                          <p:stCondLst>
                                            <p:cond delay="0"/>
                                          </p:stCondLst>
                                        </p:cTn>
                                        <p:tgtEl>
                                          <p:spTgt spid="12"/>
                                        </p:tgtEl>
                                        <p:attrNameLst>
                                          <p:attrName>style.visibility</p:attrName>
                                        </p:attrNameLst>
                                      </p:cBhvr>
                                      <p:to>
                                        <p:strVal val="visible"/>
                                      </p:to>
                                    </p:set>
                                    <p:anim calcmode="lin" valueType="num">
                                      <p:cBhvr>
                                        <p:cTn id="15" dur="1000" fill="hold"/>
                                        <p:tgtEl>
                                          <p:spTgt spid="12"/>
                                        </p:tgtEl>
                                        <p:attrNameLst>
                                          <p:attrName>ppt_w</p:attrName>
                                        </p:attrNameLst>
                                      </p:cBhvr>
                                      <p:tavLst>
                                        <p:tav tm="0">
                                          <p:val>
                                            <p:fltVal val="0"/>
                                          </p:val>
                                        </p:tav>
                                        <p:tav tm="100000">
                                          <p:val>
                                            <p:strVal val="#ppt_w"/>
                                          </p:val>
                                        </p:tav>
                                      </p:tavLst>
                                    </p:anim>
                                    <p:anim calcmode="lin" valueType="num">
                                      <p:cBhvr>
                                        <p:cTn id="16" dur="1000" fill="hold"/>
                                        <p:tgtEl>
                                          <p:spTgt spid="12"/>
                                        </p:tgtEl>
                                        <p:attrNameLst>
                                          <p:attrName>ppt_h</p:attrName>
                                        </p:attrNameLst>
                                      </p:cBhvr>
                                      <p:tavLst>
                                        <p:tav tm="0">
                                          <p:val>
                                            <p:fltVal val="0"/>
                                          </p:val>
                                        </p:tav>
                                        <p:tav tm="100000">
                                          <p:val>
                                            <p:strVal val="#ppt_h"/>
                                          </p:val>
                                        </p:tav>
                                      </p:tavLst>
                                    </p:anim>
                                    <p:animEffect transition="in" filter="fade">
                                      <p:cBhvr>
                                        <p:cTn id="17" dur="1000"/>
                                        <p:tgtEl>
                                          <p:spTgt spid="12"/>
                                        </p:tgtEl>
                                      </p:cBhvr>
                                    </p:animEffect>
                                  </p:childTnLst>
                                </p:cTn>
                              </p:par>
                              <p:par>
                                <p:cTn id="18" presetID="10" presetClass="entr" presetSubtype="0" fill="hold" grpId="0" nodeType="withEffect">
                                  <p:stCondLst>
                                    <p:cond delay="125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2500"/>
                                        <p:tgtEl>
                                          <p:spTgt spid="10"/>
                                        </p:tgtEl>
                                        <p:attrNameLst>
                                          <p:attrName>ppt_y</p:attrName>
                                        </p:attrNameLst>
                                      </p:cBhvr>
                                      <p:tavLst>
                                        <p:tav tm="0">
                                          <p:val>
                                            <p:strVal val="#ppt_y+#ppt_h*1.125000"/>
                                          </p:val>
                                        </p:tav>
                                        <p:tav tm="100000">
                                          <p:val>
                                            <p:strVal val="#ppt_y"/>
                                          </p:val>
                                        </p:tav>
                                      </p:tavLst>
                                    </p:anim>
                                    <p:animEffect transition="in" filter="wipe(up)">
                                      <p:cBhvr>
                                        <p:cTn id="24" dur="2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矩形 494"/>
          <p:cNvSpPr/>
          <p:nvPr/>
        </p:nvSpPr>
        <p:spPr>
          <a:xfrm>
            <a:off x="334612" y="1773615"/>
            <a:ext cx="2304255" cy="3107690"/>
          </a:xfrm>
          <a:prstGeom prst="rect">
            <a:avLst/>
          </a:prstGeom>
        </p:spPr>
        <p:txBody>
          <a:bodyPr wrap="square">
            <a:spAutoFit/>
          </a:bodyPr>
          <a:lstStyle/>
          <a:p>
            <a:pPr algn="ctr"/>
            <a:r>
              <a:rPr lang="zh-CN" altLang="en-US" sz="8000" b="1">
                <a:solidFill>
                  <a:srgbClr val="FF0000"/>
                </a:solidFill>
                <a:latin typeface="微软雅黑" panose="020B0503020204020204" pitchFamily="34" charset="-122"/>
                <a:ea typeface="微软雅黑" panose="020B0503020204020204" pitchFamily="34" charset="-122"/>
                <a:cs typeface="方正苏新诗柳楷简体-yolan" panose="02000000000000000000" pitchFamily="2" charset="-122"/>
              </a:rPr>
              <a:t>目</a:t>
            </a:r>
          </a:p>
          <a:p>
            <a:pPr algn="ctr"/>
            <a:r>
              <a:rPr lang="zh-CN" altLang="en-US" sz="8000" b="1">
                <a:solidFill>
                  <a:srgbClr val="FF0000"/>
                </a:solidFill>
                <a:latin typeface="微软雅黑" panose="020B0503020204020204" pitchFamily="34" charset="-122"/>
                <a:ea typeface="微软雅黑" panose="020B0503020204020204" pitchFamily="34" charset="-122"/>
                <a:cs typeface="方正苏新诗柳楷简体-yolan" panose="02000000000000000000" pitchFamily="2" charset="-122"/>
              </a:rPr>
              <a:t>录</a:t>
            </a:r>
            <a:endParaRPr lang="en-US" altLang="zh-CN" sz="8000" b="1">
              <a:solidFill>
                <a:srgbClr val="FF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a:p>
            <a:pPr algn="ctr"/>
            <a:r>
              <a:rPr lang="zh-CN" altLang="en-US" sz="3600" b="1">
                <a:solidFill>
                  <a:srgbClr val="FF0000"/>
                </a:solidFill>
                <a:latin typeface="微软雅黑" panose="020B0503020204020204" pitchFamily="34" charset="-122"/>
                <a:ea typeface="微软雅黑" panose="020B0503020204020204" pitchFamily="34" charset="-122"/>
                <a:cs typeface="方正苏新诗柳楷简体-yolan" panose="02000000000000000000" pitchFamily="2" charset="-122"/>
              </a:rPr>
              <a:t>  </a:t>
            </a:r>
          </a:p>
        </p:txBody>
      </p:sp>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5448301"/>
            <a:ext cx="12191999" cy="1409699"/>
          </a:xfrm>
          <a:prstGeom prst="rect">
            <a:avLst/>
          </a:prstGeom>
        </p:spPr>
      </p:pic>
      <p:pic>
        <p:nvPicPr>
          <p:cNvPr id="21" name="图片 2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559301"/>
            <a:ext cx="4356099" cy="2298699"/>
          </a:xfrm>
          <a:prstGeom prst="rect">
            <a:avLst/>
          </a:prstGeom>
        </p:spPr>
      </p:pic>
      <p:pic>
        <p:nvPicPr>
          <p:cNvPr id="22" name="图片 2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grpSp>
        <p:nvGrpSpPr>
          <p:cNvPr id="7" name="组合 6"/>
          <p:cNvGrpSpPr/>
          <p:nvPr/>
        </p:nvGrpSpPr>
        <p:grpSpPr>
          <a:xfrm>
            <a:off x="2422525" y="1270000"/>
            <a:ext cx="6562090" cy="635635"/>
            <a:chOff x="5403" y="2452"/>
            <a:chExt cx="10334" cy="1001"/>
          </a:xfrm>
        </p:grpSpPr>
        <p:sp>
          <p:nvSpPr>
            <p:cNvPr id="8" name="椭圆 7"/>
            <p:cNvSpPr>
              <a:spLocks noChangeAspect="1"/>
            </p:cNvSpPr>
            <p:nvPr/>
          </p:nvSpPr>
          <p:spPr>
            <a:xfrm>
              <a:off x="5403" y="2476"/>
              <a:ext cx="886" cy="886"/>
            </a:xfrm>
            <a:prstGeom prst="ellipse">
              <a:avLst/>
            </a:prstGeom>
            <a:solidFill>
              <a:srgbClr val="F20000"/>
            </a:solidFill>
            <a:ln w="101600">
              <a:solidFill>
                <a:srgbClr val="FC7033">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latin typeface="思源黑体 CN Heavy" panose="020B0A00000000000000" pitchFamily="34" charset="-122"/>
                  <a:ea typeface="思源黑体 CN Heavy" panose="020B0A00000000000000" pitchFamily="34" charset="-122"/>
                </a:rPr>
                <a:t>1</a:t>
              </a:r>
              <a:endParaRPr lang="zh-CN" altLang="en-US" sz="2000" b="1">
                <a:latin typeface="思源黑体 CN Heavy" panose="020B0A00000000000000" pitchFamily="34" charset="-122"/>
                <a:ea typeface="思源黑体 CN Heavy" panose="020B0A00000000000000" pitchFamily="34" charset="-122"/>
              </a:endParaRPr>
            </a:p>
          </p:txBody>
        </p:sp>
        <p:sp>
          <p:nvSpPr>
            <p:cNvPr id="9" name="矩形: 圆角 9"/>
            <p:cNvSpPr/>
            <p:nvPr/>
          </p:nvSpPr>
          <p:spPr>
            <a:xfrm>
              <a:off x="6651" y="2452"/>
              <a:ext cx="9086" cy="1001"/>
            </a:xfrm>
            <a:prstGeom prst="roundRect">
              <a:avLst>
                <a:gd name="adj" fmla="val 50000"/>
              </a:avLst>
            </a:prstGeom>
            <a:gradFill>
              <a:gsLst>
                <a:gs pos="0">
                  <a:srgbClr val="FF0000"/>
                </a:gs>
                <a:gs pos="100000">
                  <a:srgbClr val="C00000"/>
                </a:gs>
              </a:gsLst>
              <a:lin ang="2700000" scaled="0"/>
            </a:gradFill>
            <a:ln w="101600">
              <a:solidFill>
                <a:srgbClr val="E72E1E">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000">
                  <a:solidFill>
                    <a:srgbClr val="FFFDF8"/>
                  </a:solidFill>
                  <a:latin typeface="思源黑体 CN Medium" panose="020B0600000000000000" pitchFamily="34" charset="-122"/>
                  <a:ea typeface="思源黑体 CN Medium" panose="020B0600000000000000" pitchFamily="34" charset="-122"/>
                </a:rPr>
                <a:t>做理想远大、信念坚定的模范。</a:t>
              </a:r>
            </a:p>
          </p:txBody>
        </p:sp>
      </p:grpSp>
      <p:grpSp>
        <p:nvGrpSpPr>
          <p:cNvPr id="10" name="组合 9"/>
          <p:cNvGrpSpPr/>
          <p:nvPr/>
        </p:nvGrpSpPr>
        <p:grpSpPr>
          <a:xfrm>
            <a:off x="2422525" y="2115820"/>
            <a:ext cx="6562090" cy="635635"/>
            <a:chOff x="5403" y="2452"/>
            <a:chExt cx="10334" cy="1001"/>
          </a:xfrm>
        </p:grpSpPr>
        <p:sp>
          <p:nvSpPr>
            <p:cNvPr id="11" name="椭圆 10"/>
            <p:cNvSpPr>
              <a:spLocks noChangeAspect="1"/>
            </p:cNvSpPr>
            <p:nvPr/>
          </p:nvSpPr>
          <p:spPr>
            <a:xfrm>
              <a:off x="5403" y="2476"/>
              <a:ext cx="886" cy="886"/>
            </a:xfrm>
            <a:prstGeom prst="ellipse">
              <a:avLst/>
            </a:prstGeom>
            <a:solidFill>
              <a:srgbClr val="F20000"/>
            </a:solidFill>
            <a:ln w="101600">
              <a:solidFill>
                <a:srgbClr val="FC7033">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latin typeface="思源黑体 CN Heavy" panose="020B0A00000000000000" pitchFamily="34" charset="-122"/>
                  <a:ea typeface="思源黑体 CN Heavy" panose="020B0A00000000000000" pitchFamily="34" charset="-122"/>
                </a:rPr>
                <a:t>2</a:t>
              </a:r>
              <a:endParaRPr lang="zh-CN" altLang="en-US" sz="2000" b="1">
                <a:latin typeface="思源黑体 CN Heavy" panose="020B0A00000000000000" pitchFamily="34" charset="-122"/>
                <a:ea typeface="思源黑体 CN Heavy" panose="020B0A00000000000000" pitchFamily="34" charset="-122"/>
              </a:endParaRPr>
            </a:p>
          </p:txBody>
        </p:sp>
        <p:sp>
          <p:nvSpPr>
            <p:cNvPr id="12" name="矩形: 圆角 9"/>
            <p:cNvSpPr/>
            <p:nvPr/>
          </p:nvSpPr>
          <p:spPr>
            <a:xfrm>
              <a:off x="6651" y="2452"/>
              <a:ext cx="9086" cy="1001"/>
            </a:xfrm>
            <a:prstGeom prst="roundRect">
              <a:avLst>
                <a:gd name="adj" fmla="val 50000"/>
              </a:avLst>
            </a:prstGeom>
            <a:gradFill>
              <a:gsLst>
                <a:gs pos="0">
                  <a:srgbClr val="FF0000"/>
                </a:gs>
                <a:gs pos="100000">
                  <a:srgbClr val="C00000"/>
                </a:gs>
              </a:gsLst>
              <a:lin ang="2700000" scaled="0"/>
            </a:gradFill>
            <a:ln w="101600">
              <a:solidFill>
                <a:srgbClr val="E72E1E">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000">
                  <a:solidFill>
                    <a:srgbClr val="FFFDF8"/>
                  </a:solidFill>
                  <a:latin typeface="思源黑体 CN Medium" panose="020B0600000000000000" pitchFamily="34" charset="-122"/>
                  <a:ea typeface="思源黑体 CN Medium" panose="020B0600000000000000" pitchFamily="34" charset="-122"/>
                </a:rPr>
                <a:t>做刻苦学习、锐意创新的模范。</a:t>
              </a:r>
            </a:p>
          </p:txBody>
        </p:sp>
      </p:grpSp>
      <p:grpSp>
        <p:nvGrpSpPr>
          <p:cNvPr id="13" name="组合 12"/>
          <p:cNvGrpSpPr/>
          <p:nvPr/>
        </p:nvGrpSpPr>
        <p:grpSpPr>
          <a:xfrm>
            <a:off x="2422525" y="2961640"/>
            <a:ext cx="6511925" cy="635635"/>
            <a:chOff x="5403" y="2452"/>
            <a:chExt cx="10255" cy="1001"/>
          </a:xfrm>
        </p:grpSpPr>
        <p:sp>
          <p:nvSpPr>
            <p:cNvPr id="14" name="椭圆 13"/>
            <p:cNvSpPr>
              <a:spLocks noChangeAspect="1"/>
            </p:cNvSpPr>
            <p:nvPr/>
          </p:nvSpPr>
          <p:spPr>
            <a:xfrm>
              <a:off x="5403" y="2476"/>
              <a:ext cx="886" cy="886"/>
            </a:xfrm>
            <a:prstGeom prst="ellipse">
              <a:avLst/>
            </a:prstGeom>
            <a:solidFill>
              <a:srgbClr val="F20000"/>
            </a:solidFill>
            <a:ln w="101600">
              <a:solidFill>
                <a:srgbClr val="FC7033">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latin typeface="思源黑体 CN Heavy" panose="020B0A00000000000000" pitchFamily="34" charset="-122"/>
                  <a:ea typeface="思源黑体 CN Heavy" panose="020B0A00000000000000" pitchFamily="34" charset="-122"/>
                </a:rPr>
                <a:t>3</a:t>
              </a:r>
              <a:endParaRPr lang="zh-CN" altLang="en-US" sz="2000" b="1">
                <a:latin typeface="思源黑体 CN Heavy" panose="020B0A00000000000000" pitchFamily="34" charset="-122"/>
                <a:ea typeface="思源黑体 CN Heavy" panose="020B0A00000000000000" pitchFamily="34" charset="-122"/>
              </a:endParaRPr>
            </a:p>
          </p:txBody>
        </p:sp>
        <p:sp>
          <p:nvSpPr>
            <p:cNvPr id="15" name="矩形: 圆角 9"/>
            <p:cNvSpPr/>
            <p:nvPr/>
          </p:nvSpPr>
          <p:spPr>
            <a:xfrm>
              <a:off x="6651" y="2452"/>
              <a:ext cx="9007" cy="1001"/>
            </a:xfrm>
            <a:prstGeom prst="roundRect">
              <a:avLst>
                <a:gd name="adj" fmla="val 50000"/>
              </a:avLst>
            </a:prstGeom>
            <a:gradFill>
              <a:gsLst>
                <a:gs pos="0">
                  <a:srgbClr val="FF0000"/>
                </a:gs>
                <a:gs pos="100000">
                  <a:srgbClr val="C00000"/>
                </a:gs>
              </a:gsLst>
              <a:lin ang="2700000" scaled="0"/>
            </a:gradFill>
            <a:ln w="101600">
              <a:solidFill>
                <a:srgbClr val="E72E1E">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000">
                  <a:solidFill>
                    <a:srgbClr val="FFFDF8"/>
                  </a:solidFill>
                  <a:latin typeface="思源黑体 CN Medium" panose="020B0600000000000000" pitchFamily="34" charset="-122"/>
                  <a:ea typeface="思源黑体 CN Medium" panose="020B0600000000000000" pitchFamily="34" charset="-122"/>
                </a:rPr>
                <a:t>做敢于斗争、善于斗争的模范。</a:t>
              </a:r>
            </a:p>
          </p:txBody>
        </p:sp>
      </p:grpSp>
      <p:grpSp>
        <p:nvGrpSpPr>
          <p:cNvPr id="17" name="组合 16"/>
          <p:cNvGrpSpPr/>
          <p:nvPr/>
        </p:nvGrpSpPr>
        <p:grpSpPr>
          <a:xfrm>
            <a:off x="2422525" y="3807460"/>
            <a:ext cx="6562090" cy="635635"/>
            <a:chOff x="5403" y="2452"/>
            <a:chExt cx="10334" cy="1001"/>
          </a:xfrm>
        </p:grpSpPr>
        <p:sp>
          <p:nvSpPr>
            <p:cNvPr id="18" name="椭圆 17"/>
            <p:cNvSpPr>
              <a:spLocks noChangeAspect="1"/>
            </p:cNvSpPr>
            <p:nvPr/>
          </p:nvSpPr>
          <p:spPr>
            <a:xfrm>
              <a:off x="5403" y="2476"/>
              <a:ext cx="886" cy="886"/>
            </a:xfrm>
            <a:prstGeom prst="ellipse">
              <a:avLst/>
            </a:prstGeom>
            <a:solidFill>
              <a:srgbClr val="F20000"/>
            </a:solidFill>
            <a:ln w="101600">
              <a:solidFill>
                <a:srgbClr val="FC7033">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latin typeface="思源黑体 CN Heavy" panose="020B0A00000000000000" pitchFamily="34" charset="-122"/>
                  <a:ea typeface="思源黑体 CN Heavy" panose="020B0A00000000000000" pitchFamily="34" charset="-122"/>
                </a:rPr>
                <a:t>4</a:t>
              </a:r>
              <a:endParaRPr lang="zh-CN" altLang="en-US" sz="2000" b="1">
                <a:latin typeface="思源黑体 CN Heavy" panose="020B0A00000000000000" pitchFamily="34" charset="-122"/>
                <a:ea typeface="思源黑体 CN Heavy" panose="020B0A00000000000000" pitchFamily="34" charset="-122"/>
              </a:endParaRPr>
            </a:p>
          </p:txBody>
        </p:sp>
        <p:sp>
          <p:nvSpPr>
            <p:cNvPr id="19" name="矩形: 圆角 9"/>
            <p:cNvSpPr/>
            <p:nvPr/>
          </p:nvSpPr>
          <p:spPr>
            <a:xfrm>
              <a:off x="6651" y="2452"/>
              <a:ext cx="9086" cy="1001"/>
            </a:xfrm>
            <a:prstGeom prst="roundRect">
              <a:avLst>
                <a:gd name="adj" fmla="val 50000"/>
              </a:avLst>
            </a:prstGeom>
            <a:gradFill>
              <a:gsLst>
                <a:gs pos="0">
                  <a:srgbClr val="FF0000"/>
                </a:gs>
                <a:gs pos="100000">
                  <a:srgbClr val="C00000"/>
                </a:gs>
              </a:gsLst>
              <a:lin ang="2700000" scaled="0"/>
            </a:gradFill>
            <a:ln w="101600">
              <a:solidFill>
                <a:srgbClr val="E72E1E">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000">
                  <a:solidFill>
                    <a:srgbClr val="FFFDF8"/>
                  </a:solidFill>
                  <a:latin typeface="思源黑体 CN Medium" panose="020B0600000000000000" pitchFamily="34" charset="-122"/>
                  <a:ea typeface="思源黑体 CN Medium" panose="020B0600000000000000" pitchFamily="34" charset="-122"/>
                </a:rPr>
                <a:t>做艰苦奋斗、无私奉献的模范。</a:t>
              </a:r>
            </a:p>
          </p:txBody>
        </p:sp>
      </p:grpSp>
      <p:grpSp>
        <p:nvGrpSpPr>
          <p:cNvPr id="23" name="组合 22"/>
          <p:cNvGrpSpPr/>
          <p:nvPr/>
        </p:nvGrpSpPr>
        <p:grpSpPr>
          <a:xfrm>
            <a:off x="2422525" y="4653280"/>
            <a:ext cx="6422390" cy="635635"/>
            <a:chOff x="5403" y="2452"/>
            <a:chExt cx="10114" cy="1001"/>
          </a:xfrm>
        </p:grpSpPr>
        <p:sp>
          <p:nvSpPr>
            <p:cNvPr id="25" name="椭圆 24"/>
            <p:cNvSpPr>
              <a:spLocks noChangeAspect="1"/>
            </p:cNvSpPr>
            <p:nvPr/>
          </p:nvSpPr>
          <p:spPr>
            <a:xfrm>
              <a:off x="5403" y="2476"/>
              <a:ext cx="886" cy="886"/>
            </a:xfrm>
            <a:prstGeom prst="ellipse">
              <a:avLst/>
            </a:prstGeom>
            <a:solidFill>
              <a:srgbClr val="F20000"/>
            </a:solidFill>
            <a:ln w="101600">
              <a:solidFill>
                <a:srgbClr val="FC7033">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latin typeface="思源黑体 CN Heavy" panose="020B0A00000000000000" pitchFamily="34" charset="-122"/>
                  <a:ea typeface="思源黑体 CN Heavy" panose="020B0A00000000000000" pitchFamily="34" charset="-122"/>
                </a:rPr>
                <a:t>5</a:t>
              </a:r>
              <a:endParaRPr lang="zh-CN" altLang="en-US" sz="2000" b="1">
                <a:latin typeface="思源黑体 CN Heavy" panose="020B0A00000000000000" pitchFamily="34" charset="-122"/>
                <a:ea typeface="思源黑体 CN Heavy" panose="020B0A00000000000000" pitchFamily="34" charset="-122"/>
              </a:endParaRPr>
            </a:p>
          </p:txBody>
        </p:sp>
        <p:sp>
          <p:nvSpPr>
            <p:cNvPr id="26" name="矩形: 圆角 9"/>
            <p:cNvSpPr/>
            <p:nvPr/>
          </p:nvSpPr>
          <p:spPr>
            <a:xfrm>
              <a:off x="6651" y="2452"/>
              <a:ext cx="8866" cy="1001"/>
            </a:xfrm>
            <a:prstGeom prst="roundRect">
              <a:avLst>
                <a:gd name="adj" fmla="val 50000"/>
              </a:avLst>
            </a:prstGeom>
            <a:gradFill>
              <a:gsLst>
                <a:gs pos="0">
                  <a:srgbClr val="FF0000"/>
                </a:gs>
                <a:gs pos="100000">
                  <a:srgbClr val="C00000"/>
                </a:gs>
              </a:gsLst>
              <a:lin ang="2700000" scaled="0"/>
            </a:gradFill>
            <a:ln w="101600">
              <a:solidFill>
                <a:srgbClr val="E72E1E">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000">
                  <a:solidFill>
                    <a:srgbClr val="FFFDF8"/>
                  </a:solidFill>
                  <a:latin typeface="思源黑体 CN Medium" panose="020B0600000000000000" pitchFamily="34" charset="-122"/>
                  <a:ea typeface="思源黑体 CN Medium" panose="020B0600000000000000" pitchFamily="34" charset="-122"/>
                </a:rPr>
                <a:t>做崇德向善、严守纪律的模范。</a:t>
              </a:r>
            </a:p>
          </p:txBody>
        </p:sp>
      </p:gr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fill="hold"/>
                                        <p:tgtEl>
                                          <p:spTgt spid="23"/>
                                        </p:tgtEl>
                                        <p:attrNameLst>
                                          <p:attrName>ppt_x</p:attrName>
                                        </p:attrNameLst>
                                      </p:cBhvr>
                                      <p:tavLst>
                                        <p:tav tm="0">
                                          <p:val>
                                            <p:strVal val="#ppt_x"/>
                                          </p:val>
                                        </p:tav>
                                        <p:tav tm="100000">
                                          <p:val>
                                            <p:strVal val="#ppt_x"/>
                                          </p:val>
                                        </p:tav>
                                      </p:tavLst>
                                    </p:anim>
                                    <p:anim calcmode="lin" valueType="num">
                                      <p:cBhvr additive="base">
                                        <p:cTn id="2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5134929" y="1053465"/>
            <a:ext cx="1918970" cy="519430"/>
          </a:xfrm>
          <a:prstGeom prst="rect">
            <a:avLst/>
          </a:prstGeom>
        </p:spPr>
      </p:pic>
      <p:grpSp>
        <p:nvGrpSpPr>
          <p:cNvPr id="21" name="组合 20"/>
          <p:cNvGrpSpPr/>
          <p:nvPr/>
        </p:nvGrpSpPr>
        <p:grpSpPr>
          <a:xfrm>
            <a:off x="4290061" y="1913890"/>
            <a:ext cx="3608705" cy="885174"/>
            <a:chOff x="4188756" y="1772286"/>
            <a:chExt cx="3826865" cy="781920"/>
          </a:xfrm>
        </p:grpSpPr>
        <p:sp>
          <p:nvSpPr>
            <p:cNvPr id="22" name="矩形: 圆角 12"/>
            <p:cNvSpPr/>
            <p:nvPr/>
          </p:nvSpPr>
          <p:spPr>
            <a:xfrm>
              <a:off x="4188756" y="1772286"/>
              <a:ext cx="3826865" cy="781920"/>
            </a:xfrm>
            <a:prstGeom prst="roundRect">
              <a:avLst>
                <a:gd name="adj" fmla="val 50000"/>
              </a:avLst>
            </a:prstGeom>
            <a:solidFill>
              <a:srgbClr val="E51712"/>
            </a:solidFill>
            <a:ln w="38100">
              <a:solidFill>
                <a:schemeClr val="bg1"/>
              </a:solidFill>
            </a:ln>
            <a:effectLst>
              <a:glow rad="190500">
                <a:schemeClr val="bg1">
                  <a:alpha val="5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p:cNvSpPr txBox="1"/>
            <p:nvPr/>
          </p:nvSpPr>
          <p:spPr>
            <a:xfrm>
              <a:off x="4982635" y="1874384"/>
              <a:ext cx="2232706" cy="569903"/>
            </a:xfrm>
            <a:prstGeom prst="rect">
              <a:avLst/>
            </a:prstGeom>
            <a:noFill/>
          </p:spPr>
          <p:txBody>
            <a:bodyPr wrap="square" rtlCol="0">
              <a:spAutoFit/>
            </a:bodyPr>
            <a:lstStyle/>
            <a:p>
              <a:pPr algn="ctr"/>
              <a:r>
                <a:rPr lang="zh-CN" altLang="en-US" sz="3600" b="1">
                  <a:solidFill>
                    <a:schemeClr val="bg1"/>
                  </a:solidFill>
                  <a:latin typeface="微软雅黑" panose="020B0503020204020204" pitchFamily="34" charset="-122"/>
                  <a:ea typeface="微软雅黑" panose="020B0503020204020204" pitchFamily="34" charset="-122"/>
                </a:rPr>
                <a:t>第一部分</a:t>
              </a:r>
            </a:p>
          </p:txBody>
        </p:sp>
      </p:grpSp>
      <p:sp>
        <p:nvSpPr>
          <p:cNvPr id="24" name="文本框 23"/>
          <p:cNvSpPr txBox="1"/>
          <p:nvPr/>
        </p:nvSpPr>
        <p:spPr>
          <a:xfrm>
            <a:off x="902018" y="3213735"/>
            <a:ext cx="10384790" cy="850900"/>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ctr">
              <a:lnSpc>
                <a:spcPct val="130000"/>
              </a:lnSpc>
            </a:pPr>
            <a:r>
              <a:rPr lang="zh-CN" altLang="en-US" sz="3800" dirty="0">
                <a:solidFill>
                  <a:srgbClr val="E51712"/>
                </a:solidFill>
              </a:rPr>
              <a:t>做理想远大、信念坚定的模范</a:t>
            </a:r>
          </a:p>
        </p:txBody>
      </p:sp>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5449889"/>
            <a:ext cx="12191999" cy="1409699"/>
          </a:xfrm>
          <a:prstGeom prst="rect">
            <a:avLst/>
          </a:prstGeom>
        </p:spPr>
      </p:pic>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pic>
        <p:nvPicPr>
          <p:cNvPr id="2" name="PA-102211"/>
          <p:cNvPicPr>
            <a:picLocks noChangeAspect="1"/>
          </p:cNvPicPr>
          <p:nvPr>
            <p:custDataLst>
              <p:tags r:id="rId1"/>
            </p:custDataLst>
          </p:nvPr>
        </p:nvPicPr>
        <p:blipFill>
          <a:blip r:embed="rId7" cstate="email">
            <a:extLst>
              <a:ext uri="{28A0092B-C50C-407E-A947-70E740481C1C}">
                <a14:useLocalDpi xmlns:a14="http://schemas.microsoft.com/office/drawing/2010/main"/>
              </a:ext>
            </a:extLst>
          </a:blip>
          <a:stretch>
            <a:fillRect/>
          </a:stretch>
        </p:blipFill>
        <p:spPr>
          <a:xfrm flipH="1">
            <a:off x="9479783" y="764955"/>
            <a:ext cx="2025232" cy="143232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9" presetClass="entr" presetSubtype="0" decel="100000" fill="hold" grpId="0" nodeType="withEffect">
                                  <p:stCondLst>
                                    <p:cond delay="750"/>
                                  </p:stCondLst>
                                  <p:iterate type="lt">
                                    <p:tmPct val="10000"/>
                                  </p:iterate>
                                  <p:childTnLst>
                                    <p:set>
                                      <p:cBhvr>
                                        <p:cTn id="16" dur="1" fill="hold">
                                          <p:stCondLst>
                                            <p:cond delay="0"/>
                                          </p:stCondLst>
                                        </p:cTn>
                                        <p:tgtEl>
                                          <p:spTgt spid="24"/>
                                        </p:tgtEl>
                                        <p:attrNameLst>
                                          <p:attrName>style.visibility</p:attrName>
                                        </p:attrNameLst>
                                      </p:cBhvr>
                                      <p:to>
                                        <p:strVal val="visible"/>
                                      </p:to>
                                    </p:set>
                                    <p:anim calcmode="lin" valueType="num">
                                      <p:cBhvr>
                                        <p:cTn id="17" dur="750" fill="hold"/>
                                        <p:tgtEl>
                                          <p:spTgt spid="24"/>
                                        </p:tgtEl>
                                        <p:attrNameLst>
                                          <p:attrName>ppt_w</p:attrName>
                                        </p:attrNameLst>
                                      </p:cBhvr>
                                      <p:tavLst>
                                        <p:tav tm="0">
                                          <p:val>
                                            <p:fltVal val="0"/>
                                          </p:val>
                                        </p:tav>
                                        <p:tav tm="100000">
                                          <p:val>
                                            <p:strVal val="#ppt_w"/>
                                          </p:val>
                                        </p:tav>
                                      </p:tavLst>
                                    </p:anim>
                                    <p:anim calcmode="lin" valueType="num">
                                      <p:cBhvr>
                                        <p:cTn id="18" dur="750" fill="hold"/>
                                        <p:tgtEl>
                                          <p:spTgt spid="24"/>
                                        </p:tgtEl>
                                        <p:attrNameLst>
                                          <p:attrName>ppt_h</p:attrName>
                                        </p:attrNameLst>
                                      </p:cBhvr>
                                      <p:tavLst>
                                        <p:tav tm="0">
                                          <p:val>
                                            <p:fltVal val="0"/>
                                          </p:val>
                                        </p:tav>
                                        <p:tav tm="100000">
                                          <p:val>
                                            <p:strVal val="#ppt_h"/>
                                          </p:val>
                                        </p:tav>
                                      </p:tavLst>
                                    </p:anim>
                                    <p:anim calcmode="lin" valueType="num">
                                      <p:cBhvr>
                                        <p:cTn id="19" dur="750" fill="hold"/>
                                        <p:tgtEl>
                                          <p:spTgt spid="24"/>
                                        </p:tgtEl>
                                        <p:attrNameLst>
                                          <p:attrName>style.rotation</p:attrName>
                                        </p:attrNameLst>
                                      </p:cBhvr>
                                      <p:tavLst>
                                        <p:tav tm="0">
                                          <p:val>
                                            <p:fltVal val="360"/>
                                          </p:val>
                                        </p:tav>
                                        <p:tav tm="100000">
                                          <p:val>
                                            <p:fltVal val="0"/>
                                          </p:val>
                                        </p:tav>
                                      </p:tavLst>
                                    </p:anim>
                                    <p:animEffect transition="in" filter="fade">
                                      <p:cBhvr>
                                        <p:cTn id="20" dur="750"/>
                                        <p:tgtEl>
                                          <p:spTgt spid="24"/>
                                        </p:tgtEl>
                                      </p:cBhvr>
                                    </p:animEffect>
                                  </p:childTnLst>
                                </p:cTn>
                              </p:par>
                            </p:childTnLst>
                          </p:cTn>
                        </p:par>
                        <p:par>
                          <p:cTn id="21" fill="hold" nodeType="afterGroup">
                            <p:stCondLst>
                              <p:cond delay="1500"/>
                            </p:stCondLst>
                            <p:childTnLst>
                              <p:par>
                                <p:cTn id="22" presetID="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1342390" y="548640"/>
            <a:ext cx="8837930" cy="337185"/>
          </a:xfrm>
          <a:prstGeom prst="rect">
            <a:avLst/>
          </a:prstGeom>
          <a:noFill/>
        </p:spPr>
        <p:txBody>
          <a:bodyPr wrap="square" rtlCol="0">
            <a:spAutoFit/>
          </a:bodyPr>
          <a:lstStyle>
            <a:defPPr>
              <a:defRPr lang="zh-CN"/>
            </a:defPPr>
            <a:lvl1pPr>
              <a:defRPr sz="3600">
                <a:solidFill>
                  <a:srgbClr val="FF0000"/>
                </a:solidFill>
                <a:latin typeface="方正兰亭粗黑简体" panose="02000000000000000000" pitchFamily="2" charset="-122"/>
                <a:ea typeface="方正兰亭粗黑简体" panose="02000000000000000000" pitchFamily="2" charset="-122"/>
              </a:defRPr>
            </a:lvl1pPr>
          </a:lstStyle>
          <a:p>
            <a:pPr algn="dist"/>
            <a:r>
              <a:rPr sz="1600">
                <a:solidFill>
                  <a:schemeClr val="bg1"/>
                </a:solidFill>
                <a:latin typeface="思源黑体 CN Medium" panose="020B0600000000000000" pitchFamily="34" charset="-122"/>
                <a:ea typeface="思源黑体 CN Medium" panose="020B0600000000000000" pitchFamily="34" charset="-122"/>
              </a:rPr>
              <a:t>做理想远大、信念坚定的模范</a:t>
            </a:r>
          </a:p>
        </p:txBody>
      </p:sp>
      <p:sp>
        <p:nvSpPr>
          <p:cNvPr id="15" name="矩形 14"/>
          <p:cNvSpPr/>
          <p:nvPr/>
        </p:nvSpPr>
        <p:spPr>
          <a:xfrm>
            <a:off x="766445" y="4434205"/>
            <a:ext cx="10549255" cy="1345565"/>
          </a:xfrm>
          <a:prstGeom prst="rect">
            <a:avLst/>
          </a:prstGeom>
        </p:spPr>
        <p:txBody>
          <a:bodyPr wrap="square">
            <a:spAutoFit/>
          </a:bodyPr>
          <a:lstStyle/>
          <a:p>
            <a:pPr algn="l">
              <a:lnSpc>
                <a:spcPct val="170000"/>
              </a:lnSpc>
            </a:pPr>
            <a:r>
              <a:rPr sz="1600" b="1" dirty="0">
                <a:solidFill>
                  <a:schemeClr val="tx1">
                    <a:lumMod val="65000"/>
                    <a:lumOff val="35000"/>
                  </a:schemeClr>
                </a:solidFill>
                <a:latin typeface="思源黑体 CN Light" panose="020B0300000000000000" charset="-122"/>
                <a:ea typeface="思源黑体 CN Light" panose="020B0300000000000000" charset="-122"/>
              </a:rPr>
              <a:t>中国特色社会主义是我们党带领人民历经千辛万苦找到的实现中国梦的正确道路。团员青年要带头学习习近平新时代中国特色社会主义思想，全面提高马克思主义理论素养，坚定理想信念，树牢共产主义远大理想，坚持“四个自信”，立志肩负起中华民族伟大复兴的时代重任，积极贡献青春力量。</a:t>
            </a:r>
          </a:p>
        </p:txBody>
      </p:sp>
      <p:grpSp>
        <p:nvGrpSpPr>
          <p:cNvPr id="29" name="组合 28"/>
          <p:cNvGrpSpPr/>
          <p:nvPr/>
        </p:nvGrpSpPr>
        <p:grpSpPr>
          <a:xfrm>
            <a:off x="985838" y="3992245"/>
            <a:ext cx="10161270" cy="450215"/>
            <a:chOff x="1295248" y="3091656"/>
            <a:chExt cx="6049460" cy="268288"/>
          </a:xfrm>
          <a:solidFill>
            <a:srgbClr val="E51712"/>
          </a:solidFill>
        </p:grpSpPr>
        <p:grpSp>
          <p:nvGrpSpPr>
            <p:cNvPr id="30" name="组合 29"/>
            <p:cNvGrpSpPr/>
            <p:nvPr/>
          </p:nvGrpSpPr>
          <p:grpSpPr>
            <a:xfrm>
              <a:off x="1295248" y="3225800"/>
              <a:ext cx="6049460" cy="0"/>
              <a:chOff x="1295248" y="3225800"/>
              <a:chExt cx="6049460" cy="0"/>
            </a:xfrm>
            <a:grpFill/>
          </p:grpSpPr>
          <p:cxnSp>
            <p:nvCxnSpPr>
              <p:cNvPr id="37" name="直接连接符 36"/>
              <p:cNvCxnSpPr/>
              <p:nvPr/>
            </p:nvCxnSpPr>
            <p:spPr>
              <a:xfrm>
                <a:off x="1295248" y="3225800"/>
                <a:ext cx="2196052" cy="0"/>
              </a:xfrm>
              <a:prstGeom prst="line">
                <a:avLst/>
              </a:prstGeom>
              <a:grpFill/>
              <a:ln>
                <a:solidFill>
                  <a:srgbClr val="E5171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851386" y="3225800"/>
                <a:ext cx="2493322" cy="0"/>
              </a:xfrm>
              <a:prstGeom prst="line">
                <a:avLst/>
              </a:prstGeom>
              <a:grpFill/>
              <a:ln>
                <a:solidFill>
                  <a:srgbClr val="E51712"/>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3688952" y="3091656"/>
              <a:ext cx="964782" cy="268288"/>
              <a:chOff x="3771104" y="3091656"/>
              <a:chExt cx="964782" cy="268288"/>
            </a:xfrm>
            <a:grpFill/>
          </p:grpSpPr>
          <p:sp>
            <p:nvSpPr>
              <p:cNvPr id="32"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文本框 23"/>
          <p:cNvSpPr txBox="1"/>
          <p:nvPr/>
        </p:nvSpPr>
        <p:spPr>
          <a:xfrm>
            <a:off x="695325" y="1772285"/>
            <a:ext cx="10543540" cy="2414905"/>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l">
              <a:lnSpc>
                <a:spcPct val="140000"/>
              </a:lnSpc>
            </a:pPr>
            <a:r>
              <a:rPr lang="zh-CN" altLang="en-US" sz="1800" dirty="0">
                <a:solidFill>
                  <a:srgbClr val="E51712"/>
                </a:solidFill>
              </a:rPr>
              <a:t>理想指引人生方向，信念决定事业成败。一个人有了远大理想和坚定信念，内心就会无比坚强、毫不动摇，既经得住岁月的洗礼，也抵得过风浪的侵蚀。没有理想信念，人就会迷失方向、丧失斗志，甚至退缩逃避、缴械投降。青年的理想信念关乎国家未来和民族希望，青年自身的未来也与其理想信念坚定与否息息相关。实现中华民族伟大复兴中国梦，是全体中华儿女的共同心愿，也是青年一代应该牢固树立的远大理想。只有每个青年都将个人梦融入中国梦，将个人发展融入党和国家的事业发展，才能汇聚起实现中国梦的磅礴力量。</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1000"/>
                                        <p:tgtEl>
                                          <p:spTgt spid="27"/>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additive="base">
                                        <p:cTn id="10" dur="500" fill="hold"/>
                                        <p:tgtEl>
                                          <p:spTgt spid="15"/>
                                        </p:tgtEl>
                                        <p:attrNameLst>
                                          <p:attrName>ppt_x</p:attrName>
                                        </p:attrNameLst>
                                      </p:cBhvr>
                                      <p:tavLst>
                                        <p:tav tm="0">
                                          <p:val>
                                            <p:strVal val="#ppt_x"/>
                                          </p:val>
                                        </p:tav>
                                        <p:tav tm="100000">
                                          <p:val>
                                            <p:strVal val="#ppt_x"/>
                                          </p:val>
                                        </p:tav>
                                      </p:tavLst>
                                    </p:anim>
                                    <p:anim calcmode="lin" valueType="num">
                                      <p:cBhvr additive="base">
                                        <p:cTn id="11" dur="500" fill="hold"/>
                                        <p:tgtEl>
                                          <p:spTgt spid="15"/>
                                        </p:tgtEl>
                                        <p:attrNameLst>
                                          <p:attrName>ppt_y</p:attrName>
                                        </p:attrNameLst>
                                      </p:cBhvr>
                                      <p:tavLst>
                                        <p:tav tm="0">
                                          <p:val>
                                            <p:strVal val="1+#ppt_h/2"/>
                                          </p:val>
                                        </p:tav>
                                        <p:tav tm="100000">
                                          <p:val>
                                            <p:strVal val="#ppt_y"/>
                                          </p:val>
                                        </p:tav>
                                      </p:tavLst>
                                    </p:anim>
                                  </p:childTnLst>
                                </p:cTn>
                              </p:par>
                              <p:par>
                                <p:cTn id="12" presetID="16" presetClass="entr" presetSubtype="37" fill="hold" nodeType="withEffect">
                                  <p:stCondLst>
                                    <p:cond delay="500"/>
                                  </p:stCondLst>
                                  <p:childTnLst>
                                    <p:set>
                                      <p:cBhvr>
                                        <p:cTn id="13" dur="1" fill="hold">
                                          <p:stCondLst>
                                            <p:cond delay="0"/>
                                          </p:stCondLst>
                                        </p:cTn>
                                        <p:tgtEl>
                                          <p:spTgt spid="29"/>
                                        </p:tgtEl>
                                        <p:attrNameLst>
                                          <p:attrName>style.visibility</p:attrName>
                                        </p:attrNameLst>
                                      </p:cBhvr>
                                      <p:to>
                                        <p:strVal val="visible"/>
                                      </p:to>
                                    </p:set>
                                    <p:animEffect transition="in" filter="barn(outVertical)">
                                      <p:cBhvr>
                                        <p:cTn id="14" dur="1000"/>
                                        <p:tgtEl>
                                          <p:spTgt spid="29"/>
                                        </p:tgtEl>
                                      </p:cBhvr>
                                    </p:animEffect>
                                  </p:childTnLst>
                                </p:cTn>
                              </p:par>
                              <p:par>
                                <p:cTn id="15" presetID="49" presetClass="entr" presetSubtype="0" decel="100000" fill="hold" grpId="0" nodeType="withEffect">
                                  <p:stCondLst>
                                    <p:cond delay="750"/>
                                  </p:stCondLst>
                                  <p:iterate type="lt">
                                    <p:tmPct val="10000"/>
                                  </p:iterate>
                                  <p:childTnLst>
                                    <p:set>
                                      <p:cBhvr>
                                        <p:cTn id="16" dur="1" fill="hold">
                                          <p:stCondLst>
                                            <p:cond delay="0"/>
                                          </p:stCondLst>
                                        </p:cTn>
                                        <p:tgtEl>
                                          <p:spTgt spid="24"/>
                                        </p:tgtEl>
                                        <p:attrNameLst>
                                          <p:attrName>style.visibility</p:attrName>
                                        </p:attrNameLst>
                                      </p:cBhvr>
                                      <p:to>
                                        <p:strVal val="visible"/>
                                      </p:to>
                                    </p:set>
                                    <p:anim calcmode="lin" valueType="num">
                                      <p:cBhvr>
                                        <p:cTn id="17" dur="750" fill="hold"/>
                                        <p:tgtEl>
                                          <p:spTgt spid="24"/>
                                        </p:tgtEl>
                                        <p:attrNameLst>
                                          <p:attrName>ppt_w</p:attrName>
                                        </p:attrNameLst>
                                      </p:cBhvr>
                                      <p:tavLst>
                                        <p:tav tm="0">
                                          <p:val>
                                            <p:fltVal val="0"/>
                                          </p:val>
                                        </p:tav>
                                        <p:tav tm="100000">
                                          <p:val>
                                            <p:strVal val="#ppt_w"/>
                                          </p:val>
                                        </p:tav>
                                      </p:tavLst>
                                    </p:anim>
                                    <p:anim calcmode="lin" valueType="num">
                                      <p:cBhvr>
                                        <p:cTn id="18" dur="750" fill="hold"/>
                                        <p:tgtEl>
                                          <p:spTgt spid="24"/>
                                        </p:tgtEl>
                                        <p:attrNameLst>
                                          <p:attrName>ppt_h</p:attrName>
                                        </p:attrNameLst>
                                      </p:cBhvr>
                                      <p:tavLst>
                                        <p:tav tm="0">
                                          <p:val>
                                            <p:fltVal val="0"/>
                                          </p:val>
                                        </p:tav>
                                        <p:tav tm="100000">
                                          <p:val>
                                            <p:strVal val="#ppt_h"/>
                                          </p:val>
                                        </p:tav>
                                      </p:tavLst>
                                    </p:anim>
                                    <p:anim calcmode="lin" valueType="num">
                                      <p:cBhvr>
                                        <p:cTn id="19" dur="750" fill="hold"/>
                                        <p:tgtEl>
                                          <p:spTgt spid="24"/>
                                        </p:tgtEl>
                                        <p:attrNameLst>
                                          <p:attrName>style.rotation</p:attrName>
                                        </p:attrNameLst>
                                      </p:cBhvr>
                                      <p:tavLst>
                                        <p:tav tm="0">
                                          <p:val>
                                            <p:fltVal val="360"/>
                                          </p:val>
                                        </p:tav>
                                        <p:tav tm="100000">
                                          <p:val>
                                            <p:fltVal val="0"/>
                                          </p:val>
                                        </p:tav>
                                      </p:tavLst>
                                    </p:anim>
                                    <p:animEffect transition="in" filter="fade">
                                      <p:cBhvr>
                                        <p:cTn id="20"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5"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5134929" y="1053465"/>
            <a:ext cx="1918970" cy="519430"/>
          </a:xfrm>
          <a:prstGeom prst="rect">
            <a:avLst/>
          </a:prstGeom>
        </p:spPr>
      </p:pic>
      <p:grpSp>
        <p:nvGrpSpPr>
          <p:cNvPr id="21" name="组合 20"/>
          <p:cNvGrpSpPr/>
          <p:nvPr/>
        </p:nvGrpSpPr>
        <p:grpSpPr>
          <a:xfrm>
            <a:off x="4290061" y="1913890"/>
            <a:ext cx="3608705" cy="885174"/>
            <a:chOff x="4188756" y="1772286"/>
            <a:chExt cx="3826865" cy="781920"/>
          </a:xfrm>
        </p:grpSpPr>
        <p:sp>
          <p:nvSpPr>
            <p:cNvPr id="22" name="矩形: 圆角 12"/>
            <p:cNvSpPr/>
            <p:nvPr/>
          </p:nvSpPr>
          <p:spPr>
            <a:xfrm>
              <a:off x="4188756" y="1772286"/>
              <a:ext cx="3826865" cy="781920"/>
            </a:xfrm>
            <a:prstGeom prst="roundRect">
              <a:avLst>
                <a:gd name="adj" fmla="val 50000"/>
              </a:avLst>
            </a:prstGeom>
            <a:solidFill>
              <a:srgbClr val="E51712"/>
            </a:solidFill>
            <a:ln w="38100">
              <a:solidFill>
                <a:schemeClr val="bg1"/>
              </a:solidFill>
            </a:ln>
            <a:effectLst>
              <a:glow rad="190500">
                <a:schemeClr val="bg1">
                  <a:alpha val="5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p:cNvSpPr txBox="1"/>
            <p:nvPr/>
          </p:nvSpPr>
          <p:spPr>
            <a:xfrm>
              <a:off x="4982635" y="1874384"/>
              <a:ext cx="2232706" cy="569903"/>
            </a:xfrm>
            <a:prstGeom prst="rect">
              <a:avLst/>
            </a:prstGeom>
            <a:noFill/>
          </p:spPr>
          <p:txBody>
            <a:bodyPr wrap="square" rtlCol="0">
              <a:spAutoFit/>
            </a:bodyPr>
            <a:lstStyle/>
            <a:p>
              <a:pPr algn="ctr"/>
              <a:r>
                <a:rPr lang="zh-CN" altLang="en-US" sz="3600" b="1">
                  <a:solidFill>
                    <a:schemeClr val="bg1"/>
                  </a:solidFill>
                  <a:latin typeface="微软雅黑" panose="020B0503020204020204" pitchFamily="34" charset="-122"/>
                  <a:ea typeface="微软雅黑" panose="020B0503020204020204" pitchFamily="34" charset="-122"/>
                </a:rPr>
                <a:t>第二部分</a:t>
              </a:r>
            </a:p>
          </p:txBody>
        </p:sp>
      </p:grpSp>
      <p:sp>
        <p:nvSpPr>
          <p:cNvPr id="24" name="文本框 23"/>
          <p:cNvSpPr txBox="1"/>
          <p:nvPr/>
        </p:nvSpPr>
        <p:spPr>
          <a:xfrm>
            <a:off x="902018" y="3213735"/>
            <a:ext cx="10384790" cy="850900"/>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ctr">
              <a:lnSpc>
                <a:spcPct val="130000"/>
              </a:lnSpc>
            </a:pPr>
            <a:r>
              <a:rPr lang="zh-CN" altLang="en-US" sz="3800" dirty="0">
                <a:solidFill>
                  <a:srgbClr val="E51712"/>
                </a:solidFill>
              </a:rPr>
              <a:t>做刻苦学习、锐意创新的模范</a:t>
            </a:r>
          </a:p>
        </p:txBody>
      </p:sp>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6" y="5432940"/>
            <a:ext cx="12191999" cy="1409699"/>
          </a:xfrm>
          <a:prstGeom prst="rect">
            <a:avLst/>
          </a:prstGeom>
        </p:spPr>
      </p:pic>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pic>
        <p:nvPicPr>
          <p:cNvPr id="2" name="PA-102211"/>
          <p:cNvPicPr>
            <a:picLocks noChangeAspect="1"/>
          </p:cNvPicPr>
          <p:nvPr>
            <p:custDataLst>
              <p:tags r:id="rId1"/>
            </p:custDataLst>
          </p:nvPr>
        </p:nvPicPr>
        <p:blipFill>
          <a:blip r:embed="rId7" cstate="email">
            <a:extLst>
              <a:ext uri="{28A0092B-C50C-407E-A947-70E740481C1C}">
                <a14:useLocalDpi xmlns:a14="http://schemas.microsoft.com/office/drawing/2010/main"/>
              </a:ext>
            </a:extLst>
          </a:blip>
          <a:stretch>
            <a:fillRect/>
          </a:stretch>
        </p:blipFill>
        <p:spPr>
          <a:xfrm flipH="1">
            <a:off x="9479783" y="764955"/>
            <a:ext cx="2025232" cy="143232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9" presetClass="entr" presetSubtype="0" decel="100000" fill="hold" grpId="0" nodeType="withEffect">
                                  <p:stCondLst>
                                    <p:cond delay="750"/>
                                  </p:stCondLst>
                                  <p:iterate type="lt">
                                    <p:tmPct val="10000"/>
                                  </p:iterate>
                                  <p:childTnLst>
                                    <p:set>
                                      <p:cBhvr>
                                        <p:cTn id="16" dur="1" fill="hold">
                                          <p:stCondLst>
                                            <p:cond delay="0"/>
                                          </p:stCondLst>
                                        </p:cTn>
                                        <p:tgtEl>
                                          <p:spTgt spid="24"/>
                                        </p:tgtEl>
                                        <p:attrNameLst>
                                          <p:attrName>style.visibility</p:attrName>
                                        </p:attrNameLst>
                                      </p:cBhvr>
                                      <p:to>
                                        <p:strVal val="visible"/>
                                      </p:to>
                                    </p:set>
                                    <p:anim calcmode="lin" valueType="num">
                                      <p:cBhvr>
                                        <p:cTn id="17" dur="750" fill="hold"/>
                                        <p:tgtEl>
                                          <p:spTgt spid="24"/>
                                        </p:tgtEl>
                                        <p:attrNameLst>
                                          <p:attrName>ppt_w</p:attrName>
                                        </p:attrNameLst>
                                      </p:cBhvr>
                                      <p:tavLst>
                                        <p:tav tm="0">
                                          <p:val>
                                            <p:fltVal val="0"/>
                                          </p:val>
                                        </p:tav>
                                        <p:tav tm="100000">
                                          <p:val>
                                            <p:strVal val="#ppt_w"/>
                                          </p:val>
                                        </p:tav>
                                      </p:tavLst>
                                    </p:anim>
                                    <p:anim calcmode="lin" valueType="num">
                                      <p:cBhvr>
                                        <p:cTn id="18" dur="750" fill="hold"/>
                                        <p:tgtEl>
                                          <p:spTgt spid="24"/>
                                        </p:tgtEl>
                                        <p:attrNameLst>
                                          <p:attrName>ppt_h</p:attrName>
                                        </p:attrNameLst>
                                      </p:cBhvr>
                                      <p:tavLst>
                                        <p:tav tm="0">
                                          <p:val>
                                            <p:fltVal val="0"/>
                                          </p:val>
                                        </p:tav>
                                        <p:tav tm="100000">
                                          <p:val>
                                            <p:strVal val="#ppt_h"/>
                                          </p:val>
                                        </p:tav>
                                      </p:tavLst>
                                    </p:anim>
                                    <p:anim calcmode="lin" valueType="num">
                                      <p:cBhvr>
                                        <p:cTn id="19" dur="750" fill="hold"/>
                                        <p:tgtEl>
                                          <p:spTgt spid="24"/>
                                        </p:tgtEl>
                                        <p:attrNameLst>
                                          <p:attrName>style.rotation</p:attrName>
                                        </p:attrNameLst>
                                      </p:cBhvr>
                                      <p:tavLst>
                                        <p:tav tm="0">
                                          <p:val>
                                            <p:fltVal val="360"/>
                                          </p:val>
                                        </p:tav>
                                        <p:tav tm="100000">
                                          <p:val>
                                            <p:fltVal val="0"/>
                                          </p:val>
                                        </p:tav>
                                      </p:tavLst>
                                    </p:anim>
                                    <p:animEffect transition="in" filter="fade">
                                      <p:cBhvr>
                                        <p:cTn id="20" dur="750"/>
                                        <p:tgtEl>
                                          <p:spTgt spid="24"/>
                                        </p:tgtEl>
                                      </p:cBhvr>
                                    </p:animEffect>
                                  </p:childTnLst>
                                </p:cTn>
                              </p:par>
                            </p:childTnLst>
                          </p:cTn>
                        </p:par>
                        <p:par>
                          <p:cTn id="21" fill="hold" nodeType="afterGroup">
                            <p:stCondLst>
                              <p:cond delay="1500"/>
                            </p:stCondLst>
                            <p:childTnLst>
                              <p:par>
                                <p:cTn id="22" presetID="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838200" y="4077335"/>
            <a:ext cx="10585598" cy="1641475"/>
          </a:xfrm>
          <a:prstGeom prst="rect">
            <a:avLst/>
          </a:prstGeom>
        </p:spPr>
        <p:txBody>
          <a:bodyPr wrap="square">
            <a:spAutoFit/>
          </a:bodyPr>
          <a:lstStyle/>
          <a:p>
            <a:pPr algn="just">
              <a:lnSpc>
                <a:spcPct val="210000"/>
              </a:lnSpc>
            </a:pPr>
            <a:r>
              <a:rPr sz="1600" b="1" dirty="0">
                <a:solidFill>
                  <a:schemeClr val="tx1">
                    <a:lumMod val="65000"/>
                    <a:lumOff val="35000"/>
                  </a:schemeClr>
                </a:solidFill>
                <a:latin typeface="思源黑体 CN Light" panose="020B0300000000000000" charset="-122"/>
                <a:ea typeface="思源黑体 CN Light" panose="020B0300000000000000" charset="-122"/>
              </a:rPr>
              <a:t>梦想从学习开始，事业靠本领成就。刻苦学习、锐意创新，依然是广大青年改变命运、追梦逐梦、实现人生理想的根本途径。青年正处于苦练本领、增长才干的黄金时期。团员青年要珍惜学习时光，心无旁骛求知问学，让刻苦学习成为青春远航的动力，让创新创造成为青春搏击的能量，努力做走在时代前列的奋进者、开拓者、奉献者。</a:t>
            </a:r>
          </a:p>
        </p:txBody>
      </p:sp>
      <p:sp>
        <p:nvSpPr>
          <p:cNvPr id="4" name="矩形 3"/>
          <p:cNvSpPr/>
          <p:nvPr/>
        </p:nvSpPr>
        <p:spPr>
          <a:xfrm>
            <a:off x="766445" y="4105910"/>
            <a:ext cx="10802620" cy="1704340"/>
          </a:xfrm>
          <a:prstGeom prst="rect">
            <a:avLst/>
          </a:prstGeom>
          <a:noFill/>
          <a:ln w="19050">
            <a:solidFill>
              <a:srgbClr val="E21D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标题 1"/>
          <p:cNvSpPr txBox="1"/>
          <p:nvPr/>
        </p:nvSpPr>
        <p:spPr>
          <a:xfrm>
            <a:off x="766445" y="1315403"/>
            <a:ext cx="10285095" cy="2435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square" lIns="67015" tIns="33508" rIns="67015" bIns="33508" rtlCol="0" anchor="ctr">
            <a:spAutoFit/>
          </a:bodyPr>
          <a:lstStyle/>
          <a:p>
            <a:pPr>
              <a:lnSpc>
                <a:spcPct val="100000"/>
              </a:lnSpc>
              <a:spcBef>
                <a:spcPct val="0"/>
              </a:spcBef>
            </a:pPr>
            <a:r>
              <a:rPr sz="2200" kern="0" dirty="0">
                <a:solidFill>
                  <a:srgbClr val="E30000"/>
                </a:solidFill>
                <a:latin typeface="思源黑体 CN Medium" panose="020B0600000000000000" pitchFamily="34" charset="-122"/>
                <a:ea typeface="思源黑体 CN Medium" panose="020B0600000000000000" pitchFamily="34" charset="-122"/>
                <a:sym typeface="Arial" panose="020B0604020202020204" pitchFamily="34" charset="0"/>
              </a:rPr>
              <a:t>习近平总书记指出：“青年是社会中最有生气、最有闯劲、最少保守思想的群体，蕴含着改造客观世界、推动社会进步的无穷力量。”事实证明，新时代的中国青年富有想象力和创造力，在国家创新驱动发展战略的引领下，他们已经成为国家重大科技攻关、重大工程技术创新的骨干力量，北斗卫星团队核心人员平均年龄36岁，量子科学团队平均年龄35岁，而中国天眼（FAST）研发团队平均年龄仅30岁。当前，我们处在前所未有的变革时代，干着前无古人的伟大事业。可以说，新时代的中国青年生逢其时、重任在肩，施展才干的舞台无比广阔，实现梦想的前景无比光明。</a:t>
            </a:r>
          </a:p>
        </p:txBody>
      </p:sp>
      <p:sp>
        <p:nvSpPr>
          <p:cNvPr id="27" name="文本框 26"/>
          <p:cNvSpPr txBox="1"/>
          <p:nvPr/>
        </p:nvSpPr>
        <p:spPr>
          <a:xfrm>
            <a:off x="1342390" y="548640"/>
            <a:ext cx="8837930" cy="337185"/>
          </a:xfrm>
          <a:prstGeom prst="rect">
            <a:avLst/>
          </a:prstGeom>
          <a:noFill/>
        </p:spPr>
        <p:txBody>
          <a:bodyPr wrap="square" rtlCol="0">
            <a:spAutoFit/>
          </a:bodyPr>
          <a:lstStyle>
            <a:defPPr>
              <a:defRPr lang="zh-CN"/>
            </a:defPPr>
            <a:lvl1pPr>
              <a:defRPr sz="3600">
                <a:solidFill>
                  <a:srgbClr val="FF0000"/>
                </a:solidFill>
                <a:latin typeface="方正兰亭粗黑简体" panose="02000000000000000000" pitchFamily="2" charset="-122"/>
                <a:ea typeface="方正兰亭粗黑简体" panose="02000000000000000000" pitchFamily="2" charset="-122"/>
              </a:defRPr>
            </a:lvl1pPr>
          </a:lstStyle>
          <a:p>
            <a:pPr algn="dist"/>
            <a:r>
              <a:rPr sz="1600">
                <a:solidFill>
                  <a:schemeClr val="bg1"/>
                </a:solidFill>
                <a:latin typeface="思源黑体 CN Medium" panose="020B0600000000000000" pitchFamily="34" charset="-122"/>
                <a:ea typeface="思源黑体 CN Medium" panose="020B0600000000000000" pitchFamily="34" charset="-122"/>
              </a:rPr>
              <a:t>做刻苦学习、锐意创新的模范</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additive="base">
                                        <p:cTn id="10" dur="500" fill="hold"/>
                                        <p:tgtEl>
                                          <p:spTgt spid="15"/>
                                        </p:tgtEl>
                                        <p:attrNameLst>
                                          <p:attrName>ppt_x</p:attrName>
                                        </p:attrNameLst>
                                      </p:cBhvr>
                                      <p:tavLst>
                                        <p:tav tm="0">
                                          <p:val>
                                            <p:strVal val="#ppt_x"/>
                                          </p:val>
                                        </p:tav>
                                        <p:tav tm="100000">
                                          <p:val>
                                            <p:strVal val="#ppt_x"/>
                                          </p:val>
                                        </p:tav>
                                      </p:tavLst>
                                    </p:anim>
                                    <p:anim calcmode="lin" valueType="num">
                                      <p:cBhvr additive="base">
                                        <p:cTn id="11" dur="500" fill="hold"/>
                                        <p:tgtEl>
                                          <p:spTgt spid="15"/>
                                        </p:tgtEl>
                                        <p:attrNameLst>
                                          <p:attrName>ppt_y</p:attrName>
                                        </p:attrNameLst>
                                      </p:cBhvr>
                                      <p:tavLst>
                                        <p:tav tm="0">
                                          <p:val>
                                            <p:strVal val="1+#ppt_h/2"/>
                                          </p:val>
                                        </p:tav>
                                        <p:tav tm="100000">
                                          <p:val>
                                            <p:strVal val="#ppt_y"/>
                                          </p:val>
                                        </p:tav>
                                      </p:tavLst>
                                    </p:anim>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animBg="1"/>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5134929" y="1053465"/>
            <a:ext cx="1918970" cy="519430"/>
          </a:xfrm>
          <a:prstGeom prst="rect">
            <a:avLst/>
          </a:prstGeom>
        </p:spPr>
      </p:pic>
      <p:grpSp>
        <p:nvGrpSpPr>
          <p:cNvPr id="21" name="组合 20"/>
          <p:cNvGrpSpPr/>
          <p:nvPr/>
        </p:nvGrpSpPr>
        <p:grpSpPr>
          <a:xfrm>
            <a:off x="4290061" y="1913890"/>
            <a:ext cx="3608705" cy="885174"/>
            <a:chOff x="4188756" y="1772286"/>
            <a:chExt cx="3826865" cy="781920"/>
          </a:xfrm>
        </p:grpSpPr>
        <p:sp>
          <p:nvSpPr>
            <p:cNvPr id="22" name="矩形: 圆角 12"/>
            <p:cNvSpPr/>
            <p:nvPr/>
          </p:nvSpPr>
          <p:spPr>
            <a:xfrm>
              <a:off x="4188756" y="1772286"/>
              <a:ext cx="3826865" cy="781920"/>
            </a:xfrm>
            <a:prstGeom prst="roundRect">
              <a:avLst>
                <a:gd name="adj" fmla="val 50000"/>
              </a:avLst>
            </a:prstGeom>
            <a:solidFill>
              <a:srgbClr val="E51712"/>
            </a:solidFill>
            <a:ln w="38100">
              <a:solidFill>
                <a:schemeClr val="bg1"/>
              </a:solidFill>
            </a:ln>
            <a:effectLst>
              <a:glow rad="190500">
                <a:schemeClr val="bg1">
                  <a:alpha val="5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p:cNvSpPr txBox="1"/>
            <p:nvPr/>
          </p:nvSpPr>
          <p:spPr>
            <a:xfrm>
              <a:off x="4982635" y="1874384"/>
              <a:ext cx="2232706" cy="569903"/>
            </a:xfrm>
            <a:prstGeom prst="rect">
              <a:avLst/>
            </a:prstGeom>
            <a:noFill/>
          </p:spPr>
          <p:txBody>
            <a:bodyPr wrap="square" rtlCol="0">
              <a:spAutoFit/>
            </a:bodyPr>
            <a:lstStyle/>
            <a:p>
              <a:pPr algn="ctr"/>
              <a:r>
                <a:rPr lang="zh-CN" altLang="en-US" sz="3600" b="1">
                  <a:solidFill>
                    <a:schemeClr val="bg1"/>
                  </a:solidFill>
                  <a:latin typeface="微软雅黑" panose="020B0503020204020204" pitchFamily="34" charset="-122"/>
                  <a:ea typeface="微软雅黑" panose="020B0503020204020204" pitchFamily="34" charset="-122"/>
                </a:rPr>
                <a:t>第三部分</a:t>
              </a:r>
            </a:p>
          </p:txBody>
        </p:sp>
      </p:grpSp>
      <p:sp>
        <p:nvSpPr>
          <p:cNvPr id="24" name="文本框 23"/>
          <p:cNvSpPr txBox="1"/>
          <p:nvPr/>
        </p:nvSpPr>
        <p:spPr>
          <a:xfrm>
            <a:off x="902018" y="3213735"/>
            <a:ext cx="10384790" cy="850900"/>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ctr">
              <a:lnSpc>
                <a:spcPct val="130000"/>
              </a:lnSpc>
            </a:pPr>
            <a:r>
              <a:rPr lang="zh-CN" altLang="en-US" sz="3800" dirty="0">
                <a:solidFill>
                  <a:srgbClr val="E51712"/>
                </a:solidFill>
              </a:rPr>
              <a:t>做敢于斗争、善于斗争的模范</a:t>
            </a:r>
          </a:p>
        </p:txBody>
      </p:sp>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6" y="5432940"/>
            <a:ext cx="12191999" cy="1409699"/>
          </a:xfrm>
          <a:prstGeom prst="rect">
            <a:avLst/>
          </a:prstGeom>
        </p:spPr>
      </p:pic>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0"/>
            <a:ext cx="4791710" cy="1455420"/>
          </a:xfrm>
          <a:prstGeom prst="rect">
            <a:avLst/>
          </a:prstGeom>
        </p:spPr>
      </p:pic>
      <p:pic>
        <p:nvPicPr>
          <p:cNvPr id="2" name="PA-102211"/>
          <p:cNvPicPr>
            <a:picLocks noChangeAspect="1"/>
          </p:cNvPicPr>
          <p:nvPr>
            <p:custDataLst>
              <p:tags r:id="rId1"/>
            </p:custDataLst>
          </p:nvPr>
        </p:nvPicPr>
        <p:blipFill>
          <a:blip r:embed="rId7" cstate="email">
            <a:extLst>
              <a:ext uri="{28A0092B-C50C-407E-A947-70E740481C1C}">
                <a14:useLocalDpi xmlns:a14="http://schemas.microsoft.com/office/drawing/2010/main"/>
              </a:ext>
            </a:extLst>
          </a:blip>
          <a:stretch>
            <a:fillRect/>
          </a:stretch>
        </p:blipFill>
        <p:spPr>
          <a:xfrm flipH="1">
            <a:off x="9479783" y="764955"/>
            <a:ext cx="2025232" cy="143232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par>
                                <p:cTn id="15" presetID="49" presetClass="entr" presetSubtype="0" decel="100000" fill="hold" grpId="0" nodeType="withEffect">
                                  <p:stCondLst>
                                    <p:cond delay="750"/>
                                  </p:stCondLst>
                                  <p:iterate type="lt">
                                    <p:tmPct val="10000"/>
                                  </p:iterate>
                                  <p:childTnLst>
                                    <p:set>
                                      <p:cBhvr>
                                        <p:cTn id="16" dur="1" fill="hold">
                                          <p:stCondLst>
                                            <p:cond delay="0"/>
                                          </p:stCondLst>
                                        </p:cTn>
                                        <p:tgtEl>
                                          <p:spTgt spid="24"/>
                                        </p:tgtEl>
                                        <p:attrNameLst>
                                          <p:attrName>style.visibility</p:attrName>
                                        </p:attrNameLst>
                                      </p:cBhvr>
                                      <p:to>
                                        <p:strVal val="visible"/>
                                      </p:to>
                                    </p:set>
                                    <p:anim calcmode="lin" valueType="num">
                                      <p:cBhvr>
                                        <p:cTn id="17" dur="750" fill="hold"/>
                                        <p:tgtEl>
                                          <p:spTgt spid="24"/>
                                        </p:tgtEl>
                                        <p:attrNameLst>
                                          <p:attrName>ppt_w</p:attrName>
                                        </p:attrNameLst>
                                      </p:cBhvr>
                                      <p:tavLst>
                                        <p:tav tm="0">
                                          <p:val>
                                            <p:fltVal val="0"/>
                                          </p:val>
                                        </p:tav>
                                        <p:tav tm="100000">
                                          <p:val>
                                            <p:strVal val="#ppt_w"/>
                                          </p:val>
                                        </p:tav>
                                      </p:tavLst>
                                    </p:anim>
                                    <p:anim calcmode="lin" valueType="num">
                                      <p:cBhvr>
                                        <p:cTn id="18" dur="750" fill="hold"/>
                                        <p:tgtEl>
                                          <p:spTgt spid="24"/>
                                        </p:tgtEl>
                                        <p:attrNameLst>
                                          <p:attrName>ppt_h</p:attrName>
                                        </p:attrNameLst>
                                      </p:cBhvr>
                                      <p:tavLst>
                                        <p:tav tm="0">
                                          <p:val>
                                            <p:fltVal val="0"/>
                                          </p:val>
                                        </p:tav>
                                        <p:tav tm="100000">
                                          <p:val>
                                            <p:strVal val="#ppt_h"/>
                                          </p:val>
                                        </p:tav>
                                      </p:tavLst>
                                    </p:anim>
                                    <p:anim calcmode="lin" valueType="num">
                                      <p:cBhvr>
                                        <p:cTn id="19" dur="750" fill="hold"/>
                                        <p:tgtEl>
                                          <p:spTgt spid="24"/>
                                        </p:tgtEl>
                                        <p:attrNameLst>
                                          <p:attrName>style.rotation</p:attrName>
                                        </p:attrNameLst>
                                      </p:cBhvr>
                                      <p:tavLst>
                                        <p:tav tm="0">
                                          <p:val>
                                            <p:fltVal val="360"/>
                                          </p:val>
                                        </p:tav>
                                        <p:tav tm="100000">
                                          <p:val>
                                            <p:fltVal val="0"/>
                                          </p:val>
                                        </p:tav>
                                      </p:tavLst>
                                    </p:anim>
                                    <p:animEffect transition="in" filter="fade">
                                      <p:cBhvr>
                                        <p:cTn id="20" dur="750"/>
                                        <p:tgtEl>
                                          <p:spTgt spid="24"/>
                                        </p:tgtEl>
                                      </p:cBhvr>
                                    </p:animEffect>
                                  </p:childTnLst>
                                </p:cTn>
                              </p:par>
                            </p:childTnLst>
                          </p:cTn>
                        </p:par>
                        <p:par>
                          <p:cTn id="21" fill="hold" nodeType="afterGroup">
                            <p:stCondLst>
                              <p:cond delay="1500"/>
                            </p:stCondLst>
                            <p:childTnLst>
                              <p:par>
                                <p:cTn id="22" presetID="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67080" y="2348865"/>
            <a:ext cx="10549255" cy="3189605"/>
          </a:xfrm>
          <a:prstGeom prst="rect">
            <a:avLst/>
          </a:prstGeom>
        </p:spPr>
        <p:txBody>
          <a:bodyPr wrap="square">
            <a:spAutoFit/>
          </a:bodyPr>
          <a:lstStyle/>
          <a:p>
            <a:pPr algn="just">
              <a:lnSpc>
                <a:spcPct val="180000"/>
              </a:lnSpc>
            </a:pPr>
            <a:r>
              <a:rPr lang="en-US" sz="1400" b="1" dirty="0">
                <a:solidFill>
                  <a:schemeClr val="tx1">
                    <a:lumMod val="65000"/>
                    <a:lumOff val="35000"/>
                  </a:schemeClr>
                </a:solidFill>
                <a:latin typeface="思源黑体 CN Light" panose="020B0300000000000000" charset="-122"/>
                <a:ea typeface="思源黑体 CN Light" panose="020B0300000000000000" charset="-122"/>
              </a:rPr>
              <a:t>    </a:t>
            </a:r>
            <a:r>
              <a:rPr sz="1400" b="1" dirty="0">
                <a:solidFill>
                  <a:schemeClr val="tx1">
                    <a:lumMod val="65000"/>
                    <a:lumOff val="35000"/>
                  </a:schemeClr>
                </a:solidFill>
                <a:latin typeface="思源黑体 CN Light" panose="020B0300000000000000" charset="-122"/>
                <a:ea typeface="思源黑体 CN Light" panose="020B0300000000000000" charset="-122"/>
              </a:rPr>
              <a:t>斗争创造历史，斗争赢得未来。想要实现伟大梦想，必须进行伟大斗争。作为整个社会中最有活力、最有朝气的力量，青年是不是敢于斗争、善于斗争，是不是在祖国和人民需要的时候能够挺身而出、冲锋在前，不仅关系国家的前途命运，也关系中华民族复兴伟业的实现。当前，百年变局和世纪疫情相互叠加，我国经济社会发展面临的环境复杂严峻，改革发展稳定任务艰巨繁重。面对艰难险阻、风险挑战，总想视而不见、绕道而行是无济于事的，任何害怕斗争、妥协退让的怯懦行为都是要不得的。</a:t>
            </a:r>
          </a:p>
          <a:p>
            <a:pPr algn="just">
              <a:lnSpc>
                <a:spcPct val="180000"/>
              </a:lnSpc>
            </a:pPr>
            <a:r>
              <a:rPr sz="1400" b="1" dirty="0">
                <a:solidFill>
                  <a:schemeClr val="tx1">
                    <a:lumMod val="65000"/>
                    <a:lumOff val="35000"/>
                  </a:schemeClr>
                </a:solidFill>
                <a:latin typeface="思源黑体 CN Light" panose="020B0300000000000000" charset="-122"/>
                <a:ea typeface="思源黑体 CN Light" panose="020B0300000000000000" charset="-122"/>
              </a:rPr>
              <a:t>　　青春越挺拔，时代越向前。习近平总书记强调：“只要青年都勇挑重担、勇克难关、勇斗风险，中国特色社会主义就能充满活力、充满后劲、充满希望。”新时代团员青年要有“不破楼兰终不还”的矢志不渝，保持“乱云飞渡仍从容”的斗争定力、“不畏浮云遮望眼”的斗争魄力和越是艰险越向前的斗争气概，迎难而上、攻坚克难，在全面建设社会主义现代化国家的新征程中当好开路先锋、事业闯将。</a:t>
            </a:r>
          </a:p>
        </p:txBody>
      </p:sp>
      <p:grpSp>
        <p:nvGrpSpPr>
          <p:cNvPr id="29" name="组合 28"/>
          <p:cNvGrpSpPr/>
          <p:nvPr/>
        </p:nvGrpSpPr>
        <p:grpSpPr>
          <a:xfrm>
            <a:off x="1039813" y="1917065"/>
            <a:ext cx="10147300" cy="449580"/>
            <a:chOff x="1295248" y="3091656"/>
            <a:chExt cx="6049460" cy="268288"/>
          </a:xfrm>
          <a:solidFill>
            <a:srgbClr val="E51712"/>
          </a:solidFill>
        </p:grpSpPr>
        <p:grpSp>
          <p:nvGrpSpPr>
            <p:cNvPr id="30" name="组合 29"/>
            <p:cNvGrpSpPr/>
            <p:nvPr/>
          </p:nvGrpSpPr>
          <p:grpSpPr>
            <a:xfrm>
              <a:off x="1295248" y="3225800"/>
              <a:ext cx="6049460" cy="0"/>
              <a:chOff x="1295248" y="3225800"/>
              <a:chExt cx="6049460" cy="0"/>
            </a:xfrm>
            <a:grpFill/>
          </p:grpSpPr>
          <p:cxnSp>
            <p:nvCxnSpPr>
              <p:cNvPr id="37" name="直接连接符 36"/>
              <p:cNvCxnSpPr/>
              <p:nvPr/>
            </p:nvCxnSpPr>
            <p:spPr>
              <a:xfrm>
                <a:off x="1295248" y="3225800"/>
                <a:ext cx="2196052" cy="0"/>
              </a:xfrm>
              <a:prstGeom prst="line">
                <a:avLst/>
              </a:prstGeom>
              <a:grpFill/>
              <a:ln>
                <a:solidFill>
                  <a:srgbClr val="E5171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851386" y="3225800"/>
                <a:ext cx="2493322" cy="0"/>
              </a:xfrm>
              <a:prstGeom prst="line">
                <a:avLst/>
              </a:prstGeom>
              <a:grpFill/>
              <a:ln>
                <a:solidFill>
                  <a:srgbClr val="E51712"/>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3688952" y="3091656"/>
              <a:ext cx="964782" cy="268288"/>
              <a:chOff x="3771104" y="3091656"/>
              <a:chExt cx="964782" cy="268288"/>
            </a:xfrm>
            <a:grpFill/>
          </p:grpSpPr>
          <p:sp>
            <p:nvSpPr>
              <p:cNvPr id="32"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文本框 23"/>
          <p:cNvSpPr txBox="1"/>
          <p:nvPr/>
        </p:nvSpPr>
        <p:spPr>
          <a:xfrm>
            <a:off x="847408" y="1249680"/>
            <a:ext cx="10388600" cy="570865"/>
          </a:xfrm>
          <a:prstGeom prst="rect">
            <a:avLst/>
          </a:prstGeom>
          <a:noFill/>
          <a:ln>
            <a:noFill/>
          </a:ln>
          <a:effectLst>
            <a:innerShdw blurRad="63500" dist="50800" dir="16200000">
              <a:prstClr val="black">
                <a:alpha val="50000"/>
              </a:prstClr>
            </a:innerShdw>
          </a:effectLst>
        </p:spPr>
        <p:txBody>
          <a:bodyPr wrap="square" rtlCol="0">
            <a:spAutoFit/>
          </a:bodyPr>
          <a:lstStyle>
            <a:defPPr>
              <a:defRPr lang="zh-CN"/>
            </a:defPPr>
            <a:lvl1pPr marR="0" lvl="0" indent="0" algn="ctr" fontAlgn="auto">
              <a:lnSpc>
                <a:spcPct val="110000"/>
              </a:lnSpc>
              <a:spcBef>
                <a:spcPct val="0"/>
              </a:spcBef>
              <a:spcAft>
                <a:spcPct val="0"/>
              </a:spcAft>
              <a:buClrTx/>
              <a:buSzTx/>
              <a:buFontTx/>
              <a:buNone/>
              <a:defRPr sz="6600" b="1">
                <a:solidFill>
                  <a:srgbClr val="FF0000"/>
                </a:solidFill>
                <a:effectLst>
                  <a:glow rad="228600">
                    <a:schemeClr val="bg1">
                      <a:alpha val="51000"/>
                    </a:schemeClr>
                  </a:glow>
                </a:effectLst>
                <a:latin typeface="微软雅黑" panose="020B0503020204020204" pitchFamily="34" charset="-122"/>
                <a:ea typeface="微软雅黑" panose="020B0503020204020204" pitchFamily="34" charset="-122"/>
                <a:cs typeface="+mn-ea"/>
              </a:defRPr>
            </a:lvl1pPr>
          </a:lstStyle>
          <a:p>
            <a:pPr algn="ctr">
              <a:lnSpc>
                <a:spcPct val="130000"/>
              </a:lnSpc>
            </a:pPr>
            <a:r>
              <a:rPr lang="zh-CN" altLang="en-US" sz="2400">
                <a:solidFill>
                  <a:srgbClr val="E51712"/>
                </a:solidFill>
              </a:rPr>
              <a:t>“敢于斗争、善于斗争”</a:t>
            </a:r>
          </a:p>
        </p:txBody>
      </p:sp>
      <p:sp>
        <p:nvSpPr>
          <p:cNvPr id="2" name="文本框 1"/>
          <p:cNvSpPr txBox="1"/>
          <p:nvPr/>
        </p:nvSpPr>
        <p:spPr>
          <a:xfrm>
            <a:off x="1342390" y="548640"/>
            <a:ext cx="8837930" cy="337185"/>
          </a:xfrm>
          <a:prstGeom prst="rect">
            <a:avLst/>
          </a:prstGeom>
          <a:noFill/>
        </p:spPr>
        <p:txBody>
          <a:bodyPr wrap="square" rtlCol="0">
            <a:spAutoFit/>
          </a:bodyPr>
          <a:lstStyle>
            <a:defPPr>
              <a:defRPr lang="zh-CN"/>
            </a:defPPr>
            <a:lvl1pPr>
              <a:defRPr sz="3600">
                <a:solidFill>
                  <a:srgbClr val="FF0000"/>
                </a:solidFill>
                <a:latin typeface="方正兰亭粗黑简体" panose="02000000000000000000" pitchFamily="2" charset="-122"/>
                <a:ea typeface="方正兰亭粗黑简体" panose="02000000000000000000" pitchFamily="2" charset="-122"/>
              </a:defRPr>
            </a:lvl1pPr>
          </a:lstStyle>
          <a:p>
            <a:pPr algn="dist"/>
            <a:r>
              <a:rPr sz="1600">
                <a:solidFill>
                  <a:schemeClr val="bg1"/>
                </a:solidFill>
                <a:latin typeface="思源黑体 CN Medium" panose="020B0600000000000000" pitchFamily="34" charset="-122"/>
                <a:ea typeface="思源黑体 CN Medium" panose="020B0600000000000000" pitchFamily="34" charset="-122"/>
              </a:rPr>
              <a:t>做敢于斗争、善于斗争的模范</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16" presetClass="entr" presetSubtype="37" fill="hold" nodeType="withEffect">
                                  <p:stCondLst>
                                    <p:cond delay="500"/>
                                  </p:stCondLst>
                                  <p:childTnLst>
                                    <p:set>
                                      <p:cBhvr>
                                        <p:cTn id="10" dur="1" fill="hold">
                                          <p:stCondLst>
                                            <p:cond delay="0"/>
                                          </p:stCondLst>
                                        </p:cTn>
                                        <p:tgtEl>
                                          <p:spTgt spid="29"/>
                                        </p:tgtEl>
                                        <p:attrNameLst>
                                          <p:attrName>style.visibility</p:attrName>
                                        </p:attrNameLst>
                                      </p:cBhvr>
                                      <p:to>
                                        <p:strVal val="visible"/>
                                      </p:to>
                                    </p:set>
                                    <p:animEffect transition="in" filter="barn(outVertical)">
                                      <p:cBhvr>
                                        <p:cTn id="11" dur="1000"/>
                                        <p:tgtEl>
                                          <p:spTgt spid="29"/>
                                        </p:tgtEl>
                                      </p:cBhvr>
                                    </p:animEffect>
                                  </p:childTnLst>
                                </p:cTn>
                              </p:par>
                              <p:par>
                                <p:cTn id="12" presetID="49" presetClass="entr" presetSubtype="0" decel="100000" fill="hold" grpId="0" nodeType="withEffect">
                                  <p:stCondLst>
                                    <p:cond delay="750"/>
                                  </p:stCondLst>
                                  <p:iterate type="lt">
                                    <p:tmPct val="10000"/>
                                  </p:iterate>
                                  <p:childTnLst>
                                    <p:set>
                                      <p:cBhvr>
                                        <p:cTn id="13" dur="1" fill="hold">
                                          <p:stCondLst>
                                            <p:cond delay="0"/>
                                          </p:stCondLst>
                                        </p:cTn>
                                        <p:tgtEl>
                                          <p:spTgt spid="24"/>
                                        </p:tgtEl>
                                        <p:attrNameLst>
                                          <p:attrName>style.visibility</p:attrName>
                                        </p:attrNameLst>
                                      </p:cBhvr>
                                      <p:to>
                                        <p:strVal val="visible"/>
                                      </p:to>
                                    </p:set>
                                    <p:anim calcmode="lin" valueType="num">
                                      <p:cBhvr>
                                        <p:cTn id="14" dur="750" fill="hold"/>
                                        <p:tgtEl>
                                          <p:spTgt spid="24"/>
                                        </p:tgtEl>
                                        <p:attrNameLst>
                                          <p:attrName>ppt_w</p:attrName>
                                        </p:attrNameLst>
                                      </p:cBhvr>
                                      <p:tavLst>
                                        <p:tav tm="0">
                                          <p:val>
                                            <p:fltVal val="0"/>
                                          </p:val>
                                        </p:tav>
                                        <p:tav tm="100000">
                                          <p:val>
                                            <p:strVal val="#ppt_w"/>
                                          </p:val>
                                        </p:tav>
                                      </p:tavLst>
                                    </p:anim>
                                    <p:anim calcmode="lin" valueType="num">
                                      <p:cBhvr>
                                        <p:cTn id="15" dur="750" fill="hold"/>
                                        <p:tgtEl>
                                          <p:spTgt spid="24"/>
                                        </p:tgtEl>
                                        <p:attrNameLst>
                                          <p:attrName>ppt_h</p:attrName>
                                        </p:attrNameLst>
                                      </p:cBhvr>
                                      <p:tavLst>
                                        <p:tav tm="0">
                                          <p:val>
                                            <p:fltVal val="0"/>
                                          </p:val>
                                        </p:tav>
                                        <p:tav tm="100000">
                                          <p:val>
                                            <p:strVal val="#ppt_h"/>
                                          </p:val>
                                        </p:tav>
                                      </p:tavLst>
                                    </p:anim>
                                    <p:anim calcmode="lin" valueType="num">
                                      <p:cBhvr>
                                        <p:cTn id="16" dur="750" fill="hold"/>
                                        <p:tgtEl>
                                          <p:spTgt spid="24"/>
                                        </p:tgtEl>
                                        <p:attrNameLst>
                                          <p:attrName>style.rotation</p:attrName>
                                        </p:attrNameLst>
                                      </p:cBhvr>
                                      <p:tavLst>
                                        <p:tav tm="0">
                                          <p:val>
                                            <p:fltVal val="360"/>
                                          </p:val>
                                        </p:tav>
                                        <p:tav tm="100000">
                                          <p:val>
                                            <p:fltVal val="0"/>
                                          </p:val>
                                        </p:tav>
                                      </p:tavLst>
                                    </p:anim>
                                    <p:animEffect transition="in" filter="fade">
                                      <p:cBhvr>
                                        <p:cTn id="17" dur="750"/>
                                        <p:tgtEl>
                                          <p:spTgt spid="24"/>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OTliN2VlMDhhMzhmZWI1NTZkODFjMGUyMTgzZmE4YjUifQ=="/>
  <p:tag name="ISPRING_OUTPUT_FOLDER" val="C:\Users\abc\Desktop"/>
  <p:tag name="ISPRING_PLAYERS_CUSTOMIZATION" val="UEsDBBQAAgAIAASMnEs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BIycSw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AEjJxL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ASMnEs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ASMnEt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ASMnEs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ASMnEu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BIycS650Od6+CAAADj4AACkAAAB1bml2ZXJzYWwvc2tpbl9jdXN0b21pemF0aW9uX3NldHRpbmdzLnhtbO0ba2/iyvX7/RUjqivdSlV4mFcqlsrYQ2ItMVzsJLutKmTwBKzYHq49sMsVH/pr+sP6S3pmbAebALGTrSq1xkkUnzmvOa95nKQXPju+sgkZ9ZzfLeZQ3yCMOf4y7P+EUG9BXRpMAhISFlYPkEfHt+k3zX+iHAbQkFm+bQW2wkfDfg0NxQd1O3JX7cJbc9BsoE4TN3AXqbilwNi1pF5LCoypjbrSqx6xiPgGZEF8dpprr5oZfU2g+SEJmObb5HtfymKnh7IzuAks2wG8sN9u8mefSN2rTf6gZr3VaeF9Q5YkqY2UllpXa/tO57oj1xGuNVs1aT/oNqSGhOqtVv26va93Gi0J3obXbeDSxNdt1Ow0mw1138ANoEayPFAbyr4jXdfrMkjD3WtlPxwOOrUaqtfrUlPdt9rScFBDgC0BD1nqcgNKqjSQ2nt5INe7Ehoqw8Gwuccqbist1G3gdq22bw4GUq12MO5hdmlzHaC5p5OY8w2GJ11wcpTHVvVEcPUWmyAAZJN4a9diBPmWRz5VREz6TEQs+mVB17s/VuIAFcGcoCd6ZaEREMCcWd9wAEqQQjdBSGJmvaoYSvCEYunMSMORY3+qzDeMUf9qQX0Gel35NPAst9L/QxQ88dTyUNItCYrQPVkLchDXEZ+8ZLEsCGh4LhEtqLe2/N2ILunV3Fo8LwO68e1caq52axK4jv8M2LXrjoIvCnKdkGmMeBn9cJc/+cnWEBwh4eq1MX9yUbrWnLiJxJr4FKA7iHzbIkekWyd0mCCV6/y5RLq2liTrgK7Mn8s0PkjJeq3Dn7eJGPnOAF3i+d+4iO5aOxJkhUT18iIVXW/WReNpHdAlN3aW7m1Hv9C5FMqPv+Qa1viTi4hPkAvM5aXYbGL+6hFi/HpcS3oeSAHnpotLDBIsJ4OZMr6byPrX2Wh8M54NtJtKX4myEvG0/KXR7n6vt9pQuWK6nJyMO3k0yvJCglmrlo+Xbk7HoxkwxKOZjr+YlT7/WZh0fG+ONB1X+vEvhRlMpvih0uc/85DeT6dYN2fGSFPxTDNm+tgUdhlhE6uV/le6QStrSxCjaOuQb4itCILy7AQEha5jiwFesh1/Q3LIU8d3sqbPptgwp5piamO90jdoEOz+JDhbG7aC4FlZIbKd0Jq7xBZiIUTE+Dq93MEXWzmAST3L8a/ySJ/Kj5p+MzPH45Exw7qaQCp97NtIDSwuqTijqWzgKfAILFjI30c+E9EnOCDZdQszudVubkfwbXJFbp3lyoVv9g5tJhhcMiF+DkIIHDyFqDOMx/FU5TYEgchCaysMv9HAzgRN2nU5eGu6MobQVMwUf5OzSXiD4x1/AaFDFiwHvztsGPINng3GXyDGITfHBYnGnyElPxck+ooNyCFs5CDT5QftRuYZwdMwSZAkBxcWj3d3h6zFAui4NbcO3YQA4RaGNBHZGF4VlmTgX+/BkZo8OpPtEWMwtnhbOlsCqgQ2LHM5ZEEZUrDKo+vXe+2vs6GsjbA6g3BTx48zU1RJLtSzdsinDFn21vIXBM3JwtpAJuxgzHZsMcY9L1T4beP8jiwW15+f49Klq/jLz+9QKVPwTmgGG2YQBtuUNXtLOjdbPIN3KsJj/awWeQzwbhUMBevyVBv/GBeFjrdxoyr9Ixz1olxRZ72px8ftld9t/wFljKgEDzSoaAOHFiLCsBLzJQcWT7cQoaYPQVx88oSCz4+ohRjo45iHTtEH2DyA5TKKPIBFi7F4xANDM2Gz9Ujm/PSRg1jkauS10/7mZ0SXwAn9JVXn5InCfskl1jbayMDaJdyfx8uprVJmaTE1cwSK68BzGQUVcHUdj5+h8rG9v8OJKaLVIDOfR7pxbZHdrvMsVgSw88Yjr/dhTwH1BNS1wiSuo0XpLx9UJJriNJI7KbaBeEnQ3L5K5eeHPGZgearczhRZVzA/UfB8dvPTQXZwm4xMYzaSB5wDpIlnscUKVuEnfs7Lzys6Eah4KAO/ePIGsYLF6l//+Gd+Nkf6RFAUQ/9clA8kP6+a+IXf33TKSPj3HHxMeZAlFS85CeMDVUKa/3xlahCgP+TIYkXLkkc9fsWVSzSkQOxG2TRl5fYOssQQSUE3AewFCzK5k6efofCJvX6lf2cFz1A4TUrdooyE5XlsssI6HI64G+Y6PilI/uGViE/e1CYzWVXF2R9y1HUWz9Hya8MBJr7mQy5dFuGn3Mo6VOcjlsR2WHGeYnFLqhaUhOj9UBC2J9e6F8DhQsW1oIazzP2MzwLqTvjN1uurXEDgF3EQxn0W8CN98pbGCFf0W+y7GCsNOcacgAoTvlfsP1luGCMfgMfoU547dho3hhwjPlAX1gUlmk4aPztwTKYoA3H1m6Z4gb3SHc5Z8dBhoingMb5OvrNX+CngMb7BF5UxHOxe63Q8lCZN7uMGVpCGp5wXMzrhPUAivqhTsYrJWxaHqzDiF7NhaiYxIIvpUZv0xepoOh6JE5rD0hpXz6jc8182MHecZr4T8w554yEzcAjg6uUI7jGHueR8eIt5QBKmbS3efypkxl7UQDg2RgRFbLcmnypwFLEWK17rwwqKeXyqcHNGTZpzdOukovGClqIU2lwm9URFFwW9kEif1/FiomiU75eJetVXdupVL3moF7M970B/481JgCEGHKhzsYeywDT6KrkMexB70iO6M6NpBmwFvH04JSWZkAJkAktsrJJsiV7S47C7ZI5LtsSNcVKAlHEuz78XQnZcDm6ZjcgTS4d3DCmcBXGxO8Ritgim4GepxJksU/izIwWTjlnzUMz+RLVK1p+UsBNLUlKoebynazRlR26vnpAFuOfM36umV1ooUic6rRfbrydauWX3tey+lt3Xsvtadl/L7mvZfS27r2X3tey+lt3Xsvtadl/L7mvZfS27r2X3tey+lt3Xsvtadl//X7uvl++6j9qvqcv7H919PbAum68XfFf2Xsvea9l7LXuv/7O914t/DfTfa70ew4AU+J39l+9/A1BLAwQUAAIACAAFjJxL1Fi04DINAACuJAAAFwAAAHVuaXZlcnNhbC91bml2ZXJzYWwucG5n7ZpbXNLZ2sfp3FRq1turZuo09cmZMh07SJHiGB5qdng2tTyMY+oOFVNARQWacnKaNPd+c7Q8oTkpiKJmioKgpUkTk+gongAPwyQKASkhIqj7TzWzb/bdvnkvuODz/Nf6P1/+z7PWbz1rXazbvt5eRtv2bgOBQEbnz7n7g0Ab0SDQhvytm4Ge2tXC3wGzDuXvdRZE7ds3BzQ2xrnB3UCgpvztuqhNQPuTa+dCUSCQcbf+t46dRLoCAh2EnXd3C0yPkAl9KAdVY+xpLBy7jgWifWd3sGTK+2Do1U/XwXZtfnU2cOfmDQ+pBdk7f4n9x1dhB7/Nvv7ZjR9OIS9kf4UWE+Zs08QaOD4ARVxF9c09WE2l3rgjn6uVyGvl0EHV6SAMta56upkLvYx7N+BFsQQj65jKvjNARCDBpipuIIUce9wEfLPPdXU+PzVW3y1nIcDRIVvKfKCan8t2Ah3XRX5GcVZolm6Bk7pe73HXp6X0CGbfRfCu928DjopfZiqYI3c3As2ppUBO+295erep9E8gehu10Urv9+UNY8B8Ze62BTCf5lZsAMxOz/51gNl6YFbvmG2K1ptnWw2YATNgBsyAGTADZsAMmAEzYAbMgBkwA2bADJgBM2AGzIAZsP9HGOq1kusaqX/8B+y/+yNqhXKuhkilRnay6KmyccmAl034yhLbFQpRdUg0PGWdmH9Uz+27h81k8IfhftxO3aq6czK+pKO6HturE+JqSGLCi0NNaf2aJVF+sKt2jDtum1kn0Qwr5YV68u7THBt8+pMz8DD3xHsjjzEcZ8rV3zK67SUnhTEadUtaP3b+uRnfNv2NBJvGQfl1aoWKYXry31xX5nyCwUhBm2xxJCIzUfVu0KfBZU2npOWJr03gtbIS6epPwRHtMQIdfQitbAtlxkbTCatKIi3XkqZYpperrNtz2aNOwuh8l9bk0w6IVXh3jM42xsEZBPI+L8u+9qNjXLq8XTz+upx3QthRUxHB50wMXFFU3LvEeR+IaUuUrkyRFcf8pyAvkr62qk1i1H/rK4yYrxBkKphSzmv0Ps967bbTLX2Ed1U2wlzIHnhvvB9LzVSUWYgQLHodNp7uSJ0w23MeIWiDcvlzEweK5s1Lqikx9doGdUoeUcywy5lobpDzI9JBoJ9rI32h8z27ZWnCgN+OautKxAVD8VkPOnMnzsyifQ570JzFQZZdLVHhRS3fCeDHKeb9iQkj1hZKT7RwxF7Nfs7LIIrOycr8TWuoDlVezxkZ9ZIMj7b54rxPT1RT1N2j0ZT1v3SAX7moBYOeldN16hdYm6rCqLDJE+FHlemuNodnBbddtMYtZtbATF+SYSZwbJeTwsdcOtYbzhwWPibmVKC8Rf0F4RsubPoOW6WzW+xvR0lOhrJS90AlKRbjkuXRzOqHnK2H93j2nojpsDlcaKduJROSMhK5GfmlakdJBtOHBgc/68vixzB2Zy5afaufh1NPILSv1SuL/4PhuEpnTp9sEaaEigdN0fZ/TwhLE8W2bOnpyHGv+ezZ6PbsbmkEwxRdmFwFpHfOYtBEBGXM0Tbda544YIbLDa/hL+rsH2qdrc+qR0Gga3WStyUB0KQ+f5pxrNC5hmTMlBQSIm/0bcrLkyIFCe1uLpS8pb0OM4JQYXwa+KZ32ppH/1j4B9Rbc7CrDGn1K5B50MrVRaTVG1h/e0VTsjDPUvJlcXM1+X6A2H6ur+xZFC8qAOVewq0MoOV3177MMi4Lhbsahx4W6Zww/LaGqMHTaCeml/2yOcPbFlibXWXKZWkDbfKqTyjNWh/Vm1fgyYSRbqr8Un+oMeMu4wck1h5RVBHQNFPnuiX8n9+U5qaGIP+OMm8pP5KQO1Idccc08fD9Ian/00R3mmm6JCU7H1tOJ54uCHR/IA71/GmsFZhT66qJIq1zUfR2CEEnsuHzwSsXZq0tgSX4qnJt25smyfBzvbDC3zWotkHMAi3Z0TCNHac7/FYyifdbq1a0MESnwopfbj0VHeZR4Ehd/NGCxrX1sG6KuwDuTD3AGpJh2r8oHJJOCCP6tOYY4oFdsoUwJ49HdyTQ/DiyDcIm6+3TB8SVZqSDMHoDqKup/QXx84bILHvm22fbwewR9TJWYLP6Nod3nOvcnLHwiy1twkfzKgmPUkIly84+ZG1tMqZ9Hw1OsweGhz+EIseUJllymwqrVsM5fmvyoaVLBAwuIv+RnIZsSCzAlj9S1t2Z/kyvl+s3pdD8smW3pbE44sqa7doicbsypiYzAVDYIYy8QM54Q+3b6zlEUgzFGSk6lH3DWnIkdXhpnpnVbjswubaqVskOFL6pumzTjCxP7P3S66cf7ZSJIrNeoa/oSCrPl+NcSPvd2ygal7BXMo8oVkIUGvRGq6kpOlfUeDXEGxyZSmdvBl2PnpczFK2T0Wq/7h92PDoLSH0rBHWFtARkSqxLstlffUuDL1xdpHXW1zxQ48nYeBLpuA+DgiwDtNZqATs62Sarqzjem9br3CLYg/Hsv3SL0oQH1zOUJLUnzdvpY5rd1VG5CvszH0a4LbcTEdR97FAuM1aSYYZ+SVzTiYFcUoYav/g6l3lxJv34735pnw/b0zHHpDNjsda9x4i2swVN1ux3HEyI8R60hDlQfw/+Vy7mIgbH+/0ysKMrGrW1lc9g339/7Cxc5ucvEk/5uj20q7FQDxqheswzVblKRe5Uk/OO+GAh5AFGmRAAOxrvQrvEGq+aqato3lfoF+tet3fGBR+bsw3y6LJtyVaIZQdQRCmRa8sjUnBPHZKSLHTukv2n70LizW3fWT2N6rm/9zB6SINCZKayiHTms56ECW1sdoW+spJg/9e7hMNIrwy/aoYbqTrYKSMp5XvQM6/tWsKUuFc5l3hLWMGnszp+yihG4IHmDJJDApKG9eqjRK5Igik15RmS/w1uiAh3edu1QXo122qUqnU2LrnlyGK8QecbgUDs34GNMLGTLa+6hTUpMz16y3Rfb7nTAaSdyMOI/7An6/FUchtvwcFNVnXZVq8ahDnHsU8bsEaNqiuZV2BZ3s8r9nruKOHanMhVZY651UxYCiFj7v2hSyOdqy0Zs5U5wwPVE6Q47OJY3Mjg0JOTPmmRXQQ0kR012FiKZP0ZAy848kMMcMcoC/TLU4EITTA19fYuZTk0zurWk4/aIUfZsTty4EbajWXjx8m3ilONQ0XXmqd9//1Vkss1/MI94hPTmoDBYWchbt3aAM76jIi2Jfo+O4+Q/3HwL1DDGcP4ImGQUcm3Z83QvdP+J3Nf+MHSXvAWWOzy0yft1AtjwTTo+9X5pat43Num+9jsr5xTgY1kVYD04ZCqOM4u7Xlj8uTrncCndwuXRz37H3SsLPKlMHLhQGyJgrCmpRRF4rGq4ctJpjO0zhXZcj+k76IroD4OFFBCqGTLHySJcOnPCuKoATZ9Ls5/2n9/VEAIWaE4+WrBwS+ogsT3miVL4x6IKV2OSJsmUQdd5Qjou7p8JAU3VBmM0Y4yqnvzY0JqryLKhlSv918U4REMgsBpWOEhGvZVfJ/hg5ZGW7rF+dueoaJm7G7CmW0EDSdyWLKconMAnnhc4CDhZH5NR//haf3H2A6pYPX4c6kip79KKkPB4uOJLhgh/T5GWUoHT2Y1h5sx2uLdxMjZwrjFqZsmVLXx/Wj4HnoMiMSfuYpQk7T6CjH3on/TDiQPF7EITIJJ5fsy5TnSEJnUOVj+GOmi33nG7jiwRqk54Z9A7mkVnWuFvgF0kG/hIE7NmEysES1h1t28jCEW4QC9wD4Ew9vt4zyAb3AJEkL0wdQuUy6KXYYQO9GHbvStVdt/c40iVz7OlyvTt34oHMvAUc0BDS078dHfxFXXGL5FC/gL9wdj+kpjQCHlXuz9wWP06x9GQN5D8FeZf5gVCoqEnkzy8aPpAOUHvNNva5xOB2A4CfiOM18sEFff1ZRYrmFwp1neP4YRWFl3N/4xu34zTQJ10JKiYQzuHzH02fkaQHA0wW0Fh11xeTEUzCW3/yorZN70lsi/YegWVxsIK9IMEcYioVXz1ATfmDH3qGg8pCs5U5QHRt4xE0imc2yQrg7aU++oP2MmPwT21Q3IQpWWmnlYUuooTOEiipETAX4NyTSBGDhjnj+aw7jY6GWNvYJRSXhOAjRivLiG4TDVKTEfgOlsg9RYCzZxPahLiJaIB8diSnQF6kBIj0Ol2hhyO+kx7qLAywb3BFrU54Cfv+M0tYML1b7JKC5unZmTbweOuKlBnSTn56RmqZOG7Fl/qRqm25WhqAgwVpUswk5xkxRH+oc0aInvPXpYbynbhpCF+/zrvN0oAGyzO8/nM0bTSnQEnEadDBzGO/WLPtxlcTRa6hoHpfARYWATwLGr8j/dcLl/JDJr3uPM+r8uxwRH4nj/vhyzIKNNth7Qn/NPQXkp1LpVl9G/bXn/MqibHGWFRiwBc8f/RO/Qpq0V5k7H9pOnS5JYoTjN6yLZhfc3d7A8RO2YLi2kftVk7NcLoSf2fbak7z/v4e1OPfvNjX8BUEsDBBQAAgAIAAWMnEsPZNwmSgAAAGsAAAAbAAAAdW5pdmVyc2FsL3VuaXZlcnNhbC5wbmcueG1ss7GvyM1RKEstKs7Mz7NVMtQzULK34+WyKShKLctMLVeoAIoBBSFASaESyDVCcMszU0oyQCoMzRCCGamZ6RkltkoWxuZwQX2gmQBQSwECAAAUAAIACAAEjJxLDmokTmIEAAAFEQAAHQAAAAAAAAABAAAAAAAAAAAAdW5pdmVyc2FsL2NvbW1vbl9tZXNzYWdlcy5sbmdQSwECAAAUAAIACAAEjJxLCH4LIykDAACGDAAAJwAAAAAAAAABAAAAAACdBAAAdW5pdmVyc2FsL2ZsYXNoX3B1Ymxpc2hpbmdfc2V0dGluZ3MueG1sUEsBAgAAFAACAAgABIycS7X8CWS6AgAAVQoAACEAAAAAAAAAAQAAAAAACwgAAHVuaXZlcnNhbC9mbGFzaF9za2luX3NldHRpbmdzLnhtbFBLAQIAABQAAgAIAASMnEsqlg9n/gIAAJcLAAAmAAAAAAAAAAEAAAAAAAQLAAB1bml2ZXJzYWwvaHRtbF9wdWJsaXNoaW5nX3NldHRpbmdzLnhtbFBLAQIAABQAAgAIAASMnEtocVKRmgEAAB8GAAAfAAAAAAAAAAEAAAAAAEYOAAB1bml2ZXJzYWwvaHRtbF9za2luX3NldHRpbmdzLmpzUEsBAgAAFAACAAgABIycSz08L9HBAAAA5QEAABoAAAAAAAAAAQAAAAAAHRAAAHVuaXZlcnNhbC9pMThuX3ByZXNldHMueG1sUEsBAgAAFAACAAgABIycS7O/s1BtAAAAcgAAABwAAAAAAAAAAQAAAAAAFhEAAHVuaXZlcnNhbC9sb2NhbF9zZXR0aW5ncy54bWxQSwECAAAUAAIACABElFdHI7RO+/sCAACwCAAAFAAAAAAAAAABAAAAAAC9EQAAdW5pdmVyc2FsL3BsYXllci54bWxQSwECAAAUAAIACAAEjJxLrnQ53r4IAAAOPgAAKQAAAAAAAAABAAAAAADqFAAAdW5pdmVyc2FsL3NraW5fY3VzdG9taXphdGlvbl9zZXR0aW5ncy54bWxQSwECAAAUAAIACAAFjJxL1Fi04DINAACuJAAAFwAAAAAAAAAAAAAAAADvHQAAdW5pdmVyc2FsL3VuaXZlcnNhbC5wbmdQSwECAAAUAAIACAAFjJxLD2TcJkoAAABrAAAAGwAAAAAAAAABAAAAAABWKwAAdW5pdmVyc2FsL3VuaXZlcnNhbC5wbmcueG1sUEsFBgAAAAALAAsASQMAANkrAAAAAA=="/>
  <p:tag name="ISPRING_PRESENTATION_TITLE" val="幻灯片 1"/>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C59778E3-0D3A-424A-88B7-959005D03E54"/>
  <p:tag name="ISPRING_ULTRA_SCORM_SLIDE_COUNT" val="7"/>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PA" val="v5.2.8"/>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PA" val="v5.2.8"/>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PA" val="v5.2.8"/>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PA" val="v5.2.8"/>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8.xml><?xml version="1.0" encoding="utf-8"?>
<p:tagLst xmlns:a="http://schemas.openxmlformats.org/drawingml/2006/main" xmlns:r="http://schemas.openxmlformats.org/officeDocument/2006/relationships" xmlns:p="http://schemas.openxmlformats.org/presentationml/2006/main">
  <p:tag name="PA" val="v5.2.8"/>
</p:tagLst>
</file>

<file path=ppt/tags/tag69.xml><?xml version="1.0" encoding="utf-8"?>
<p:tagLst xmlns:a="http://schemas.openxmlformats.org/drawingml/2006/main" xmlns:r="http://schemas.openxmlformats.org/officeDocument/2006/relationships" xmlns:p="http://schemas.openxmlformats.org/presentationml/2006/main">
  <p:tag name="PA" val="v5.2.8"/>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PA" val="v5.2.8"/>
</p:tagLst>
</file>

<file path=ppt/tags/tag71.xml><?xml version="1.0" encoding="utf-8"?>
<p:tagLst xmlns:a="http://schemas.openxmlformats.org/drawingml/2006/main" xmlns:r="http://schemas.openxmlformats.org/officeDocument/2006/relationships" xmlns:p="http://schemas.openxmlformats.org/presentationml/2006/main">
  <p:tag name="PA" val="v5.2.8"/>
</p:tagLst>
</file>

<file path=ppt/tags/tag72.xml><?xml version="1.0" encoding="utf-8"?>
<p:tagLst xmlns:a="http://schemas.openxmlformats.org/drawingml/2006/main" xmlns:r="http://schemas.openxmlformats.org/officeDocument/2006/relationships" xmlns:p="http://schemas.openxmlformats.org/presentationml/2006/main">
  <p:tag name="PA" val="v5.2.8"/>
</p:tagLst>
</file>

<file path=ppt/tags/tag73.xml><?xml version="1.0" encoding="utf-8"?>
<p:tagLst xmlns:a="http://schemas.openxmlformats.org/drawingml/2006/main" xmlns:r="http://schemas.openxmlformats.org/officeDocument/2006/relationships" xmlns:p="http://schemas.openxmlformats.org/presentationml/2006/main">
  <p:tag name="PA" val="v5.2.8"/>
</p:tagLst>
</file>

<file path=ppt/tags/tag74.xml><?xml version="1.0" encoding="utf-8"?>
<p:tagLst xmlns:a="http://schemas.openxmlformats.org/drawingml/2006/main" xmlns:r="http://schemas.openxmlformats.org/officeDocument/2006/relationships" xmlns:p="http://schemas.openxmlformats.org/presentationml/2006/main">
  <p:tag name="PA" val="v5.2.8"/>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heme/theme1.xml><?xml version="1.0" encoding="utf-8"?>
<a:theme xmlns:a="http://schemas.openxmlformats.org/drawingml/2006/main" name="第一PPT模板网-WWW.1PPT.COM">
  <a:themeElements>
    <a:clrScheme name="自定义 5">
      <a:dk1>
        <a:srgbClr val="000000"/>
      </a:dk1>
      <a:lt1>
        <a:srgbClr val="FFFFFF"/>
      </a:lt1>
      <a:dk2>
        <a:srgbClr val="000000"/>
      </a:dk2>
      <a:lt2>
        <a:srgbClr val="FFFFFF"/>
      </a:lt2>
      <a:accent1>
        <a:srgbClr val="9B0D13"/>
      </a:accent1>
      <a:accent2>
        <a:srgbClr val="FFBE00"/>
      </a:accent2>
      <a:accent3>
        <a:srgbClr val="D03F56"/>
      </a:accent3>
      <a:accent4>
        <a:srgbClr val="7030A0"/>
      </a:accent4>
      <a:accent5>
        <a:srgbClr val="EEECE1"/>
      </a:accent5>
      <a:accent6>
        <a:srgbClr val="F79646"/>
      </a:accent6>
      <a:hlink>
        <a:srgbClr val="0000FF"/>
      </a:hlink>
      <a:folHlink>
        <a:srgbClr val="800080"/>
      </a:folHlink>
    </a:clrScheme>
    <a:fontScheme name="Temp">
      <a:majorFont>
        <a:latin typeface="Impact"/>
        <a:ea typeface="微软雅黑"/>
        <a:cs typeface="Arial"/>
      </a:majorFont>
      <a:minorFont>
        <a:latin typeface="Impact"/>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653</Words>
  <Application>Microsoft Office PowerPoint</Application>
  <PresentationFormat>自定义</PresentationFormat>
  <Paragraphs>70</Paragraphs>
  <Slides>14</Slides>
  <Notes>14</Notes>
  <HiddenSlides>0</HiddenSlides>
  <MMClips>0</MMClips>
  <ScaleCrop>false</ScaleCrop>
  <HeadingPairs>
    <vt:vector size="6" baseType="variant">
      <vt:variant>
        <vt:lpstr>已用的字体</vt:lpstr>
      </vt:variant>
      <vt:variant>
        <vt:i4>16</vt:i4>
      </vt:variant>
      <vt:variant>
        <vt:lpstr>主题</vt:lpstr>
      </vt:variant>
      <vt:variant>
        <vt:i4>3</vt:i4>
      </vt:variant>
      <vt:variant>
        <vt:lpstr>幻灯片标题</vt:lpstr>
      </vt:variant>
      <vt:variant>
        <vt:i4>14</vt:i4>
      </vt:variant>
    </vt:vector>
  </HeadingPairs>
  <TitlesOfParts>
    <vt:vector size="33" baseType="lpstr">
      <vt:lpstr>Meiryo</vt:lpstr>
      <vt:lpstr>方正兰亭粗黑简体</vt:lpstr>
      <vt:lpstr>方正苏新诗柳楷简体-yolan</vt:lpstr>
      <vt:lpstr>黑体</vt:lpstr>
      <vt:lpstr>思源黑体 CN Heavy</vt:lpstr>
      <vt:lpstr>思源黑体 CN Light</vt:lpstr>
      <vt:lpstr>思源黑体 CN Medium</vt:lpstr>
      <vt:lpstr>思源黑体 CN Normal</vt:lpstr>
      <vt:lpstr>宋体</vt:lpstr>
      <vt:lpstr>微软雅黑</vt:lpstr>
      <vt:lpstr>字魂59号-创粗黑</vt:lpstr>
      <vt:lpstr>Arial</vt:lpstr>
      <vt:lpstr>Calibri</vt:lpstr>
      <vt:lpstr>Calibri Light</vt:lpstr>
      <vt:lpstr>Impact</vt:lpstr>
      <vt:lpstr>Wingdings</vt:lpstr>
      <vt:lpstr>第一PPT模板网-WWW.1PPT.COM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2022-06-26T21:57:25Z</cp:lastPrinted>
  <dcterms:created xsi:type="dcterms:W3CDTF">2022-06-26T21:57:25Z</dcterms:created>
  <dcterms:modified xsi:type="dcterms:W3CDTF">2023-03-09T01:12:55Z</dcterms:modified>
</cp:coreProperties>
</file>