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2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3"/>
  </p:notesMasterIdLst>
  <p:sldIdLst>
    <p:sldId id="410" r:id="rId3"/>
    <p:sldId id="416" r:id="rId4"/>
    <p:sldId id="412" r:id="rId5"/>
    <p:sldId id="435" r:id="rId6"/>
    <p:sldId id="676" r:id="rId7"/>
    <p:sldId id="618" r:id="rId8"/>
    <p:sldId id="707" r:id="rId9"/>
    <p:sldId id="708" r:id="rId10"/>
    <p:sldId id="483" r:id="rId11"/>
    <p:sldId id="505" r:id="rId12"/>
    <p:sldId id="709" r:id="rId13"/>
    <p:sldId id="710" r:id="rId14"/>
    <p:sldId id="711" r:id="rId15"/>
    <p:sldId id="516" r:id="rId16"/>
    <p:sldId id="691" r:id="rId17"/>
    <p:sldId id="712" r:id="rId18"/>
    <p:sldId id="713" r:id="rId19"/>
    <p:sldId id="714" r:id="rId20"/>
    <p:sldId id="485" r:id="rId21"/>
    <p:sldId id="715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0">
          <p15:clr>
            <a:srgbClr val="A4A3A4"/>
          </p15:clr>
        </p15:guide>
        <p15:guide id="2" pos="3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80" y="114"/>
      </p:cViewPr>
      <p:guideLst>
        <p:guide orient="horz" pos="2200"/>
        <p:guide pos="383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482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98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675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231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095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片 31" descr="建军节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40" y="635"/>
            <a:ext cx="12205970" cy="685673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014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39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46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29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597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61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66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73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67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47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" y="0"/>
            <a:ext cx="12176125" cy="68580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首页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"/>
            <a:ext cx="12192000" cy="685673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次页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673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635" cy="6685915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12191365" cy="6114415"/>
          </a:xfrm>
          <a:prstGeom prst="rect">
            <a:avLst/>
          </a:prstGeom>
          <a:solidFill>
            <a:srgbClr val="F9F1F1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2" name="图片 15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77385"/>
            <a:ext cx="12192000" cy="2063115"/>
          </a:xfrm>
          <a:prstGeom prst="rect">
            <a:avLst/>
          </a:prstGeom>
        </p:spPr>
      </p:pic>
      <p:pic>
        <p:nvPicPr>
          <p:cNvPr id="154" name="图片 153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>
            <a:fillRect/>
          </a:stretch>
        </p:blipFill>
        <p:spPr>
          <a:xfrm rot="16200000">
            <a:off x="5724525" y="390525"/>
            <a:ext cx="742950" cy="12192000"/>
          </a:xfrm>
          <a:custGeom>
            <a:avLst/>
            <a:gdLst>
              <a:gd name="connsiteX0" fmla="*/ 233836 w 233836"/>
              <a:gd name="connsiteY0" fmla="*/ 0 h 12187678"/>
              <a:gd name="connsiteX1" fmla="*/ 233836 w 233836"/>
              <a:gd name="connsiteY1" fmla="*/ 12187678 h 12187678"/>
              <a:gd name="connsiteX2" fmla="*/ 0 w 233836"/>
              <a:gd name="connsiteY2" fmla="*/ 12187678 h 12187678"/>
              <a:gd name="connsiteX3" fmla="*/ 0 w 233836"/>
              <a:gd name="connsiteY3" fmla="*/ 0 h 12187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836" h="12187678">
                <a:moveTo>
                  <a:pt x="233836" y="0"/>
                </a:moveTo>
                <a:lnTo>
                  <a:pt x="233836" y="12187678"/>
                </a:lnTo>
                <a:lnTo>
                  <a:pt x="0" y="12187678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7" name="圆角矩形 6"/>
          <p:cNvSpPr/>
          <p:nvPr userDrawn="1"/>
        </p:nvSpPr>
        <p:spPr>
          <a:xfrm>
            <a:off x="6000115" y="5902325"/>
            <a:ext cx="213360" cy="171450"/>
          </a:xfrm>
          <a:prstGeom prst="roundRect">
            <a:avLst/>
          </a:prstGeom>
          <a:solidFill>
            <a:srgbClr val="B8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 userDrawn="1"/>
        </p:nvSpPr>
        <p:spPr>
          <a:xfrm>
            <a:off x="6797675" y="5941060"/>
            <a:ext cx="1499235" cy="76200"/>
          </a:xfrm>
          <a:prstGeom prst="roundRect">
            <a:avLst/>
          </a:prstGeom>
          <a:solidFill>
            <a:srgbClr val="B8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 userDrawn="1"/>
        </p:nvSpPr>
        <p:spPr>
          <a:xfrm>
            <a:off x="3874770" y="5941060"/>
            <a:ext cx="1516380" cy="76200"/>
          </a:xfrm>
          <a:prstGeom prst="roundRect">
            <a:avLst/>
          </a:prstGeom>
          <a:solidFill>
            <a:srgbClr val="B8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4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notesSlide" Target="../notesSlides/notesSlide1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slideLayout" Target="../slideLayouts/slideLayout6.xml"/><Relationship Id="rId2" Type="http://schemas.openxmlformats.org/officeDocument/2006/relationships/tags" Target="../tags/tag32.xml"/><Relationship Id="rId16" Type="http://schemas.openxmlformats.org/officeDocument/2006/relationships/image" Target="../media/image10.png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5" Type="http://schemas.openxmlformats.org/officeDocument/2006/relationships/tags" Target="../tags/tag35.xml"/><Relationship Id="rId15" Type="http://schemas.openxmlformats.org/officeDocument/2006/relationships/image" Target="../media/image9.png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8.png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image" Target="../media/image17.png"/><Relationship Id="rId11" Type="http://schemas.openxmlformats.org/officeDocument/2006/relationships/image" Target="../media/image20.png"/><Relationship Id="rId5" Type="http://schemas.openxmlformats.org/officeDocument/2006/relationships/image" Target="../media/image11.png"/><Relationship Id="rId10" Type="http://schemas.openxmlformats.org/officeDocument/2006/relationships/image" Target="../media/image19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8.png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image" Target="../media/image15.png"/><Relationship Id="rId5" Type="http://schemas.openxmlformats.org/officeDocument/2006/relationships/tags" Target="../tags/tag112.xml"/><Relationship Id="rId10" Type="http://schemas.openxmlformats.org/officeDocument/2006/relationships/image" Target="../media/image11.png"/><Relationship Id="rId4" Type="http://schemas.openxmlformats.org/officeDocument/2006/relationships/tags" Target="../tags/tag111.xml"/><Relationship Id="rId9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13" Type="http://schemas.openxmlformats.org/officeDocument/2006/relationships/notesSlide" Target="../notesSlides/notesSlide3.xml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12" Type="http://schemas.openxmlformats.org/officeDocument/2006/relationships/slideLayout" Target="../slideLayouts/slideLayout6.xml"/><Relationship Id="rId2" Type="http://schemas.openxmlformats.org/officeDocument/2006/relationships/tags" Target="../tags/tag125.xml"/><Relationship Id="rId16" Type="http://schemas.openxmlformats.org/officeDocument/2006/relationships/image" Target="../media/image23.png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11" Type="http://schemas.openxmlformats.org/officeDocument/2006/relationships/tags" Target="../tags/tag134.xml"/><Relationship Id="rId5" Type="http://schemas.openxmlformats.org/officeDocument/2006/relationships/tags" Target="../tags/tag128.xml"/><Relationship Id="rId15" Type="http://schemas.openxmlformats.org/officeDocument/2006/relationships/image" Target="../media/image9.png"/><Relationship Id="rId10" Type="http://schemas.openxmlformats.org/officeDocument/2006/relationships/tags" Target="../tags/tag133.xml"/><Relationship Id="rId4" Type="http://schemas.openxmlformats.org/officeDocument/2006/relationships/tags" Target="../tags/tag127.xml"/><Relationship Id="rId9" Type="http://schemas.openxmlformats.org/officeDocument/2006/relationships/tags" Target="../tags/tag132.xml"/><Relationship Id="rId1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3.jpe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image" Target="../media/image8.png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image" Target="../media/image14.png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image" Target="../media/image8.png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image" Target="../media/image15.png"/><Relationship Id="rId5" Type="http://schemas.openxmlformats.org/officeDocument/2006/relationships/tags" Target="../tags/tag74.xml"/><Relationship Id="rId10" Type="http://schemas.openxmlformats.org/officeDocument/2006/relationships/image" Target="../media/image11.png"/><Relationship Id="rId4" Type="http://schemas.openxmlformats.org/officeDocument/2006/relationships/tags" Target="../tags/tag73.xml"/><Relationship Id="rId9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8.png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image" Target="../media/image8.png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image" Target="../media/image15.png"/><Relationship Id="rId5" Type="http://schemas.openxmlformats.org/officeDocument/2006/relationships/tags" Target="../tags/tag84.xml"/><Relationship Id="rId10" Type="http://schemas.openxmlformats.org/officeDocument/2006/relationships/image" Target="../media/image11.png"/><Relationship Id="rId4" Type="http://schemas.openxmlformats.org/officeDocument/2006/relationships/tags" Target="../tags/tag83.xml"/><Relationship Id="rId9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13.jpe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12" Type="http://schemas.openxmlformats.org/officeDocument/2006/relationships/image" Target="../media/image8.png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11" Type="http://schemas.openxmlformats.org/officeDocument/2006/relationships/image" Target="../media/image15.png"/><Relationship Id="rId5" Type="http://schemas.openxmlformats.org/officeDocument/2006/relationships/tags" Target="../tags/tag96.xml"/><Relationship Id="rId10" Type="http://schemas.openxmlformats.org/officeDocument/2006/relationships/image" Target="../media/image11.png"/><Relationship Id="rId4" Type="http://schemas.openxmlformats.org/officeDocument/2006/relationships/tags" Target="../tags/tag95.xml"/><Relationship Id="rId9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595755" y="1508125"/>
            <a:ext cx="8909050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8800" b="1" dirty="0">
                <a:gradFill>
                  <a:gsLst>
                    <a:gs pos="0">
                      <a:srgbClr val="C00000"/>
                    </a:gs>
                    <a:gs pos="83000">
                      <a:srgbClr val="960000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schemeClr val="bg1">
                      <a:alpha val="100000"/>
                    </a:schemeClr>
                  </a:outerShdw>
                </a:effectLst>
              </a:rPr>
              <a:t>学习雷锋精神</a:t>
            </a:r>
          </a:p>
        </p:txBody>
      </p:sp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4730" y="280670"/>
            <a:ext cx="2029460" cy="676275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0" y="203200"/>
            <a:ext cx="4321810" cy="499110"/>
            <a:chOff x="0" y="320"/>
            <a:chExt cx="6806" cy="786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806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" name="图片 2" descr="图片1"/>
            <p:cNvPicPr>
              <a:picLocks noChangeAspect="1"/>
            </p:cNvPicPr>
            <p:nvPr/>
          </p:nvPicPr>
          <p:blipFill>
            <a:blip r:embed="rId15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" y="442"/>
              <a:ext cx="1788" cy="562"/>
            </a:xfrm>
            <a:prstGeom prst="rect">
              <a:avLst/>
            </a:prstGeom>
            <a:effectLst>
              <a:outerShdw blurRad="50800" dist="25400" dir="5400000" algn="t" rotWithShape="0">
                <a:schemeClr val="bg1">
                  <a:alpha val="69000"/>
                </a:schemeClr>
              </a:outerShdw>
            </a:effectLst>
          </p:spPr>
        </p:pic>
        <p:sp>
          <p:nvSpPr>
            <p:cNvPr id="12" name="文本框 11"/>
            <p:cNvSpPr txBox="1"/>
            <p:nvPr/>
          </p:nvSpPr>
          <p:spPr>
            <a:xfrm>
              <a:off x="1947" y="424"/>
              <a:ext cx="4732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en-US"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“</a:t>
              </a:r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伟大精神</a:t>
              </a:r>
              <a:r>
                <a:rPr lang="en-US"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”</a:t>
              </a:r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学习培训系列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215201" y="4157331"/>
            <a:ext cx="5796915" cy="904240"/>
            <a:chOff x="5025" y="5367"/>
            <a:chExt cx="9129" cy="1424"/>
          </a:xfrm>
        </p:grpSpPr>
        <p:sp>
          <p:nvSpPr>
            <p:cNvPr id="5" name="矩形 4"/>
            <p:cNvSpPr/>
            <p:nvPr/>
          </p:nvSpPr>
          <p:spPr>
            <a:xfrm>
              <a:off x="5025" y="5704"/>
              <a:ext cx="9114" cy="1086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046" y="5367"/>
              <a:ext cx="9108" cy="1424"/>
              <a:chOff x="5371" y="5524"/>
              <a:chExt cx="8419" cy="1317"/>
            </a:xfrm>
          </p:grpSpPr>
          <p:grpSp>
            <p:nvGrpSpPr>
              <p:cNvPr id="27" name="PA-1022236"/>
              <p:cNvGrpSpPr/>
              <p:nvPr>
                <p:custDataLst>
                  <p:tags r:id="rId3"/>
                </p:custDataLst>
              </p:nvPr>
            </p:nvGrpSpPr>
            <p:grpSpPr>
              <a:xfrm>
                <a:off x="5387" y="5524"/>
                <a:ext cx="8388" cy="624"/>
                <a:chOff x="2849843" y="1491630"/>
                <a:chExt cx="3432760" cy="255096"/>
              </a:xfrm>
            </p:grpSpPr>
            <p:grpSp>
              <p:nvGrpSpPr>
                <p:cNvPr id="28" name="组合 27"/>
                <p:cNvGrpSpPr/>
                <p:nvPr/>
              </p:nvGrpSpPr>
              <p:grpSpPr>
                <a:xfrm>
                  <a:off x="4118171" y="1491630"/>
                  <a:ext cx="887762" cy="255096"/>
                  <a:chOff x="3965502" y="1879809"/>
                  <a:chExt cx="1193100" cy="342834"/>
                </a:xfrm>
                <a:solidFill>
                  <a:srgbClr val="E71E17"/>
                </a:solidFill>
              </p:grpSpPr>
              <p:sp>
                <p:nvSpPr>
                  <p:cNvPr id="29" name="PA-dark-star-shape_15445"/>
                  <p:cNvSpPr>
                    <a:spLocks noChangeAspect="1"/>
                  </p:cNvSpPr>
                  <p:nvPr>
                    <p:custDataLst>
                      <p:tags r:id="rId7"/>
                    </p:custDataLst>
                  </p:nvPr>
                </p:nvSpPr>
                <p:spPr bwMode="auto">
                  <a:xfrm>
                    <a:off x="4391609" y="1879809"/>
                    <a:ext cx="360781" cy="342834"/>
                  </a:xfrm>
                  <a:prstGeom prst="star5">
                    <a:avLst/>
                  </a:prstGeom>
                  <a:gradFill>
                    <a:gsLst>
                      <a:gs pos="0">
                        <a:srgbClr val="E10802"/>
                      </a:gs>
                      <a:gs pos="100000">
                        <a:srgbClr val="A00904"/>
                      </a:gs>
                    </a:gsLst>
                    <a:lin ang="72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/>
                  <a:lstStyle/>
                  <a:p>
                    <a:endParaRPr/>
                  </a:p>
                </p:txBody>
              </p:sp>
              <p:sp>
                <p:nvSpPr>
                  <p:cNvPr id="30" name="PA-dark-star-shape_15445"/>
                  <p:cNvSpPr>
                    <a:spLocks noChangeAspect="1"/>
                  </p:cNvSpPr>
                  <p:nvPr>
                    <p:custDataLst>
                      <p:tags r:id="rId8"/>
                    </p:custDataLst>
                  </p:nvPr>
                </p:nvSpPr>
                <p:spPr bwMode="auto">
                  <a:xfrm>
                    <a:off x="4771621" y="1951407"/>
                    <a:ext cx="210089" cy="199638"/>
                  </a:xfrm>
                  <a:prstGeom prst="star5">
                    <a:avLst/>
                  </a:prstGeom>
                  <a:gradFill>
                    <a:gsLst>
                      <a:gs pos="0">
                        <a:srgbClr val="E10802"/>
                      </a:gs>
                      <a:gs pos="100000">
                        <a:srgbClr val="A00904"/>
                      </a:gs>
                    </a:gsLst>
                    <a:lin ang="72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/>
                  <a:lstStyle/>
                  <a:p>
                    <a:endParaRPr/>
                  </a:p>
                </p:txBody>
              </p:sp>
              <p:sp>
                <p:nvSpPr>
                  <p:cNvPr id="31" name="PA-dark-star-shape_15445"/>
                  <p:cNvSpPr>
                    <a:spLocks noChangeAspect="1"/>
                  </p:cNvSpPr>
                  <p:nvPr>
                    <p:custDataLst>
                      <p:tags r:id="rId9"/>
                    </p:custDataLst>
                  </p:nvPr>
                </p:nvSpPr>
                <p:spPr bwMode="auto">
                  <a:xfrm>
                    <a:off x="4161559" y="1951407"/>
                    <a:ext cx="210089" cy="199638"/>
                  </a:xfrm>
                  <a:prstGeom prst="star5">
                    <a:avLst/>
                  </a:prstGeom>
                  <a:gradFill>
                    <a:gsLst>
                      <a:gs pos="0">
                        <a:srgbClr val="E10802"/>
                      </a:gs>
                      <a:gs pos="100000">
                        <a:srgbClr val="A00904"/>
                      </a:gs>
                    </a:gsLst>
                    <a:lin ang="72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/>
                  <a:lstStyle/>
                  <a:p>
                    <a:endParaRPr/>
                  </a:p>
                </p:txBody>
              </p:sp>
              <p:sp>
                <p:nvSpPr>
                  <p:cNvPr id="35" name="PA-dark-star-shape_15445"/>
                  <p:cNvSpPr>
                    <a:spLocks noChangeAspect="1"/>
                  </p:cNvSpPr>
                  <p:nvPr>
                    <p:custDataLst>
                      <p:tags r:id="rId10"/>
                    </p:custDataLst>
                  </p:nvPr>
                </p:nvSpPr>
                <p:spPr bwMode="auto">
                  <a:xfrm>
                    <a:off x="3965502" y="1993883"/>
                    <a:ext cx="120690" cy="114687"/>
                  </a:xfrm>
                  <a:prstGeom prst="star5">
                    <a:avLst/>
                  </a:prstGeom>
                  <a:gradFill>
                    <a:gsLst>
                      <a:gs pos="0">
                        <a:srgbClr val="E10802"/>
                      </a:gs>
                      <a:gs pos="100000">
                        <a:srgbClr val="A00904"/>
                      </a:gs>
                    </a:gsLst>
                    <a:lin ang="72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/>
                  <a:lstStyle/>
                  <a:p>
                    <a:endParaRPr/>
                  </a:p>
                </p:txBody>
              </p:sp>
              <p:sp>
                <p:nvSpPr>
                  <p:cNvPr id="36" name="PA-dark-star-shape_15445"/>
                  <p:cNvSpPr>
                    <a:spLocks noChangeAspect="1"/>
                  </p:cNvSpPr>
                  <p:nvPr>
                    <p:custDataLst>
                      <p:tags r:id="rId11"/>
                    </p:custDataLst>
                  </p:nvPr>
                </p:nvSpPr>
                <p:spPr bwMode="auto">
                  <a:xfrm>
                    <a:off x="5037912" y="1993883"/>
                    <a:ext cx="120690" cy="114687"/>
                  </a:xfrm>
                  <a:prstGeom prst="star5">
                    <a:avLst/>
                  </a:prstGeom>
                  <a:gradFill>
                    <a:gsLst>
                      <a:gs pos="0">
                        <a:srgbClr val="E10802"/>
                      </a:gs>
                      <a:gs pos="100000">
                        <a:srgbClr val="A00904"/>
                      </a:gs>
                    </a:gsLst>
                    <a:lin ang="7200000" scaled="0"/>
                  </a:gra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/>
                  <a:lstStyle/>
                  <a:p>
                    <a:endParaRPr/>
                  </a:p>
                </p:txBody>
              </p:sp>
            </p:grpSp>
            <p:grpSp>
              <p:nvGrpSpPr>
                <p:cNvPr id="38" name="组合 37"/>
                <p:cNvGrpSpPr/>
                <p:nvPr/>
              </p:nvGrpSpPr>
              <p:grpSpPr>
                <a:xfrm>
                  <a:off x="2849843" y="1619178"/>
                  <a:ext cx="3432760" cy="0"/>
                  <a:chOff x="2849843" y="2082167"/>
                  <a:chExt cx="3432760" cy="0"/>
                </a:xfrm>
              </p:grpSpPr>
              <p:cxnSp>
                <p:nvCxnSpPr>
                  <p:cNvPr id="39" name="PA-直接连接符 21"/>
                  <p:cNvCxnSpPr/>
                  <p:nvPr>
                    <p:custDataLst>
                      <p:tags r:id="rId5"/>
                    </p:custDataLst>
                  </p:nvPr>
                </p:nvCxnSpPr>
                <p:spPr>
                  <a:xfrm>
                    <a:off x="5148064" y="2082167"/>
                    <a:ext cx="1134539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D30013">
                        <a:alpha val="34000"/>
                      </a:srgb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" name="PA-直接连接符 22"/>
                  <p:cNvCxnSpPr/>
                  <p:nvPr>
                    <p:custDataLst>
                      <p:tags r:id="rId6"/>
                    </p:custDataLst>
                  </p:nvPr>
                </p:nvCxnSpPr>
                <p:spPr>
                  <a:xfrm>
                    <a:off x="2849843" y="2082167"/>
                    <a:ext cx="1134000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rgbClr val="D30013">
                        <a:alpha val="34000"/>
                      </a:srgbClr>
                    </a:solidFill>
                    <a:prstDash val="solid"/>
                  </a:ln>
                  <a:effectLst/>
                </p:spPr>
              </p:cxnSp>
            </p:grpSp>
          </p:grpSp>
          <p:cxnSp>
            <p:nvCxnSpPr>
              <p:cNvPr id="10" name="PA-直接连接符 21"/>
              <p:cNvCxnSpPr/>
              <p:nvPr>
                <p:custDataLst>
                  <p:tags r:id="rId4"/>
                </p:custDataLst>
              </p:nvPr>
            </p:nvCxnSpPr>
            <p:spPr>
              <a:xfrm>
                <a:off x="5371" y="6841"/>
                <a:ext cx="8419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D30013">
                    <a:alpha val="34000"/>
                  </a:srgbClr>
                </a:solidFill>
                <a:prstDash val="solid"/>
              </a:ln>
              <a:effectLst/>
            </p:spPr>
          </p:cxnSp>
        </p:grpSp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144" y="5418"/>
              <a:ext cx="1994" cy="286"/>
            </a:xfrm>
            <a:prstGeom prst="rect">
              <a:avLst/>
            </a:prstGeom>
          </p:spPr>
        </p:pic>
        <p:pic>
          <p:nvPicPr>
            <p:cNvPr id="2" name="图片 1"/>
            <p:cNvPicPr>
              <a:picLocks noChangeAspect="1"/>
            </p:cNvPicPr>
            <p:nvPr userDrawn="1"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5046" y="5418"/>
              <a:ext cx="1994" cy="286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/>
        </p:nvGrpSpPr>
        <p:grpSpPr>
          <a:xfrm>
            <a:off x="4430395" y="226695"/>
            <a:ext cx="5177790" cy="478155"/>
            <a:chOff x="6977" y="357"/>
            <a:chExt cx="8154" cy="753"/>
          </a:xfrm>
        </p:grpSpPr>
        <p:grpSp>
          <p:nvGrpSpPr>
            <p:cNvPr id="22" name="组合 21"/>
            <p:cNvGrpSpPr/>
            <p:nvPr/>
          </p:nvGrpSpPr>
          <p:grpSpPr>
            <a:xfrm>
              <a:off x="7040" y="357"/>
              <a:ext cx="8046" cy="750"/>
              <a:chOff x="7040" y="357"/>
              <a:chExt cx="8046" cy="750"/>
            </a:xfrm>
          </p:grpSpPr>
          <p:sp>
            <p:nvSpPr>
              <p:cNvPr id="13" name="圆角矩形 12"/>
              <p:cNvSpPr/>
              <p:nvPr/>
            </p:nvSpPr>
            <p:spPr>
              <a:xfrm>
                <a:off x="7040" y="357"/>
                <a:ext cx="1969" cy="750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25400" dir="5400000" algn="t" rotWithShape="0">
                  <a:srgbClr val="96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9066" y="357"/>
                <a:ext cx="1969" cy="750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25400" dir="5400000" algn="t" rotWithShape="0">
                  <a:srgbClr val="96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20" name="圆角矩形 19"/>
              <p:cNvSpPr/>
              <p:nvPr/>
            </p:nvSpPr>
            <p:spPr>
              <a:xfrm>
                <a:off x="11092" y="357"/>
                <a:ext cx="1969" cy="750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25400" dir="5400000" algn="t" rotWithShape="0">
                  <a:srgbClr val="96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21" name="圆角矩形 20"/>
              <p:cNvSpPr/>
              <p:nvPr/>
            </p:nvSpPr>
            <p:spPr>
              <a:xfrm>
                <a:off x="13118" y="357"/>
                <a:ext cx="1969" cy="750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25400" dir="5400000" algn="t" rotWithShape="0">
                  <a:srgbClr val="96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6977" y="360"/>
              <a:ext cx="8154" cy="750"/>
              <a:chOff x="6977" y="339"/>
              <a:chExt cx="8154" cy="750"/>
            </a:xfrm>
          </p:grpSpPr>
          <p:sp>
            <p:nvSpPr>
              <p:cNvPr id="11" name="文本框 10" descr="7b0a20202020227461726765744d6f64756c65223a20226b6f6e6c696e65666f6e7473220a7d0a"/>
              <p:cNvSpPr txBox="1"/>
              <p:nvPr/>
            </p:nvSpPr>
            <p:spPr>
              <a:xfrm>
                <a:off x="6977" y="339"/>
                <a:ext cx="2032" cy="74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zh-CN" altLang="en-US" sz="2500" b="1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学党史</a:t>
                </a:r>
                <a:r>
                  <a:rPr lang="en-US" altLang="zh-CN" sz="2500" b="1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</a:rPr>
                  <a:t> </a:t>
                </a:r>
                <a:endParaRPr lang="zh-CN" altLang="en-US" sz="2500" b="1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8953" y="340"/>
                <a:ext cx="2229" cy="74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lvl="0" algn="ctr">
                  <a:buClrTx/>
                  <a:buSzTx/>
                  <a:buFontTx/>
                </a:pPr>
                <a:r>
                  <a:rPr lang="zh-CN" altLang="en-US" sz="2500" b="1" dirty="0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悟思想 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11096" y="340"/>
                <a:ext cx="2006" cy="74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lvl="0" algn="ctr">
                  <a:buClrTx/>
                  <a:buSzTx/>
                  <a:buFontTx/>
                </a:pPr>
                <a:r>
                  <a:rPr lang="zh-CN" altLang="en-US" sz="2500" b="1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办实事 </a:t>
                </a: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13100" y="340"/>
                <a:ext cx="2031" cy="74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lvl="0" algn="ctr">
                  <a:buClrTx/>
                  <a:buSzTx/>
                  <a:buFontTx/>
                </a:pPr>
                <a:r>
                  <a:rPr lang="zh-CN" altLang="en-US" sz="2500" b="1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开新局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6516370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64895" y="2586355"/>
            <a:ext cx="5888355" cy="2907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“人的生命是有限的，可是，为人民服务是无限的，我要把有限的生命，投入到无限的‘为人民服务’之中去。”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“我愿做高山岩石之松，不做湖岸河旁之柳。我愿在暴风雨中——艰苦的斗争中锻炼自己，不愿仍在平平静静的日子里度过自己的一生。”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8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雷锋经典语录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3500" b="1">
                  <a:solidFill>
                    <a:srgbClr val="FFF2CD"/>
                  </a:solidFill>
                </a:rPr>
                <a:t>雷锋经典语录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0865" y="5796280"/>
            <a:ext cx="1616710" cy="2317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5050" y="2242820"/>
            <a:ext cx="3931920" cy="37852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6516370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64895" y="2586355"/>
            <a:ext cx="5888355" cy="248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“青春啊，永远是美好的，可是真正的青春，只属于这些永远力争上游的人，永远忘我劳动的人，永远谦虚的人。”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“要记住：‘在工作上，要向积极性最高的同志看齐，在生活上，要向水平最低的同志看齐。’”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雷锋经典语录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3500" b="1">
                  <a:solidFill>
                    <a:srgbClr val="FFF2CD"/>
                  </a:solidFill>
                </a:rPr>
                <a:t>雷锋经典语录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0865" y="5796280"/>
            <a:ext cx="1616710" cy="2317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5050" y="2242820"/>
            <a:ext cx="3931920" cy="37852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6516370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64895" y="2433955"/>
            <a:ext cx="5888355" cy="3325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“我深切地感到：当你和群众交上了知心朋友，受到群众的拥护，这便会给你带来无穷的力量，再大的困难也能克服，无论什么艰苦的环境中，都会使你感到温暖和幸福。”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endParaRPr lang="zh-CN" altLang="en-US" sz="16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“凡是脑子里只有人民、没有自己的人，就一定能得到崇高的荣誉和威信。反之，如果脑子里只有个人、没有人民的人，他们迟早会被人民唾弃。”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雷锋经典语录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3500" b="1">
                  <a:solidFill>
                    <a:srgbClr val="FFF2CD"/>
                  </a:solidFill>
                </a:rPr>
                <a:t>雷锋经典语录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0865" y="5796280"/>
            <a:ext cx="1616710" cy="2317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5050" y="2242820"/>
            <a:ext cx="3931920" cy="37852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6516370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64895" y="2500630"/>
            <a:ext cx="5888355" cy="3479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“世界上最光荣的事——劳动。世界上最体面的人——劳动者。”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endParaRPr lang="zh-CN" altLang="en-US" sz="16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“……人民的困难，就是我的困难，帮助人民克服困难贡献自己的一点力量，是我应尽的责任。我是主人，是广大劳苦大众当中的一员，我能帮助人民克服一点困难，是最幸福的。”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endParaRPr lang="zh-CN" altLang="en-US" sz="16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雷锋经典语录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3500" b="1">
                  <a:solidFill>
                    <a:srgbClr val="FFF2CD"/>
                  </a:solidFill>
                </a:rPr>
                <a:t>雷锋经典语录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0865" y="5796280"/>
            <a:ext cx="1616710" cy="2317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5050" y="2242820"/>
            <a:ext cx="3931920" cy="37852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954530" y="1592580"/>
            <a:ext cx="8282305" cy="1800839"/>
            <a:chOff x="3551" y="2527"/>
            <a:chExt cx="13043" cy="2836"/>
          </a:xfrm>
        </p:grpSpPr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178" y="2527"/>
              <a:ext cx="6310" cy="904"/>
            </a:xfrm>
            <a:prstGeom prst="rect">
              <a:avLst/>
            </a:prstGeom>
          </p:spPr>
        </p:pic>
        <p:grpSp>
          <p:nvGrpSpPr>
            <p:cNvPr id="19" name="PA-102241"/>
            <p:cNvGrpSpPr/>
            <p:nvPr>
              <p:custDataLst>
                <p:tags r:id="rId3"/>
              </p:custDataLst>
            </p:nvPr>
          </p:nvGrpSpPr>
          <p:grpSpPr>
            <a:xfrm>
              <a:off x="3551" y="3431"/>
              <a:ext cx="13043" cy="1932"/>
              <a:chOff x="4391019" y="1685697"/>
              <a:chExt cx="4996686" cy="449580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391019" y="1685697"/>
                <a:ext cx="4996686" cy="449580"/>
                <a:chOff x="1308728" y="2405519"/>
                <a:chExt cx="4811691" cy="449580"/>
              </a:xfrm>
            </p:grpSpPr>
            <p:sp>
              <p:nvSpPr>
                <p:cNvPr id="21" name="PA-文本框 35"/>
                <p:cNvSpPr txBox="1"/>
                <p:nvPr>
                  <p:custDataLst>
                    <p:tags r:id="rId5"/>
                  </p:custDataLst>
                </p:nvPr>
              </p:nvSpPr>
              <p:spPr>
                <a:xfrm rot="16200000">
                  <a:off x="3492988" y="265931"/>
                  <a:ext cx="448621" cy="4727869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>
                  <a:innerShdw blurRad="127000" dist="88900" dir="18900000">
                    <a:prstClr val="black">
                      <a:alpha val="38000"/>
                    </a:prstClr>
                  </a:innerShdw>
                </a:effectLst>
              </p:spPr>
              <p:txBody>
                <a:bodyPr vert="eaVert" lIns="0" tIns="0" rIns="0" bIns="360000" anchor="ctr"/>
                <a:lstStyle>
                  <a:defPPr>
                    <a:defRPr lang="zh-CN"/>
                  </a:defPPr>
                  <a:lvl1pPr algn="ctr">
                    <a:defRPr sz="3200" kern="0">
                      <a:solidFill>
                        <a:prstClr val="white"/>
                      </a:solidFill>
                      <a:latin typeface="Calibri"/>
                      <a:ea typeface="宋体" panose="02010600030101010101" pitchFamily="2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</a:defRPr>
                  </a:lvl2pPr>
                  <a:lvl3pPr>
                    <a:defRPr>
                      <a:solidFill>
                        <a:schemeClr val="tx1"/>
                      </a:solidFill>
                    </a:defRPr>
                  </a:lvl3pPr>
                  <a:lvl4pPr>
                    <a:defRPr>
                      <a:solidFill>
                        <a:schemeClr val="tx1"/>
                      </a:solidFill>
                    </a:defRPr>
                  </a:lvl4pPr>
                  <a:lvl5pPr>
                    <a:defRPr>
                      <a:solidFill>
                        <a:schemeClr val="tx1"/>
                      </a:solidFill>
                    </a:defRPr>
                  </a:lvl5pPr>
                  <a:lvl6pPr>
                    <a:defRPr>
                      <a:solidFill>
                        <a:schemeClr val="tx1"/>
                      </a:solidFill>
                    </a:defRPr>
                  </a:lvl6pPr>
                  <a:lvl7pPr>
                    <a:defRPr>
                      <a:solidFill>
                        <a:schemeClr val="tx1"/>
                      </a:solidFill>
                    </a:defRPr>
                  </a:lvl7pPr>
                  <a:lvl8pPr>
                    <a:defRPr>
                      <a:solidFill>
                        <a:schemeClr val="tx1"/>
                      </a:solidFill>
                    </a:defRPr>
                  </a:lvl8pPr>
                  <a:lvl9pPr>
                    <a:defRPr>
                      <a:solidFill>
                        <a:schemeClr val="tx1"/>
                      </a:solidFill>
                    </a:defRPr>
                  </a:lvl9pPr>
                </a:lstStyle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rPr>
                    <a:t> </a:t>
                  </a:r>
                </a:p>
              </p:txBody>
            </p:sp>
            <p:grpSp>
              <p:nvGrpSpPr>
                <p:cNvPr id="27" name="组合 26"/>
                <p:cNvGrpSpPr/>
                <p:nvPr/>
              </p:nvGrpSpPr>
              <p:grpSpPr>
                <a:xfrm rot="16200000">
                  <a:off x="3540877" y="224077"/>
                  <a:ext cx="347393" cy="4811691"/>
                  <a:chOff x="1861559" y="2413567"/>
                  <a:chExt cx="1872241" cy="4811691"/>
                </a:xfrm>
              </p:grpSpPr>
              <p:sp>
                <p:nvSpPr>
                  <p:cNvPr id="28" name="PA-圆角矩形 10"/>
                  <p:cNvSpPr/>
                  <p:nvPr>
                    <p:custDataLst>
                      <p:tags r:id="rId7"/>
                    </p:custDataLst>
                  </p:nvPr>
                </p:nvSpPr>
                <p:spPr>
                  <a:xfrm>
                    <a:off x="1861559" y="2413567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  <p:sp>
                <p:nvSpPr>
                  <p:cNvPr id="29" name="PA-圆角矩形 11"/>
                  <p:cNvSpPr/>
                  <p:nvPr>
                    <p:custDataLst>
                      <p:tags r:id="rId8"/>
                    </p:custDataLst>
                  </p:nvPr>
                </p:nvSpPr>
                <p:spPr>
                  <a:xfrm>
                    <a:off x="1861583" y="7147789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</p:grpSp>
            <p:sp>
              <p:nvSpPr>
                <p:cNvPr id="30" name="PA-文本框 20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615190" y="2405519"/>
                  <a:ext cx="707698" cy="449580"/>
                </a:xfrm>
                <a:prstGeom prst="rect">
                  <a:avLst/>
                </a:prstGeom>
                <a:solidFill>
                  <a:srgbClr val="C00000"/>
                </a:solidFill>
              </p:spPr>
              <p:txBody>
                <a:bodyPr wrap="none" lIns="0" tIns="0" rIns="0" bIns="0" rtlCol="0" anchor="ctr">
                  <a:noAutofit/>
                </a:bodyPr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0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EFDF8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04</a:t>
                  </a:r>
                </a:p>
              </p:txBody>
            </p:sp>
          </p:grpSp>
          <p:sp>
            <p:nvSpPr>
              <p:cNvPr id="31" name="PA-文本框 21"/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767856" y="1760628"/>
                <a:ext cx="3309926" cy="259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9pPr>
              </a:lstStyle>
              <a:p>
                <a:pPr algn="dist"/>
                <a:r>
                  <a:rPr sz="4000" b="1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总书记论述</a:t>
                </a:r>
              </a:p>
            </p:txBody>
          </p:sp>
        </p:grpSp>
      </p:grpSp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4730" y="280670"/>
            <a:ext cx="2029460" cy="6762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10565765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384300" y="2710180"/>
            <a:ext cx="929894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</a:pPr>
            <a:r>
              <a:rPr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以实际行动书写新时代的雷锋故事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2019年7月23日，习近平致信祝贺中国志愿服务联合会第二届会员代表大会召开强调，希望广大志愿者、志愿服务组织、志愿服务工作者立足新时代、展现新作为，弘扬奉献、友爱、互助、进步的志愿精神，继续以实际行动书写新时代的雷锋故事。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总书记论述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sz="3500" b="1">
                  <a:solidFill>
                    <a:srgbClr val="FFF2CD"/>
                  </a:solidFill>
                </a:rPr>
                <a:t>总书记论述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84665" y="5751195"/>
            <a:ext cx="1932305" cy="276860"/>
          </a:xfrm>
          <a:prstGeom prst="rect">
            <a:avLst/>
          </a:prstGeom>
        </p:spPr>
      </p:pic>
      <p:cxnSp>
        <p:nvCxnSpPr>
          <p:cNvPr id="2" name="直接连接符 1"/>
          <p:cNvCxnSpPr/>
          <p:nvPr/>
        </p:nvCxnSpPr>
        <p:spPr>
          <a:xfrm>
            <a:off x="1484630" y="3468370"/>
            <a:ext cx="4178935" cy="0"/>
          </a:xfrm>
          <a:prstGeom prst="line">
            <a:avLst/>
          </a:prstGeom>
          <a:ln>
            <a:solidFill>
              <a:srgbClr val="C0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10565765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384300" y="2710180"/>
            <a:ext cx="9298940" cy="28917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</a:pPr>
            <a:r>
              <a:rPr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雷锋精神是永恒的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2018年9月28日上午，习近平乘车前往抚顺市，向雷锋墓敬献花篮并参观雷锋纪念馆。他强调，雷锋是时代的楷模，雷锋精神是永恒的。实现中华民族伟大复兴，需要更多时代楷模。我们既要学习雷锋的精神，也要学习雷锋的做法，把崇高理想信念和道德品质追求转化为具体行动，体现在平凡的工作生活中，作出自己应有的贡献，把雷锋精神代代传承下去。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总书记论述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sz="3500" b="1">
                  <a:solidFill>
                    <a:srgbClr val="FFF2CD"/>
                  </a:solidFill>
                </a:rPr>
                <a:t>总书记论述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84665" y="5751195"/>
            <a:ext cx="1932305" cy="276860"/>
          </a:xfrm>
          <a:prstGeom prst="rect">
            <a:avLst/>
          </a:prstGeom>
        </p:spPr>
      </p:pic>
      <p:cxnSp>
        <p:nvCxnSpPr>
          <p:cNvPr id="2" name="直接连接符 1"/>
          <p:cNvCxnSpPr/>
          <p:nvPr/>
        </p:nvCxnSpPr>
        <p:spPr>
          <a:xfrm flipV="1">
            <a:off x="1484630" y="3468370"/>
            <a:ext cx="2223770" cy="0"/>
          </a:xfrm>
          <a:prstGeom prst="line">
            <a:avLst/>
          </a:prstGeom>
          <a:ln>
            <a:solidFill>
              <a:srgbClr val="C0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10565765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384300" y="2710180"/>
            <a:ext cx="929894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</a:pPr>
            <a:r>
              <a:rPr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把雷锋精神广播在祖国大地上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2014年3月11日，习近平出席十二届全国人大二次会议解放军代表团全体会议时，对某工兵团“雷锋连”指导员谢正谊说：“雷锋精神是永恒的，是社会主义核心价值观的生动体现。你们要做雷锋精神的种子，把雷锋精神广播在祖国大地上。 ”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总书记论述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sz="3500" b="1">
                  <a:solidFill>
                    <a:srgbClr val="FFF2CD"/>
                  </a:solidFill>
                </a:rPr>
                <a:t>总书记论述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84665" y="5751195"/>
            <a:ext cx="1932305" cy="276860"/>
          </a:xfrm>
          <a:prstGeom prst="rect">
            <a:avLst/>
          </a:prstGeom>
        </p:spPr>
      </p:pic>
      <p:cxnSp>
        <p:nvCxnSpPr>
          <p:cNvPr id="2" name="直接连接符 1"/>
          <p:cNvCxnSpPr/>
          <p:nvPr/>
        </p:nvCxnSpPr>
        <p:spPr>
          <a:xfrm flipV="1">
            <a:off x="1484630" y="3458845"/>
            <a:ext cx="3594735" cy="0"/>
          </a:xfrm>
          <a:prstGeom prst="line">
            <a:avLst/>
          </a:prstGeom>
          <a:ln>
            <a:solidFill>
              <a:srgbClr val="C0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10565765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384300" y="2710180"/>
            <a:ext cx="929894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</a:pPr>
            <a:r>
              <a:rPr sz="2200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雷锋精神 人人可学 奉献爱心 处处可为</a:t>
            </a:r>
          </a:p>
          <a:p>
            <a:pPr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2014年3月4日，习近平给“郭明义爱心团队”回信强调，雷锋精神，人人可学；奉献爱心，处处可为。积小善为大善，善莫大焉。当有人需要帮助时，大家搭把手、出份力，社会将变得更加美好。我国工人阶级应该为全社会学雷锋、树新风作出榜样，让学习雷锋精神在祖国大地蔚然成风。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总书记论述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sz="3500" b="1">
                  <a:solidFill>
                    <a:srgbClr val="FFF2CD"/>
                  </a:solidFill>
                </a:rPr>
                <a:t>总书记论述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84665" y="5751195"/>
            <a:ext cx="1932305" cy="276860"/>
          </a:xfrm>
          <a:prstGeom prst="rect">
            <a:avLst/>
          </a:prstGeom>
        </p:spPr>
      </p:pic>
      <p:cxnSp>
        <p:nvCxnSpPr>
          <p:cNvPr id="2" name="直接连接符 1"/>
          <p:cNvCxnSpPr/>
          <p:nvPr/>
        </p:nvCxnSpPr>
        <p:spPr>
          <a:xfrm>
            <a:off x="1484630" y="3468370"/>
            <a:ext cx="4677410" cy="0"/>
          </a:xfrm>
          <a:prstGeom prst="line">
            <a:avLst/>
          </a:prstGeom>
          <a:ln>
            <a:solidFill>
              <a:srgbClr val="C00000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9980" y="203200"/>
            <a:ext cx="1915160" cy="685165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3790950" y="3612515"/>
            <a:ext cx="4610100" cy="693420"/>
            <a:chOff x="5298" y="5524"/>
            <a:chExt cx="8566" cy="1289"/>
          </a:xfrm>
        </p:grpSpPr>
        <p:grpSp>
          <p:nvGrpSpPr>
            <p:cNvPr id="27" name="PA-1022236"/>
            <p:cNvGrpSpPr/>
            <p:nvPr>
              <p:custDataLst>
                <p:tags r:id="rId3"/>
              </p:custDataLst>
            </p:nvPr>
          </p:nvGrpSpPr>
          <p:grpSpPr>
            <a:xfrm>
              <a:off x="5387" y="5524"/>
              <a:ext cx="8388" cy="624"/>
              <a:chOff x="2849843" y="1491630"/>
              <a:chExt cx="3432760" cy="255096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4118171" y="1491630"/>
                <a:ext cx="887762" cy="255096"/>
                <a:chOff x="3965502" y="1879809"/>
                <a:chExt cx="1193100" cy="342834"/>
              </a:xfrm>
              <a:solidFill>
                <a:srgbClr val="E71E17"/>
              </a:solidFill>
            </p:grpSpPr>
            <p:sp>
              <p:nvSpPr>
                <p:cNvPr id="29" name="PA-dark-star-shape_15445"/>
                <p:cNvSpPr>
                  <a:spLocks noChangeAspect="1"/>
                </p:cNvSpPr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4391609" y="1879809"/>
                  <a:ext cx="360781" cy="342834"/>
                </a:xfrm>
                <a:prstGeom prst="star5">
                  <a:avLst/>
                </a:prstGeom>
                <a:gradFill>
                  <a:gsLst>
                    <a:gs pos="0">
                      <a:srgbClr val="E10802"/>
                    </a:gs>
                    <a:gs pos="100000">
                      <a:srgbClr val="A00904"/>
                    </a:gs>
                  </a:gsLst>
                  <a:lin ang="72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30" name="PA-dark-star-shape_15445"/>
                <p:cNvSpPr>
                  <a:spLocks noChangeAspect="1"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4771621" y="1951407"/>
                  <a:ext cx="210089" cy="199638"/>
                </a:xfrm>
                <a:prstGeom prst="star5">
                  <a:avLst/>
                </a:prstGeom>
                <a:gradFill>
                  <a:gsLst>
                    <a:gs pos="0">
                      <a:srgbClr val="E10802"/>
                    </a:gs>
                    <a:gs pos="100000">
                      <a:srgbClr val="A00904"/>
                    </a:gs>
                  </a:gsLst>
                  <a:lin ang="72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31" name="PA-dark-star-shape_15445"/>
                <p:cNvSpPr>
                  <a:spLocks noChangeAspect="1"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4161559" y="1951407"/>
                  <a:ext cx="210089" cy="199638"/>
                </a:xfrm>
                <a:prstGeom prst="star5">
                  <a:avLst/>
                </a:prstGeom>
                <a:gradFill>
                  <a:gsLst>
                    <a:gs pos="0">
                      <a:srgbClr val="E10802"/>
                    </a:gs>
                    <a:gs pos="100000">
                      <a:srgbClr val="A00904"/>
                    </a:gs>
                  </a:gsLst>
                  <a:lin ang="72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35" name="PA-dark-star-shape_15445"/>
                <p:cNvSpPr>
                  <a:spLocks noChangeAspect="1"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3965502" y="1993883"/>
                  <a:ext cx="120690" cy="114687"/>
                </a:xfrm>
                <a:prstGeom prst="star5">
                  <a:avLst/>
                </a:prstGeom>
                <a:gradFill>
                  <a:gsLst>
                    <a:gs pos="0">
                      <a:srgbClr val="E10802"/>
                    </a:gs>
                    <a:gs pos="100000">
                      <a:srgbClr val="A00904"/>
                    </a:gs>
                  </a:gsLst>
                  <a:lin ang="72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36" name="PA-dark-star-shape_15445"/>
                <p:cNvSpPr>
                  <a:spLocks noChangeAspect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5037912" y="1993883"/>
                  <a:ext cx="120690" cy="114687"/>
                </a:xfrm>
                <a:prstGeom prst="star5">
                  <a:avLst/>
                </a:prstGeom>
                <a:gradFill>
                  <a:gsLst>
                    <a:gs pos="0">
                      <a:srgbClr val="E10802"/>
                    </a:gs>
                    <a:gs pos="100000">
                      <a:srgbClr val="A00904"/>
                    </a:gs>
                  </a:gsLst>
                  <a:lin ang="7200000" scaled="0"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/>
                <a:lstStyle/>
                <a:p>
                  <a:endParaRPr/>
                </a:p>
              </p:txBody>
            </p:sp>
          </p:grpSp>
          <p:grpSp>
            <p:nvGrpSpPr>
              <p:cNvPr id="38" name="组合 37"/>
              <p:cNvGrpSpPr/>
              <p:nvPr/>
            </p:nvGrpSpPr>
            <p:grpSpPr>
              <a:xfrm>
                <a:off x="2849843" y="1619178"/>
                <a:ext cx="3432760" cy="0"/>
                <a:chOff x="2849843" y="2082167"/>
                <a:chExt cx="3432760" cy="0"/>
              </a:xfrm>
            </p:grpSpPr>
            <p:cxnSp>
              <p:nvCxnSpPr>
                <p:cNvPr id="39" name="PA-直接连接符 21"/>
                <p:cNvCxnSpPr/>
                <p:nvPr>
                  <p:custDataLst>
                    <p:tags r:id="rId5"/>
                  </p:custDataLst>
                </p:nvPr>
              </p:nvCxnSpPr>
              <p:spPr>
                <a:xfrm>
                  <a:off x="5148064" y="2082167"/>
                  <a:ext cx="1134539" cy="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D30013">
                      <a:alpha val="70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40" name="PA-直接连接符 22"/>
                <p:cNvCxnSpPr/>
                <p:nvPr>
                  <p:custDataLst>
                    <p:tags r:id="rId6"/>
                  </p:custDataLst>
                </p:nvPr>
              </p:nvCxnSpPr>
              <p:spPr>
                <a:xfrm>
                  <a:off x="2849843" y="2082167"/>
                  <a:ext cx="1134000" cy="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rgbClr val="D30013">
                      <a:alpha val="70000"/>
                    </a:srgbClr>
                  </a:solidFill>
                  <a:prstDash val="solid"/>
                </a:ln>
                <a:effectLst/>
              </p:spPr>
            </p:cxnSp>
          </p:grpSp>
        </p:grpSp>
        <p:sp>
          <p:nvSpPr>
            <p:cNvPr id="8" name="文本框 7"/>
            <p:cNvSpPr txBox="1"/>
            <p:nvPr/>
          </p:nvSpPr>
          <p:spPr>
            <a:xfrm>
              <a:off x="5298" y="6114"/>
              <a:ext cx="8566" cy="62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zh-CN" sz="1600" b="1"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谢谢大家观看</a:t>
              </a:r>
            </a:p>
          </p:txBody>
        </p:sp>
        <p:cxnSp>
          <p:nvCxnSpPr>
            <p:cNvPr id="10" name="PA-直接连接符 21"/>
            <p:cNvCxnSpPr/>
            <p:nvPr>
              <p:custDataLst>
                <p:tags r:id="rId4"/>
              </p:custDataLst>
            </p:nvPr>
          </p:nvCxnSpPr>
          <p:spPr>
            <a:xfrm>
              <a:off x="5371" y="6813"/>
              <a:ext cx="8419" cy="0"/>
            </a:xfrm>
            <a:prstGeom prst="line">
              <a:avLst/>
            </a:prstGeom>
            <a:noFill/>
            <a:ln w="12700" cap="flat" cmpd="sng" algn="ctr">
              <a:solidFill>
                <a:srgbClr val="D30013">
                  <a:alpha val="70000"/>
                </a:srgbClr>
              </a:solidFill>
              <a:prstDash val="solid"/>
            </a:ln>
            <a:effectLst/>
          </p:spPr>
        </p:cxnSp>
      </p:grpSp>
      <p:grpSp>
        <p:nvGrpSpPr>
          <p:cNvPr id="34" name="组合 33"/>
          <p:cNvGrpSpPr/>
          <p:nvPr/>
        </p:nvGrpSpPr>
        <p:grpSpPr>
          <a:xfrm>
            <a:off x="0" y="203200"/>
            <a:ext cx="4321810" cy="499110"/>
            <a:chOff x="0" y="320"/>
            <a:chExt cx="6806" cy="786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806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" name="图片 1" descr="图片1"/>
            <p:cNvPicPr>
              <a:picLocks noChangeAspect="1"/>
            </p:cNvPicPr>
            <p:nvPr/>
          </p:nvPicPr>
          <p:blipFill>
            <a:blip r:embed="rId15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" y="442"/>
              <a:ext cx="1788" cy="562"/>
            </a:xfrm>
            <a:prstGeom prst="rect">
              <a:avLst/>
            </a:prstGeom>
            <a:effectLst>
              <a:outerShdw blurRad="50800" dist="25400" dir="5400000" algn="t" rotWithShape="0">
                <a:schemeClr val="bg1">
                  <a:alpha val="69000"/>
                </a:schemeClr>
              </a:outerShdw>
            </a:effectLst>
          </p:spPr>
        </p:pic>
        <p:sp>
          <p:nvSpPr>
            <p:cNvPr id="5" name="文本框 4"/>
            <p:cNvSpPr txBox="1"/>
            <p:nvPr/>
          </p:nvSpPr>
          <p:spPr>
            <a:xfrm>
              <a:off x="1947" y="424"/>
              <a:ext cx="4732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 lang="en-US"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“</a:t>
              </a:r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伟大精神</a:t>
              </a:r>
              <a:r>
                <a:rPr lang="en-US"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”</a:t>
              </a:r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>
                    <a:outerShdw blurRad="50800" dist="12700" dir="5400000" algn="t" rotWithShape="0">
                      <a:schemeClr val="bg1">
                        <a:alpha val="90000"/>
                      </a:scheme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学习培训系列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470400" y="226695"/>
            <a:ext cx="5109210" cy="476250"/>
            <a:chOff x="7040" y="357"/>
            <a:chExt cx="8046" cy="750"/>
          </a:xfrm>
        </p:grpSpPr>
        <p:sp>
          <p:nvSpPr>
            <p:cNvPr id="13" name="圆角矩形 12"/>
            <p:cNvSpPr/>
            <p:nvPr/>
          </p:nvSpPr>
          <p:spPr>
            <a:xfrm>
              <a:off x="7040" y="357"/>
              <a:ext cx="1969" cy="75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25400" dir="5400000" algn="t" rotWithShape="0">
                <a:srgbClr val="96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9066" y="357"/>
              <a:ext cx="1969" cy="75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25400" dir="5400000" algn="t" rotWithShape="0">
                <a:srgbClr val="96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11092" y="357"/>
              <a:ext cx="1969" cy="75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25400" dir="5400000" algn="t" rotWithShape="0">
                <a:srgbClr val="96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>
                <a:sym typeface="+mn-ea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3118" y="357"/>
              <a:ext cx="1969" cy="750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25400" dir="5400000" algn="t" rotWithShape="0">
                <a:srgbClr val="96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430395" y="228600"/>
            <a:ext cx="5177155" cy="475615"/>
            <a:chOff x="6977" y="339"/>
            <a:chExt cx="8153" cy="749"/>
          </a:xfrm>
        </p:grpSpPr>
        <p:sp>
          <p:nvSpPr>
            <p:cNvPr id="11" name="文本框 10" descr="7b0a20202020227461726765744d6f64756c65223a20226b6f6e6c696e65666f6e7473220a7d0a"/>
            <p:cNvSpPr txBox="1"/>
            <p:nvPr/>
          </p:nvSpPr>
          <p:spPr>
            <a:xfrm>
              <a:off x="6977" y="339"/>
              <a:ext cx="2032" cy="74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2500" b="1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学党史</a:t>
              </a:r>
              <a:r>
                <a:rPr lang="en-US" altLang="zh-CN" sz="2500" b="1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</a:t>
              </a:r>
              <a:endParaRPr lang="zh-CN" altLang="en-US" sz="2500" b="1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968" y="340"/>
              <a:ext cx="2229" cy="74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2500" b="1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悟思想 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1156" y="340"/>
              <a:ext cx="2006" cy="74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2500" b="1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办实事 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100" y="340"/>
              <a:ext cx="2031" cy="74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2500" b="1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开新局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630045" y="1660525"/>
            <a:ext cx="8909050" cy="1506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9200" b="1">
                <a:gradFill>
                  <a:gsLst>
                    <a:gs pos="0">
                      <a:srgbClr val="C00000"/>
                    </a:gs>
                    <a:gs pos="83000">
                      <a:srgbClr val="960000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schemeClr val="bg1">
                      <a:alpha val="100000"/>
                    </a:schemeClr>
                  </a:outerShdw>
                </a:effectLst>
              </a:rPr>
              <a:t>学习雷锋精神</a:t>
            </a:r>
          </a:p>
        </p:txBody>
      </p:sp>
      <p:pic>
        <p:nvPicPr>
          <p:cNvPr id="41" name="New picture"/>
          <p:cNvPicPr/>
          <p:nvPr/>
        </p:nvPicPr>
        <p:blipFill>
          <a:blip r:embed="rId16"/>
          <a:stretch>
            <a:fillRect/>
          </a:stretch>
        </p:blipFill>
        <p:spPr>
          <a:xfrm>
            <a:off x="11836400" y="11480800"/>
            <a:ext cx="330200" cy="254000"/>
          </a:xfrm>
          <a:prstGeom prst="cube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693420" y="1533525"/>
            <a:ext cx="7306945" cy="3192145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693420" y="703580"/>
            <a:ext cx="10734040" cy="4022725"/>
            <a:chOff x="996" y="1717"/>
            <a:chExt cx="16904" cy="6335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996" y="3024"/>
              <a:ext cx="16904" cy="0"/>
            </a:xfrm>
            <a:prstGeom prst="line">
              <a:avLst/>
            </a:prstGeom>
            <a:ln>
              <a:solidFill>
                <a:srgbClr val="C00000">
                  <a:alpha val="34000"/>
                </a:srgb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矩形 7"/>
            <p:cNvSpPr/>
            <p:nvPr/>
          </p:nvSpPr>
          <p:spPr>
            <a:xfrm>
              <a:off x="1484" y="1717"/>
              <a:ext cx="2529" cy="1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4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方正苏新诗柳楷简体-yolan" panose="02000000000000000000" pitchFamily="2" charset="-122"/>
                </a:rPr>
                <a:t>前言</a:t>
              </a:r>
              <a:endParaRPr lang="zh-CN" altLang="en-US" sz="4800" b="1" i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苏新诗柳楷简体-yolan" panose="02000000000000000000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392" y="3061"/>
              <a:ext cx="10288" cy="4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</a:t>
              </a:r>
              <a:r>
                <a:rPr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(1940～1962) ，湖南望城县人。他是中国人民解放军全心全意为人民服务的楷模，是伟大的共产主义战士。雷锋在短暂的一生中帮助了无数人，“雷锋精神”激励着一代又一代人学习。 </a:t>
              </a:r>
            </a:p>
            <a:p>
              <a:pPr>
                <a:lnSpc>
                  <a:spcPct val="200000"/>
                </a:lnSpc>
              </a:pPr>
              <a:r>
                <a:rPr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我国工人阶级应该为全社会学雷锋、树新风作出榜样，让学习雷锋精神在祖国大地蔚然成风。他希望“爱心团队”努力践行社会主义核心价值观，积极向上向善，从“赠人玫瑰、手有余香”中感受善的力量，以实际行动书写新时代的雷锋故事，为实现中国梦有一分热发一分光。</a:t>
              </a:r>
            </a:p>
          </p:txBody>
        </p:sp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603" y="2265"/>
              <a:ext cx="5297" cy="759"/>
            </a:xfrm>
            <a:prstGeom prst="rect">
              <a:avLst/>
            </a:prstGeom>
          </p:spPr>
        </p:pic>
        <p:cxnSp>
          <p:nvCxnSpPr>
            <p:cNvPr id="11" name="直接连接符 10"/>
            <p:cNvCxnSpPr/>
            <p:nvPr/>
          </p:nvCxnSpPr>
          <p:spPr>
            <a:xfrm>
              <a:off x="996" y="8052"/>
              <a:ext cx="16904" cy="0"/>
            </a:xfrm>
            <a:prstGeom prst="line">
              <a:avLst/>
            </a:prstGeom>
            <a:ln>
              <a:solidFill>
                <a:srgbClr val="C00000">
                  <a:alpha val="34000"/>
                </a:srgb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38690" y="248920"/>
            <a:ext cx="2029460" cy="6762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36535" y="1533525"/>
            <a:ext cx="3590925" cy="319278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85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1"/>
          <p:cNvPicPr>
            <a:picLocks noChangeAspect="1"/>
          </p:cNvPicPr>
          <p:nvPr/>
        </p:nvPicPr>
        <p:blipFill>
          <a:blip r:embed="rId28" cstate="email">
            <a:lum bright="-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8690" y="1891030"/>
            <a:ext cx="1338580" cy="420370"/>
          </a:xfrm>
          <a:prstGeom prst="rect">
            <a:avLst/>
          </a:prstGeom>
        </p:spPr>
      </p:pic>
      <p:sp>
        <p:nvSpPr>
          <p:cNvPr id="11" name="标题 10"/>
          <p:cNvSpPr>
            <a:spLocks noGrp="1"/>
          </p:cNvSpPr>
          <p:nvPr>
            <p:ph type="ctrTitle" idx="4294967295"/>
          </p:nvPr>
        </p:nvSpPr>
        <p:spPr>
          <a:xfrm>
            <a:off x="1823085" y="2540000"/>
            <a:ext cx="1953260" cy="744220"/>
          </a:xfrm>
        </p:spPr>
        <p:txBody>
          <a:bodyPr>
            <a:noAutofit/>
          </a:bodyPr>
          <a:lstStyle/>
          <a:p>
            <a:pPr algn="dist"/>
            <a:r>
              <a:rPr lang="zh-CN" altLang="en-US" sz="6500" b="1" spc="0">
                <a:gradFill>
                  <a:gsLst>
                    <a:gs pos="0">
                      <a:srgbClr val="C00000"/>
                    </a:gs>
                    <a:gs pos="100000">
                      <a:srgbClr val="960000"/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schemeClr val="bg1">
                      <a:alpha val="100000"/>
                    </a:schemeClr>
                  </a:outerShdw>
                </a:effectLst>
                <a:latin typeface="+mn-lt"/>
                <a:ea typeface="+mn-ea"/>
                <a:cs typeface="+mn-cs"/>
              </a:rPr>
              <a:t>目录</a:t>
            </a:r>
          </a:p>
        </p:txBody>
      </p:sp>
      <p:sp>
        <p:nvSpPr>
          <p:cNvPr id="46" name="任意多边形 50"/>
          <p:cNvSpPr/>
          <p:nvPr/>
        </p:nvSpPr>
        <p:spPr>
          <a:xfrm>
            <a:off x="1320165" y="1216025"/>
            <a:ext cx="2959100" cy="2959100"/>
          </a:xfrm>
          <a:custGeom>
            <a:avLst/>
            <a:gdLst>
              <a:gd name="connsiteX0" fmla="*/ 1677670 w 2407137"/>
              <a:gd name="connsiteY0" fmla="*/ 1837666 h 2407138"/>
              <a:gd name="connsiteX1" fmla="*/ 1683974 w 2407137"/>
              <a:gd name="connsiteY1" fmla="*/ 1833341 h 2407138"/>
              <a:gd name="connsiteX2" fmla="*/ 1689813 w 2407137"/>
              <a:gd name="connsiteY2" fmla="*/ 1828403 h 2407138"/>
              <a:gd name="connsiteX3" fmla="*/ 1945042 w 2407137"/>
              <a:gd name="connsiteY3" fmla="*/ 2162988 h 2407138"/>
              <a:gd name="connsiteX4" fmla="*/ 1932899 w 2407137"/>
              <a:gd name="connsiteY4" fmla="*/ 2172251 h 2407138"/>
              <a:gd name="connsiteX5" fmla="*/ 1592663 w 2407137"/>
              <a:gd name="connsiteY5" fmla="*/ 1892774 h 2407138"/>
              <a:gd name="connsiteX6" fmla="*/ 1605769 w 2407137"/>
              <a:gd name="connsiteY6" fmla="*/ 1884929 h 2407138"/>
              <a:gd name="connsiteX7" fmla="*/ 1748914 w 2407137"/>
              <a:gd name="connsiteY7" fmla="*/ 2132863 h 2407138"/>
              <a:gd name="connsiteX8" fmla="*/ 1735858 w 2407137"/>
              <a:gd name="connsiteY8" fmla="*/ 2140795 h 2407138"/>
              <a:gd name="connsiteX9" fmla="*/ 1768789 w 2407137"/>
              <a:gd name="connsiteY9" fmla="*/ 1757990 h 2407138"/>
              <a:gd name="connsiteX10" fmla="*/ 1971301 w 2407137"/>
              <a:gd name="connsiteY10" fmla="*/ 1960502 h 2407138"/>
              <a:gd name="connsiteX11" fmla="*/ 1966159 w 2407137"/>
              <a:gd name="connsiteY11" fmla="*/ 1966159 h 2407138"/>
              <a:gd name="connsiteX12" fmla="*/ 1960501 w 2407137"/>
              <a:gd name="connsiteY12" fmla="*/ 1971301 h 2407138"/>
              <a:gd name="connsiteX13" fmla="*/ 1758092 w 2407137"/>
              <a:gd name="connsiteY13" fmla="*/ 1768892 h 2407138"/>
              <a:gd name="connsiteX14" fmla="*/ 1765079 w 2407137"/>
              <a:gd name="connsiteY14" fmla="*/ 1762526 h 2407138"/>
              <a:gd name="connsiteX15" fmla="*/ 1834740 w 2407137"/>
              <a:gd name="connsiteY15" fmla="*/ 1681091 h 2407138"/>
              <a:gd name="connsiteX16" fmla="*/ 2168093 w 2407137"/>
              <a:gd name="connsiteY16" fmla="*/ 1938389 h 2407138"/>
              <a:gd name="connsiteX17" fmla="*/ 2158761 w 2407137"/>
              <a:gd name="connsiteY17" fmla="*/ 1950479 h 2407138"/>
              <a:gd name="connsiteX18" fmla="*/ 1825285 w 2407137"/>
              <a:gd name="connsiteY18" fmla="*/ 1693086 h 2407138"/>
              <a:gd name="connsiteX19" fmla="*/ 1497292 w 2407137"/>
              <a:gd name="connsiteY19" fmla="*/ 1938505 h 2407138"/>
              <a:gd name="connsiteX20" fmla="*/ 1511359 w 2407137"/>
              <a:gd name="connsiteY20" fmla="*/ 1932557 h 2407138"/>
              <a:gd name="connsiteX21" fmla="*/ 1671461 w 2407137"/>
              <a:gd name="connsiteY21" fmla="*/ 2322204 h 2407138"/>
              <a:gd name="connsiteX22" fmla="*/ 1657335 w 2407137"/>
              <a:gd name="connsiteY22" fmla="*/ 2328008 h 2407138"/>
              <a:gd name="connsiteX23" fmla="*/ 1400984 w 2407137"/>
              <a:gd name="connsiteY23" fmla="*/ 1969841 h 2407138"/>
              <a:gd name="connsiteX24" fmla="*/ 1415837 w 2407137"/>
              <a:gd name="connsiteY24" fmla="*/ 1966261 h 2407138"/>
              <a:gd name="connsiteX25" fmla="*/ 1489829 w 2407137"/>
              <a:gd name="connsiteY25" fmla="*/ 2242404 h 2407138"/>
              <a:gd name="connsiteX26" fmla="*/ 1475037 w 2407137"/>
              <a:gd name="connsiteY26" fmla="*/ 2246208 h 2407138"/>
              <a:gd name="connsiteX27" fmla="*/ 1890343 w 2407137"/>
              <a:gd name="connsiteY27" fmla="*/ 1591261 h 2407138"/>
              <a:gd name="connsiteX28" fmla="*/ 2140794 w 2407137"/>
              <a:gd name="connsiteY28" fmla="*/ 1735859 h 2407138"/>
              <a:gd name="connsiteX29" fmla="*/ 2132863 w 2407137"/>
              <a:gd name="connsiteY29" fmla="*/ 1748915 h 2407138"/>
              <a:gd name="connsiteX30" fmla="*/ 1883112 w 2407137"/>
              <a:gd name="connsiteY30" fmla="*/ 1604721 h 2407138"/>
              <a:gd name="connsiteX31" fmla="*/ 1934589 w 2407137"/>
              <a:gd name="connsiteY31" fmla="*/ 1500527 h 2407138"/>
              <a:gd name="connsiteX32" fmla="*/ 2325413 w 2407137"/>
              <a:gd name="connsiteY32" fmla="*/ 1663714 h 2407138"/>
              <a:gd name="connsiteX33" fmla="*/ 2319529 w 2407137"/>
              <a:gd name="connsiteY33" fmla="*/ 1677807 h 2407138"/>
              <a:gd name="connsiteX34" fmla="*/ 1928334 w 2407137"/>
              <a:gd name="connsiteY34" fmla="*/ 1514465 h 2407138"/>
              <a:gd name="connsiteX35" fmla="*/ 1296758 w 2407137"/>
              <a:gd name="connsiteY35" fmla="*/ 1987081 h 2407138"/>
              <a:gd name="connsiteX36" fmla="*/ 1311855 w 2407137"/>
              <a:gd name="connsiteY36" fmla="*/ 1984732 h 2407138"/>
              <a:gd name="connsiteX37" fmla="*/ 1365995 w 2407137"/>
              <a:gd name="connsiteY37" fmla="*/ 2405187 h 2407138"/>
              <a:gd name="connsiteX38" fmla="*/ 1350847 w 2407137"/>
              <a:gd name="connsiteY38" fmla="*/ 2407138 h 2407138"/>
              <a:gd name="connsiteX39" fmla="*/ 1195932 w 2407137"/>
              <a:gd name="connsiteY39" fmla="*/ 1995746 h 2407138"/>
              <a:gd name="connsiteX40" fmla="*/ 1211204 w 2407137"/>
              <a:gd name="connsiteY40" fmla="*/ 1995179 h 2407138"/>
              <a:gd name="connsiteX41" fmla="*/ 1211204 w 2407137"/>
              <a:gd name="connsiteY41" fmla="*/ 2281649 h 2407138"/>
              <a:gd name="connsiteX42" fmla="*/ 1203568 w 2407137"/>
              <a:gd name="connsiteY42" fmla="*/ 2282034 h 2407138"/>
              <a:gd name="connsiteX43" fmla="*/ 1195932 w 2407137"/>
              <a:gd name="connsiteY43" fmla="*/ 2281649 h 2407138"/>
              <a:gd name="connsiteX44" fmla="*/ 1968060 w 2407137"/>
              <a:gd name="connsiteY44" fmla="*/ 1400508 h 2407138"/>
              <a:gd name="connsiteX45" fmla="*/ 2246208 w 2407137"/>
              <a:gd name="connsiteY45" fmla="*/ 1475038 h 2407138"/>
              <a:gd name="connsiteX46" fmla="*/ 2242404 w 2407137"/>
              <a:gd name="connsiteY46" fmla="*/ 1489831 h 2407138"/>
              <a:gd name="connsiteX47" fmla="*/ 1963516 w 2407137"/>
              <a:gd name="connsiteY47" fmla="*/ 1415103 h 2407138"/>
              <a:gd name="connsiteX48" fmla="*/ 1090481 w 2407137"/>
              <a:gd name="connsiteY48" fmla="*/ 1986840 h 2407138"/>
              <a:gd name="connsiteX49" fmla="*/ 1097951 w 2407137"/>
              <a:gd name="connsiteY49" fmla="*/ 1988584 h 2407138"/>
              <a:gd name="connsiteX50" fmla="*/ 1105617 w 2407137"/>
              <a:gd name="connsiteY50" fmla="*/ 1988876 h 2407138"/>
              <a:gd name="connsiteX51" fmla="*/ 1049458 w 2407137"/>
              <a:gd name="connsiteY51" fmla="*/ 2406281 h 2407138"/>
              <a:gd name="connsiteX52" fmla="*/ 1034322 w 2407137"/>
              <a:gd name="connsiteY52" fmla="*/ 2404245 h 2407138"/>
              <a:gd name="connsiteX53" fmla="*/ 1988876 w 2407137"/>
              <a:gd name="connsiteY53" fmla="*/ 1301520 h 2407138"/>
              <a:gd name="connsiteX54" fmla="*/ 2406281 w 2407137"/>
              <a:gd name="connsiteY54" fmla="*/ 1357679 h 2407138"/>
              <a:gd name="connsiteX55" fmla="*/ 2404244 w 2407137"/>
              <a:gd name="connsiteY55" fmla="*/ 1372815 h 2407138"/>
              <a:gd name="connsiteX56" fmla="*/ 1986840 w 2407137"/>
              <a:gd name="connsiteY56" fmla="*/ 1316657 h 2407138"/>
              <a:gd name="connsiteX57" fmla="*/ 1988583 w 2407137"/>
              <a:gd name="connsiteY57" fmla="*/ 1309187 h 2407138"/>
              <a:gd name="connsiteX58" fmla="*/ 992036 w 2407137"/>
              <a:gd name="connsiteY58" fmla="*/ 1963517 h 2407138"/>
              <a:gd name="connsiteX59" fmla="*/ 1006629 w 2407137"/>
              <a:gd name="connsiteY59" fmla="*/ 1968061 h 2407138"/>
              <a:gd name="connsiteX60" fmla="*/ 932100 w 2407137"/>
              <a:gd name="connsiteY60" fmla="*/ 2246208 h 2407138"/>
              <a:gd name="connsiteX61" fmla="*/ 917308 w 2407137"/>
              <a:gd name="connsiteY61" fmla="*/ 2242405 h 2407138"/>
              <a:gd name="connsiteX62" fmla="*/ 1995178 w 2407137"/>
              <a:gd name="connsiteY62" fmla="*/ 1195933 h 2407138"/>
              <a:gd name="connsiteX63" fmla="*/ 2281649 w 2407137"/>
              <a:gd name="connsiteY63" fmla="*/ 1195933 h 2407138"/>
              <a:gd name="connsiteX64" fmla="*/ 2282034 w 2407137"/>
              <a:gd name="connsiteY64" fmla="*/ 1203569 h 2407138"/>
              <a:gd name="connsiteX65" fmla="*/ 2281649 w 2407137"/>
              <a:gd name="connsiteY65" fmla="*/ 1211206 h 2407138"/>
              <a:gd name="connsiteX66" fmla="*/ 1995745 w 2407137"/>
              <a:gd name="connsiteY66" fmla="*/ 1211206 h 2407138"/>
              <a:gd name="connsiteX67" fmla="*/ 1984731 w 2407137"/>
              <a:gd name="connsiteY67" fmla="*/ 1095284 h 2407138"/>
              <a:gd name="connsiteX68" fmla="*/ 2405186 w 2407137"/>
              <a:gd name="connsiteY68" fmla="*/ 1041144 h 2407138"/>
              <a:gd name="connsiteX69" fmla="*/ 2407137 w 2407137"/>
              <a:gd name="connsiteY69" fmla="*/ 1056290 h 2407138"/>
              <a:gd name="connsiteX70" fmla="*/ 1987080 w 2407137"/>
              <a:gd name="connsiteY70" fmla="*/ 1110379 h 2407138"/>
              <a:gd name="connsiteX71" fmla="*/ 892672 w 2407137"/>
              <a:gd name="connsiteY71" fmla="*/ 1928335 h 2407138"/>
              <a:gd name="connsiteX72" fmla="*/ 906611 w 2407137"/>
              <a:gd name="connsiteY72" fmla="*/ 1934590 h 2407138"/>
              <a:gd name="connsiteX73" fmla="*/ 743425 w 2407137"/>
              <a:gd name="connsiteY73" fmla="*/ 2325414 h 2407138"/>
              <a:gd name="connsiteX74" fmla="*/ 729331 w 2407137"/>
              <a:gd name="connsiteY74" fmla="*/ 2319529 h 2407138"/>
              <a:gd name="connsiteX75" fmla="*/ 802416 w 2407137"/>
              <a:gd name="connsiteY75" fmla="*/ 1883113 h 2407138"/>
              <a:gd name="connsiteX76" fmla="*/ 815877 w 2407137"/>
              <a:gd name="connsiteY76" fmla="*/ 1890344 h 2407138"/>
              <a:gd name="connsiteX77" fmla="*/ 671279 w 2407137"/>
              <a:gd name="connsiteY77" fmla="*/ 2140796 h 2407138"/>
              <a:gd name="connsiteX78" fmla="*/ 658223 w 2407137"/>
              <a:gd name="connsiteY78" fmla="*/ 2132863 h 2407138"/>
              <a:gd name="connsiteX79" fmla="*/ 1966260 w 2407137"/>
              <a:gd name="connsiteY79" fmla="*/ 991301 h 2407138"/>
              <a:gd name="connsiteX80" fmla="*/ 2242405 w 2407137"/>
              <a:gd name="connsiteY80" fmla="*/ 917309 h 2407138"/>
              <a:gd name="connsiteX81" fmla="*/ 2246208 w 2407137"/>
              <a:gd name="connsiteY81" fmla="*/ 932101 h 2407138"/>
              <a:gd name="connsiteX82" fmla="*/ 1969840 w 2407137"/>
              <a:gd name="connsiteY82" fmla="*/ 1006153 h 2407138"/>
              <a:gd name="connsiteX83" fmla="*/ 1932557 w 2407137"/>
              <a:gd name="connsiteY83" fmla="*/ 895779 h 2407138"/>
              <a:gd name="connsiteX84" fmla="*/ 2322203 w 2407137"/>
              <a:gd name="connsiteY84" fmla="*/ 735676 h 2407138"/>
              <a:gd name="connsiteX85" fmla="*/ 2328008 w 2407137"/>
              <a:gd name="connsiteY85" fmla="*/ 749803 h 2407138"/>
              <a:gd name="connsiteX86" fmla="*/ 1938504 w 2407137"/>
              <a:gd name="connsiteY86" fmla="*/ 909846 h 2407138"/>
              <a:gd name="connsiteX87" fmla="*/ 714051 w 2407137"/>
              <a:gd name="connsiteY87" fmla="*/ 1825286 h 2407138"/>
              <a:gd name="connsiteX88" fmla="*/ 726047 w 2407137"/>
              <a:gd name="connsiteY88" fmla="*/ 1834740 h 2407138"/>
              <a:gd name="connsiteX89" fmla="*/ 468748 w 2407137"/>
              <a:gd name="connsiteY89" fmla="*/ 2168094 h 2407138"/>
              <a:gd name="connsiteX90" fmla="*/ 456659 w 2407137"/>
              <a:gd name="connsiteY90" fmla="*/ 2158762 h 2407138"/>
              <a:gd name="connsiteX91" fmla="*/ 638245 w 2407137"/>
              <a:gd name="connsiteY91" fmla="*/ 1758093 h 2407138"/>
              <a:gd name="connsiteX92" fmla="*/ 644611 w 2407137"/>
              <a:gd name="connsiteY92" fmla="*/ 1765080 h 2407138"/>
              <a:gd name="connsiteX93" fmla="*/ 649147 w 2407137"/>
              <a:gd name="connsiteY93" fmla="*/ 1768790 h 2407138"/>
              <a:gd name="connsiteX94" fmla="*/ 446636 w 2407137"/>
              <a:gd name="connsiteY94" fmla="*/ 1971302 h 2407138"/>
              <a:gd name="connsiteX95" fmla="*/ 440978 w 2407137"/>
              <a:gd name="connsiteY95" fmla="*/ 1966159 h 2407138"/>
              <a:gd name="connsiteX96" fmla="*/ 435836 w 2407137"/>
              <a:gd name="connsiteY96" fmla="*/ 1960502 h 2407138"/>
              <a:gd name="connsiteX97" fmla="*/ 1884928 w 2407137"/>
              <a:gd name="connsiteY97" fmla="*/ 801368 h 2407138"/>
              <a:gd name="connsiteX98" fmla="*/ 2132863 w 2407137"/>
              <a:gd name="connsiteY98" fmla="*/ 658223 h 2407138"/>
              <a:gd name="connsiteX99" fmla="*/ 2140794 w 2407137"/>
              <a:gd name="connsiteY99" fmla="*/ 671279 h 2407138"/>
              <a:gd name="connsiteX100" fmla="*/ 1892773 w 2407137"/>
              <a:gd name="connsiteY100" fmla="*/ 814474 h 2407138"/>
              <a:gd name="connsiteX101" fmla="*/ 1828403 w 2407137"/>
              <a:gd name="connsiteY101" fmla="*/ 717325 h 2407138"/>
              <a:gd name="connsiteX102" fmla="*/ 2162987 w 2407137"/>
              <a:gd name="connsiteY102" fmla="*/ 462095 h 2407138"/>
              <a:gd name="connsiteX103" fmla="*/ 2172250 w 2407137"/>
              <a:gd name="connsiteY103" fmla="*/ 474239 h 2407138"/>
              <a:gd name="connsiteX104" fmla="*/ 1837666 w 2407137"/>
              <a:gd name="connsiteY104" fmla="*/ 729468 h 2407138"/>
              <a:gd name="connsiteX105" fmla="*/ 1833340 w 2407137"/>
              <a:gd name="connsiteY105" fmla="*/ 723163 h 2407138"/>
              <a:gd name="connsiteX106" fmla="*/ 234886 w 2407137"/>
              <a:gd name="connsiteY106" fmla="*/ 1932900 h 2407138"/>
              <a:gd name="connsiteX107" fmla="*/ 569471 w 2407137"/>
              <a:gd name="connsiteY107" fmla="*/ 1677670 h 2407138"/>
              <a:gd name="connsiteX108" fmla="*/ 573796 w 2407137"/>
              <a:gd name="connsiteY108" fmla="*/ 1683975 h 2407138"/>
              <a:gd name="connsiteX109" fmla="*/ 578735 w 2407137"/>
              <a:gd name="connsiteY109" fmla="*/ 1689813 h 2407138"/>
              <a:gd name="connsiteX110" fmla="*/ 244150 w 2407137"/>
              <a:gd name="connsiteY110" fmla="*/ 1945043 h 2407138"/>
              <a:gd name="connsiteX111" fmla="*/ 266342 w 2407137"/>
              <a:gd name="connsiteY111" fmla="*/ 1735860 h 2407138"/>
              <a:gd name="connsiteX112" fmla="*/ 514363 w 2407137"/>
              <a:gd name="connsiteY112" fmla="*/ 1592665 h 2407138"/>
              <a:gd name="connsiteX113" fmla="*/ 522208 w 2407137"/>
              <a:gd name="connsiteY113" fmla="*/ 1605770 h 2407138"/>
              <a:gd name="connsiteX114" fmla="*/ 274274 w 2407137"/>
              <a:gd name="connsiteY114" fmla="*/ 1748916 h 2407138"/>
              <a:gd name="connsiteX115" fmla="*/ 1960501 w 2407137"/>
              <a:gd name="connsiteY115" fmla="*/ 435837 h 2407138"/>
              <a:gd name="connsiteX116" fmla="*/ 1966159 w 2407137"/>
              <a:gd name="connsiteY116" fmla="*/ 440979 h 2407138"/>
              <a:gd name="connsiteX117" fmla="*/ 1971301 w 2407137"/>
              <a:gd name="connsiteY117" fmla="*/ 446637 h 2407138"/>
              <a:gd name="connsiteX118" fmla="*/ 1768891 w 2407137"/>
              <a:gd name="connsiteY118" fmla="*/ 649046 h 2407138"/>
              <a:gd name="connsiteX119" fmla="*/ 1762525 w 2407137"/>
              <a:gd name="connsiteY119" fmla="*/ 642058 h 2407138"/>
              <a:gd name="connsiteX120" fmla="*/ 1757990 w 2407137"/>
              <a:gd name="connsiteY120" fmla="*/ 638348 h 2407138"/>
              <a:gd name="connsiteX121" fmla="*/ 1938389 w 2407137"/>
              <a:gd name="connsiteY121" fmla="*/ 239045 h 2407138"/>
              <a:gd name="connsiteX122" fmla="*/ 1950479 w 2407137"/>
              <a:gd name="connsiteY122" fmla="*/ 248377 h 2407138"/>
              <a:gd name="connsiteX123" fmla="*/ 1693086 w 2407137"/>
              <a:gd name="connsiteY123" fmla="*/ 581852 h 2407138"/>
              <a:gd name="connsiteX124" fmla="*/ 1681090 w 2407137"/>
              <a:gd name="connsiteY124" fmla="*/ 572398 h 2407138"/>
              <a:gd name="connsiteX125" fmla="*/ 79129 w 2407137"/>
              <a:gd name="connsiteY125" fmla="*/ 1657336 h 2407138"/>
              <a:gd name="connsiteX126" fmla="*/ 468633 w 2407137"/>
              <a:gd name="connsiteY126" fmla="*/ 1497292 h 2407138"/>
              <a:gd name="connsiteX127" fmla="*/ 474580 w 2407137"/>
              <a:gd name="connsiteY127" fmla="*/ 1511360 h 2407138"/>
              <a:gd name="connsiteX128" fmla="*/ 84934 w 2407137"/>
              <a:gd name="connsiteY128" fmla="*/ 1671462 h 2407138"/>
              <a:gd name="connsiteX129" fmla="*/ 160929 w 2407137"/>
              <a:gd name="connsiteY129" fmla="*/ 1475039 h 2407138"/>
              <a:gd name="connsiteX130" fmla="*/ 437296 w 2407137"/>
              <a:gd name="connsiteY130" fmla="*/ 1400986 h 2407138"/>
              <a:gd name="connsiteX131" fmla="*/ 440876 w 2407137"/>
              <a:gd name="connsiteY131" fmla="*/ 1415837 h 2407138"/>
              <a:gd name="connsiteX132" fmla="*/ 164732 w 2407137"/>
              <a:gd name="connsiteY132" fmla="*/ 1489830 h 2407138"/>
              <a:gd name="connsiteX133" fmla="*/ 1735859 w 2407137"/>
              <a:gd name="connsiteY133" fmla="*/ 266344 h 2407138"/>
              <a:gd name="connsiteX134" fmla="*/ 1748915 w 2407137"/>
              <a:gd name="connsiteY134" fmla="*/ 274276 h 2407138"/>
              <a:gd name="connsiteX135" fmla="*/ 1604721 w 2407137"/>
              <a:gd name="connsiteY135" fmla="*/ 524026 h 2407138"/>
              <a:gd name="connsiteX136" fmla="*/ 1591261 w 2407137"/>
              <a:gd name="connsiteY136" fmla="*/ 516794 h 2407138"/>
              <a:gd name="connsiteX137" fmla="*/ 1663713 w 2407137"/>
              <a:gd name="connsiteY137" fmla="*/ 81725 h 2407138"/>
              <a:gd name="connsiteX138" fmla="*/ 1677806 w 2407137"/>
              <a:gd name="connsiteY138" fmla="*/ 87609 h 2407138"/>
              <a:gd name="connsiteX139" fmla="*/ 1514465 w 2407137"/>
              <a:gd name="connsiteY139" fmla="*/ 478804 h 2407138"/>
              <a:gd name="connsiteX140" fmla="*/ 1500526 w 2407137"/>
              <a:gd name="connsiteY140" fmla="*/ 472548 h 2407138"/>
              <a:gd name="connsiteX141" fmla="*/ 0 w 2407137"/>
              <a:gd name="connsiteY141" fmla="*/ 1350847 h 2407138"/>
              <a:gd name="connsiteX142" fmla="*/ 420056 w 2407137"/>
              <a:gd name="connsiteY142" fmla="*/ 1296759 h 2407138"/>
              <a:gd name="connsiteX143" fmla="*/ 422405 w 2407137"/>
              <a:gd name="connsiteY143" fmla="*/ 1311854 h 2407138"/>
              <a:gd name="connsiteX144" fmla="*/ 1951 w 2407137"/>
              <a:gd name="connsiteY144" fmla="*/ 1365994 h 2407138"/>
              <a:gd name="connsiteX145" fmla="*/ 125488 w 2407137"/>
              <a:gd name="connsiteY145" fmla="*/ 1195933 h 2407138"/>
              <a:gd name="connsiteX146" fmla="*/ 411391 w 2407137"/>
              <a:gd name="connsiteY146" fmla="*/ 1195933 h 2407138"/>
              <a:gd name="connsiteX147" fmla="*/ 411958 w 2407137"/>
              <a:gd name="connsiteY147" fmla="*/ 1211206 h 2407138"/>
              <a:gd name="connsiteX148" fmla="*/ 125488 w 2407137"/>
              <a:gd name="connsiteY148" fmla="*/ 1211206 h 2407138"/>
              <a:gd name="connsiteX149" fmla="*/ 125102 w 2407137"/>
              <a:gd name="connsiteY149" fmla="*/ 1203569 h 2407138"/>
              <a:gd name="connsiteX150" fmla="*/ 1475037 w 2407137"/>
              <a:gd name="connsiteY150" fmla="*/ 160931 h 2407138"/>
              <a:gd name="connsiteX151" fmla="*/ 1489829 w 2407137"/>
              <a:gd name="connsiteY151" fmla="*/ 164734 h 2407138"/>
              <a:gd name="connsiteX152" fmla="*/ 1415102 w 2407137"/>
              <a:gd name="connsiteY152" fmla="*/ 443621 h 2407138"/>
              <a:gd name="connsiteX153" fmla="*/ 1400508 w 2407137"/>
              <a:gd name="connsiteY153" fmla="*/ 439077 h 2407138"/>
              <a:gd name="connsiteX154" fmla="*/ 164732 w 2407137"/>
              <a:gd name="connsiteY154" fmla="*/ 917309 h 2407138"/>
              <a:gd name="connsiteX155" fmla="*/ 443620 w 2407137"/>
              <a:gd name="connsiteY155" fmla="*/ 992037 h 2407138"/>
              <a:gd name="connsiteX156" fmla="*/ 439076 w 2407137"/>
              <a:gd name="connsiteY156" fmla="*/ 1006630 h 2407138"/>
              <a:gd name="connsiteX157" fmla="*/ 160929 w 2407137"/>
              <a:gd name="connsiteY157" fmla="*/ 932101 h 2407138"/>
              <a:gd name="connsiteX158" fmla="*/ 1195932 w 2407137"/>
              <a:gd name="connsiteY158" fmla="*/ 125490 h 2407138"/>
              <a:gd name="connsiteX159" fmla="*/ 1203568 w 2407137"/>
              <a:gd name="connsiteY159" fmla="*/ 125104 h 2407138"/>
              <a:gd name="connsiteX160" fmla="*/ 1211205 w 2407137"/>
              <a:gd name="connsiteY160" fmla="*/ 125490 h 2407138"/>
              <a:gd name="connsiteX161" fmla="*/ 1211205 w 2407137"/>
              <a:gd name="connsiteY161" fmla="*/ 411392 h 2407138"/>
              <a:gd name="connsiteX162" fmla="*/ 1195932 w 2407137"/>
              <a:gd name="connsiteY162" fmla="*/ 411959 h 2407138"/>
              <a:gd name="connsiteX163" fmla="*/ 1357679 w 2407137"/>
              <a:gd name="connsiteY163" fmla="*/ 856 h 2407138"/>
              <a:gd name="connsiteX164" fmla="*/ 1372816 w 2407137"/>
              <a:gd name="connsiteY164" fmla="*/ 2893 h 2407138"/>
              <a:gd name="connsiteX165" fmla="*/ 1316657 w 2407137"/>
              <a:gd name="connsiteY165" fmla="*/ 420298 h 2407138"/>
              <a:gd name="connsiteX166" fmla="*/ 1309186 w 2407137"/>
              <a:gd name="connsiteY166" fmla="*/ 418554 h 2407138"/>
              <a:gd name="connsiteX167" fmla="*/ 1301520 w 2407137"/>
              <a:gd name="connsiteY167" fmla="*/ 418261 h 2407138"/>
              <a:gd name="connsiteX168" fmla="*/ 2893 w 2407137"/>
              <a:gd name="connsiteY168" fmla="*/ 1034322 h 2407138"/>
              <a:gd name="connsiteX169" fmla="*/ 420297 w 2407137"/>
              <a:gd name="connsiteY169" fmla="*/ 1090480 h 2407138"/>
              <a:gd name="connsiteX170" fmla="*/ 418554 w 2407137"/>
              <a:gd name="connsiteY170" fmla="*/ 1097951 h 2407138"/>
              <a:gd name="connsiteX171" fmla="*/ 418261 w 2407137"/>
              <a:gd name="connsiteY171" fmla="*/ 1105616 h 2407138"/>
              <a:gd name="connsiteX172" fmla="*/ 855 w 2407137"/>
              <a:gd name="connsiteY172" fmla="*/ 1049458 h 2407138"/>
              <a:gd name="connsiteX173" fmla="*/ 274274 w 2407137"/>
              <a:gd name="connsiteY173" fmla="*/ 658223 h 2407138"/>
              <a:gd name="connsiteX174" fmla="*/ 524025 w 2407137"/>
              <a:gd name="connsiteY174" fmla="*/ 802416 h 2407138"/>
              <a:gd name="connsiteX175" fmla="*/ 516793 w 2407137"/>
              <a:gd name="connsiteY175" fmla="*/ 815877 h 2407138"/>
              <a:gd name="connsiteX176" fmla="*/ 266342 w 2407137"/>
              <a:gd name="connsiteY176" fmla="*/ 671279 h 2407138"/>
              <a:gd name="connsiteX177" fmla="*/ 917308 w 2407137"/>
              <a:gd name="connsiteY177" fmla="*/ 164734 h 2407138"/>
              <a:gd name="connsiteX178" fmla="*/ 932100 w 2407137"/>
              <a:gd name="connsiteY178" fmla="*/ 160930 h 2407138"/>
              <a:gd name="connsiteX179" fmla="*/ 1006152 w 2407137"/>
              <a:gd name="connsiteY179" fmla="*/ 437297 h 2407138"/>
              <a:gd name="connsiteX180" fmla="*/ 991300 w 2407137"/>
              <a:gd name="connsiteY180" fmla="*/ 440877 h 2407138"/>
              <a:gd name="connsiteX181" fmla="*/ 1041143 w 2407137"/>
              <a:gd name="connsiteY181" fmla="*/ 1951 h 2407138"/>
              <a:gd name="connsiteX182" fmla="*/ 1056290 w 2407137"/>
              <a:gd name="connsiteY182" fmla="*/ 0 h 2407138"/>
              <a:gd name="connsiteX183" fmla="*/ 1110379 w 2407137"/>
              <a:gd name="connsiteY183" fmla="*/ 420056 h 2407138"/>
              <a:gd name="connsiteX184" fmla="*/ 1095283 w 2407137"/>
              <a:gd name="connsiteY184" fmla="*/ 422406 h 2407138"/>
              <a:gd name="connsiteX185" fmla="*/ 87609 w 2407137"/>
              <a:gd name="connsiteY185" fmla="*/ 729331 h 2407138"/>
              <a:gd name="connsiteX186" fmla="*/ 478803 w 2407137"/>
              <a:gd name="connsiteY186" fmla="*/ 892672 h 2407138"/>
              <a:gd name="connsiteX187" fmla="*/ 472547 w 2407137"/>
              <a:gd name="connsiteY187" fmla="*/ 906611 h 2407138"/>
              <a:gd name="connsiteX188" fmla="*/ 81723 w 2407137"/>
              <a:gd name="connsiteY188" fmla="*/ 743424 h 2407138"/>
              <a:gd name="connsiteX189" fmla="*/ 84666 w 2407137"/>
              <a:gd name="connsiteY189" fmla="*/ 736377 h 2407138"/>
              <a:gd name="connsiteX190" fmla="*/ 446636 w 2407137"/>
              <a:gd name="connsiteY190" fmla="*/ 435837 h 2407138"/>
              <a:gd name="connsiteX191" fmla="*/ 649045 w 2407137"/>
              <a:gd name="connsiteY191" fmla="*/ 638246 h 2407138"/>
              <a:gd name="connsiteX192" fmla="*/ 642057 w 2407137"/>
              <a:gd name="connsiteY192" fmla="*/ 644612 h 2407138"/>
              <a:gd name="connsiteX193" fmla="*/ 638347 w 2407137"/>
              <a:gd name="connsiteY193" fmla="*/ 649147 h 2407138"/>
              <a:gd name="connsiteX194" fmla="*/ 435836 w 2407137"/>
              <a:gd name="connsiteY194" fmla="*/ 446636 h 2407138"/>
              <a:gd name="connsiteX195" fmla="*/ 440978 w 2407137"/>
              <a:gd name="connsiteY195" fmla="*/ 440979 h 2407138"/>
              <a:gd name="connsiteX196" fmla="*/ 658223 w 2407137"/>
              <a:gd name="connsiteY196" fmla="*/ 274275 h 2407138"/>
              <a:gd name="connsiteX197" fmla="*/ 671279 w 2407137"/>
              <a:gd name="connsiteY197" fmla="*/ 266343 h 2407138"/>
              <a:gd name="connsiteX198" fmla="*/ 814473 w 2407137"/>
              <a:gd name="connsiteY198" fmla="*/ 514363 h 2407138"/>
              <a:gd name="connsiteX199" fmla="*/ 801367 w 2407137"/>
              <a:gd name="connsiteY199" fmla="*/ 522209 h 2407138"/>
              <a:gd name="connsiteX200" fmla="*/ 735676 w 2407137"/>
              <a:gd name="connsiteY200" fmla="*/ 84934 h 2407138"/>
              <a:gd name="connsiteX201" fmla="*/ 749802 w 2407137"/>
              <a:gd name="connsiteY201" fmla="*/ 79129 h 2407138"/>
              <a:gd name="connsiteX202" fmla="*/ 909846 w 2407137"/>
              <a:gd name="connsiteY202" fmla="*/ 468633 h 2407138"/>
              <a:gd name="connsiteX203" fmla="*/ 895778 w 2407137"/>
              <a:gd name="connsiteY203" fmla="*/ 474580 h 2407138"/>
              <a:gd name="connsiteX204" fmla="*/ 248376 w 2407137"/>
              <a:gd name="connsiteY204" fmla="*/ 456659 h 2407138"/>
              <a:gd name="connsiteX205" fmla="*/ 581852 w 2407137"/>
              <a:gd name="connsiteY205" fmla="*/ 714051 h 2407138"/>
              <a:gd name="connsiteX206" fmla="*/ 572397 w 2407137"/>
              <a:gd name="connsiteY206" fmla="*/ 726047 h 2407138"/>
              <a:gd name="connsiteX207" fmla="*/ 239044 w 2407137"/>
              <a:gd name="connsiteY207" fmla="*/ 468748 h 2407138"/>
              <a:gd name="connsiteX208" fmla="*/ 243710 w 2407137"/>
              <a:gd name="connsiteY208" fmla="*/ 462704 h 2407138"/>
              <a:gd name="connsiteX209" fmla="*/ 462094 w 2407137"/>
              <a:gd name="connsiteY209" fmla="*/ 244150 h 2407138"/>
              <a:gd name="connsiteX210" fmla="*/ 474238 w 2407137"/>
              <a:gd name="connsiteY210" fmla="*/ 234887 h 2407138"/>
              <a:gd name="connsiteX211" fmla="*/ 729468 w 2407137"/>
              <a:gd name="connsiteY211" fmla="*/ 569472 h 2407138"/>
              <a:gd name="connsiteX212" fmla="*/ 723162 w 2407137"/>
              <a:gd name="connsiteY212" fmla="*/ 573797 h 2407138"/>
              <a:gd name="connsiteX213" fmla="*/ 717325 w 2407137"/>
              <a:gd name="connsiteY213" fmla="*/ 578735 h 240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</a:cxnLst>
            <a:rect l="l" t="t" r="r" b="b"/>
            <a:pathLst>
              <a:path w="2407137" h="2407138">
                <a:moveTo>
                  <a:pt x="1677670" y="1837666"/>
                </a:moveTo>
                <a:lnTo>
                  <a:pt x="1683974" y="1833341"/>
                </a:lnTo>
                <a:lnTo>
                  <a:pt x="1689813" y="1828403"/>
                </a:lnTo>
                <a:lnTo>
                  <a:pt x="1945042" y="2162988"/>
                </a:lnTo>
                <a:lnTo>
                  <a:pt x="1932899" y="2172251"/>
                </a:lnTo>
                <a:close/>
                <a:moveTo>
                  <a:pt x="1592663" y="1892774"/>
                </a:moveTo>
                <a:lnTo>
                  <a:pt x="1605769" y="1884929"/>
                </a:lnTo>
                <a:lnTo>
                  <a:pt x="1748914" y="2132863"/>
                </a:lnTo>
                <a:lnTo>
                  <a:pt x="1735858" y="2140795"/>
                </a:lnTo>
                <a:close/>
                <a:moveTo>
                  <a:pt x="1768789" y="1757990"/>
                </a:moveTo>
                <a:lnTo>
                  <a:pt x="1971301" y="1960502"/>
                </a:lnTo>
                <a:lnTo>
                  <a:pt x="1966159" y="1966159"/>
                </a:lnTo>
                <a:lnTo>
                  <a:pt x="1960501" y="1971301"/>
                </a:lnTo>
                <a:lnTo>
                  <a:pt x="1758092" y="1768892"/>
                </a:lnTo>
                <a:lnTo>
                  <a:pt x="1765079" y="1762526"/>
                </a:lnTo>
                <a:close/>
                <a:moveTo>
                  <a:pt x="1834740" y="1681091"/>
                </a:moveTo>
                <a:lnTo>
                  <a:pt x="2168093" y="1938389"/>
                </a:lnTo>
                <a:lnTo>
                  <a:pt x="2158761" y="1950479"/>
                </a:lnTo>
                <a:lnTo>
                  <a:pt x="1825285" y="1693086"/>
                </a:lnTo>
                <a:close/>
                <a:moveTo>
                  <a:pt x="1497292" y="1938505"/>
                </a:moveTo>
                <a:lnTo>
                  <a:pt x="1511359" y="1932557"/>
                </a:lnTo>
                <a:lnTo>
                  <a:pt x="1671461" y="2322204"/>
                </a:lnTo>
                <a:lnTo>
                  <a:pt x="1657335" y="2328008"/>
                </a:lnTo>
                <a:close/>
                <a:moveTo>
                  <a:pt x="1400984" y="1969841"/>
                </a:moveTo>
                <a:lnTo>
                  <a:pt x="1415837" y="1966261"/>
                </a:lnTo>
                <a:lnTo>
                  <a:pt x="1489829" y="2242404"/>
                </a:lnTo>
                <a:lnTo>
                  <a:pt x="1475037" y="2246208"/>
                </a:lnTo>
                <a:close/>
                <a:moveTo>
                  <a:pt x="1890343" y="1591261"/>
                </a:moveTo>
                <a:lnTo>
                  <a:pt x="2140794" y="1735859"/>
                </a:lnTo>
                <a:lnTo>
                  <a:pt x="2132863" y="1748915"/>
                </a:lnTo>
                <a:lnTo>
                  <a:pt x="1883112" y="1604721"/>
                </a:lnTo>
                <a:close/>
                <a:moveTo>
                  <a:pt x="1934589" y="1500527"/>
                </a:moveTo>
                <a:lnTo>
                  <a:pt x="2325413" y="1663714"/>
                </a:lnTo>
                <a:lnTo>
                  <a:pt x="2319529" y="1677807"/>
                </a:lnTo>
                <a:lnTo>
                  <a:pt x="1928334" y="1514465"/>
                </a:lnTo>
                <a:close/>
                <a:moveTo>
                  <a:pt x="1296758" y="1987081"/>
                </a:moveTo>
                <a:lnTo>
                  <a:pt x="1311855" y="1984732"/>
                </a:lnTo>
                <a:lnTo>
                  <a:pt x="1365995" y="2405187"/>
                </a:lnTo>
                <a:lnTo>
                  <a:pt x="1350847" y="2407138"/>
                </a:lnTo>
                <a:close/>
                <a:moveTo>
                  <a:pt x="1195932" y="1995746"/>
                </a:moveTo>
                <a:lnTo>
                  <a:pt x="1211204" y="1995179"/>
                </a:lnTo>
                <a:lnTo>
                  <a:pt x="1211204" y="2281649"/>
                </a:lnTo>
                <a:lnTo>
                  <a:pt x="1203568" y="2282034"/>
                </a:lnTo>
                <a:lnTo>
                  <a:pt x="1195932" y="2281649"/>
                </a:lnTo>
                <a:close/>
                <a:moveTo>
                  <a:pt x="1968060" y="1400508"/>
                </a:moveTo>
                <a:lnTo>
                  <a:pt x="2246208" y="1475038"/>
                </a:lnTo>
                <a:lnTo>
                  <a:pt x="2242404" y="1489831"/>
                </a:lnTo>
                <a:lnTo>
                  <a:pt x="1963516" y="1415103"/>
                </a:lnTo>
                <a:close/>
                <a:moveTo>
                  <a:pt x="1090481" y="1986840"/>
                </a:moveTo>
                <a:lnTo>
                  <a:pt x="1097951" y="1988584"/>
                </a:lnTo>
                <a:lnTo>
                  <a:pt x="1105617" y="1988876"/>
                </a:lnTo>
                <a:lnTo>
                  <a:pt x="1049458" y="2406281"/>
                </a:lnTo>
                <a:lnTo>
                  <a:pt x="1034322" y="2404245"/>
                </a:lnTo>
                <a:close/>
                <a:moveTo>
                  <a:pt x="1988876" y="1301520"/>
                </a:moveTo>
                <a:lnTo>
                  <a:pt x="2406281" y="1357679"/>
                </a:lnTo>
                <a:lnTo>
                  <a:pt x="2404244" y="1372815"/>
                </a:lnTo>
                <a:lnTo>
                  <a:pt x="1986840" y="1316657"/>
                </a:lnTo>
                <a:lnTo>
                  <a:pt x="1988583" y="1309187"/>
                </a:lnTo>
                <a:close/>
                <a:moveTo>
                  <a:pt x="992036" y="1963517"/>
                </a:moveTo>
                <a:lnTo>
                  <a:pt x="1006629" y="1968061"/>
                </a:lnTo>
                <a:lnTo>
                  <a:pt x="932100" y="2246208"/>
                </a:lnTo>
                <a:lnTo>
                  <a:pt x="917308" y="2242405"/>
                </a:lnTo>
                <a:close/>
                <a:moveTo>
                  <a:pt x="1995178" y="1195933"/>
                </a:moveTo>
                <a:lnTo>
                  <a:pt x="2281649" y="1195933"/>
                </a:lnTo>
                <a:lnTo>
                  <a:pt x="2282034" y="1203569"/>
                </a:lnTo>
                <a:lnTo>
                  <a:pt x="2281649" y="1211206"/>
                </a:lnTo>
                <a:lnTo>
                  <a:pt x="1995745" y="1211206"/>
                </a:lnTo>
                <a:close/>
                <a:moveTo>
                  <a:pt x="1984731" y="1095284"/>
                </a:moveTo>
                <a:lnTo>
                  <a:pt x="2405186" y="1041144"/>
                </a:lnTo>
                <a:lnTo>
                  <a:pt x="2407137" y="1056290"/>
                </a:lnTo>
                <a:lnTo>
                  <a:pt x="1987080" y="1110379"/>
                </a:lnTo>
                <a:close/>
                <a:moveTo>
                  <a:pt x="892672" y="1928335"/>
                </a:moveTo>
                <a:lnTo>
                  <a:pt x="906611" y="1934590"/>
                </a:lnTo>
                <a:lnTo>
                  <a:pt x="743425" y="2325414"/>
                </a:lnTo>
                <a:lnTo>
                  <a:pt x="729331" y="2319529"/>
                </a:lnTo>
                <a:close/>
                <a:moveTo>
                  <a:pt x="802416" y="1883113"/>
                </a:moveTo>
                <a:lnTo>
                  <a:pt x="815877" y="1890344"/>
                </a:lnTo>
                <a:lnTo>
                  <a:pt x="671279" y="2140796"/>
                </a:lnTo>
                <a:lnTo>
                  <a:pt x="658223" y="2132863"/>
                </a:lnTo>
                <a:close/>
                <a:moveTo>
                  <a:pt x="1966260" y="991301"/>
                </a:moveTo>
                <a:lnTo>
                  <a:pt x="2242405" y="917309"/>
                </a:lnTo>
                <a:lnTo>
                  <a:pt x="2246208" y="932101"/>
                </a:lnTo>
                <a:lnTo>
                  <a:pt x="1969840" y="1006153"/>
                </a:lnTo>
                <a:close/>
                <a:moveTo>
                  <a:pt x="1932557" y="895779"/>
                </a:moveTo>
                <a:lnTo>
                  <a:pt x="2322203" y="735676"/>
                </a:lnTo>
                <a:lnTo>
                  <a:pt x="2328008" y="749803"/>
                </a:lnTo>
                <a:lnTo>
                  <a:pt x="1938504" y="909846"/>
                </a:lnTo>
                <a:close/>
                <a:moveTo>
                  <a:pt x="714051" y="1825286"/>
                </a:moveTo>
                <a:lnTo>
                  <a:pt x="726047" y="1834740"/>
                </a:lnTo>
                <a:lnTo>
                  <a:pt x="468748" y="2168094"/>
                </a:lnTo>
                <a:lnTo>
                  <a:pt x="456659" y="2158762"/>
                </a:lnTo>
                <a:close/>
                <a:moveTo>
                  <a:pt x="638245" y="1758093"/>
                </a:moveTo>
                <a:lnTo>
                  <a:pt x="644611" y="1765080"/>
                </a:lnTo>
                <a:lnTo>
                  <a:pt x="649147" y="1768790"/>
                </a:lnTo>
                <a:lnTo>
                  <a:pt x="446636" y="1971302"/>
                </a:lnTo>
                <a:lnTo>
                  <a:pt x="440978" y="1966159"/>
                </a:lnTo>
                <a:lnTo>
                  <a:pt x="435836" y="1960502"/>
                </a:lnTo>
                <a:close/>
                <a:moveTo>
                  <a:pt x="1884928" y="801368"/>
                </a:moveTo>
                <a:lnTo>
                  <a:pt x="2132863" y="658223"/>
                </a:lnTo>
                <a:lnTo>
                  <a:pt x="2140794" y="671279"/>
                </a:lnTo>
                <a:lnTo>
                  <a:pt x="1892773" y="814474"/>
                </a:lnTo>
                <a:close/>
                <a:moveTo>
                  <a:pt x="1828403" y="717325"/>
                </a:moveTo>
                <a:lnTo>
                  <a:pt x="2162987" y="462095"/>
                </a:lnTo>
                <a:lnTo>
                  <a:pt x="2172250" y="474239"/>
                </a:lnTo>
                <a:lnTo>
                  <a:pt x="1837666" y="729468"/>
                </a:lnTo>
                <a:lnTo>
                  <a:pt x="1833340" y="723163"/>
                </a:lnTo>
                <a:close/>
                <a:moveTo>
                  <a:pt x="234886" y="1932900"/>
                </a:moveTo>
                <a:lnTo>
                  <a:pt x="569471" y="1677670"/>
                </a:lnTo>
                <a:lnTo>
                  <a:pt x="573796" y="1683975"/>
                </a:lnTo>
                <a:lnTo>
                  <a:pt x="578735" y="1689813"/>
                </a:lnTo>
                <a:lnTo>
                  <a:pt x="244150" y="1945043"/>
                </a:lnTo>
                <a:close/>
                <a:moveTo>
                  <a:pt x="266342" y="1735860"/>
                </a:moveTo>
                <a:lnTo>
                  <a:pt x="514363" y="1592665"/>
                </a:lnTo>
                <a:lnTo>
                  <a:pt x="522208" y="1605770"/>
                </a:lnTo>
                <a:lnTo>
                  <a:pt x="274274" y="1748916"/>
                </a:lnTo>
                <a:close/>
                <a:moveTo>
                  <a:pt x="1960501" y="435837"/>
                </a:moveTo>
                <a:lnTo>
                  <a:pt x="1966159" y="440979"/>
                </a:lnTo>
                <a:lnTo>
                  <a:pt x="1971301" y="446637"/>
                </a:lnTo>
                <a:lnTo>
                  <a:pt x="1768891" y="649046"/>
                </a:lnTo>
                <a:lnTo>
                  <a:pt x="1762525" y="642058"/>
                </a:lnTo>
                <a:lnTo>
                  <a:pt x="1757990" y="638348"/>
                </a:lnTo>
                <a:close/>
                <a:moveTo>
                  <a:pt x="1938389" y="239045"/>
                </a:moveTo>
                <a:lnTo>
                  <a:pt x="1950479" y="248377"/>
                </a:lnTo>
                <a:lnTo>
                  <a:pt x="1693086" y="581852"/>
                </a:lnTo>
                <a:lnTo>
                  <a:pt x="1681090" y="572398"/>
                </a:lnTo>
                <a:close/>
                <a:moveTo>
                  <a:pt x="79129" y="1657336"/>
                </a:moveTo>
                <a:lnTo>
                  <a:pt x="468633" y="1497292"/>
                </a:lnTo>
                <a:lnTo>
                  <a:pt x="474580" y="1511360"/>
                </a:lnTo>
                <a:lnTo>
                  <a:pt x="84934" y="1671462"/>
                </a:lnTo>
                <a:close/>
                <a:moveTo>
                  <a:pt x="160929" y="1475039"/>
                </a:moveTo>
                <a:lnTo>
                  <a:pt x="437296" y="1400986"/>
                </a:lnTo>
                <a:lnTo>
                  <a:pt x="440876" y="1415837"/>
                </a:lnTo>
                <a:lnTo>
                  <a:pt x="164732" y="1489830"/>
                </a:lnTo>
                <a:close/>
                <a:moveTo>
                  <a:pt x="1735859" y="266344"/>
                </a:moveTo>
                <a:lnTo>
                  <a:pt x="1748915" y="274276"/>
                </a:lnTo>
                <a:lnTo>
                  <a:pt x="1604721" y="524026"/>
                </a:lnTo>
                <a:lnTo>
                  <a:pt x="1591261" y="516794"/>
                </a:lnTo>
                <a:close/>
                <a:moveTo>
                  <a:pt x="1663713" y="81725"/>
                </a:moveTo>
                <a:lnTo>
                  <a:pt x="1677806" y="87609"/>
                </a:lnTo>
                <a:lnTo>
                  <a:pt x="1514465" y="478804"/>
                </a:lnTo>
                <a:lnTo>
                  <a:pt x="1500526" y="472548"/>
                </a:lnTo>
                <a:close/>
                <a:moveTo>
                  <a:pt x="0" y="1350847"/>
                </a:moveTo>
                <a:lnTo>
                  <a:pt x="420056" y="1296759"/>
                </a:lnTo>
                <a:lnTo>
                  <a:pt x="422405" y="1311854"/>
                </a:lnTo>
                <a:lnTo>
                  <a:pt x="1951" y="1365994"/>
                </a:lnTo>
                <a:close/>
                <a:moveTo>
                  <a:pt x="125488" y="1195933"/>
                </a:moveTo>
                <a:lnTo>
                  <a:pt x="411391" y="1195933"/>
                </a:lnTo>
                <a:lnTo>
                  <a:pt x="411958" y="1211206"/>
                </a:lnTo>
                <a:lnTo>
                  <a:pt x="125488" y="1211206"/>
                </a:lnTo>
                <a:lnTo>
                  <a:pt x="125102" y="1203569"/>
                </a:lnTo>
                <a:close/>
                <a:moveTo>
                  <a:pt x="1475037" y="160931"/>
                </a:moveTo>
                <a:lnTo>
                  <a:pt x="1489829" y="164734"/>
                </a:lnTo>
                <a:lnTo>
                  <a:pt x="1415102" y="443621"/>
                </a:lnTo>
                <a:lnTo>
                  <a:pt x="1400508" y="439077"/>
                </a:lnTo>
                <a:close/>
                <a:moveTo>
                  <a:pt x="164732" y="917309"/>
                </a:moveTo>
                <a:lnTo>
                  <a:pt x="443620" y="992037"/>
                </a:lnTo>
                <a:lnTo>
                  <a:pt x="439076" y="1006630"/>
                </a:lnTo>
                <a:lnTo>
                  <a:pt x="160929" y="932101"/>
                </a:lnTo>
                <a:close/>
                <a:moveTo>
                  <a:pt x="1195932" y="125490"/>
                </a:moveTo>
                <a:lnTo>
                  <a:pt x="1203568" y="125104"/>
                </a:lnTo>
                <a:lnTo>
                  <a:pt x="1211205" y="125490"/>
                </a:lnTo>
                <a:lnTo>
                  <a:pt x="1211205" y="411392"/>
                </a:lnTo>
                <a:lnTo>
                  <a:pt x="1195932" y="411959"/>
                </a:lnTo>
                <a:close/>
                <a:moveTo>
                  <a:pt x="1357679" y="856"/>
                </a:moveTo>
                <a:lnTo>
                  <a:pt x="1372816" y="2893"/>
                </a:lnTo>
                <a:lnTo>
                  <a:pt x="1316657" y="420298"/>
                </a:lnTo>
                <a:lnTo>
                  <a:pt x="1309186" y="418554"/>
                </a:lnTo>
                <a:lnTo>
                  <a:pt x="1301520" y="418261"/>
                </a:lnTo>
                <a:close/>
                <a:moveTo>
                  <a:pt x="2893" y="1034322"/>
                </a:moveTo>
                <a:lnTo>
                  <a:pt x="420297" y="1090480"/>
                </a:lnTo>
                <a:lnTo>
                  <a:pt x="418554" y="1097951"/>
                </a:lnTo>
                <a:lnTo>
                  <a:pt x="418261" y="1105616"/>
                </a:lnTo>
                <a:lnTo>
                  <a:pt x="855" y="1049458"/>
                </a:lnTo>
                <a:close/>
                <a:moveTo>
                  <a:pt x="274274" y="658223"/>
                </a:moveTo>
                <a:lnTo>
                  <a:pt x="524025" y="802416"/>
                </a:lnTo>
                <a:lnTo>
                  <a:pt x="516793" y="815877"/>
                </a:lnTo>
                <a:lnTo>
                  <a:pt x="266342" y="671279"/>
                </a:lnTo>
                <a:close/>
                <a:moveTo>
                  <a:pt x="917308" y="164734"/>
                </a:moveTo>
                <a:lnTo>
                  <a:pt x="932100" y="160930"/>
                </a:lnTo>
                <a:lnTo>
                  <a:pt x="1006152" y="437297"/>
                </a:lnTo>
                <a:lnTo>
                  <a:pt x="991300" y="440877"/>
                </a:lnTo>
                <a:close/>
                <a:moveTo>
                  <a:pt x="1041143" y="1951"/>
                </a:moveTo>
                <a:lnTo>
                  <a:pt x="1056290" y="0"/>
                </a:lnTo>
                <a:lnTo>
                  <a:pt x="1110379" y="420056"/>
                </a:lnTo>
                <a:lnTo>
                  <a:pt x="1095283" y="422406"/>
                </a:lnTo>
                <a:close/>
                <a:moveTo>
                  <a:pt x="87609" y="729331"/>
                </a:moveTo>
                <a:lnTo>
                  <a:pt x="478803" y="892672"/>
                </a:lnTo>
                <a:lnTo>
                  <a:pt x="472547" y="906611"/>
                </a:lnTo>
                <a:lnTo>
                  <a:pt x="81723" y="743424"/>
                </a:lnTo>
                <a:lnTo>
                  <a:pt x="84666" y="736377"/>
                </a:lnTo>
                <a:close/>
                <a:moveTo>
                  <a:pt x="446636" y="435837"/>
                </a:moveTo>
                <a:lnTo>
                  <a:pt x="649045" y="638246"/>
                </a:lnTo>
                <a:lnTo>
                  <a:pt x="642057" y="644612"/>
                </a:lnTo>
                <a:lnTo>
                  <a:pt x="638347" y="649147"/>
                </a:lnTo>
                <a:lnTo>
                  <a:pt x="435836" y="446636"/>
                </a:lnTo>
                <a:lnTo>
                  <a:pt x="440978" y="440979"/>
                </a:lnTo>
                <a:close/>
                <a:moveTo>
                  <a:pt x="658223" y="274275"/>
                </a:moveTo>
                <a:lnTo>
                  <a:pt x="671279" y="266343"/>
                </a:lnTo>
                <a:lnTo>
                  <a:pt x="814473" y="514363"/>
                </a:lnTo>
                <a:lnTo>
                  <a:pt x="801367" y="522209"/>
                </a:lnTo>
                <a:close/>
                <a:moveTo>
                  <a:pt x="735676" y="84934"/>
                </a:moveTo>
                <a:lnTo>
                  <a:pt x="749802" y="79129"/>
                </a:lnTo>
                <a:lnTo>
                  <a:pt x="909846" y="468633"/>
                </a:lnTo>
                <a:lnTo>
                  <a:pt x="895778" y="474580"/>
                </a:lnTo>
                <a:close/>
                <a:moveTo>
                  <a:pt x="248376" y="456659"/>
                </a:moveTo>
                <a:lnTo>
                  <a:pt x="581852" y="714051"/>
                </a:lnTo>
                <a:lnTo>
                  <a:pt x="572397" y="726047"/>
                </a:lnTo>
                <a:lnTo>
                  <a:pt x="239044" y="468748"/>
                </a:lnTo>
                <a:lnTo>
                  <a:pt x="243710" y="462704"/>
                </a:lnTo>
                <a:close/>
                <a:moveTo>
                  <a:pt x="462094" y="244150"/>
                </a:moveTo>
                <a:lnTo>
                  <a:pt x="474238" y="234887"/>
                </a:lnTo>
                <a:lnTo>
                  <a:pt x="729468" y="569472"/>
                </a:lnTo>
                <a:lnTo>
                  <a:pt x="723162" y="573797"/>
                </a:lnTo>
                <a:lnTo>
                  <a:pt x="717325" y="578735"/>
                </a:lnTo>
                <a:close/>
              </a:path>
            </a:pathLst>
          </a:custGeom>
          <a:solidFill>
            <a:srgbClr val="C000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-25000"/>
          </a:p>
        </p:txBody>
      </p:sp>
      <p:grpSp>
        <p:nvGrpSpPr>
          <p:cNvPr id="19" name="PA-102241"/>
          <p:cNvGrpSpPr/>
          <p:nvPr>
            <p:custDataLst>
              <p:tags r:id="rId2"/>
            </p:custDataLst>
          </p:nvPr>
        </p:nvGrpSpPr>
        <p:grpSpPr>
          <a:xfrm>
            <a:off x="5237482" y="1974850"/>
            <a:ext cx="4996868" cy="645160"/>
            <a:chOff x="4391019" y="1685733"/>
            <a:chExt cx="4996686" cy="454429"/>
          </a:xfrm>
        </p:grpSpPr>
        <p:grpSp>
          <p:nvGrpSpPr>
            <p:cNvPr id="20" name="组合 19"/>
            <p:cNvGrpSpPr/>
            <p:nvPr/>
          </p:nvGrpSpPr>
          <p:grpSpPr>
            <a:xfrm>
              <a:off x="4391019" y="1685733"/>
              <a:ext cx="4996686" cy="454429"/>
              <a:chOff x="1308728" y="2405555"/>
              <a:chExt cx="4811691" cy="454429"/>
            </a:xfrm>
          </p:grpSpPr>
          <p:sp>
            <p:nvSpPr>
              <p:cNvPr id="21" name="PA-文本框 35"/>
              <p:cNvSpPr txBox="1"/>
              <p:nvPr>
                <p:custDataLst>
                  <p:tags r:id="rId23"/>
                </p:custDataLst>
              </p:nvPr>
            </p:nvSpPr>
            <p:spPr>
              <a:xfrm rot="16200000">
                <a:off x="3492988" y="265931"/>
                <a:ext cx="448621" cy="4727869"/>
              </a:xfrm>
              <a:prstGeom prst="rect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miter lim="800000"/>
              </a:ln>
              <a:effectLst>
                <a:innerShdw blurRad="127000" dist="88900" dir="18900000">
                  <a:prstClr val="black">
                    <a:alpha val="38000"/>
                  </a:prstClr>
                </a:innerShdw>
              </a:effectLst>
            </p:spPr>
            <p:txBody>
              <a:bodyPr vert="eaVert" lIns="0" tIns="0" rIns="0" bIns="360000" anchor="ctr"/>
              <a:lstStyle>
                <a:defPPr>
                  <a:defRPr lang="zh-CN"/>
                </a:defPPr>
                <a:lvl1pPr algn="ctr">
                  <a:defRPr sz="3200" kern="0">
                    <a:solidFill>
                      <a:prstClr val="white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0" i="0" u="none" strike="noStrike" kern="0" cap="none" spc="0" normalizeH="0" baseline="0" noProof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 </a:t>
                </a:r>
              </a:p>
            </p:txBody>
          </p:sp>
          <p:grpSp>
            <p:nvGrpSpPr>
              <p:cNvPr id="27" name="组合 26"/>
              <p:cNvGrpSpPr/>
              <p:nvPr/>
            </p:nvGrpSpPr>
            <p:grpSpPr>
              <a:xfrm rot="16200000">
                <a:off x="3540877" y="224077"/>
                <a:ext cx="347393" cy="4811691"/>
                <a:chOff x="1861559" y="2413567"/>
                <a:chExt cx="1872241" cy="4811691"/>
              </a:xfrm>
            </p:grpSpPr>
            <p:sp>
              <p:nvSpPr>
                <p:cNvPr id="28" name="PA-圆角矩形 10"/>
                <p:cNvSpPr/>
                <p:nvPr>
                  <p:custDataLst>
                    <p:tags r:id="rId25"/>
                  </p:custDataLst>
                </p:nvPr>
              </p:nvSpPr>
              <p:spPr>
                <a:xfrm>
                  <a:off x="1861559" y="2413567"/>
                  <a:ext cx="1872217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  <p:sp>
              <p:nvSpPr>
                <p:cNvPr id="29" name="PA-圆角矩形 11"/>
                <p:cNvSpPr/>
                <p:nvPr>
                  <p:custDataLst>
                    <p:tags r:id="rId26"/>
                  </p:custDataLst>
                </p:nvPr>
              </p:nvSpPr>
              <p:spPr>
                <a:xfrm>
                  <a:off x="1861583" y="7147789"/>
                  <a:ext cx="1872217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</p:grpSp>
          <p:sp>
            <p:nvSpPr>
              <p:cNvPr id="30" name="PA-文本框 20"/>
              <p:cNvSpPr txBox="1"/>
              <p:nvPr>
                <p:custDataLst>
                  <p:tags r:id="rId24"/>
                </p:custDataLst>
              </p:nvPr>
            </p:nvSpPr>
            <p:spPr>
              <a:xfrm>
                <a:off x="1615190" y="2410404"/>
                <a:ext cx="707698" cy="449580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0" cap="none" spc="0" normalizeH="0" baseline="0" noProof="0">
                    <a:ln>
                      <a:noFill/>
                    </a:ln>
                    <a:solidFill>
                      <a:srgbClr val="FEFDF8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02</a:t>
                </a:r>
                <a:endParaRPr kumimoji="0" lang="zh-CN" altLang="en-US" sz="2400" b="1" i="0" u="none" strike="noStrike" kern="0" cap="none" spc="0" normalizeH="0" baseline="0" noProof="0">
                  <a:ln>
                    <a:noFill/>
                  </a:ln>
                  <a:solidFill>
                    <a:srgbClr val="FEFDF8"/>
                  </a:solidFill>
                  <a:effectLst/>
                  <a:uLnTx/>
                  <a:uFillTx/>
                  <a:latin typeface="思源黑体 CN Heavy" panose="020B0A00000000000000" pitchFamily="34" charset="-122"/>
                  <a:ea typeface="思源黑体 CN Heavy" panose="020B0A00000000000000" pitchFamily="34" charset="-122"/>
                </a:endParaRPr>
              </a:p>
            </p:txBody>
          </p:sp>
        </p:grpSp>
        <p:sp>
          <p:nvSpPr>
            <p:cNvPr id="31" name="PA-文本框 21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692720" y="1769290"/>
              <a:ext cx="3308864" cy="335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9pPr>
            </a:lstStyle>
            <a:p>
              <a:r>
                <a:rPr sz="25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雷锋简介</a:t>
              </a:r>
            </a:p>
          </p:txBody>
        </p:sp>
      </p:grpSp>
      <p:grpSp>
        <p:nvGrpSpPr>
          <p:cNvPr id="33" name="PA-102242"/>
          <p:cNvGrpSpPr/>
          <p:nvPr>
            <p:custDataLst>
              <p:tags r:id="rId3"/>
            </p:custDataLst>
          </p:nvPr>
        </p:nvGrpSpPr>
        <p:grpSpPr>
          <a:xfrm>
            <a:off x="5272406" y="2929890"/>
            <a:ext cx="4962487" cy="643890"/>
            <a:chOff x="4425665" y="2552068"/>
            <a:chExt cx="4962312" cy="453090"/>
          </a:xfrm>
        </p:grpSpPr>
        <p:grpSp>
          <p:nvGrpSpPr>
            <p:cNvPr id="34" name="组合 33"/>
            <p:cNvGrpSpPr/>
            <p:nvPr/>
          </p:nvGrpSpPr>
          <p:grpSpPr>
            <a:xfrm>
              <a:off x="4425665" y="2552068"/>
              <a:ext cx="4962312" cy="453090"/>
              <a:chOff x="1353803" y="2406894"/>
              <a:chExt cx="4319376" cy="453090"/>
            </a:xfrm>
          </p:grpSpPr>
          <p:sp>
            <p:nvSpPr>
              <p:cNvPr id="35" name="PA-文本框 35"/>
              <p:cNvSpPr txBox="1"/>
              <p:nvPr>
                <p:custDataLst>
                  <p:tags r:id="rId18"/>
                </p:custDataLst>
              </p:nvPr>
            </p:nvSpPr>
            <p:spPr>
              <a:xfrm rot="16200000">
                <a:off x="3290025" y="508808"/>
                <a:ext cx="448622" cy="4244794"/>
              </a:xfrm>
              <a:prstGeom prst="rect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miter lim="800000"/>
              </a:ln>
              <a:effectLst>
                <a:innerShdw blurRad="127000" dist="88900" dir="18900000">
                  <a:prstClr val="black">
                    <a:alpha val="38000"/>
                  </a:prstClr>
                </a:innerShdw>
              </a:effectLst>
            </p:spPr>
            <p:txBody>
              <a:bodyPr vert="eaVert" lIns="0" tIns="0" rIns="0" bIns="360000" anchor="ctr"/>
              <a:lstStyle>
                <a:defPPr>
                  <a:defRPr lang="zh-CN"/>
                </a:defPPr>
                <a:lvl1pPr algn="ctr">
                  <a:defRPr sz="3200" kern="0">
                    <a:solidFill>
                      <a:prstClr val="white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0" i="0" u="none" strike="noStrike" kern="0" cap="none" spc="0" normalizeH="0" baseline="0" noProof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 </a:t>
                </a:r>
              </a:p>
            </p:txBody>
          </p:sp>
          <p:grpSp>
            <p:nvGrpSpPr>
              <p:cNvPr id="36" name="组合 35"/>
              <p:cNvGrpSpPr/>
              <p:nvPr/>
            </p:nvGrpSpPr>
            <p:grpSpPr>
              <a:xfrm rot="16200000">
                <a:off x="3339794" y="470232"/>
                <a:ext cx="347394" cy="4319376"/>
                <a:chOff x="1861559" y="2458648"/>
                <a:chExt cx="1872217" cy="4319376"/>
              </a:xfrm>
            </p:grpSpPr>
            <p:sp>
              <p:nvSpPr>
                <p:cNvPr id="38" name="PA-圆角矩形 10"/>
                <p:cNvSpPr/>
                <p:nvPr>
                  <p:custDataLst>
                    <p:tags r:id="rId20"/>
                  </p:custDataLst>
                </p:nvPr>
              </p:nvSpPr>
              <p:spPr>
                <a:xfrm>
                  <a:off x="1861559" y="2458648"/>
                  <a:ext cx="1872217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  <p:sp>
              <p:nvSpPr>
                <p:cNvPr id="39" name="PA-圆角矩形 11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1861575" y="6700555"/>
                  <a:ext cx="1872201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</p:grpSp>
          <p:sp>
            <p:nvSpPr>
              <p:cNvPr id="40" name="PA-文本框 20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1615191" y="2410404"/>
                <a:ext cx="625157" cy="449580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0" cap="none" spc="0" normalizeH="0" baseline="0" noProof="0">
                    <a:ln>
                      <a:noFill/>
                    </a:ln>
                    <a:solidFill>
                      <a:srgbClr val="FEFDF8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03</a:t>
                </a:r>
                <a:endParaRPr kumimoji="0" lang="zh-CN" altLang="en-US" sz="2400" b="1" i="0" u="none" strike="noStrike" kern="0" cap="none" spc="0" normalizeH="0" baseline="0" noProof="0">
                  <a:ln>
                    <a:noFill/>
                  </a:ln>
                  <a:solidFill>
                    <a:srgbClr val="FEFDF8"/>
                  </a:solidFill>
                  <a:effectLst/>
                  <a:uLnTx/>
                  <a:uFillTx/>
                  <a:latin typeface="思源黑体 CN Heavy" panose="020B0A00000000000000" pitchFamily="34" charset="-122"/>
                  <a:ea typeface="思源黑体 CN Heavy" panose="020B0A00000000000000" pitchFamily="34" charset="-122"/>
                </a:endParaRPr>
              </a:p>
            </p:txBody>
          </p:sp>
        </p:grpSp>
        <p:sp>
          <p:nvSpPr>
            <p:cNvPr id="43" name="PA-文本框 21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692445" y="2612837"/>
              <a:ext cx="3606038" cy="313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9pPr>
            </a:lstStyle>
            <a:p>
              <a:pPr algn="l">
                <a:buClrTx/>
                <a:buSzTx/>
                <a:buFontTx/>
              </a:pPr>
              <a:r>
                <a:rPr sz="23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雷锋经典语录</a:t>
              </a:r>
            </a:p>
          </p:txBody>
        </p:sp>
      </p:grpSp>
      <p:grpSp>
        <p:nvGrpSpPr>
          <p:cNvPr id="44" name="PA-102243"/>
          <p:cNvGrpSpPr/>
          <p:nvPr>
            <p:custDataLst>
              <p:tags r:id="rId4"/>
            </p:custDataLst>
          </p:nvPr>
        </p:nvGrpSpPr>
        <p:grpSpPr>
          <a:xfrm>
            <a:off x="5283836" y="3883660"/>
            <a:ext cx="4950454" cy="643890"/>
            <a:chOff x="4437094" y="3392688"/>
            <a:chExt cx="4950489" cy="453314"/>
          </a:xfrm>
        </p:grpSpPr>
        <p:grpSp>
          <p:nvGrpSpPr>
            <p:cNvPr id="45" name="组合 44"/>
            <p:cNvGrpSpPr/>
            <p:nvPr/>
          </p:nvGrpSpPr>
          <p:grpSpPr>
            <a:xfrm>
              <a:off x="4437094" y="3392688"/>
              <a:ext cx="4950489" cy="453314"/>
              <a:chOff x="1363752" y="2406670"/>
              <a:chExt cx="4301637" cy="453314"/>
            </a:xfrm>
          </p:grpSpPr>
          <p:sp>
            <p:nvSpPr>
              <p:cNvPr id="47" name="PA-文本框 35"/>
              <p:cNvSpPr txBox="1"/>
              <p:nvPr>
                <p:custDataLst>
                  <p:tags r:id="rId13"/>
                </p:custDataLst>
              </p:nvPr>
            </p:nvSpPr>
            <p:spPr>
              <a:xfrm rot="16200000">
                <a:off x="3286951" y="511887"/>
                <a:ext cx="448622" cy="4238188"/>
              </a:xfrm>
              <a:prstGeom prst="rect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miter lim="800000"/>
              </a:ln>
              <a:effectLst>
                <a:innerShdw blurRad="127000" dist="88900" dir="18900000">
                  <a:prstClr val="black">
                    <a:alpha val="38000"/>
                  </a:prstClr>
                </a:innerShdw>
              </a:effectLst>
            </p:spPr>
            <p:txBody>
              <a:bodyPr vert="eaVert" lIns="0" tIns="0" rIns="0" bIns="360000" anchor="ctr"/>
              <a:lstStyle>
                <a:defPPr>
                  <a:defRPr lang="zh-CN"/>
                </a:defPPr>
                <a:lvl1pPr algn="ctr">
                  <a:defRPr sz="3200" kern="0">
                    <a:solidFill>
                      <a:prstClr val="white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0" i="0" u="none" strike="noStrike" kern="0" cap="none" spc="0" normalizeH="0" baseline="0" noProof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 </a:t>
                </a:r>
              </a:p>
            </p:txBody>
          </p:sp>
          <p:grpSp>
            <p:nvGrpSpPr>
              <p:cNvPr id="48" name="组合 47"/>
              <p:cNvGrpSpPr/>
              <p:nvPr/>
            </p:nvGrpSpPr>
            <p:grpSpPr>
              <a:xfrm rot="16200000">
                <a:off x="3340873" y="479101"/>
                <a:ext cx="347394" cy="4301637"/>
                <a:chOff x="1861559" y="2468597"/>
                <a:chExt cx="1872217" cy="4301637"/>
              </a:xfrm>
            </p:grpSpPr>
            <p:sp>
              <p:nvSpPr>
                <p:cNvPr id="49" name="PA-圆角矩形 10"/>
                <p:cNvSpPr/>
                <p:nvPr>
                  <p:custDataLst>
                    <p:tags r:id="rId15"/>
                  </p:custDataLst>
                </p:nvPr>
              </p:nvSpPr>
              <p:spPr>
                <a:xfrm>
                  <a:off x="1861559" y="2468597"/>
                  <a:ext cx="1872217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  <p:sp>
              <p:nvSpPr>
                <p:cNvPr id="50" name="PA-圆角矩形 11"/>
                <p:cNvSpPr/>
                <p:nvPr>
                  <p:custDataLst>
                    <p:tags r:id="rId16"/>
                  </p:custDataLst>
                </p:nvPr>
              </p:nvSpPr>
              <p:spPr>
                <a:xfrm>
                  <a:off x="1861575" y="6692765"/>
                  <a:ext cx="1872201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</p:grpSp>
          <p:sp>
            <p:nvSpPr>
              <p:cNvPr id="51" name="PA-文本框 20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1615191" y="2410404"/>
                <a:ext cx="625157" cy="449580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0" cap="none" spc="0" normalizeH="0" baseline="0" noProof="0">
                    <a:ln>
                      <a:noFill/>
                    </a:ln>
                    <a:solidFill>
                      <a:srgbClr val="FEFDF8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04</a:t>
                </a:r>
                <a:endParaRPr kumimoji="0" lang="zh-CN" altLang="en-US" sz="2400" b="1" i="0" u="none" strike="noStrike" kern="0" cap="none" spc="0" normalizeH="0" baseline="0" noProof="0">
                  <a:ln>
                    <a:noFill/>
                  </a:ln>
                  <a:solidFill>
                    <a:srgbClr val="FEFDF8"/>
                  </a:solidFill>
                  <a:effectLst/>
                  <a:uLnTx/>
                  <a:uFillTx/>
                  <a:latin typeface="思源黑体 CN Heavy" panose="020B0A00000000000000" pitchFamily="34" charset="-122"/>
                  <a:ea typeface="思源黑体 CN Heavy" panose="020B0A00000000000000" pitchFamily="34" charset="-122"/>
                </a:endParaRPr>
              </a:p>
            </p:txBody>
          </p:sp>
        </p:grpSp>
        <p:sp>
          <p:nvSpPr>
            <p:cNvPr id="52" name="PA-文本框 2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703293" y="3441393"/>
              <a:ext cx="3517290" cy="334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9pPr>
            </a:lstStyle>
            <a:p>
              <a:pPr algn="l">
                <a:buClrTx/>
                <a:buSzTx/>
                <a:buFontTx/>
              </a:pPr>
              <a:r>
                <a:rPr sz="25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总书记论述</a:t>
              </a:r>
            </a:p>
          </p:txBody>
        </p:sp>
      </p:grpSp>
      <p:pic>
        <p:nvPicPr>
          <p:cNvPr id="7" name="PA-10221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9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4730" y="280670"/>
            <a:ext cx="2029460" cy="676275"/>
          </a:xfrm>
          <a:prstGeom prst="rect">
            <a:avLst/>
          </a:prstGeom>
        </p:spPr>
      </p:pic>
      <p:grpSp>
        <p:nvGrpSpPr>
          <p:cNvPr id="2" name="PA-102241"/>
          <p:cNvGrpSpPr/>
          <p:nvPr>
            <p:custDataLst>
              <p:tags r:id="rId6"/>
            </p:custDataLst>
          </p:nvPr>
        </p:nvGrpSpPr>
        <p:grpSpPr>
          <a:xfrm>
            <a:off x="5238117" y="1019176"/>
            <a:ext cx="4996868" cy="645794"/>
            <a:chOff x="4391019" y="1685733"/>
            <a:chExt cx="4996686" cy="454429"/>
          </a:xfrm>
        </p:grpSpPr>
        <p:grpSp>
          <p:nvGrpSpPr>
            <p:cNvPr id="4" name="组合 3"/>
            <p:cNvGrpSpPr/>
            <p:nvPr/>
          </p:nvGrpSpPr>
          <p:grpSpPr>
            <a:xfrm>
              <a:off x="4391019" y="1685733"/>
              <a:ext cx="4996686" cy="454429"/>
              <a:chOff x="1308728" y="2405555"/>
              <a:chExt cx="4811691" cy="454429"/>
            </a:xfrm>
          </p:grpSpPr>
          <p:sp>
            <p:nvSpPr>
              <p:cNvPr id="5" name="PA-文本框 35"/>
              <p:cNvSpPr txBox="1"/>
              <p:nvPr>
                <p:custDataLst>
                  <p:tags r:id="rId8"/>
                </p:custDataLst>
              </p:nvPr>
            </p:nvSpPr>
            <p:spPr>
              <a:xfrm rot="16200000">
                <a:off x="3492988" y="265931"/>
                <a:ext cx="448621" cy="4727869"/>
              </a:xfrm>
              <a:prstGeom prst="rect">
                <a:avLst/>
              </a:prstGeom>
              <a:noFill/>
              <a:ln w="9525" cap="flat" cmpd="sng" algn="ctr">
                <a:solidFill>
                  <a:srgbClr val="C00000"/>
                </a:solidFill>
                <a:prstDash val="solid"/>
                <a:miter lim="800000"/>
              </a:ln>
              <a:effectLst>
                <a:innerShdw blurRad="127000" dist="88900" dir="18900000">
                  <a:prstClr val="black">
                    <a:alpha val="38000"/>
                  </a:prstClr>
                </a:innerShdw>
              </a:effectLst>
            </p:spPr>
            <p:txBody>
              <a:bodyPr vert="eaVert" lIns="0" tIns="0" rIns="0" bIns="360000" anchor="ctr"/>
              <a:lstStyle>
                <a:defPPr>
                  <a:defRPr lang="zh-CN"/>
                </a:defPPr>
                <a:lvl1pPr algn="ctr">
                  <a:defRPr sz="3200" kern="0">
                    <a:solidFill>
                      <a:prstClr val="white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</a:defRPr>
                </a:lvl2pPr>
                <a:lvl3pPr>
                  <a:defRPr>
                    <a:solidFill>
                      <a:schemeClr val="tx1"/>
                    </a:solidFill>
                  </a:defRPr>
                </a:lvl3pPr>
                <a:lvl4pPr>
                  <a:defRPr>
                    <a:solidFill>
                      <a:schemeClr val="tx1"/>
                    </a:solidFill>
                  </a:defRPr>
                </a:lvl4pPr>
                <a:lvl5pPr>
                  <a:defRPr>
                    <a:solidFill>
                      <a:schemeClr val="tx1"/>
                    </a:solidFill>
                  </a:defRPr>
                </a:lvl5pPr>
                <a:lvl6pPr>
                  <a:defRPr>
                    <a:solidFill>
                      <a:schemeClr val="tx1"/>
                    </a:solidFill>
                  </a:defRPr>
                </a:lvl6pPr>
                <a:lvl7pPr>
                  <a:defRPr>
                    <a:solidFill>
                      <a:schemeClr val="tx1"/>
                    </a:solidFill>
                  </a:defRPr>
                </a:lvl7pPr>
                <a:lvl8pPr>
                  <a:defRPr>
                    <a:solidFill>
                      <a:schemeClr val="tx1"/>
                    </a:solidFill>
                  </a:defRPr>
                </a:lvl8pPr>
                <a:lvl9pPr>
                  <a:defRPr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b="0" i="0" u="none" strike="noStrike" kern="0" cap="none" spc="0" normalizeH="0" baseline="0" noProof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 </a:t>
                </a:r>
              </a:p>
            </p:txBody>
          </p:sp>
          <p:grpSp>
            <p:nvGrpSpPr>
              <p:cNvPr id="6" name="组合 5"/>
              <p:cNvGrpSpPr/>
              <p:nvPr/>
            </p:nvGrpSpPr>
            <p:grpSpPr>
              <a:xfrm rot="16200000">
                <a:off x="3540877" y="224077"/>
                <a:ext cx="347393" cy="4811691"/>
                <a:chOff x="1861559" y="2413567"/>
                <a:chExt cx="1872241" cy="4811691"/>
              </a:xfrm>
            </p:grpSpPr>
            <p:sp>
              <p:nvSpPr>
                <p:cNvPr id="8" name="PA-圆角矩形 10"/>
                <p:cNvSpPr/>
                <p:nvPr>
                  <p:custDataLst>
                    <p:tags r:id="rId10"/>
                  </p:custDataLst>
                </p:nvPr>
              </p:nvSpPr>
              <p:spPr>
                <a:xfrm>
                  <a:off x="1861559" y="2413567"/>
                  <a:ext cx="1872217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  <p:sp>
              <p:nvSpPr>
                <p:cNvPr id="9" name="PA-圆角矩形 11"/>
                <p:cNvSpPr/>
                <p:nvPr>
                  <p:custDataLst>
                    <p:tags r:id="rId11"/>
                  </p:custDataLst>
                </p:nvPr>
              </p:nvSpPr>
              <p:spPr>
                <a:xfrm>
                  <a:off x="1861583" y="7147789"/>
                  <a:ext cx="1872217" cy="7746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endParaRPr>
                </a:p>
              </p:txBody>
            </p:sp>
          </p:grpSp>
          <p:sp>
            <p:nvSpPr>
              <p:cNvPr id="10" name="PA-文本框 20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1615190" y="2410404"/>
                <a:ext cx="707698" cy="449580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marL="0" marR="0" lvl="0" indent="0" algn="ctr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1" i="0" u="none" strike="noStrike" kern="0" cap="none" spc="0" normalizeH="0" baseline="0" noProof="0">
                    <a:ln>
                      <a:noFill/>
                    </a:ln>
                    <a:solidFill>
                      <a:srgbClr val="FEFDF8"/>
                    </a:solidFill>
                    <a:effectLst/>
                    <a:uLnTx/>
                    <a:uFillTx/>
                    <a:latin typeface="思源黑体 CN Heavy" panose="020B0A00000000000000" pitchFamily="34" charset="-122"/>
                    <a:ea typeface="思源黑体 CN Heavy" panose="020B0A00000000000000" pitchFamily="34" charset="-122"/>
                  </a:rPr>
                  <a:t>01</a:t>
                </a:r>
                <a:endParaRPr kumimoji="0" lang="zh-CN" altLang="en-US" sz="2400" b="1" i="0" u="none" strike="noStrike" kern="0" cap="none" spc="0" normalizeH="0" baseline="0" noProof="0">
                  <a:ln>
                    <a:noFill/>
                  </a:ln>
                  <a:solidFill>
                    <a:srgbClr val="FEFDF8"/>
                  </a:solidFill>
                  <a:effectLst/>
                  <a:uLnTx/>
                  <a:uFillTx/>
                  <a:latin typeface="思源黑体 CN Heavy" panose="020B0A00000000000000" pitchFamily="34" charset="-122"/>
                  <a:ea typeface="思源黑体 CN Heavy" panose="020B0A00000000000000" pitchFamily="34" charset="-122"/>
                </a:endParaRPr>
              </a:p>
            </p:txBody>
          </p:sp>
        </p:grpSp>
        <p:sp>
          <p:nvSpPr>
            <p:cNvPr id="12" name="PA-文本框 21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692720" y="1769290"/>
              <a:ext cx="3308864" cy="334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/>
                  <a:ea typeface="宋体" panose="02010600030101010101" pitchFamily="2" charset="-122"/>
                </a:defRPr>
              </a:lvl9pPr>
            </a:lstStyle>
            <a:p>
              <a:r>
                <a:rPr lang="zh-CN" sz="25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雷锋</a:t>
              </a:r>
              <a:r>
                <a:rPr sz="2500" b="1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精神内涵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954530" y="1707515"/>
            <a:ext cx="8282305" cy="1800839"/>
            <a:chOff x="3443" y="2689"/>
            <a:chExt cx="13043" cy="2836"/>
          </a:xfrm>
        </p:grpSpPr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70" y="2689"/>
              <a:ext cx="6310" cy="904"/>
            </a:xfrm>
            <a:prstGeom prst="rect">
              <a:avLst/>
            </a:prstGeom>
          </p:spPr>
        </p:pic>
        <p:grpSp>
          <p:nvGrpSpPr>
            <p:cNvPr id="19" name="PA-102241"/>
            <p:cNvGrpSpPr/>
            <p:nvPr>
              <p:custDataLst>
                <p:tags r:id="rId3"/>
              </p:custDataLst>
            </p:nvPr>
          </p:nvGrpSpPr>
          <p:grpSpPr>
            <a:xfrm>
              <a:off x="3443" y="3593"/>
              <a:ext cx="13043" cy="1932"/>
              <a:chOff x="4391019" y="1685697"/>
              <a:chExt cx="4996686" cy="449580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391019" y="1685697"/>
                <a:ext cx="4996686" cy="449580"/>
                <a:chOff x="1308728" y="2405519"/>
                <a:chExt cx="4811691" cy="449580"/>
              </a:xfrm>
            </p:grpSpPr>
            <p:sp>
              <p:nvSpPr>
                <p:cNvPr id="21" name="PA-文本框 35"/>
                <p:cNvSpPr txBox="1"/>
                <p:nvPr>
                  <p:custDataLst>
                    <p:tags r:id="rId5"/>
                  </p:custDataLst>
                </p:nvPr>
              </p:nvSpPr>
              <p:spPr>
                <a:xfrm rot="16200000">
                  <a:off x="3492988" y="265931"/>
                  <a:ext cx="448621" cy="4727869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>
                  <a:innerShdw blurRad="127000" dist="88900" dir="18900000">
                    <a:prstClr val="black">
                      <a:alpha val="38000"/>
                    </a:prstClr>
                  </a:innerShdw>
                </a:effectLst>
              </p:spPr>
              <p:txBody>
                <a:bodyPr vert="eaVert" lIns="0" tIns="0" rIns="0" bIns="360000" anchor="ctr"/>
                <a:lstStyle>
                  <a:defPPr>
                    <a:defRPr lang="zh-CN"/>
                  </a:defPPr>
                  <a:lvl1pPr algn="ctr">
                    <a:defRPr sz="3200" kern="0">
                      <a:solidFill>
                        <a:prstClr val="white"/>
                      </a:solidFill>
                      <a:latin typeface="Calibri"/>
                      <a:ea typeface="宋体" panose="02010600030101010101" pitchFamily="2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</a:defRPr>
                  </a:lvl2pPr>
                  <a:lvl3pPr>
                    <a:defRPr>
                      <a:solidFill>
                        <a:schemeClr val="tx1"/>
                      </a:solidFill>
                    </a:defRPr>
                  </a:lvl3pPr>
                  <a:lvl4pPr>
                    <a:defRPr>
                      <a:solidFill>
                        <a:schemeClr val="tx1"/>
                      </a:solidFill>
                    </a:defRPr>
                  </a:lvl4pPr>
                  <a:lvl5pPr>
                    <a:defRPr>
                      <a:solidFill>
                        <a:schemeClr val="tx1"/>
                      </a:solidFill>
                    </a:defRPr>
                  </a:lvl5pPr>
                  <a:lvl6pPr>
                    <a:defRPr>
                      <a:solidFill>
                        <a:schemeClr val="tx1"/>
                      </a:solidFill>
                    </a:defRPr>
                  </a:lvl6pPr>
                  <a:lvl7pPr>
                    <a:defRPr>
                      <a:solidFill>
                        <a:schemeClr val="tx1"/>
                      </a:solidFill>
                    </a:defRPr>
                  </a:lvl7pPr>
                  <a:lvl8pPr>
                    <a:defRPr>
                      <a:solidFill>
                        <a:schemeClr val="tx1"/>
                      </a:solidFill>
                    </a:defRPr>
                  </a:lvl8pPr>
                  <a:lvl9pPr>
                    <a:defRPr>
                      <a:solidFill>
                        <a:schemeClr val="tx1"/>
                      </a:solidFill>
                    </a:defRPr>
                  </a:lvl9pPr>
                </a:lstStyle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rPr>
                    <a:t> </a:t>
                  </a:r>
                </a:p>
              </p:txBody>
            </p:sp>
            <p:grpSp>
              <p:nvGrpSpPr>
                <p:cNvPr id="27" name="组合 26"/>
                <p:cNvGrpSpPr/>
                <p:nvPr/>
              </p:nvGrpSpPr>
              <p:grpSpPr>
                <a:xfrm rot="16200000">
                  <a:off x="3540877" y="224077"/>
                  <a:ext cx="347393" cy="4811691"/>
                  <a:chOff x="1861559" y="2413567"/>
                  <a:chExt cx="1872241" cy="4811691"/>
                </a:xfrm>
              </p:grpSpPr>
              <p:sp>
                <p:nvSpPr>
                  <p:cNvPr id="28" name="PA-圆角矩形 10"/>
                  <p:cNvSpPr/>
                  <p:nvPr>
                    <p:custDataLst>
                      <p:tags r:id="rId7"/>
                    </p:custDataLst>
                  </p:nvPr>
                </p:nvSpPr>
                <p:spPr>
                  <a:xfrm>
                    <a:off x="1861559" y="2413567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  <p:sp>
                <p:nvSpPr>
                  <p:cNvPr id="29" name="PA-圆角矩形 11"/>
                  <p:cNvSpPr/>
                  <p:nvPr>
                    <p:custDataLst>
                      <p:tags r:id="rId8"/>
                    </p:custDataLst>
                  </p:nvPr>
                </p:nvSpPr>
                <p:spPr>
                  <a:xfrm>
                    <a:off x="1861583" y="7147789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</p:grpSp>
            <p:sp>
              <p:nvSpPr>
                <p:cNvPr id="30" name="PA-文本框 20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615190" y="2405519"/>
                  <a:ext cx="707698" cy="449580"/>
                </a:xfrm>
                <a:prstGeom prst="rect">
                  <a:avLst/>
                </a:prstGeom>
                <a:solidFill>
                  <a:srgbClr val="C00000"/>
                </a:solidFill>
              </p:spPr>
              <p:txBody>
                <a:bodyPr wrap="none" lIns="0" tIns="0" rIns="0" bIns="0" rtlCol="0" anchor="ctr">
                  <a:noAutofit/>
                </a:bodyPr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0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EFDF8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01</a:t>
                  </a:r>
                </a:p>
              </p:txBody>
            </p:sp>
          </p:grpSp>
          <p:sp>
            <p:nvSpPr>
              <p:cNvPr id="31" name="PA-文本框 21"/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721502" y="1753647"/>
                <a:ext cx="3360494" cy="287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9pPr>
              </a:lstStyle>
              <a:p>
                <a:pPr algn="dist"/>
                <a:r>
                  <a:rPr sz="4500" b="1" dirty="0" err="1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雷锋精神内涵</a:t>
                </a:r>
                <a:endParaRPr sz="45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4730" y="280670"/>
            <a:ext cx="2029460" cy="6762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740023" y="4305670"/>
            <a:ext cx="1305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DFAFA"/>
                </a:solidFill>
              </a:rPr>
              <a:t>https://www.ypppt.com/</a:t>
            </a:r>
            <a:endParaRPr lang="zh-CN" altLang="en-US" sz="600" dirty="0">
              <a:solidFill>
                <a:srgbClr val="FDFAFA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897890" y="1722755"/>
            <a:ext cx="10397490" cy="4475480"/>
            <a:chOff x="2527" y="2668"/>
            <a:chExt cx="14145" cy="7048"/>
          </a:xfrm>
        </p:grpSpPr>
        <p:sp>
          <p:nvSpPr>
            <p:cNvPr id="21" name="矩形 20"/>
            <p:cNvSpPr/>
            <p:nvPr/>
          </p:nvSpPr>
          <p:spPr>
            <a:xfrm>
              <a:off x="2527" y="2668"/>
              <a:ext cx="14145" cy="7048"/>
            </a:xfrm>
            <a:prstGeom prst="rect">
              <a:avLst/>
            </a:prstGeom>
            <a:noFill/>
            <a:ln>
              <a:solidFill>
                <a:srgbClr val="960000">
                  <a:alpha val="2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/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0" y="9114"/>
              <a:ext cx="4151" cy="595"/>
            </a:xfrm>
            <a:prstGeom prst="rect">
              <a:avLst/>
            </a:prstGeom>
          </p:spPr>
        </p:pic>
      </p:grpSp>
      <p:pic>
        <p:nvPicPr>
          <p:cNvPr id="3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14" name="图片 13" descr="图片包含 游戏机&#10;&#10;描述已自动生成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16" name="剪去单角的矩形 15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" name="图片 16" descr="图片1"/>
            <p:cNvPicPr>
              <a:picLocks noChangeAspect="1"/>
            </p:cNvPicPr>
            <p:nvPr/>
          </p:nvPicPr>
          <p:blipFill>
            <a:blip r:embed="rId8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8" name="文本框 17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雷锋精神内涵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897890" y="1368425"/>
            <a:ext cx="10396855" cy="83883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735" b="1">
                <a:solidFill>
                  <a:srgbClr val="FFF8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雷锋精神内涵</a:t>
            </a:r>
          </a:p>
        </p:txBody>
      </p:sp>
      <p:pic>
        <p:nvPicPr>
          <p:cNvPr id="35" name="图片 34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31150" y="886460"/>
            <a:ext cx="3363595" cy="481965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2786380" y="2476500"/>
            <a:ext cx="696468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C00000"/>
                </a:solidFill>
              </a:rPr>
              <a:t> 热爱党、热爱祖国、热爱社会主义的崇高理想和坚定信念</a:t>
            </a:r>
          </a:p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C00000"/>
                </a:solidFill>
              </a:rPr>
              <a:t> 服务人民、助人为乐的奉献精神</a:t>
            </a:r>
          </a:p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C00000"/>
                </a:solidFill>
              </a:rPr>
              <a:t> 干一行爱一行、专一行精一行的敬业精神</a:t>
            </a:r>
          </a:p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C00000"/>
                </a:solidFill>
              </a:rPr>
              <a:t> 锐意进取、自强不息的创新精神</a:t>
            </a:r>
          </a:p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C00000"/>
                </a:solidFill>
              </a:rPr>
              <a:t> 艰苦奋斗、勤俭节约的创业精神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17750" y="5203190"/>
            <a:ext cx="75577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</a:rPr>
              <a:t>（出自中共中央办公厅2012年印发的《关于深入开展学雷锋活动的意见》）</a:t>
            </a:r>
          </a:p>
        </p:txBody>
      </p:sp>
      <p:sp>
        <p:nvSpPr>
          <p:cNvPr id="5" name="五角星 4"/>
          <p:cNvSpPr/>
          <p:nvPr/>
        </p:nvSpPr>
        <p:spPr>
          <a:xfrm>
            <a:off x="2575560" y="2691765"/>
            <a:ext cx="210820" cy="2108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五角星 5"/>
          <p:cNvSpPr/>
          <p:nvPr/>
        </p:nvSpPr>
        <p:spPr>
          <a:xfrm>
            <a:off x="2575560" y="3149600"/>
            <a:ext cx="210820" cy="2108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五角星 6"/>
          <p:cNvSpPr/>
          <p:nvPr/>
        </p:nvSpPr>
        <p:spPr>
          <a:xfrm>
            <a:off x="2575560" y="3607435"/>
            <a:ext cx="210820" cy="2108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五角星 7"/>
          <p:cNvSpPr/>
          <p:nvPr/>
        </p:nvSpPr>
        <p:spPr>
          <a:xfrm>
            <a:off x="2575560" y="4065270"/>
            <a:ext cx="210820" cy="2108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五角星 8"/>
          <p:cNvSpPr/>
          <p:nvPr/>
        </p:nvSpPr>
        <p:spPr>
          <a:xfrm>
            <a:off x="2575560" y="4523105"/>
            <a:ext cx="210820" cy="2108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954530" y="1707515"/>
            <a:ext cx="8282305" cy="1800839"/>
            <a:chOff x="3443" y="2689"/>
            <a:chExt cx="13043" cy="2836"/>
          </a:xfrm>
        </p:grpSpPr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70" y="2689"/>
              <a:ext cx="6310" cy="904"/>
            </a:xfrm>
            <a:prstGeom prst="rect">
              <a:avLst/>
            </a:prstGeom>
          </p:spPr>
        </p:pic>
        <p:grpSp>
          <p:nvGrpSpPr>
            <p:cNvPr id="19" name="PA-102241"/>
            <p:cNvGrpSpPr/>
            <p:nvPr>
              <p:custDataLst>
                <p:tags r:id="rId3"/>
              </p:custDataLst>
            </p:nvPr>
          </p:nvGrpSpPr>
          <p:grpSpPr>
            <a:xfrm>
              <a:off x="3443" y="3593"/>
              <a:ext cx="13043" cy="1932"/>
              <a:chOff x="4391019" y="1685697"/>
              <a:chExt cx="4996686" cy="449580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391019" y="1685697"/>
                <a:ext cx="4996686" cy="449580"/>
                <a:chOff x="1308728" y="2405519"/>
                <a:chExt cx="4811691" cy="449580"/>
              </a:xfrm>
            </p:grpSpPr>
            <p:sp>
              <p:nvSpPr>
                <p:cNvPr id="21" name="PA-文本框 35"/>
                <p:cNvSpPr txBox="1"/>
                <p:nvPr>
                  <p:custDataLst>
                    <p:tags r:id="rId5"/>
                  </p:custDataLst>
                </p:nvPr>
              </p:nvSpPr>
              <p:spPr>
                <a:xfrm rot="16200000">
                  <a:off x="3492988" y="265931"/>
                  <a:ext cx="448621" cy="4727869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>
                  <a:innerShdw blurRad="127000" dist="88900" dir="18900000">
                    <a:prstClr val="black">
                      <a:alpha val="38000"/>
                    </a:prstClr>
                  </a:innerShdw>
                </a:effectLst>
              </p:spPr>
              <p:txBody>
                <a:bodyPr vert="eaVert" lIns="0" tIns="0" rIns="0" bIns="360000" anchor="ctr"/>
                <a:lstStyle>
                  <a:defPPr>
                    <a:defRPr lang="zh-CN"/>
                  </a:defPPr>
                  <a:lvl1pPr algn="ctr">
                    <a:defRPr sz="3200" kern="0">
                      <a:solidFill>
                        <a:prstClr val="white"/>
                      </a:solidFill>
                      <a:latin typeface="Calibri"/>
                      <a:ea typeface="宋体" panose="02010600030101010101" pitchFamily="2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</a:defRPr>
                  </a:lvl2pPr>
                  <a:lvl3pPr>
                    <a:defRPr>
                      <a:solidFill>
                        <a:schemeClr val="tx1"/>
                      </a:solidFill>
                    </a:defRPr>
                  </a:lvl3pPr>
                  <a:lvl4pPr>
                    <a:defRPr>
                      <a:solidFill>
                        <a:schemeClr val="tx1"/>
                      </a:solidFill>
                    </a:defRPr>
                  </a:lvl4pPr>
                  <a:lvl5pPr>
                    <a:defRPr>
                      <a:solidFill>
                        <a:schemeClr val="tx1"/>
                      </a:solidFill>
                    </a:defRPr>
                  </a:lvl5pPr>
                  <a:lvl6pPr>
                    <a:defRPr>
                      <a:solidFill>
                        <a:schemeClr val="tx1"/>
                      </a:solidFill>
                    </a:defRPr>
                  </a:lvl6pPr>
                  <a:lvl7pPr>
                    <a:defRPr>
                      <a:solidFill>
                        <a:schemeClr val="tx1"/>
                      </a:solidFill>
                    </a:defRPr>
                  </a:lvl7pPr>
                  <a:lvl8pPr>
                    <a:defRPr>
                      <a:solidFill>
                        <a:schemeClr val="tx1"/>
                      </a:solidFill>
                    </a:defRPr>
                  </a:lvl8pPr>
                  <a:lvl9pPr>
                    <a:defRPr>
                      <a:solidFill>
                        <a:schemeClr val="tx1"/>
                      </a:solidFill>
                    </a:defRPr>
                  </a:lvl9pPr>
                </a:lstStyle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rPr>
                    <a:t> </a:t>
                  </a:r>
                </a:p>
              </p:txBody>
            </p:sp>
            <p:grpSp>
              <p:nvGrpSpPr>
                <p:cNvPr id="27" name="组合 26"/>
                <p:cNvGrpSpPr/>
                <p:nvPr/>
              </p:nvGrpSpPr>
              <p:grpSpPr>
                <a:xfrm rot="16200000">
                  <a:off x="3540877" y="224077"/>
                  <a:ext cx="347393" cy="4811691"/>
                  <a:chOff x="1861559" y="2413567"/>
                  <a:chExt cx="1872241" cy="4811691"/>
                </a:xfrm>
              </p:grpSpPr>
              <p:sp>
                <p:nvSpPr>
                  <p:cNvPr id="28" name="PA-圆角矩形 10"/>
                  <p:cNvSpPr/>
                  <p:nvPr>
                    <p:custDataLst>
                      <p:tags r:id="rId7"/>
                    </p:custDataLst>
                  </p:nvPr>
                </p:nvSpPr>
                <p:spPr>
                  <a:xfrm>
                    <a:off x="1861559" y="2413567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  <p:sp>
                <p:nvSpPr>
                  <p:cNvPr id="29" name="PA-圆角矩形 11"/>
                  <p:cNvSpPr/>
                  <p:nvPr>
                    <p:custDataLst>
                      <p:tags r:id="rId8"/>
                    </p:custDataLst>
                  </p:nvPr>
                </p:nvSpPr>
                <p:spPr>
                  <a:xfrm>
                    <a:off x="1861583" y="7147789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</p:grpSp>
            <p:sp>
              <p:nvSpPr>
                <p:cNvPr id="30" name="PA-文本框 20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615190" y="2405519"/>
                  <a:ext cx="707698" cy="449580"/>
                </a:xfrm>
                <a:prstGeom prst="rect">
                  <a:avLst/>
                </a:prstGeom>
                <a:solidFill>
                  <a:srgbClr val="C00000"/>
                </a:solidFill>
              </p:spPr>
              <p:txBody>
                <a:bodyPr wrap="none" lIns="0" tIns="0" rIns="0" bIns="0" rtlCol="0" anchor="ctr">
                  <a:noAutofit/>
                </a:bodyPr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0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EFDF8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02</a:t>
                  </a:r>
                </a:p>
              </p:txBody>
            </p:sp>
          </p:grpSp>
          <p:sp>
            <p:nvSpPr>
              <p:cNvPr id="31" name="PA-文本框 21"/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721502" y="1753647"/>
                <a:ext cx="3360494" cy="287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9pPr>
              </a:lstStyle>
              <a:p>
                <a:pPr algn="dist"/>
                <a:r>
                  <a:rPr sz="4500" b="1" dirty="0" err="1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雷锋简介</a:t>
                </a:r>
                <a:endParaRPr sz="45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4730" y="280670"/>
            <a:ext cx="2029460" cy="6762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6153150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74090" y="2957195"/>
            <a:ext cx="5706745" cy="19215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雷锋，原名雷正兴，1940年出生在湖南省望城县一个贫苦农家。父亲在湖南农民运动中当过自卫队长，后遭国民党和日寇毒打致死。母亲张元潢在受到地主的凌辱后，于1947年中秋之夜悬梁自尽。雷锋不满7岁就成了孤儿，被好心的六叔奶奶收养。幼年雷锋上附近蛇形山砍柴时，被地主婆用刀在左手背上连砍三刀。所以，他从小对黑暗社会充满仇恨。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雷锋简介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3500" b="1">
                  <a:solidFill>
                    <a:srgbClr val="FFF2CD"/>
                  </a:solidFill>
                </a:rPr>
                <a:t>雷锋简介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87645" y="5796280"/>
            <a:ext cx="1616710" cy="2317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59930" y="2242820"/>
            <a:ext cx="4257040" cy="37852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51205" y="2242820"/>
            <a:ext cx="6535420" cy="3785235"/>
          </a:xfrm>
          <a:prstGeom prst="rect">
            <a:avLst/>
          </a:prstGeom>
          <a:noFill/>
          <a:ln>
            <a:solidFill>
              <a:srgbClr val="C00000">
                <a:alpha val="4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50900" y="2258060"/>
            <a:ext cx="6328410" cy="35401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7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1959年12月征兵开始，雷锋迫切要求参军，焦化厂领导舍不得放他走。雷锋跑了几十里路来到辽阳市兵役局(现人武部)表明参军的决心。他身高只有1.54米，体重不足55公斤，均不符合征兵条件，但因政治素质过硬和有经验技术，最后被破例批准入伍。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雷锋入伍后，他被编入工程兵某部运输连四班当汽车兵。1960年11月，他加入了中国共产党。他入伍后表现突出，沈阳军区《前线报》开辟了“向雷锋学习”的专栏。在不到三年的时间里，他荣立二等功一次、三等功两次，被评为节约标兵，荣获“模范共青团员”，出席过沈阳部队共青团代表会议。1961年，雷锋晋升为班长，被选为抚顺市人民代表。1962年8月15日，他因事故不幸殉职。</a:t>
            </a:r>
          </a:p>
        </p:txBody>
      </p:sp>
      <p:pic>
        <p:nvPicPr>
          <p:cNvPr id="8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2390" y="133985"/>
            <a:ext cx="1844040" cy="614680"/>
          </a:xfrm>
          <a:prstGeom prst="rect">
            <a:avLst/>
          </a:prstGeom>
        </p:spPr>
      </p:pic>
      <p:pic>
        <p:nvPicPr>
          <p:cNvPr id="9" name="图片 8" descr="图片包含 游戏机&#10;&#10;描述已自动生成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47625" y="5815965"/>
            <a:ext cx="2433955" cy="106489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0" y="203200"/>
            <a:ext cx="4204970" cy="499745"/>
            <a:chOff x="0" y="320"/>
            <a:chExt cx="6622" cy="787"/>
          </a:xfrm>
        </p:grpSpPr>
        <p:sp>
          <p:nvSpPr>
            <p:cNvPr id="33" name="剪去单角的矩形 32"/>
            <p:cNvSpPr/>
            <p:nvPr/>
          </p:nvSpPr>
          <p:spPr>
            <a:xfrm>
              <a:off x="0" y="320"/>
              <a:ext cx="6622" cy="787"/>
            </a:xfrm>
            <a:prstGeom prst="snip1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7" cstate="email">
              <a:lum bright="-1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2" y="442"/>
              <a:ext cx="1788" cy="56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2250" y="424"/>
              <a:ext cx="4247" cy="58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dist"/>
              <a:r>
                <a:rPr>
                  <a:gradFill>
                    <a:gsLst>
                      <a:gs pos="0">
                        <a:srgbClr val="C00000"/>
                      </a:gs>
                      <a:gs pos="100000">
                        <a:srgbClr val="960000"/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雷锋简介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51205" y="830580"/>
            <a:ext cx="10565765" cy="1111885"/>
            <a:chOff x="1183" y="1308"/>
            <a:chExt cx="16639" cy="1751"/>
          </a:xfrm>
        </p:grpSpPr>
        <p:sp>
          <p:nvSpPr>
            <p:cNvPr id="5" name="文本框 4"/>
            <p:cNvSpPr txBox="1"/>
            <p:nvPr/>
          </p:nvSpPr>
          <p:spPr>
            <a:xfrm>
              <a:off x="1183" y="2067"/>
              <a:ext cx="16639" cy="99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sz="3500" b="1">
                  <a:solidFill>
                    <a:srgbClr val="FFF2CD"/>
                  </a:solidFill>
                </a:rPr>
                <a:t>雷锋简介</a:t>
              </a: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2525" y="1308"/>
              <a:ext cx="5297" cy="759"/>
            </a:xfrm>
            <a:prstGeom prst="rect">
              <a:avLst/>
            </a:prstGeom>
          </p:spPr>
        </p:pic>
      </p:grp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69915" y="5796280"/>
            <a:ext cx="1616710" cy="23177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85050" y="2242820"/>
            <a:ext cx="3931920" cy="37852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>
            <a:alphaModFix amt="44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960245" y="1616075"/>
            <a:ext cx="8282305" cy="1798320"/>
            <a:chOff x="3551" y="2527"/>
            <a:chExt cx="13043" cy="2832"/>
          </a:xfrm>
        </p:grpSpPr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178" y="2527"/>
              <a:ext cx="6310" cy="904"/>
            </a:xfrm>
            <a:prstGeom prst="rect">
              <a:avLst/>
            </a:prstGeom>
          </p:spPr>
        </p:pic>
        <p:grpSp>
          <p:nvGrpSpPr>
            <p:cNvPr id="19" name="PA-102241"/>
            <p:cNvGrpSpPr/>
            <p:nvPr>
              <p:custDataLst>
                <p:tags r:id="rId3"/>
              </p:custDataLst>
            </p:nvPr>
          </p:nvGrpSpPr>
          <p:grpSpPr>
            <a:xfrm>
              <a:off x="3551" y="3416"/>
              <a:ext cx="13043" cy="1943"/>
              <a:chOff x="4391019" y="1682206"/>
              <a:chExt cx="4996686" cy="452148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391019" y="1682206"/>
                <a:ext cx="4996686" cy="452148"/>
                <a:chOff x="1308728" y="2402028"/>
                <a:chExt cx="4811691" cy="452148"/>
              </a:xfrm>
            </p:grpSpPr>
            <p:sp>
              <p:nvSpPr>
                <p:cNvPr id="21" name="PA-文本框 35"/>
                <p:cNvSpPr txBox="1"/>
                <p:nvPr>
                  <p:custDataLst>
                    <p:tags r:id="rId5"/>
                  </p:custDataLst>
                </p:nvPr>
              </p:nvSpPr>
              <p:spPr>
                <a:xfrm rot="16200000">
                  <a:off x="3492988" y="265931"/>
                  <a:ext cx="448621" cy="4727869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C00000"/>
                  </a:solidFill>
                  <a:prstDash val="solid"/>
                  <a:miter lim="800000"/>
                </a:ln>
                <a:effectLst>
                  <a:innerShdw blurRad="127000" dist="88900" dir="18900000">
                    <a:prstClr val="black">
                      <a:alpha val="38000"/>
                    </a:prstClr>
                  </a:innerShdw>
                </a:effectLst>
              </p:spPr>
              <p:txBody>
                <a:bodyPr vert="eaVert" lIns="0" tIns="0" rIns="0" bIns="360000" anchor="ctr"/>
                <a:lstStyle>
                  <a:defPPr>
                    <a:defRPr lang="zh-CN"/>
                  </a:defPPr>
                  <a:lvl1pPr algn="ctr">
                    <a:defRPr sz="3200" kern="0">
                      <a:solidFill>
                        <a:prstClr val="white"/>
                      </a:solidFill>
                      <a:latin typeface="Calibri"/>
                      <a:ea typeface="宋体" panose="02010600030101010101" pitchFamily="2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</a:defRPr>
                  </a:lvl2pPr>
                  <a:lvl3pPr>
                    <a:defRPr>
                      <a:solidFill>
                        <a:schemeClr val="tx1"/>
                      </a:solidFill>
                    </a:defRPr>
                  </a:lvl3pPr>
                  <a:lvl4pPr>
                    <a:defRPr>
                      <a:solidFill>
                        <a:schemeClr val="tx1"/>
                      </a:solidFill>
                    </a:defRPr>
                  </a:lvl4pPr>
                  <a:lvl5pPr>
                    <a:defRPr>
                      <a:solidFill>
                        <a:schemeClr val="tx1"/>
                      </a:solidFill>
                    </a:defRPr>
                  </a:lvl5pPr>
                  <a:lvl6pPr>
                    <a:defRPr>
                      <a:solidFill>
                        <a:schemeClr val="tx1"/>
                      </a:solidFill>
                    </a:defRPr>
                  </a:lvl6pPr>
                  <a:lvl7pPr>
                    <a:defRPr>
                      <a:solidFill>
                        <a:schemeClr val="tx1"/>
                      </a:solidFill>
                    </a:defRPr>
                  </a:lvl7pPr>
                  <a:lvl8pPr>
                    <a:defRPr>
                      <a:solidFill>
                        <a:schemeClr val="tx1"/>
                      </a:solidFill>
                    </a:defRPr>
                  </a:lvl8pPr>
                  <a:lvl9pPr>
                    <a:defRPr>
                      <a:solidFill>
                        <a:schemeClr val="tx1"/>
                      </a:solidFill>
                    </a:defRPr>
                  </a:lvl9pPr>
                </a:lstStyle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rPr>
                    <a:t> </a:t>
                  </a:r>
                </a:p>
              </p:txBody>
            </p:sp>
            <p:grpSp>
              <p:nvGrpSpPr>
                <p:cNvPr id="27" name="组合 26"/>
                <p:cNvGrpSpPr/>
                <p:nvPr/>
              </p:nvGrpSpPr>
              <p:grpSpPr>
                <a:xfrm rot="16200000">
                  <a:off x="3540877" y="224077"/>
                  <a:ext cx="347393" cy="4811691"/>
                  <a:chOff x="1861559" y="2413567"/>
                  <a:chExt cx="1872241" cy="4811691"/>
                </a:xfrm>
              </p:grpSpPr>
              <p:sp>
                <p:nvSpPr>
                  <p:cNvPr id="28" name="PA-圆角矩形 10"/>
                  <p:cNvSpPr/>
                  <p:nvPr>
                    <p:custDataLst>
                      <p:tags r:id="rId7"/>
                    </p:custDataLst>
                  </p:nvPr>
                </p:nvSpPr>
                <p:spPr>
                  <a:xfrm>
                    <a:off x="1861559" y="2413567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  <p:sp>
                <p:nvSpPr>
                  <p:cNvPr id="29" name="PA-圆角矩形 11"/>
                  <p:cNvSpPr/>
                  <p:nvPr>
                    <p:custDataLst>
                      <p:tags r:id="rId8"/>
                    </p:custDataLst>
                  </p:nvPr>
                </p:nvSpPr>
                <p:spPr>
                  <a:xfrm>
                    <a:off x="1861583" y="7147789"/>
                    <a:ext cx="1872217" cy="7746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C00000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121920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20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思源黑体 CN Heavy" panose="020B0A00000000000000" pitchFamily="34" charset="-122"/>
                      <a:ea typeface="思源黑体 CN Heavy" panose="020B0A00000000000000" pitchFamily="34" charset="-122"/>
                    </a:endParaRPr>
                  </a:p>
                </p:txBody>
              </p:sp>
            </p:grpSp>
            <p:sp>
              <p:nvSpPr>
                <p:cNvPr id="30" name="PA-文本框 20"/>
                <p:cNvSpPr txBox="1"/>
                <p:nvPr>
                  <p:custDataLst>
                    <p:tags r:id="rId6"/>
                  </p:custDataLst>
                </p:nvPr>
              </p:nvSpPr>
              <p:spPr>
                <a:xfrm>
                  <a:off x="1615190" y="2402028"/>
                  <a:ext cx="707698" cy="449580"/>
                </a:xfrm>
                <a:prstGeom prst="rect">
                  <a:avLst/>
                </a:prstGeom>
                <a:solidFill>
                  <a:srgbClr val="C00000"/>
                </a:solidFill>
              </p:spPr>
              <p:txBody>
                <a:bodyPr wrap="none" lIns="0" tIns="0" rIns="0" bIns="0" rtlCol="0" anchor="ctr">
                  <a:noAutofit/>
                </a:bodyPr>
                <a:lstStyle/>
                <a:p>
                  <a:pPr marL="0" marR="0" lvl="0" indent="0" algn="ctr" defTabSz="121920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0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EFDF8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03</a:t>
                  </a:r>
                </a:p>
              </p:txBody>
            </p:sp>
          </p:grpSp>
          <p:sp>
            <p:nvSpPr>
              <p:cNvPr id="31" name="PA-文本框 21"/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721502" y="1764120"/>
                <a:ext cx="3308394" cy="2590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/>
                    <a:ea typeface="宋体" panose="02010600030101010101" pitchFamily="2" charset="-122"/>
                  </a:defRPr>
                </a:lvl9pPr>
              </a:lstStyle>
              <a:p>
                <a:pPr algn="dist"/>
                <a:r>
                  <a:rPr sz="4000" b="1" dirty="0" err="1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雷锋经典语录</a:t>
                </a:r>
                <a:endParaRPr sz="4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pic>
        <p:nvPicPr>
          <p:cNvPr id="7" name="PA-1022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4730" y="280670"/>
            <a:ext cx="2029460" cy="6762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第一PPT模板网-WWW.1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957</Words>
  <Application>Microsoft Office PowerPoint</Application>
  <PresentationFormat>宽屏</PresentationFormat>
  <Paragraphs>104</Paragraphs>
  <Slides>20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Meiryo</vt:lpstr>
      <vt:lpstr>方正苏新诗柳楷简体-yolan</vt:lpstr>
      <vt:lpstr>思源黑体 CN Heavy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2021-05-27T00:37:37Z</cp:lastPrinted>
  <dcterms:created xsi:type="dcterms:W3CDTF">2021-05-27T00:37:37Z</dcterms:created>
  <dcterms:modified xsi:type="dcterms:W3CDTF">2023-04-14T08:14:02Z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