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78" r:id="rId3"/>
    <p:sldId id="279" r:id="rId4"/>
    <p:sldId id="257" r:id="rId5"/>
    <p:sldId id="284" r:id="rId6"/>
    <p:sldId id="287" r:id="rId7"/>
    <p:sldId id="282" r:id="rId8"/>
    <p:sldId id="280" r:id="rId9"/>
    <p:sldId id="285" r:id="rId10"/>
    <p:sldId id="288" r:id="rId11"/>
    <p:sldId id="289" r:id="rId12"/>
    <p:sldId id="290" r:id="rId13"/>
    <p:sldId id="292" r:id="rId14"/>
    <p:sldId id="293" r:id="rId15"/>
    <p:sldId id="296" r:id="rId16"/>
    <p:sldId id="297" r:id="rId17"/>
    <p:sldId id="298" r:id="rId18"/>
    <p:sldId id="291" r:id="rId19"/>
    <p:sldId id="294" r:id="rId20"/>
    <p:sldId id="295" r:id="rId21"/>
    <p:sldId id="299" r:id="rId22"/>
    <p:sldId id="300" r:id="rId23"/>
    <p:sldId id="281" r:id="rId24"/>
    <p:sldId id="301" r:id="rId25"/>
    <p:sldId id="307" r:id="rId26"/>
    <p:sldId id="308" r:id="rId27"/>
    <p:sldId id="309" r:id="rId28"/>
    <p:sldId id="310" r:id="rId29"/>
    <p:sldId id="302" r:id="rId30"/>
    <p:sldId id="303" r:id="rId31"/>
    <p:sldId id="304" r:id="rId32"/>
    <p:sldId id="306" r:id="rId33"/>
    <p:sldId id="264" r:id="rId34"/>
    <p:sldId id="311" r:id="rId35"/>
  </p:sldIdLst>
  <p:sldSz cx="9144000" cy="5143500" type="screen16x9"/>
  <p:notesSz cx="6858000" cy="9144000"/>
  <p:custDataLst>
    <p:tags r:id="rId37"/>
  </p:custDataLst>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guide id="3" orient="horz" pos="1620">
          <p15:clr>
            <a:srgbClr val="A4A3A4"/>
          </p15:clr>
        </p15:guide>
        <p15:guide id="4"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8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6314" autoAdjust="0"/>
  </p:normalViewPr>
  <p:slideViewPr>
    <p:cSldViewPr>
      <p:cViewPr varScale="1">
        <p:scale>
          <a:sx n="143" d="100"/>
          <a:sy n="143" d="100"/>
        </p:scale>
        <p:origin x="654" y="120"/>
      </p:cViewPr>
      <p:guideLst>
        <p:guide orient="horz" pos="2161"/>
        <p:guide pos="3840"/>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A9618-62FE-4635-A3D5-4F4B90FBFB28}" type="datetimeFigureOut">
              <a:rPr lang="zh-CN" altLang="en-US" smtClean="0"/>
              <a:pPr/>
              <a:t>2023/4/17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0AB4FC-C859-4F44-A142-265C2978DDE7}" type="slidenum">
              <a:rPr lang="zh-CN" altLang="en-US" smtClean="0"/>
              <a:pPr/>
              <a:t>‹#›</a:t>
            </a:fld>
            <a:endParaRPr lang="zh-CN" altLang="en-US"/>
          </a:p>
        </p:txBody>
      </p:sp>
    </p:spTree>
    <p:extLst>
      <p:ext uri="{BB962C8B-B14F-4D97-AF65-F5344CB8AC3E}">
        <p14:creationId xmlns:p14="http://schemas.microsoft.com/office/powerpoint/2010/main" val="361333922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a:t>
            </a:r>
            <a:endParaRPr lang="zh-CN" altLang="en-US"/>
          </a:p>
        </p:txBody>
      </p:sp>
    </p:spTree>
    <p:extLst>
      <p:ext uri="{BB962C8B-B14F-4D97-AF65-F5344CB8AC3E}">
        <p14:creationId xmlns:p14="http://schemas.microsoft.com/office/powerpoint/2010/main" val="2547796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10</a:t>
            </a:r>
            <a:endParaRPr lang="zh-CN" altLang="en-US"/>
          </a:p>
        </p:txBody>
      </p:sp>
    </p:spTree>
    <p:extLst>
      <p:ext uri="{BB962C8B-B14F-4D97-AF65-F5344CB8AC3E}">
        <p14:creationId xmlns:p14="http://schemas.microsoft.com/office/powerpoint/2010/main" val="3775708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11</a:t>
            </a:r>
            <a:endParaRPr lang="zh-CN" altLang="en-US"/>
          </a:p>
        </p:txBody>
      </p:sp>
    </p:spTree>
    <p:extLst>
      <p:ext uri="{BB962C8B-B14F-4D97-AF65-F5344CB8AC3E}">
        <p14:creationId xmlns:p14="http://schemas.microsoft.com/office/powerpoint/2010/main" val="1889946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12</a:t>
            </a:r>
            <a:endParaRPr lang="zh-CN" altLang="en-US"/>
          </a:p>
        </p:txBody>
      </p:sp>
    </p:spTree>
    <p:extLst>
      <p:ext uri="{BB962C8B-B14F-4D97-AF65-F5344CB8AC3E}">
        <p14:creationId xmlns:p14="http://schemas.microsoft.com/office/powerpoint/2010/main" val="3127545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13</a:t>
            </a:r>
            <a:endParaRPr lang="zh-CN" altLang="en-US"/>
          </a:p>
        </p:txBody>
      </p:sp>
    </p:spTree>
    <p:extLst>
      <p:ext uri="{BB962C8B-B14F-4D97-AF65-F5344CB8AC3E}">
        <p14:creationId xmlns:p14="http://schemas.microsoft.com/office/powerpoint/2010/main" val="3972318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14</a:t>
            </a:r>
            <a:endParaRPr lang="zh-CN" altLang="en-US"/>
          </a:p>
        </p:txBody>
      </p:sp>
    </p:spTree>
    <p:extLst>
      <p:ext uri="{BB962C8B-B14F-4D97-AF65-F5344CB8AC3E}">
        <p14:creationId xmlns:p14="http://schemas.microsoft.com/office/powerpoint/2010/main" val="6686460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15</a:t>
            </a:r>
            <a:endParaRPr lang="zh-CN" altLang="en-US"/>
          </a:p>
        </p:txBody>
      </p:sp>
    </p:spTree>
    <p:extLst>
      <p:ext uri="{BB962C8B-B14F-4D97-AF65-F5344CB8AC3E}">
        <p14:creationId xmlns:p14="http://schemas.microsoft.com/office/powerpoint/2010/main" val="23563381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r>
              <a:rPr lang="en-US" altLang="zh-CN"/>
              <a:t>16</a:t>
            </a:r>
            <a:endParaRPr lang="zh-CN" altLang="en-US"/>
          </a:p>
        </p:txBody>
      </p:sp>
    </p:spTree>
    <p:extLst>
      <p:ext uri="{BB962C8B-B14F-4D97-AF65-F5344CB8AC3E}">
        <p14:creationId xmlns:p14="http://schemas.microsoft.com/office/powerpoint/2010/main" val="3668877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17</a:t>
            </a:r>
            <a:endParaRPr lang="zh-CN" altLang="en-US"/>
          </a:p>
        </p:txBody>
      </p:sp>
    </p:spTree>
    <p:extLst>
      <p:ext uri="{BB962C8B-B14F-4D97-AF65-F5344CB8AC3E}">
        <p14:creationId xmlns:p14="http://schemas.microsoft.com/office/powerpoint/2010/main" val="2565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18</a:t>
            </a:r>
            <a:endParaRPr lang="zh-CN" altLang="en-US"/>
          </a:p>
        </p:txBody>
      </p:sp>
    </p:spTree>
    <p:extLst>
      <p:ext uri="{BB962C8B-B14F-4D97-AF65-F5344CB8AC3E}">
        <p14:creationId xmlns:p14="http://schemas.microsoft.com/office/powerpoint/2010/main" val="12535581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19</a:t>
            </a:r>
            <a:endParaRPr lang="zh-CN" altLang="en-US"/>
          </a:p>
        </p:txBody>
      </p:sp>
    </p:spTree>
    <p:extLst>
      <p:ext uri="{BB962C8B-B14F-4D97-AF65-F5344CB8AC3E}">
        <p14:creationId xmlns:p14="http://schemas.microsoft.com/office/powerpoint/2010/main" val="1100397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a:t>
            </a:r>
            <a:endParaRPr lang="zh-CN" altLang="en-US"/>
          </a:p>
        </p:txBody>
      </p:sp>
    </p:spTree>
    <p:extLst>
      <p:ext uri="{BB962C8B-B14F-4D97-AF65-F5344CB8AC3E}">
        <p14:creationId xmlns:p14="http://schemas.microsoft.com/office/powerpoint/2010/main" val="3445279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20</a:t>
            </a:r>
            <a:endParaRPr lang="zh-CN" altLang="en-US"/>
          </a:p>
        </p:txBody>
      </p:sp>
    </p:spTree>
    <p:extLst>
      <p:ext uri="{BB962C8B-B14F-4D97-AF65-F5344CB8AC3E}">
        <p14:creationId xmlns:p14="http://schemas.microsoft.com/office/powerpoint/2010/main" val="1849268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21</a:t>
            </a:r>
            <a:endParaRPr lang="zh-CN" altLang="en-US"/>
          </a:p>
        </p:txBody>
      </p:sp>
    </p:spTree>
    <p:extLst>
      <p:ext uri="{BB962C8B-B14F-4D97-AF65-F5344CB8AC3E}">
        <p14:creationId xmlns:p14="http://schemas.microsoft.com/office/powerpoint/2010/main" val="964182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22</a:t>
            </a:r>
            <a:endParaRPr lang="zh-CN" altLang="en-US"/>
          </a:p>
        </p:txBody>
      </p:sp>
    </p:spTree>
    <p:extLst>
      <p:ext uri="{BB962C8B-B14F-4D97-AF65-F5344CB8AC3E}">
        <p14:creationId xmlns:p14="http://schemas.microsoft.com/office/powerpoint/2010/main" val="3022735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23</a:t>
            </a:r>
            <a:endParaRPr lang="zh-CN" altLang="en-US"/>
          </a:p>
        </p:txBody>
      </p:sp>
    </p:spTree>
    <p:extLst>
      <p:ext uri="{BB962C8B-B14F-4D97-AF65-F5344CB8AC3E}">
        <p14:creationId xmlns:p14="http://schemas.microsoft.com/office/powerpoint/2010/main" val="1308142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24</a:t>
            </a:r>
            <a:endParaRPr lang="zh-CN" altLang="en-US"/>
          </a:p>
        </p:txBody>
      </p:sp>
    </p:spTree>
    <p:extLst>
      <p:ext uri="{BB962C8B-B14F-4D97-AF65-F5344CB8AC3E}">
        <p14:creationId xmlns:p14="http://schemas.microsoft.com/office/powerpoint/2010/main" val="1503681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25</a:t>
            </a:r>
            <a:endParaRPr lang="zh-CN" altLang="en-US"/>
          </a:p>
        </p:txBody>
      </p:sp>
    </p:spTree>
    <p:extLst>
      <p:ext uri="{BB962C8B-B14F-4D97-AF65-F5344CB8AC3E}">
        <p14:creationId xmlns:p14="http://schemas.microsoft.com/office/powerpoint/2010/main" val="1716984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26</a:t>
            </a:r>
            <a:endParaRPr lang="zh-CN" altLang="en-US"/>
          </a:p>
        </p:txBody>
      </p:sp>
    </p:spTree>
    <p:extLst>
      <p:ext uri="{BB962C8B-B14F-4D97-AF65-F5344CB8AC3E}">
        <p14:creationId xmlns:p14="http://schemas.microsoft.com/office/powerpoint/2010/main" val="3377644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27</a:t>
            </a:r>
            <a:endParaRPr lang="zh-CN" altLang="en-US"/>
          </a:p>
        </p:txBody>
      </p:sp>
    </p:spTree>
    <p:extLst>
      <p:ext uri="{BB962C8B-B14F-4D97-AF65-F5344CB8AC3E}">
        <p14:creationId xmlns:p14="http://schemas.microsoft.com/office/powerpoint/2010/main" val="36614421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28</a:t>
            </a:r>
            <a:endParaRPr lang="zh-CN" altLang="en-US"/>
          </a:p>
        </p:txBody>
      </p:sp>
    </p:spTree>
    <p:extLst>
      <p:ext uri="{BB962C8B-B14F-4D97-AF65-F5344CB8AC3E}">
        <p14:creationId xmlns:p14="http://schemas.microsoft.com/office/powerpoint/2010/main" val="2265868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29</a:t>
            </a:r>
            <a:endParaRPr lang="zh-CN" altLang="en-US"/>
          </a:p>
        </p:txBody>
      </p:sp>
    </p:spTree>
    <p:extLst>
      <p:ext uri="{BB962C8B-B14F-4D97-AF65-F5344CB8AC3E}">
        <p14:creationId xmlns:p14="http://schemas.microsoft.com/office/powerpoint/2010/main" val="293550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a:t>
            </a:r>
            <a:endParaRPr lang="zh-CN" altLang="en-US"/>
          </a:p>
        </p:txBody>
      </p:sp>
    </p:spTree>
    <p:extLst>
      <p:ext uri="{BB962C8B-B14F-4D97-AF65-F5344CB8AC3E}">
        <p14:creationId xmlns:p14="http://schemas.microsoft.com/office/powerpoint/2010/main" val="23758084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30</a:t>
            </a:r>
            <a:endParaRPr lang="zh-CN" altLang="en-US"/>
          </a:p>
        </p:txBody>
      </p:sp>
    </p:spTree>
    <p:extLst>
      <p:ext uri="{BB962C8B-B14F-4D97-AF65-F5344CB8AC3E}">
        <p14:creationId xmlns:p14="http://schemas.microsoft.com/office/powerpoint/2010/main" val="32122644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31</a:t>
            </a:r>
            <a:endParaRPr lang="zh-CN" altLang="en-US"/>
          </a:p>
        </p:txBody>
      </p:sp>
    </p:spTree>
    <p:extLst>
      <p:ext uri="{BB962C8B-B14F-4D97-AF65-F5344CB8AC3E}">
        <p14:creationId xmlns:p14="http://schemas.microsoft.com/office/powerpoint/2010/main" val="15371397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32</a:t>
            </a:r>
            <a:endParaRPr lang="zh-CN" altLang="en-US"/>
          </a:p>
        </p:txBody>
      </p:sp>
    </p:spTree>
    <p:extLst>
      <p:ext uri="{BB962C8B-B14F-4D97-AF65-F5344CB8AC3E}">
        <p14:creationId xmlns:p14="http://schemas.microsoft.com/office/powerpoint/2010/main" val="16008253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33</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95441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4</a:t>
            </a:r>
            <a:endParaRPr lang="zh-CN" altLang="en-US"/>
          </a:p>
        </p:txBody>
      </p:sp>
    </p:spTree>
    <p:extLst>
      <p:ext uri="{BB962C8B-B14F-4D97-AF65-F5344CB8AC3E}">
        <p14:creationId xmlns:p14="http://schemas.microsoft.com/office/powerpoint/2010/main" val="1663079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5</a:t>
            </a:r>
            <a:endParaRPr lang="zh-CN" altLang="en-US"/>
          </a:p>
        </p:txBody>
      </p:sp>
    </p:spTree>
    <p:extLst>
      <p:ext uri="{BB962C8B-B14F-4D97-AF65-F5344CB8AC3E}">
        <p14:creationId xmlns:p14="http://schemas.microsoft.com/office/powerpoint/2010/main" val="3796700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6</a:t>
            </a:r>
            <a:endParaRPr lang="zh-CN" altLang="en-US"/>
          </a:p>
        </p:txBody>
      </p:sp>
    </p:spTree>
    <p:extLst>
      <p:ext uri="{BB962C8B-B14F-4D97-AF65-F5344CB8AC3E}">
        <p14:creationId xmlns:p14="http://schemas.microsoft.com/office/powerpoint/2010/main" val="2411585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7</a:t>
            </a:r>
            <a:endParaRPr lang="zh-CN" altLang="en-US"/>
          </a:p>
        </p:txBody>
      </p:sp>
    </p:spTree>
    <p:extLst>
      <p:ext uri="{BB962C8B-B14F-4D97-AF65-F5344CB8AC3E}">
        <p14:creationId xmlns:p14="http://schemas.microsoft.com/office/powerpoint/2010/main" val="3429965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t>8</a:t>
            </a:r>
            <a:endParaRPr lang="zh-CN" altLang="en-US"/>
          </a:p>
        </p:txBody>
      </p:sp>
    </p:spTree>
    <p:extLst>
      <p:ext uri="{BB962C8B-B14F-4D97-AF65-F5344CB8AC3E}">
        <p14:creationId xmlns:p14="http://schemas.microsoft.com/office/powerpoint/2010/main" val="29569329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r>
              <a:rPr lang="en-US" altLang="zh-CN">
                <a:solidFill>
                  <a:prstClr val="black"/>
                </a:solidFill>
              </a:rPr>
              <a:t>9</a:t>
            </a:r>
            <a:endParaRPr lang="zh-CN" altLang="en-US">
              <a:solidFill>
                <a:prstClr val="black"/>
              </a:solidFill>
            </a:endParaRPr>
          </a:p>
        </p:txBody>
      </p:sp>
    </p:spTree>
    <p:extLst>
      <p:ext uri="{BB962C8B-B14F-4D97-AF65-F5344CB8AC3E}">
        <p14:creationId xmlns:p14="http://schemas.microsoft.com/office/powerpoint/2010/main" val="3171710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6" name="图片 2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005"/>
            <a:ext cx="9144000" cy="5143500"/>
          </a:xfrm>
          <a:prstGeom prst="rect">
            <a:avLst/>
          </a:prstGeom>
        </p:spPr>
      </p:pic>
      <p:pic>
        <p:nvPicPr>
          <p:cNvPr id="27" name="图片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01" y="4038729"/>
            <a:ext cx="9225401" cy="1112735"/>
          </a:xfrm>
          <a:prstGeom prst="rect">
            <a:avLst/>
          </a:prstGeom>
        </p:spPr>
      </p:pic>
      <p:grpSp>
        <p:nvGrpSpPr>
          <p:cNvPr id="48" name="Group 273"/>
          <p:cNvGrpSpPr>
            <a:grpSpLocks/>
          </p:cNvGrpSpPr>
          <p:nvPr/>
        </p:nvGrpSpPr>
        <p:grpSpPr bwMode="auto">
          <a:xfrm>
            <a:off x="8939809" y="3569770"/>
            <a:ext cx="306725" cy="458122"/>
            <a:chOff x="3232" y="531"/>
            <a:chExt cx="160" cy="322"/>
          </a:xfrm>
        </p:grpSpPr>
        <p:sp>
          <p:nvSpPr>
            <p:cNvPr id="49" name="Freeform 274"/>
            <p:cNvSpPr>
              <a:spLocks noEditPoints="1"/>
            </p:cNvSpPr>
            <p:nvPr/>
          </p:nvSpPr>
          <p:spPr bwMode="auto">
            <a:xfrm>
              <a:off x="3252" y="566"/>
              <a:ext cx="122" cy="271"/>
            </a:xfrm>
            <a:custGeom>
              <a:avLst/>
              <a:gdLst>
                <a:gd name="T0" fmla="*/ 124 w 111"/>
                <a:gd name="T1" fmla="*/ 21 h 246"/>
                <a:gd name="T2" fmla="*/ 111 w 111"/>
                <a:gd name="T3" fmla="*/ 67 h 246"/>
                <a:gd name="T4" fmla="*/ 104 w 111"/>
                <a:gd name="T5" fmla="*/ 72 h 246"/>
                <a:gd name="T6" fmla="*/ 87 w 111"/>
                <a:gd name="T7" fmla="*/ 100 h 246"/>
                <a:gd name="T8" fmla="*/ 110 w 111"/>
                <a:gd name="T9" fmla="*/ 48 h 246"/>
                <a:gd name="T10" fmla="*/ 120 w 111"/>
                <a:gd name="T11" fmla="*/ 35 h 246"/>
                <a:gd name="T12" fmla="*/ 118 w 111"/>
                <a:gd name="T13" fmla="*/ 31 h 246"/>
                <a:gd name="T14" fmla="*/ 118 w 111"/>
                <a:gd name="T15" fmla="*/ 26 h 246"/>
                <a:gd name="T16" fmla="*/ 99 w 111"/>
                <a:gd name="T17" fmla="*/ 9 h 246"/>
                <a:gd name="T18" fmla="*/ 0 w 111"/>
                <a:gd name="T19" fmla="*/ 184 h 246"/>
                <a:gd name="T20" fmla="*/ 8 w 111"/>
                <a:gd name="T21" fmla="*/ 195 h 246"/>
                <a:gd name="T22" fmla="*/ 5 w 111"/>
                <a:gd name="T23" fmla="*/ 207 h 246"/>
                <a:gd name="T24" fmla="*/ 92 w 111"/>
                <a:gd name="T25" fmla="*/ 295 h 246"/>
                <a:gd name="T26" fmla="*/ 93 w 111"/>
                <a:gd name="T27" fmla="*/ 295 h 246"/>
                <a:gd name="T28" fmla="*/ 93 w 111"/>
                <a:gd name="T29" fmla="*/ 296 h 246"/>
                <a:gd name="T30" fmla="*/ 106 w 111"/>
                <a:gd name="T31" fmla="*/ 297 h 246"/>
                <a:gd name="T32" fmla="*/ 117 w 111"/>
                <a:gd name="T33" fmla="*/ 288 h 246"/>
                <a:gd name="T34" fmla="*/ 112 w 111"/>
                <a:gd name="T35" fmla="*/ 270 h 246"/>
                <a:gd name="T36" fmla="*/ 74 w 111"/>
                <a:gd name="T37" fmla="*/ 223 h 246"/>
                <a:gd name="T38" fmla="*/ 59 w 111"/>
                <a:gd name="T39" fmla="*/ 220 h 246"/>
                <a:gd name="T40" fmla="*/ 56 w 111"/>
                <a:gd name="T41" fmla="*/ 215 h 246"/>
                <a:gd name="T42" fmla="*/ 46 w 111"/>
                <a:gd name="T43" fmla="*/ 213 h 246"/>
                <a:gd name="T44" fmla="*/ 38 w 111"/>
                <a:gd name="T45" fmla="*/ 200 h 246"/>
                <a:gd name="T46" fmla="*/ 42 w 111"/>
                <a:gd name="T47" fmla="*/ 198 h 246"/>
                <a:gd name="T48" fmla="*/ 90 w 111"/>
                <a:gd name="T49" fmla="*/ 145 h 246"/>
                <a:gd name="T50" fmla="*/ 126 w 111"/>
                <a:gd name="T51" fmla="*/ 85 h 246"/>
                <a:gd name="T52" fmla="*/ 120 w 111"/>
                <a:gd name="T53" fmla="*/ 67 h 246"/>
                <a:gd name="T54" fmla="*/ 133 w 111"/>
                <a:gd name="T55" fmla="*/ 23 h 246"/>
                <a:gd name="T56" fmla="*/ 124 w 111"/>
                <a:gd name="T57" fmla="*/ 21 h 246"/>
                <a:gd name="T58" fmla="*/ 38 w 111"/>
                <a:gd name="T59" fmla="*/ 128 h 246"/>
                <a:gd name="T60" fmla="*/ 57 w 111"/>
                <a:gd name="T61" fmla="*/ 90 h 246"/>
                <a:gd name="T62" fmla="*/ 38 w 111"/>
                <a:gd name="T63" fmla="*/ 128 h 2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246">
                  <a:moveTo>
                    <a:pt x="103" y="17"/>
                  </a:moveTo>
                  <a:cubicBezTo>
                    <a:pt x="99" y="30"/>
                    <a:pt x="96" y="42"/>
                    <a:pt x="92" y="55"/>
                  </a:cubicBezTo>
                  <a:cubicBezTo>
                    <a:pt x="90" y="55"/>
                    <a:pt x="88" y="57"/>
                    <a:pt x="86" y="59"/>
                  </a:cubicBezTo>
                  <a:cubicBezTo>
                    <a:pt x="81" y="67"/>
                    <a:pt x="76" y="75"/>
                    <a:pt x="72" y="83"/>
                  </a:cubicBezTo>
                  <a:cubicBezTo>
                    <a:pt x="78" y="69"/>
                    <a:pt x="85" y="54"/>
                    <a:pt x="91" y="40"/>
                  </a:cubicBezTo>
                  <a:cubicBezTo>
                    <a:pt x="93" y="37"/>
                    <a:pt x="96" y="33"/>
                    <a:pt x="99" y="29"/>
                  </a:cubicBezTo>
                  <a:cubicBezTo>
                    <a:pt x="100" y="28"/>
                    <a:pt x="99" y="25"/>
                    <a:pt x="97" y="25"/>
                  </a:cubicBezTo>
                  <a:cubicBezTo>
                    <a:pt x="97" y="24"/>
                    <a:pt x="97" y="23"/>
                    <a:pt x="97" y="22"/>
                  </a:cubicBezTo>
                  <a:cubicBezTo>
                    <a:pt x="103" y="13"/>
                    <a:pt x="93" y="0"/>
                    <a:pt x="82" y="7"/>
                  </a:cubicBezTo>
                  <a:cubicBezTo>
                    <a:pt x="36" y="37"/>
                    <a:pt x="2" y="95"/>
                    <a:pt x="0" y="152"/>
                  </a:cubicBezTo>
                  <a:cubicBezTo>
                    <a:pt x="0" y="156"/>
                    <a:pt x="2" y="159"/>
                    <a:pt x="6" y="161"/>
                  </a:cubicBezTo>
                  <a:cubicBezTo>
                    <a:pt x="4" y="163"/>
                    <a:pt x="3" y="167"/>
                    <a:pt x="5" y="171"/>
                  </a:cubicBezTo>
                  <a:cubicBezTo>
                    <a:pt x="19" y="203"/>
                    <a:pt x="47" y="225"/>
                    <a:pt x="76" y="243"/>
                  </a:cubicBezTo>
                  <a:cubicBezTo>
                    <a:pt x="76" y="243"/>
                    <a:pt x="77" y="243"/>
                    <a:pt x="77" y="243"/>
                  </a:cubicBezTo>
                  <a:cubicBezTo>
                    <a:pt x="77" y="244"/>
                    <a:pt x="77" y="244"/>
                    <a:pt x="77" y="244"/>
                  </a:cubicBezTo>
                  <a:cubicBezTo>
                    <a:pt x="81" y="246"/>
                    <a:pt x="84" y="246"/>
                    <a:pt x="87" y="245"/>
                  </a:cubicBezTo>
                  <a:cubicBezTo>
                    <a:pt x="92" y="245"/>
                    <a:pt x="97" y="242"/>
                    <a:pt x="96" y="237"/>
                  </a:cubicBezTo>
                  <a:cubicBezTo>
                    <a:pt x="98" y="232"/>
                    <a:pt x="98" y="226"/>
                    <a:pt x="93" y="222"/>
                  </a:cubicBezTo>
                  <a:cubicBezTo>
                    <a:pt x="87" y="206"/>
                    <a:pt x="73" y="195"/>
                    <a:pt x="61" y="183"/>
                  </a:cubicBezTo>
                  <a:cubicBezTo>
                    <a:pt x="57" y="178"/>
                    <a:pt x="53" y="179"/>
                    <a:pt x="49" y="182"/>
                  </a:cubicBezTo>
                  <a:cubicBezTo>
                    <a:pt x="48" y="181"/>
                    <a:pt x="47" y="179"/>
                    <a:pt x="46" y="177"/>
                  </a:cubicBezTo>
                  <a:cubicBezTo>
                    <a:pt x="44" y="175"/>
                    <a:pt x="40" y="174"/>
                    <a:pt x="38" y="175"/>
                  </a:cubicBezTo>
                  <a:cubicBezTo>
                    <a:pt x="36" y="172"/>
                    <a:pt x="34" y="168"/>
                    <a:pt x="32" y="165"/>
                  </a:cubicBezTo>
                  <a:cubicBezTo>
                    <a:pt x="33" y="164"/>
                    <a:pt x="34" y="164"/>
                    <a:pt x="35" y="163"/>
                  </a:cubicBezTo>
                  <a:cubicBezTo>
                    <a:pt x="50" y="150"/>
                    <a:pt x="64" y="136"/>
                    <a:pt x="75" y="120"/>
                  </a:cubicBezTo>
                  <a:cubicBezTo>
                    <a:pt x="86" y="104"/>
                    <a:pt x="94" y="86"/>
                    <a:pt x="105" y="70"/>
                  </a:cubicBezTo>
                  <a:cubicBezTo>
                    <a:pt x="110" y="63"/>
                    <a:pt x="105" y="56"/>
                    <a:pt x="99" y="55"/>
                  </a:cubicBezTo>
                  <a:cubicBezTo>
                    <a:pt x="102" y="43"/>
                    <a:pt x="105" y="30"/>
                    <a:pt x="110" y="19"/>
                  </a:cubicBezTo>
                  <a:cubicBezTo>
                    <a:pt x="111" y="15"/>
                    <a:pt x="105" y="13"/>
                    <a:pt x="103" y="17"/>
                  </a:cubicBezTo>
                  <a:close/>
                  <a:moveTo>
                    <a:pt x="32" y="105"/>
                  </a:moveTo>
                  <a:cubicBezTo>
                    <a:pt x="36" y="94"/>
                    <a:pt x="41" y="84"/>
                    <a:pt x="47" y="74"/>
                  </a:cubicBezTo>
                  <a:cubicBezTo>
                    <a:pt x="42" y="84"/>
                    <a:pt x="37" y="95"/>
                    <a:pt x="32" y="105"/>
                  </a:cubicBezTo>
                  <a:close/>
                </a:path>
              </a:pathLst>
            </a:custGeom>
            <a:solidFill>
              <a:srgbClr val="29ABE2">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0" name="Freeform 275"/>
            <p:cNvSpPr>
              <a:spLocks/>
            </p:cNvSpPr>
            <p:nvPr/>
          </p:nvSpPr>
          <p:spPr bwMode="auto">
            <a:xfrm>
              <a:off x="3265" y="585"/>
              <a:ext cx="127" cy="257"/>
            </a:xfrm>
            <a:custGeom>
              <a:avLst/>
              <a:gdLst>
                <a:gd name="T0" fmla="*/ 100 w 115"/>
                <a:gd name="T1" fmla="*/ 14 h 234"/>
                <a:gd name="T2" fmla="*/ 68 w 115"/>
                <a:gd name="T3" fmla="*/ 93 h 234"/>
                <a:gd name="T4" fmla="*/ 60 w 115"/>
                <a:gd name="T5" fmla="*/ 108 h 234"/>
                <a:gd name="T6" fmla="*/ 71 w 115"/>
                <a:gd name="T7" fmla="*/ 81 h 234"/>
                <a:gd name="T8" fmla="*/ 51 w 115"/>
                <a:gd name="T9" fmla="*/ 70 h 234"/>
                <a:gd name="T10" fmla="*/ 17 w 115"/>
                <a:gd name="T11" fmla="*/ 157 h 234"/>
                <a:gd name="T12" fmla="*/ 12 w 115"/>
                <a:gd name="T13" fmla="*/ 164 h 234"/>
                <a:gd name="T14" fmla="*/ 10 w 115"/>
                <a:gd name="T15" fmla="*/ 176 h 234"/>
                <a:gd name="T16" fmla="*/ 8 w 115"/>
                <a:gd name="T17" fmla="*/ 181 h 234"/>
                <a:gd name="T18" fmla="*/ 4 w 115"/>
                <a:gd name="T19" fmla="*/ 188 h 234"/>
                <a:gd name="T20" fmla="*/ 3 w 115"/>
                <a:gd name="T21" fmla="*/ 189 h 234"/>
                <a:gd name="T22" fmla="*/ 15 w 115"/>
                <a:gd name="T23" fmla="*/ 206 h 234"/>
                <a:gd name="T24" fmla="*/ 107 w 115"/>
                <a:gd name="T25" fmla="*/ 275 h 234"/>
                <a:gd name="T26" fmla="*/ 121 w 115"/>
                <a:gd name="T27" fmla="*/ 248 h 234"/>
                <a:gd name="T28" fmla="*/ 32 w 115"/>
                <a:gd name="T29" fmla="*/ 180 h 234"/>
                <a:gd name="T30" fmla="*/ 33 w 115"/>
                <a:gd name="T31" fmla="*/ 176 h 234"/>
                <a:gd name="T32" fmla="*/ 85 w 115"/>
                <a:gd name="T33" fmla="*/ 112 h 234"/>
                <a:gd name="T34" fmla="*/ 125 w 115"/>
                <a:gd name="T35" fmla="*/ 20 h 234"/>
                <a:gd name="T36" fmla="*/ 100 w 115"/>
                <a:gd name="T37" fmla="*/ 14 h 23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15" h="234">
                  <a:moveTo>
                    <a:pt x="82" y="12"/>
                  </a:moveTo>
                  <a:cubicBezTo>
                    <a:pt x="74" y="34"/>
                    <a:pt x="68" y="56"/>
                    <a:pt x="56" y="77"/>
                  </a:cubicBezTo>
                  <a:cubicBezTo>
                    <a:pt x="54" y="81"/>
                    <a:pt x="51" y="85"/>
                    <a:pt x="49" y="89"/>
                  </a:cubicBezTo>
                  <a:cubicBezTo>
                    <a:pt x="52" y="82"/>
                    <a:pt x="55" y="74"/>
                    <a:pt x="58" y="67"/>
                  </a:cubicBezTo>
                  <a:cubicBezTo>
                    <a:pt x="63" y="57"/>
                    <a:pt x="47" y="48"/>
                    <a:pt x="42" y="58"/>
                  </a:cubicBezTo>
                  <a:cubicBezTo>
                    <a:pt x="32" y="82"/>
                    <a:pt x="23" y="106"/>
                    <a:pt x="14" y="130"/>
                  </a:cubicBezTo>
                  <a:cubicBezTo>
                    <a:pt x="12" y="132"/>
                    <a:pt x="11" y="134"/>
                    <a:pt x="10" y="136"/>
                  </a:cubicBezTo>
                  <a:cubicBezTo>
                    <a:pt x="7" y="139"/>
                    <a:pt x="7" y="143"/>
                    <a:pt x="8" y="146"/>
                  </a:cubicBezTo>
                  <a:cubicBezTo>
                    <a:pt x="7" y="147"/>
                    <a:pt x="7" y="148"/>
                    <a:pt x="6" y="150"/>
                  </a:cubicBezTo>
                  <a:cubicBezTo>
                    <a:pt x="5" y="152"/>
                    <a:pt x="4" y="154"/>
                    <a:pt x="4" y="156"/>
                  </a:cubicBezTo>
                  <a:cubicBezTo>
                    <a:pt x="4" y="157"/>
                    <a:pt x="3" y="157"/>
                    <a:pt x="3" y="157"/>
                  </a:cubicBezTo>
                  <a:cubicBezTo>
                    <a:pt x="0" y="165"/>
                    <a:pt x="7" y="171"/>
                    <a:pt x="13" y="171"/>
                  </a:cubicBezTo>
                  <a:cubicBezTo>
                    <a:pt x="36" y="192"/>
                    <a:pt x="58" y="215"/>
                    <a:pt x="88" y="228"/>
                  </a:cubicBezTo>
                  <a:cubicBezTo>
                    <a:pt x="103" y="234"/>
                    <a:pt x="115" y="212"/>
                    <a:pt x="100" y="206"/>
                  </a:cubicBezTo>
                  <a:cubicBezTo>
                    <a:pt x="70" y="193"/>
                    <a:pt x="49" y="170"/>
                    <a:pt x="26" y="149"/>
                  </a:cubicBezTo>
                  <a:cubicBezTo>
                    <a:pt x="26" y="148"/>
                    <a:pt x="27" y="147"/>
                    <a:pt x="27" y="146"/>
                  </a:cubicBezTo>
                  <a:cubicBezTo>
                    <a:pt x="41" y="128"/>
                    <a:pt x="57" y="112"/>
                    <a:pt x="70" y="93"/>
                  </a:cubicBezTo>
                  <a:cubicBezTo>
                    <a:pt x="85" y="70"/>
                    <a:pt x="92" y="42"/>
                    <a:pt x="102" y="16"/>
                  </a:cubicBezTo>
                  <a:cubicBezTo>
                    <a:pt x="106" y="4"/>
                    <a:pt x="87" y="0"/>
                    <a:pt x="82" y="12"/>
                  </a:cubicBezTo>
                  <a:close/>
                </a:path>
              </a:pathLst>
            </a:custGeom>
            <a:solidFill>
              <a:srgbClr val="FFFF00">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1" name="Freeform 276"/>
            <p:cNvSpPr>
              <a:spLocks noEditPoints="1"/>
            </p:cNvSpPr>
            <p:nvPr/>
          </p:nvSpPr>
          <p:spPr bwMode="auto">
            <a:xfrm>
              <a:off x="3253" y="581"/>
              <a:ext cx="122" cy="272"/>
            </a:xfrm>
            <a:custGeom>
              <a:avLst/>
              <a:gdLst>
                <a:gd name="T0" fmla="*/ 123 w 111"/>
                <a:gd name="T1" fmla="*/ 4 h 247"/>
                <a:gd name="T2" fmla="*/ 124 w 111"/>
                <a:gd name="T3" fmla="*/ 1 h 247"/>
                <a:gd name="T4" fmla="*/ 122 w 111"/>
                <a:gd name="T5" fmla="*/ 1 h 247"/>
                <a:gd name="T6" fmla="*/ 121 w 111"/>
                <a:gd name="T7" fmla="*/ 8 h 247"/>
                <a:gd name="T8" fmla="*/ 120 w 111"/>
                <a:gd name="T9" fmla="*/ 10 h 247"/>
                <a:gd name="T10" fmla="*/ 120 w 111"/>
                <a:gd name="T11" fmla="*/ 10 h 247"/>
                <a:gd name="T12" fmla="*/ 120 w 111"/>
                <a:gd name="T13" fmla="*/ 10 h 247"/>
                <a:gd name="T14" fmla="*/ 118 w 111"/>
                <a:gd name="T15" fmla="*/ 13 h 247"/>
                <a:gd name="T16" fmla="*/ 114 w 111"/>
                <a:gd name="T17" fmla="*/ 15 h 247"/>
                <a:gd name="T18" fmla="*/ 114 w 111"/>
                <a:gd name="T19" fmla="*/ 15 h 247"/>
                <a:gd name="T20" fmla="*/ 81 w 111"/>
                <a:gd name="T21" fmla="*/ 85 h 247"/>
                <a:gd name="T22" fmla="*/ 23 w 111"/>
                <a:gd name="T23" fmla="*/ 171 h 247"/>
                <a:gd name="T24" fmla="*/ 25 w 111"/>
                <a:gd name="T25" fmla="*/ 173 h 247"/>
                <a:gd name="T26" fmla="*/ 77 w 111"/>
                <a:gd name="T27" fmla="*/ 98 h 247"/>
                <a:gd name="T28" fmla="*/ 111 w 111"/>
                <a:gd name="T29" fmla="*/ 24 h 247"/>
                <a:gd name="T30" fmla="*/ 49 w 111"/>
                <a:gd name="T31" fmla="*/ 156 h 247"/>
                <a:gd name="T32" fmla="*/ 18 w 111"/>
                <a:gd name="T33" fmla="*/ 195 h 247"/>
                <a:gd name="T34" fmla="*/ 15 w 111"/>
                <a:gd name="T35" fmla="*/ 193 h 247"/>
                <a:gd name="T36" fmla="*/ 14 w 111"/>
                <a:gd name="T37" fmla="*/ 194 h 247"/>
                <a:gd name="T38" fmla="*/ 15 w 111"/>
                <a:gd name="T39" fmla="*/ 196 h 247"/>
                <a:gd name="T40" fmla="*/ 4 w 111"/>
                <a:gd name="T41" fmla="*/ 208 h 247"/>
                <a:gd name="T42" fmla="*/ 14 w 111"/>
                <a:gd name="T43" fmla="*/ 217 h 247"/>
                <a:gd name="T44" fmla="*/ 21 w 111"/>
                <a:gd name="T45" fmla="*/ 211 h 247"/>
                <a:gd name="T46" fmla="*/ 23 w 111"/>
                <a:gd name="T47" fmla="*/ 214 h 247"/>
                <a:gd name="T48" fmla="*/ 20 w 111"/>
                <a:gd name="T49" fmla="*/ 216 h 247"/>
                <a:gd name="T50" fmla="*/ 69 w 111"/>
                <a:gd name="T51" fmla="*/ 266 h 247"/>
                <a:gd name="T52" fmla="*/ 92 w 111"/>
                <a:gd name="T53" fmla="*/ 285 h 247"/>
                <a:gd name="T54" fmla="*/ 93 w 111"/>
                <a:gd name="T55" fmla="*/ 284 h 247"/>
                <a:gd name="T56" fmla="*/ 107 w 111"/>
                <a:gd name="T57" fmla="*/ 296 h 247"/>
                <a:gd name="T58" fmla="*/ 112 w 111"/>
                <a:gd name="T59" fmla="*/ 290 h 247"/>
                <a:gd name="T60" fmla="*/ 107 w 111"/>
                <a:gd name="T61" fmla="*/ 285 h 247"/>
                <a:gd name="T62" fmla="*/ 121 w 111"/>
                <a:gd name="T63" fmla="*/ 290 h 247"/>
                <a:gd name="T64" fmla="*/ 124 w 111"/>
                <a:gd name="T65" fmla="*/ 291 h 247"/>
                <a:gd name="T66" fmla="*/ 124 w 111"/>
                <a:gd name="T67" fmla="*/ 291 h 247"/>
                <a:gd name="T68" fmla="*/ 124 w 111"/>
                <a:gd name="T69" fmla="*/ 290 h 247"/>
                <a:gd name="T70" fmla="*/ 130 w 111"/>
                <a:gd name="T71" fmla="*/ 291 h 247"/>
                <a:gd name="T72" fmla="*/ 130 w 111"/>
                <a:gd name="T73" fmla="*/ 287 h 247"/>
                <a:gd name="T74" fmla="*/ 118 w 111"/>
                <a:gd name="T75" fmla="*/ 285 h 247"/>
                <a:gd name="T76" fmla="*/ 30 w 111"/>
                <a:gd name="T77" fmla="*/ 204 h 247"/>
                <a:gd name="T78" fmla="*/ 29 w 111"/>
                <a:gd name="T79" fmla="*/ 205 h 247"/>
                <a:gd name="T80" fmla="*/ 114 w 111"/>
                <a:gd name="T81" fmla="*/ 284 h 247"/>
                <a:gd name="T82" fmla="*/ 98 w 111"/>
                <a:gd name="T83" fmla="*/ 278 h 247"/>
                <a:gd name="T84" fmla="*/ 25 w 111"/>
                <a:gd name="T85" fmla="*/ 205 h 247"/>
                <a:gd name="T86" fmla="*/ 133 w 111"/>
                <a:gd name="T87" fmla="*/ 13 h 247"/>
                <a:gd name="T88" fmla="*/ 123 w 111"/>
                <a:gd name="T89" fmla="*/ 4 h 247"/>
                <a:gd name="T90" fmla="*/ 73 w 111"/>
                <a:gd name="T91" fmla="*/ 264 h 247"/>
                <a:gd name="T92" fmla="*/ 63 w 111"/>
                <a:gd name="T93" fmla="*/ 259 h 247"/>
                <a:gd name="T94" fmla="*/ 38 w 111"/>
                <a:gd name="T95" fmla="*/ 230 h 247"/>
                <a:gd name="T96" fmla="*/ 73 w 111"/>
                <a:gd name="T97" fmla="*/ 264 h 247"/>
                <a:gd name="T98" fmla="*/ 52 w 111"/>
                <a:gd name="T99" fmla="*/ 250 h 247"/>
                <a:gd name="T100" fmla="*/ 23 w 111"/>
                <a:gd name="T101" fmla="*/ 215 h 247"/>
                <a:gd name="T102" fmla="*/ 30 w 111"/>
                <a:gd name="T103" fmla="*/ 222 h 247"/>
                <a:gd name="T104" fmla="*/ 52 w 111"/>
                <a:gd name="T105" fmla="*/ 250 h 24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11" h="247">
                  <a:moveTo>
                    <a:pt x="102" y="4"/>
                  </a:moveTo>
                  <a:cubicBezTo>
                    <a:pt x="103" y="3"/>
                    <a:pt x="103" y="2"/>
                    <a:pt x="103" y="1"/>
                  </a:cubicBezTo>
                  <a:cubicBezTo>
                    <a:pt x="103" y="0"/>
                    <a:pt x="101" y="0"/>
                    <a:pt x="101" y="1"/>
                  </a:cubicBezTo>
                  <a:cubicBezTo>
                    <a:pt x="101" y="3"/>
                    <a:pt x="101" y="4"/>
                    <a:pt x="100" y="6"/>
                  </a:cubicBezTo>
                  <a:cubicBezTo>
                    <a:pt x="100" y="6"/>
                    <a:pt x="99" y="7"/>
                    <a:pt x="99" y="8"/>
                  </a:cubicBezTo>
                  <a:cubicBezTo>
                    <a:pt x="99" y="8"/>
                    <a:pt x="99" y="8"/>
                    <a:pt x="99" y="8"/>
                  </a:cubicBezTo>
                  <a:cubicBezTo>
                    <a:pt x="99" y="8"/>
                    <a:pt x="99" y="8"/>
                    <a:pt x="99" y="8"/>
                  </a:cubicBezTo>
                  <a:cubicBezTo>
                    <a:pt x="98" y="9"/>
                    <a:pt x="98" y="10"/>
                    <a:pt x="97" y="11"/>
                  </a:cubicBezTo>
                  <a:cubicBezTo>
                    <a:pt x="96" y="11"/>
                    <a:pt x="95" y="12"/>
                    <a:pt x="95" y="13"/>
                  </a:cubicBezTo>
                  <a:cubicBezTo>
                    <a:pt x="95" y="13"/>
                    <a:pt x="95" y="13"/>
                    <a:pt x="95" y="13"/>
                  </a:cubicBezTo>
                  <a:cubicBezTo>
                    <a:pt x="81" y="30"/>
                    <a:pt x="76" y="51"/>
                    <a:pt x="67" y="70"/>
                  </a:cubicBezTo>
                  <a:cubicBezTo>
                    <a:pt x="56" y="96"/>
                    <a:pt x="40" y="122"/>
                    <a:pt x="19" y="141"/>
                  </a:cubicBezTo>
                  <a:cubicBezTo>
                    <a:pt x="18" y="142"/>
                    <a:pt x="20" y="143"/>
                    <a:pt x="21" y="143"/>
                  </a:cubicBezTo>
                  <a:cubicBezTo>
                    <a:pt x="40" y="125"/>
                    <a:pt x="52" y="104"/>
                    <a:pt x="64" y="81"/>
                  </a:cubicBezTo>
                  <a:cubicBezTo>
                    <a:pt x="74" y="62"/>
                    <a:pt x="80" y="38"/>
                    <a:pt x="92" y="20"/>
                  </a:cubicBezTo>
                  <a:cubicBezTo>
                    <a:pt x="79" y="58"/>
                    <a:pt x="62" y="95"/>
                    <a:pt x="41" y="129"/>
                  </a:cubicBezTo>
                  <a:cubicBezTo>
                    <a:pt x="33" y="140"/>
                    <a:pt x="24" y="151"/>
                    <a:pt x="15" y="161"/>
                  </a:cubicBezTo>
                  <a:cubicBezTo>
                    <a:pt x="14" y="160"/>
                    <a:pt x="14" y="160"/>
                    <a:pt x="13" y="159"/>
                  </a:cubicBezTo>
                  <a:cubicBezTo>
                    <a:pt x="13" y="158"/>
                    <a:pt x="12" y="159"/>
                    <a:pt x="12" y="160"/>
                  </a:cubicBezTo>
                  <a:cubicBezTo>
                    <a:pt x="12" y="160"/>
                    <a:pt x="13" y="161"/>
                    <a:pt x="13" y="162"/>
                  </a:cubicBezTo>
                  <a:cubicBezTo>
                    <a:pt x="10" y="165"/>
                    <a:pt x="8" y="169"/>
                    <a:pt x="4" y="172"/>
                  </a:cubicBezTo>
                  <a:cubicBezTo>
                    <a:pt x="0" y="177"/>
                    <a:pt x="7" y="184"/>
                    <a:pt x="12" y="179"/>
                  </a:cubicBezTo>
                  <a:cubicBezTo>
                    <a:pt x="14" y="178"/>
                    <a:pt x="15" y="176"/>
                    <a:pt x="17" y="174"/>
                  </a:cubicBezTo>
                  <a:cubicBezTo>
                    <a:pt x="18" y="175"/>
                    <a:pt x="18" y="176"/>
                    <a:pt x="19" y="176"/>
                  </a:cubicBezTo>
                  <a:cubicBezTo>
                    <a:pt x="18" y="175"/>
                    <a:pt x="16" y="177"/>
                    <a:pt x="16" y="178"/>
                  </a:cubicBezTo>
                  <a:cubicBezTo>
                    <a:pt x="26" y="196"/>
                    <a:pt x="41" y="210"/>
                    <a:pt x="57" y="220"/>
                  </a:cubicBezTo>
                  <a:cubicBezTo>
                    <a:pt x="63" y="226"/>
                    <a:pt x="69" y="231"/>
                    <a:pt x="76" y="235"/>
                  </a:cubicBezTo>
                  <a:cubicBezTo>
                    <a:pt x="76" y="235"/>
                    <a:pt x="77" y="235"/>
                    <a:pt x="77" y="234"/>
                  </a:cubicBezTo>
                  <a:cubicBezTo>
                    <a:pt x="81" y="238"/>
                    <a:pt x="84" y="241"/>
                    <a:pt x="88" y="244"/>
                  </a:cubicBezTo>
                  <a:cubicBezTo>
                    <a:pt x="92" y="247"/>
                    <a:pt x="96" y="242"/>
                    <a:pt x="93" y="239"/>
                  </a:cubicBezTo>
                  <a:cubicBezTo>
                    <a:pt x="91" y="238"/>
                    <a:pt x="89" y="236"/>
                    <a:pt x="88" y="235"/>
                  </a:cubicBezTo>
                  <a:cubicBezTo>
                    <a:pt x="92" y="236"/>
                    <a:pt x="96" y="238"/>
                    <a:pt x="100" y="239"/>
                  </a:cubicBezTo>
                  <a:cubicBezTo>
                    <a:pt x="101" y="239"/>
                    <a:pt x="102" y="240"/>
                    <a:pt x="103" y="240"/>
                  </a:cubicBezTo>
                  <a:cubicBezTo>
                    <a:pt x="103" y="241"/>
                    <a:pt x="104" y="240"/>
                    <a:pt x="103" y="240"/>
                  </a:cubicBezTo>
                  <a:cubicBezTo>
                    <a:pt x="103" y="240"/>
                    <a:pt x="103" y="240"/>
                    <a:pt x="103" y="239"/>
                  </a:cubicBezTo>
                  <a:cubicBezTo>
                    <a:pt x="104" y="240"/>
                    <a:pt x="105" y="240"/>
                    <a:pt x="107" y="240"/>
                  </a:cubicBezTo>
                  <a:cubicBezTo>
                    <a:pt x="109" y="241"/>
                    <a:pt x="109" y="238"/>
                    <a:pt x="107" y="237"/>
                  </a:cubicBezTo>
                  <a:cubicBezTo>
                    <a:pt x="104" y="237"/>
                    <a:pt x="100" y="236"/>
                    <a:pt x="97" y="235"/>
                  </a:cubicBezTo>
                  <a:cubicBezTo>
                    <a:pt x="72" y="214"/>
                    <a:pt x="49" y="190"/>
                    <a:pt x="25" y="168"/>
                  </a:cubicBezTo>
                  <a:cubicBezTo>
                    <a:pt x="24" y="168"/>
                    <a:pt x="23" y="168"/>
                    <a:pt x="24" y="169"/>
                  </a:cubicBezTo>
                  <a:cubicBezTo>
                    <a:pt x="48" y="190"/>
                    <a:pt x="70" y="213"/>
                    <a:pt x="95" y="234"/>
                  </a:cubicBezTo>
                  <a:cubicBezTo>
                    <a:pt x="90" y="232"/>
                    <a:pt x="85" y="231"/>
                    <a:pt x="81" y="229"/>
                  </a:cubicBezTo>
                  <a:cubicBezTo>
                    <a:pt x="60" y="210"/>
                    <a:pt x="41" y="189"/>
                    <a:pt x="21" y="169"/>
                  </a:cubicBezTo>
                  <a:cubicBezTo>
                    <a:pt x="64" y="124"/>
                    <a:pt x="95" y="72"/>
                    <a:pt x="110" y="11"/>
                  </a:cubicBezTo>
                  <a:cubicBezTo>
                    <a:pt x="111" y="6"/>
                    <a:pt x="106" y="3"/>
                    <a:pt x="102" y="4"/>
                  </a:cubicBezTo>
                  <a:close/>
                  <a:moveTo>
                    <a:pt x="60" y="218"/>
                  </a:moveTo>
                  <a:cubicBezTo>
                    <a:pt x="57" y="217"/>
                    <a:pt x="55" y="215"/>
                    <a:pt x="52" y="213"/>
                  </a:cubicBezTo>
                  <a:cubicBezTo>
                    <a:pt x="45" y="206"/>
                    <a:pt x="38" y="198"/>
                    <a:pt x="32" y="190"/>
                  </a:cubicBezTo>
                  <a:cubicBezTo>
                    <a:pt x="41" y="199"/>
                    <a:pt x="50" y="209"/>
                    <a:pt x="60" y="218"/>
                  </a:cubicBezTo>
                  <a:close/>
                  <a:moveTo>
                    <a:pt x="43" y="206"/>
                  </a:moveTo>
                  <a:cubicBezTo>
                    <a:pt x="34" y="198"/>
                    <a:pt x="26" y="188"/>
                    <a:pt x="19" y="177"/>
                  </a:cubicBezTo>
                  <a:cubicBezTo>
                    <a:pt x="21" y="179"/>
                    <a:pt x="23" y="181"/>
                    <a:pt x="25" y="183"/>
                  </a:cubicBezTo>
                  <a:cubicBezTo>
                    <a:pt x="30" y="191"/>
                    <a:pt x="37" y="199"/>
                    <a:pt x="43" y="206"/>
                  </a:cubicBezTo>
                  <a:close/>
                </a:path>
              </a:pathLst>
            </a:custGeom>
            <a:solidFill>
              <a:srgbClr val="FF0000">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52" name="Freeform 277"/>
            <p:cNvSpPr>
              <a:spLocks noEditPoints="1"/>
            </p:cNvSpPr>
            <p:nvPr/>
          </p:nvSpPr>
          <p:spPr bwMode="auto">
            <a:xfrm>
              <a:off x="3232" y="531"/>
              <a:ext cx="160" cy="306"/>
            </a:xfrm>
            <a:custGeom>
              <a:avLst/>
              <a:gdLst>
                <a:gd name="T0" fmla="*/ 168 w 145"/>
                <a:gd name="T1" fmla="*/ 8 h 278"/>
                <a:gd name="T2" fmla="*/ 150 w 145"/>
                <a:gd name="T3" fmla="*/ 3 h 278"/>
                <a:gd name="T4" fmla="*/ 40 w 145"/>
                <a:gd name="T5" fmla="*/ 100 h 278"/>
                <a:gd name="T6" fmla="*/ 2 w 145"/>
                <a:gd name="T7" fmla="*/ 242 h 278"/>
                <a:gd name="T8" fmla="*/ 2 w 145"/>
                <a:gd name="T9" fmla="*/ 245 h 278"/>
                <a:gd name="T10" fmla="*/ 1 w 145"/>
                <a:gd name="T11" fmla="*/ 258 h 278"/>
                <a:gd name="T12" fmla="*/ 25 w 145"/>
                <a:gd name="T13" fmla="*/ 267 h 278"/>
                <a:gd name="T14" fmla="*/ 141 w 145"/>
                <a:gd name="T15" fmla="*/ 335 h 278"/>
                <a:gd name="T16" fmla="*/ 154 w 145"/>
                <a:gd name="T17" fmla="*/ 334 h 278"/>
                <a:gd name="T18" fmla="*/ 154 w 145"/>
                <a:gd name="T19" fmla="*/ 334 h 278"/>
                <a:gd name="T20" fmla="*/ 158 w 145"/>
                <a:gd name="T21" fmla="*/ 326 h 278"/>
                <a:gd name="T22" fmla="*/ 158 w 145"/>
                <a:gd name="T23" fmla="*/ 325 h 278"/>
                <a:gd name="T24" fmla="*/ 170 w 145"/>
                <a:gd name="T25" fmla="*/ 310 h 278"/>
                <a:gd name="T26" fmla="*/ 118 w 145"/>
                <a:gd name="T27" fmla="*/ 249 h 278"/>
                <a:gd name="T28" fmla="*/ 82 w 145"/>
                <a:gd name="T29" fmla="*/ 219 h 278"/>
                <a:gd name="T30" fmla="*/ 177 w 145"/>
                <a:gd name="T31" fmla="*/ 12 h 278"/>
                <a:gd name="T32" fmla="*/ 168 w 145"/>
                <a:gd name="T33" fmla="*/ 8 h 278"/>
                <a:gd name="T34" fmla="*/ 70 w 145"/>
                <a:gd name="T35" fmla="*/ 214 h 278"/>
                <a:gd name="T36" fmla="*/ 50 w 145"/>
                <a:gd name="T37" fmla="*/ 206 h 278"/>
                <a:gd name="T38" fmla="*/ 38 w 145"/>
                <a:gd name="T39" fmla="*/ 216 h 278"/>
                <a:gd name="T40" fmla="*/ 42 w 145"/>
                <a:gd name="T41" fmla="*/ 233 h 278"/>
                <a:gd name="T42" fmla="*/ 45 w 145"/>
                <a:gd name="T43" fmla="*/ 237 h 278"/>
                <a:gd name="T44" fmla="*/ 36 w 145"/>
                <a:gd name="T45" fmla="*/ 244 h 278"/>
                <a:gd name="T46" fmla="*/ 45 w 145"/>
                <a:gd name="T47" fmla="*/ 253 h 278"/>
                <a:gd name="T48" fmla="*/ 55 w 145"/>
                <a:gd name="T49" fmla="*/ 244 h 278"/>
                <a:gd name="T50" fmla="*/ 104 w 145"/>
                <a:gd name="T51" fmla="*/ 267 h 278"/>
                <a:gd name="T52" fmla="*/ 114 w 145"/>
                <a:gd name="T53" fmla="*/ 275 h 278"/>
                <a:gd name="T54" fmla="*/ 137 w 145"/>
                <a:gd name="T55" fmla="*/ 325 h 278"/>
                <a:gd name="T56" fmla="*/ 31 w 145"/>
                <a:gd name="T57" fmla="*/ 261 h 278"/>
                <a:gd name="T58" fmla="*/ 31 w 145"/>
                <a:gd name="T59" fmla="*/ 258 h 278"/>
                <a:gd name="T60" fmla="*/ 64 w 145"/>
                <a:gd name="T61" fmla="*/ 113 h 278"/>
                <a:gd name="T62" fmla="*/ 163 w 145"/>
                <a:gd name="T63" fmla="*/ 29 h 278"/>
                <a:gd name="T64" fmla="*/ 70 w 145"/>
                <a:gd name="T65" fmla="*/ 214 h 2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5" h="278">
                  <a:moveTo>
                    <a:pt x="138" y="6"/>
                  </a:moveTo>
                  <a:cubicBezTo>
                    <a:pt x="135" y="2"/>
                    <a:pt x="129" y="0"/>
                    <a:pt x="123" y="3"/>
                  </a:cubicBezTo>
                  <a:cubicBezTo>
                    <a:pt x="87" y="25"/>
                    <a:pt x="55" y="47"/>
                    <a:pt x="33" y="83"/>
                  </a:cubicBezTo>
                  <a:cubicBezTo>
                    <a:pt x="12" y="116"/>
                    <a:pt x="5" y="161"/>
                    <a:pt x="2" y="200"/>
                  </a:cubicBezTo>
                  <a:cubicBezTo>
                    <a:pt x="2" y="201"/>
                    <a:pt x="2" y="202"/>
                    <a:pt x="2" y="203"/>
                  </a:cubicBezTo>
                  <a:cubicBezTo>
                    <a:pt x="2" y="206"/>
                    <a:pt x="1" y="210"/>
                    <a:pt x="1" y="213"/>
                  </a:cubicBezTo>
                  <a:cubicBezTo>
                    <a:pt x="0" y="225"/>
                    <a:pt x="14" y="227"/>
                    <a:pt x="21" y="221"/>
                  </a:cubicBezTo>
                  <a:cubicBezTo>
                    <a:pt x="48" y="246"/>
                    <a:pt x="80" y="275"/>
                    <a:pt x="116" y="276"/>
                  </a:cubicBezTo>
                  <a:cubicBezTo>
                    <a:pt x="119" y="278"/>
                    <a:pt x="124" y="278"/>
                    <a:pt x="127" y="275"/>
                  </a:cubicBezTo>
                  <a:cubicBezTo>
                    <a:pt x="127" y="275"/>
                    <a:pt x="127" y="275"/>
                    <a:pt x="127" y="275"/>
                  </a:cubicBezTo>
                  <a:cubicBezTo>
                    <a:pt x="131" y="275"/>
                    <a:pt x="131" y="271"/>
                    <a:pt x="130" y="269"/>
                  </a:cubicBezTo>
                  <a:cubicBezTo>
                    <a:pt x="130" y="269"/>
                    <a:pt x="130" y="269"/>
                    <a:pt x="130" y="268"/>
                  </a:cubicBezTo>
                  <a:cubicBezTo>
                    <a:pt x="137" y="268"/>
                    <a:pt x="143" y="263"/>
                    <a:pt x="140" y="256"/>
                  </a:cubicBezTo>
                  <a:cubicBezTo>
                    <a:pt x="131" y="233"/>
                    <a:pt x="116" y="217"/>
                    <a:pt x="97" y="205"/>
                  </a:cubicBezTo>
                  <a:cubicBezTo>
                    <a:pt x="89" y="195"/>
                    <a:pt x="79" y="187"/>
                    <a:pt x="67" y="181"/>
                  </a:cubicBezTo>
                  <a:cubicBezTo>
                    <a:pt x="112" y="134"/>
                    <a:pt x="144" y="78"/>
                    <a:pt x="145" y="10"/>
                  </a:cubicBezTo>
                  <a:cubicBezTo>
                    <a:pt x="145" y="6"/>
                    <a:pt x="141" y="5"/>
                    <a:pt x="138" y="6"/>
                  </a:cubicBezTo>
                  <a:close/>
                  <a:moveTo>
                    <a:pt x="57" y="176"/>
                  </a:moveTo>
                  <a:cubicBezTo>
                    <a:pt x="52" y="174"/>
                    <a:pt x="47" y="172"/>
                    <a:pt x="41" y="170"/>
                  </a:cubicBezTo>
                  <a:cubicBezTo>
                    <a:pt x="35" y="168"/>
                    <a:pt x="31" y="173"/>
                    <a:pt x="31" y="178"/>
                  </a:cubicBezTo>
                  <a:cubicBezTo>
                    <a:pt x="27" y="183"/>
                    <a:pt x="27" y="190"/>
                    <a:pt x="34" y="193"/>
                  </a:cubicBezTo>
                  <a:cubicBezTo>
                    <a:pt x="35" y="194"/>
                    <a:pt x="36" y="195"/>
                    <a:pt x="37" y="195"/>
                  </a:cubicBezTo>
                  <a:cubicBezTo>
                    <a:pt x="35" y="197"/>
                    <a:pt x="32" y="200"/>
                    <a:pt x="30" y="202"/>
                  </a:cubicBezTo>
                  <a:cubicBezTo>
                    <a:pt x="25" y="206"/>
                    <a:pt x="32" y="213"/>
                    <a:pt x="37" y="209"/>
                  </a:cubicBezTo>
                  <a:cubicBezTo>
                    <a:pt x="40" y="207"/>
                    <a:pt x="42" y="204"/>
                    <a:pt x="45" y="202"/>
                  </a:cubicBezTo>
                  <a:cubicBezTo>
                    <a:pt x="58" y="207"/>
                    <a:pt x="72" y="213"/>
                    <a:pt x="85" y="221"/>
                  </a:cubicBezTo>
                  <a:cubicBezTo>
                    <a:pt x="87" y="223"/>
                    <a:pt x="90" y="225"/>
                    <a:pt x="93" y="227"/>
                  </a:cubicBezTo>
                  <a:cubicBezTo>
                    <a:pt x="101" y="239"/>
                    <a:pt x="107" y="252"/>
                    <a:pt x="112" y="268"/>
                  </a:cubicBezTo>
                  <a:cubicBezTo>
                    <a:pt x="79" y="265"/>
                    <a:pt x="50" y="238"/>
                    <a:pt x="25" y="215"/>
                  </a:cubicBezTo>
                  <a:cubicBezTo>
                    <a:pt x="25" y="214"/>
                    <a:pt x="25" y="213"/>
                    <a:pt x="25" y="213"/>
                  </a:cubicBezTo>
                  <a:cubicBezTo>
                    <a:pt x="27" y="172"/>
                    <a:pt x="34" y="131"/>
                    <a:pt x="53" y="94"/>
                  </a:cubicBezTo>
                  <a:cubicBezTo>
                    <a:pt x="70" y="62"/>
                    <a:pt x="104" y="42"/>
                    <a:pt x="134" y="24"/>
                  </a:cubicBezTo>
                  <a:cubicBezTo>
                    <a:pt x="129" y="84"/>
                    <a:pt x="99" y="134"/>
                    <a:pt x="57" y="176"/>
                  </a:cubicBezTo>
                  <a:close/>
                </a:path>
              </a:pathLst>
            </a:custGeom>
            <a:solidFill>
              <a:srgbClr val="221E1F">
                <a:alpha val="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pic>
        <p:nvPicPr>
          <p:cNvPr id="2" name="图片 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17663" y="-6900"/>
            <a:ext cx="3526337" cy="2146702"/>
          </a:xfrm>
          <a:prstGeom prst="rect">
            <a:avLst/>
          </a:prstGeom>
        </p:spPr>
      </p:pic>
      <p:pic>
        <p:nvPicPr>
          <p:cNvPr id="31" name="图片 30"/>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43186" y="1712545"/>
            <a:ext cx="4753147" cy="3449312"/>
          </a:xfrm>
          <a:prstGeom prst="rect">
            <a:avLst/>
          </a:prstGeom>
        </p:spPr>
      </p:pic>
    </p:spTree>
    <p:extLst>
      <p:ext uri="{BB962C8B-B14F-4D97-AF65-F5344CB8AC3E}">
        <p14:creationId xmlns:p14="http://schemas.microsoft.com/office/powerpoint/2010/main" val="4609771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lIns="68571" tIns="34285" rIns="68571" bIns="34285"/>
          <a:lstStyle/>
          <a:p>
            <a:r>
              <a:rPr lang="zh-CN" altLang="en-US"/>
              <a:t>单击此处编辑母版标题样式</a:t>
            </a:r>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lIns="68571" tIns="34285" rIns="68571" bIns="3428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68571" tIns="34285" rIns="68571" bIns="34285"/>
          <a:lstStyle/>
          <a:p>
            <a:fld id="{BB45B3D8-C95D-488F-8C4F-310F092326A0}" type="datetimeFigureOut">
              <a:rPr lang="zh-CN" altLang="en-US" smtClean="0"/>
              <a:pPr/>
              <a:t>2023/4/17</a:t>
            </a:fld>
            <a:endParaRPr lang="zh-CN" altLang="en-US"/>
          </a:p>
        </p:txBody>
      </p:sp>
      <p:sp>
        <p:nvSpPr>
          <p:cNvPr id="5" name="页脚占位符 4"/>
          <p:cNvSpPr>
            <a:spLocks noGrp="1"/>
          </p:cNvSpPr>
          <p:nvPr>
            <p:ph type="ftr" sz="quarter" idx="11"/>
          </p:nvPr>
        </p:nvSpPr>
        <p:spPr>
          <a:xfrm>
            <a:off x="3124201" y="4767263"/>
            <a:ext cx="2895600" cy="273844"/>
          </a:xfrm>
          <a:prstGeom prst="rect">
            <a:avLst/>
          </a:prstGeom>
        </p:spPr>
        <p:txBody>
          <a:bodyPr lIns="68571" tIns="34285" rIns="68571" bIns="34285"/>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lIns="68571" tIns="34285" rIns="68571" bIns="34285"/>
          <a:lstStyle/>
          <a:p>
            <a:fld id="{A204C78B-AD25-4D85-AE67-0A4A678161AA}" type="slidenum">
              <a:rPr lang="zh-CN" altLang="en-US" smtClean="0"/>
              <a:pPr/>
              <a:t>‹#›</a:t>
            </a:fld>
            <a:endParaRPr lang="zh-CN" altLang="en-US"/>
          </a:p>
        </p:txBody>
      </p:sp>
    </p:spTree>
    <p:extLst>
      <p:ext uri="{BB962C8B-B14F-4D97-AF65-F5344CB8AC3E}">
        <p14:creationId xmlns:p14="http://schemas.microsoft.com/office/powerpoint/2010/main" val="8579308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1" y="171450"/>
            <a:ext cx="2741613" cy="3657600"/>
          </a:xfrm>
          <a:prstGeom prst="rect">
            <a:avLst/>
          </a:prstGeom>
        </p:spPr>
        <p:txBody>
          <a:bodyPr vert="eaVert" lIns="68571" tIns="34285" rIns="68571" bIns="34285"/>
          <a:lstStyle/>
          <a:p>
            <a:r>
              <a:rPr lang="zh-CN" altLang="en-US"/>
              <a:t>单击此处编辑母版标题样式</a:t>
            </a:r>
          </a:p>
        </p:txBody>
      </p:sp>
      <p:sp>
        <p:nvSpPr>
          <p:cNvPr id="3" name="竖排文字占位符 2"/>
          <p:cNvSpPr>
            <a:spLocks noGrp="1"/>
          </p:cNvSpPr>
          <p:nvPr>
            <p:ph type="body" orient="vert" idx="1"/>
          </p:nvPr>
        </p:nvSpPr>
        <p:spPr>
          <a:xfrm>
            <a:off x="609600" y="171450"/>
            <a:ext cx="8077200" cy="3657600"/>
          </a:xfrm>
          <a:prstGeom prst="rect">
            <a:avLst/>
          </a:prstGeom>
        </p:spPr>
        <p:txBody>
          <a:bodyPr vert="eaVert" lIns="68571" tIns="34285" rIns="68571" bIns="34285"/>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457200" y="4767263"/>
            <a:ext cx="2133600" cy="273844"/>
          </a:xfrm>
          <a:prstGeom prst="rect">
            <a:avLst/>
          </a:prstGeom>
        </p:spPr>
        <p:txBody>
          <a:bodyPr lIns="68571" tIns="34285" rIns="68571" bIns="34285"/>
          <a:lstStyle/>
          <a:p>
            <a:fld id="{BB45B3D8-C95D-488F-8C4F-310F092326A0}" type="datetimeFigureOut">
              <a:rPr lang="zh-CN" altLang="en-US" smtClean="0"/>
              <a:pPr/>
              <a:t>2023/4/17</a:t>
            </a:fld>
            <a:endParaRPr lang="zh-CN" altLang="en-US"/>
          </a:p>
        </p:txBody>
      </p:sp>
      <p:sp>
        <p:nvSpPr>
          <p:cNvPr id="5" name="页脚占位符 4"/>
          <p:cNvSpPr>
            <a:spLocks noGrp="1"/>
          </p:cNvSpPr>
          <p:nvPr>
            <p:ph type="ftr" sz="quarter" idx="11"/>
          </p:nvPr>
        </p:nvSpPr>
        <p:spPr>
          <a:xfrm>
            <a:off x="3124201" y="4767263"/>
            <a:ext cx="2895600" cy="273844"/>
          </a:xfrm>
          <a:prstGeom prst="rect">
            <a:avLst/>
          </a:prstGeom>
        </p:spPr>
        <p:txBody>
          <a:bodyPr lIns="68571" tIns="34285" rIns="68571" bIns="34285"/>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lIns="68571" tIns="34285" rIns="68571" bIns="34285"/>
          <a:lstStyle/>
          <a:p>
            <a:fld id="{A204C78B-AD25-4D85-AE67-0A4A678161AA}" type="slidenum">
              <a:rPr lang="zh-CN" altLang="en-US" smtClean="0"/>
              <a:pPr/>
              <a:t>‹#›</a:t>
            </a:fld>
            <a:endParaRPr lang="zh-CN" altLang="en-US"/>
          </a:p>
        </p:txBody>
      </p:sp>
    </p:spTree>
    <p:extLst>
      <p:ext uri="{BB962C8B-B14F-4D97-AF65-F5344CB8AC3E}">
        <p14:creationId xmlns:p14="http://schemas.microsoft.com/office/powerpoint/2010/main" val="38794636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66951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408905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86811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52988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51813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96406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44841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26063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4" name="图片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4005"/>
            <a:ext cx="9144000" cy="5143500"/>
          </a:xfrm>
          <a:prstGeom prst="rect">
            <a:avLst/>
          </a:prstGeom>
        </p:spPr>
      </p:pic>
      <p:pic>
        <p:nvPicPr>
          <p:cNvPr id="10" name="图片 9"/>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01" y="4038729"/>
            <a:ext cx="9225401" cy="1112735"/>
          </a:xfrm>
          <a:prstGeom prst="rect">
            <a:avLst/>
          </a:prstGeom>
        </p:spPr>
      </p:pic>
      <p:pic>
        <p:nvPicPr>
          <p:cNvPr id="11" name="图片 1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17663" y="-6900"/>
            <a:ext cx="3526337" cy="2146702"/>
          </a:xfrm>
          <a:prstGeom prst="rect">
            <a:avLst/>
          </a:prstGeom>
        </p:spPr>
      </p:pic>
      <p:pic>
        <p:nvPicPr>
          <p:cNvPr id="13" name="图片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655386" y="2914283"/>
            <a:ext cx="1488615" cy="2116752"/>
          </a:xfrm>
          <a:prstGeom prst="rect">
            <a:avLst/>
          </a:prstGeom>
        </p:spPr>
      </p:pic>
    </p:spTree>
    <p:extLst>
      <p:ext uri="{BB962C8B-B14F-4D97-AF65-F5344CB8AC3E}">
        <p14:creationId xmlns:p14="http://schemas.microsoft.com/office/powerpoint/2010/main" val="4262452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772783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11910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1516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4" y="3305176"/>
            <a:ext cx="7772400" cy="1021557"/>
          </a:xfrm>
          <a:prstGeom prst="rect">
            <a:avLst/>
          </a:prstGeom>
        </p:spPr>
        <p:txBody>
          <a:bodyPr lIns="68571" tIns="34285" rIns="68571" bIns="34285" anchor="t"/>
          <a:lstStyle>
            <a:lvl1pPr algn="l">
              <a:defRPr sz="3000" b="1" cap="all"/>
            </a:lvl1pPr>
          </a:lstStyle>
          <a:p>
            <a:r>
              <a:rPr lang="zh-CN" altLang="en-US"/>
              <a:t>单击此处编辑母版标题样式</a:t>
            </a:r>
          </a:p>
        </p:txBody>
      </p:sp>
      <p:sp>
        <p:nvSpPr>
          <p:cNvPr id="3" name="文本占位符 2"/>
          <p:cNvSpPr>
            <a:spLocks noGrp="1"/>
          </p:cNvSpPr>
          <p:nvPr>
            <p:ph type="body" idx="1"/>
          </p:nvPr>
        </p:nvSpPr>
        <p:spPr>
          <a:xfrm>
            <a:off x="722314" y="2180035"/>
            <a:ext cx="7772400" cy="1125141"/>
          </a:xfrm>
          <a:prstGeom prst="rect">
            <a:avLst/>
          </a:prstGeom>
        </p:spPr>
        <p:txBody>
          <a:bodyPr lIns="68571" tIns="34285" rIns="68571" bIns="34285"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457200" y="4767263"/>
            <a:ext cx="2133600" cy="273844"/>
          </a:xfrm>
          <a:prstGeom prst="rect">
            <a:avLst/>
          </a:prstGeom>
        </p:spPr>
        <p:txBody>
          <a:bodyPr lIns="68571" tIns="34285" rIns="68571" bIns="34285"/>
          <a:lstStyle/>
          <a:p>
            <a:fld id="{BB45B3D8-C95D-488F-8C4F-310F092326A0}" type="datetimeFigureOut">
              <a:rPr lang="zh-CN" altLang="en-US" smtClean="0"/>
              <a:pPr/>
              <a:t>2023/4/17</a:t>
            </a:fld>
            <a:endParaRPr lang="zh-CN" altLang="en-US"/>
          </a:p>
        </p:txBody>
      </p:sp>
      <p:sp>
        <p:nvSpPr>
          <p:cNvPr id="5" name="页脚占位符 4"/>
          <p:cNvSpPr>
            <a:spLocks noGrp="1"/>
          </p:cNvSpPr>
          <p:nvPr>
            <p:ph type="ftr" sz="quarter" idx="11"/>
          </p:nvPr>
        </p:nvSpPr>
        <p:spPr>
          <a:xfrm>
            <a:off x="3124201" y="4767263"/>
            <a:ext cx="2895600" cy="273844"/>
          </a:xfrm>
          <a:prstGeom prst="rect">
            <a:avLst/>
          </a:prstGeom>
        </p:spPr>
        <p:txBody>
          <a:bodyPr lIns="68571" tIns="34285" rIns="68571" bIns="34285"/>
          <a:lstStyle/>
          <a:p>
            <a:endParaRPr lang="zh-CN" altLang="en-US"/>
          </a:p>
        </p:txBody>
      </p:sp>
      <p:sp>
        <p:nvSpPr>
          <p:cNvPr id="6" name="灯片编号占位符 5"/>
          <p:cNvSpPr>
            <a:spLocks noGrp="1"/>
          </p:cNvSpPr>
          <p:nvPr>
            <p:ph type="sldNum" sz="quarter" idx="12"/>
          </p:nvPr>
        </p:nvSpPr>
        <p:spPr>
          <a:xfrm>
            <a:off x="6553200" y="4767263"/>
            <a:ext cx="2133600" cy="273844"/>
          </a:xfrm>
          <a:prstGeom prst="rect">
            <a:avLst/>
          </a:prstGeom>
        </p:spPr>
        <p:txBody>
          <a:bodyPr lIns="68571" tIns="34285" rIns="68571" bIns="34285"/>
          <a:lstStyle/>
          <a:p>
            <a:fld id="{A204C78B-AD25-4D85-AE67-0A4A678161AA}" type="slidenum">
              <a:rPr lang="zh-CN" altLang="en-US" smtClean="0"/>
              <a:pPr/>
              <a:t>‹#›</a:t>
            </a:fld>
            <a:endParaRPr lang="zh-CN" altLang="en-US"/>
          </a:p>
        </p:txBody>
      </p:sp>
    </p:spTree>
    <p:extLst>
      <p:ext uri="{BB962C8B-B14F-4D97-AF65-F5344CB8AC3E}">
        <p14:creationId xmlns:p14="http://schemas.microsoft.com/office/powerpoint/2010/main" val="2535960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lIns="68571" tIns="34285" rIns="68571" bIns="34285"/>
          <a:lstStyle/>
          <a:p>
            <a:r>
              <a:rPr lang="zh-CN" altLang="en-US"/>
              <a:t>单击此处编辑母版标题样式</a:t>
            </a:r>
          </a:p>
        </p:txBody>
      </p:sp>
      <p:sp>
        <p:nvSpPr>
          <p:cNvPr id="3" name="内容占位符 2"/>
          <p:cNvSpPr>
            <a:spLocks noGrp="1"/>
          </p:cNvSpPr>
          <p:nvPr>
            <p:ph sz="half" idx="1"/>
          </p:nvPr>
        </p:nvSpPr>
        <p:spPr>
          <a:xfrm>
            <a:off x="609602" y="1000125"/>
            <a:ext cx="5408613" cy="2828925"/>
          </a:xfrm>
          <a:prstGeom prst="rect">
            <a:avLst/>
          </a:prstGeom>
        </p:spPr>
        <p:txBody>
          <a:bodyPr lIns="68571" tIns="34285" rIns="68571" bIns="34285"/>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0614" y="1000125"/>
            <a:ext cx="5410200" cy="2828925"/>
          </a:xfrm>
          <a:prstGeom prst="rect">
            <a:avLst/>
          </a:prstGeom>
        </p:spPr>
        <p:txBody>
          <a:bodyPr lIns="68571" tIns="34285" rIns="68571" bIns="34285"/>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4767263"/>
            <a:ext cx="2133600" cy="273844"/>
          </a:xfrm>
          <a:prstGeom prst="rect">
            <a:avLst/>
          </a:prstGeom>
        </p:spPr>
        <p:txBody>
          <a:bodyPr lIns="68571" tIns="34285" rIns="68571" bIns="34285"/>
          <a:lstStyle/>
          <a:p>
            <a:fld id="{BB45B3D8-C95D-488F-8C4F-310F092326A0}" type="datetimeFigureOut">
              <a:rPr lang="zh-CN" altLang="en-US" smtClean="0"/>
              <a:pPr/>
              <a:t>2023/4/17</a:t>
            </a:fld>
            <a:endParaRPr lang="zh-CN" altLang="en-US"/>
          </a:p>
        </p:txBody>
      </p:sp>
      <p:sp>
        <p:nvSpPr>
          <p:cNvPr id="6" name="页脚占位符 5"/>
          <p:cNvSpPr>
            <a:spLocks noGrp="1"/>
          </p:cNvSpPr>
          <p:nvPr>
            <p:ph type="ftr" sz="quarter" idx="11"/>
          </p:nvPr>
        </p:nvSpPr>
        <p:spPr>
          <a:xfrm>
            <a:off x="3124201" y="4767263"/>
            <a:ext cx="2895600" cy="273844"/>
          </a:xfrm>
          <a:prstGeom prst="rect">
            <a:avLst/>
          </a:prstGeom>
        </p:spPr>
        <p:txBody>
          <a:bodyPr lIns="68571" tIns="34285" rIns="68571" bIns="34285"/>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lIns="68571" tIns="34285" rIns="68571" bIns="34285"/>
          <a:lstStyle/>
          <a:p>
            <a:fld id="{A204C78B-AD25-4D85-AE67-0A4A678161AA}" type="slidenum">
              <a:rPr lang="zh-CN" altLang="en-US" smtClean="0"/>
              <a:pPr/>
              <a:t>‹#›</a:t>
            </a:fld>
            <a:endParaRPr lang="zh-CN" altLang="en-US"/>
          </a:p>
        </p:txBody>
      </p:sp>
    </p:spTree>
    <p:extLst>
      <p:ext uri="{BB962C8B-B14F-4D97-AF65-F5344CB8AC3E}">
        <p14:creationId xmlns:p14="http://schemas.microsoft.com/office/powerpoint/2010/main" val="9675831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lIns="68571" tIns="34285" rIns="68571" bIns="34285"/>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1"/>
          </a:xfrm>
          <a:prstGeom prst="rect">
            <a:avLst/>
          </a:prstGeom>
        </p:spPr>
        <p:txBody>
          <a:bodyPr lIns="68571" tIns="34285" rIns="68571" bIns="34285"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内容占位符 3"/>
          <p:cNvSpPr>
            <a:spLocks noGrp="1"/>
          </p:cNvSpPr>
          <p:nvPr>
            <p:ph sz="half" idx="2"/>
          </p:nvPr>
        </p:nvSpPr>
        <p:spPr>
          <a:xfrm>
            <a:off x="457200" y="1631157"/>
            <a:ext cx="4040188" cy="2963466"/>
          </a:xfrm>
          <a:prstGeom prst="rect">
            <a:avLst/>
          </a:prstGeom>
        </p:spPr>
        <p:txBody>
          <a:bodyPr lIns="68571" tIns="34285" rIns="68571" bIns="34285"/>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1335"/>
            <a:ext cx="4041775" cy="479821"/>
          </a:xfrm>
          <a:prstGeom prst="rect">
            <a:avLst/>
          </a:prstGeom>
        </p:spPr>
        <p:txBody>
          <a:bodyPr lIns="68571" tIns="34285" rIns="68571" bIns="34285"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内容占位符 5"/>
          <p:cNvSpPr>
            <a:spLocks noGrp="1"/>
          </p:cNvSpPr>
          <p:nvPr>
            <p:ph sz="quarter" idx="4"/>
          </p:nvPr>
        </p:nvSpPr>
        <p:spPr>
          <a:xfrm>
            <a:off x="4645025" y="1631157"/>
            <a:ext cx="4041775" cy="2963466"/>
          </a:xfrm>
          <a:prstGeom prst="rect">
            <a:avLst/>
          </a:prstGeom>
        </p:spPr>
        <p:txBody>
          <a:bodyPr lIns="68571" tIns="34285" rIns="68571" bIns="34285"/>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457200" y="4767263"/>
            <a:ext cx="2133600" cy="273844"/>
          </a:xfrm>
          <a:prstGeom prst="rect">
            <a:avLst/>
          </a:prstGeom>
        </p:spPr>
        <p:txBody>
          <a:bodyPr lIns="68571" tIns="34285" rIns="68571" bIns="34285"/>
          <a:lstStyle/>
          <a:p>
            <a:fld id="{BB45B3D8-C95D-488F-8C4F-310F092326A0}" type="datetimeFigureOut">
              <a:rPr lang="zh-CN" altLang="en-US" smtClean="0"/>
              <a:pPr/>
              <a:t>2023/4/17</a:t>
            </a:fld>
            <a:endParaRPr lang="zh-CN" altLang="en-US"/>
          </a:p>
        </p:txBody>
      </p:sp>
      <p:sp>
        <p:nvSpPr>
          <p:cNvPr id="8" name="页脚占位符 7"/>
          <p:cNvSpPr>
            <a:spLocks noGrp="1"/>
          </p:cNvSpPr>
          <p:nvPr>
            <p:ph type="ftr" sz="quarter" idx="11"/>
          </p:nvPr>
        </p:nvSpPr>
        <p:spPr>
          <a:xfrm>
            <a:off x="3124201" y="4767263"/>
            <a:ext cx="2895600" cy="273844"/>
          </a:xfrm>
          <a:prstGeom prst="rect">
            <a:avLst/>
          </a:prstGeom>
        </p:spPr>
        <p:txBody>
          <a:bodyPr lIns="68571" tIns="34285" rIns="68571" bIns="34285"/>
          <a:lstStyle/>
          <a:p>
            <a:endParaRPr lang="zh-CN" altLang="en-US"/>
          </a:p>
        </p:txBody>
      </p:sp>
      <p:sp>
        <p:nvSpPr>
          <p:cNvPr id="9" name="灯片编号占位符 8"/>
          <p:cNvSpPr>
            <a:spLocks noGrp="1"/>
          </p:cNvSpPr>
          <p:nvPr>
            <p:ph type="sldNum" sz="quarter" idx="12"/>
          </p:nvPr>
        </p:nvSpPr>
        <p:spPr>
          <a:xfrm>
            <a:off x="6553200" y="4767263"/>
            <a:ext cx="2133600" cy="273844"/>
          </a:xfrm>
          <a:prstGeom prst="rect">
            <a:avLst/>
          </a:prstGeom>
        </p:spPr>
        <p:txBody>
          <a:bodyPr lIns="68571" tIns="34285" rIns="68571" bIns="34285"/>
          <a:lstStyle/>
          <a:p>
            <a:fld id="{A204C78B-AD25-4D85-AE67-0A4A678161AA}" type="slidenum">
              <a:rPr lang="zh-CN" altLang="en-US" smtClean="0"/>
              <a:pPr/>
              <a:t>‹#›</a:t>
            </a:fld>
            <a:endParaRPr lang="zh-CN" altLang="en-US"/>
          </a:p>
        </p:txBody>
      </p:sp>
    </p:spTree>
    <p:extLst>
      <p:ext uri="{BB962C8B-B14F-4D97-AF65-F5344CB8AC3E}">
        <p14:creationId xmlns:p14="http://schemas.microsoft.com/office/powerpoint/2010/main" val="37304762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lIns="68571" tIns="34285" rIns="68571" bIns="34285"/>
          <a:lstStyle/>
          <a:p>
            <a:r>
              <a:rPr lang="zh-CN" altLang="en-US"/>
              <a:t>单击此处编辑母版标题样式</a:t>
            </a:r>
          </a:p>
        </p:txBody>
      </p:sp>
      <p:sp>
        <p:nvSpPr>
          <p:cNvPr id="3" name="日期占位符 2"/>
          <p:cNvSpPr>
            <a:spLocks noGrp="1"/>
          </p:cNvSpPr>
          <p:nvPr>
            <p:ph type="dt" sz="half" idx="10"/>
          </p:nvPr>
        </p:nvSpPr>
        <p:spPr>
          <a:xfrm>
            <a:off x="457200" y="4767263"/>
            <a:ext cx="2133600" cy="273844"/>
          </a:xfrm>
          <a:prstGeom prst="rect">
            <a:avLst/>
          </a:prstGeom>
        </p:spPr>
        <p:txBody>
          <a:bodyPr lIns="68571" tIns="34285" rIns="68571" bIns="34285"/>
          <a:lstStyle/>
          <a:p>
            <a:fld id="{BB45B3D8-C95D-488F-8C4F-310F092326A0}" type="datetimeFigureOut">
              <a:rPr lang="zh-CN" altLang="en-US" smtClean="0"/>
              <a:pPr/>
              <a:t>2023/4/17</a:t>
            </a:fld>
            <a:endParaRPr lang="zh-CN" altLang="en-US"/>
          </a:p>
        </p:txBody>
      </p:sp>
      <p:sp>
        <p:nvSpPr>
          <p:cNvPr id="4" name="页脚占位符 3"/>
          <p:cNvSpPr>
            <a:spLocks noGrp="1"/>
          </p:cNvSpPr>
          <p:nvPr>
            <p:ph type="ftr" sz="quarter" idx="11"/>
          </p:nvPr>
        </p:nvSpPr>
        <p:spPr>
          <a:xfrm>
            <a:off x="3124201" y="4767263"/>
            <a:ext cx="2895600" cy="273844"/>
          </a:xfrm>
          <a:prstGeom prst="rect">
            <a:avLst/>
          </a:prstGeom>
        </p:spPr>
        <p:txBody>
          <a:bodyPr lIns="68571" tIns="34285" rIns="68571" bIns="34285"/>
          <a:lstStyle/>
          <a:p>
            <a:endParaRPr lang="zh-CN" altLang="en-US"/>
          </a:p>
        </p:txBody>
      </p:sp>
      <p:sp>
        <p:nvSpPr>
          <p:cNvPr id="5" name="灯片编号占位符 4"/>
          <p:cNvSpPr>
            <a:spLocks noGrp="1"/>
          </p:cNvSpPr>
          <p:nvPr>
            <p:ph type="sldNum" sz="quarter" idx="12"/>
          </p:nvPr>
        </p:nvSpPr>
        <p:spPr>
          <a:xfrm>
            <a:off x="6553200" y="4767263"/>
            <a:ext cx="2133600" cy="273844"/>
          </a:xfrm>
          <a:prstGeom prst="rect">
            <a:avLst/>
          </a:prstGeom>
        </p:spPr>
        <p:txBody>
          <a:bodyPr lIns="68571" tIns="34285" rIns="68571" bIns="34285"/>
          <a:lstStyle/>
          <a:p>
            <a:fld id="{A204C78B-AD25-4D85-AE67-0A4A678161AA}" type="slidenum">
              <a:rPr lang="zh-CN" altLang="en-US" smtClean="0"/>
              <a:pPr/>
              <a:t>‹#›</a:t>
            </a:fld>
            <a:endParaRPr lang="zh-CN" altLang="en-US"/>
          </a:p>
        </p:txBody>
      </p:sp>
    </p:spTree>
    <p:extLst>
      <p:ext uri="{BB962C8B-B14F-4D97-AF65-F5344CB8AC3E}">
        <p14:creationId xmlns:p14="http://schemas.microsoft.com/office/powerpoint/2010/main" val="24941543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email">
            <a:extLst>
              <a:ext uri="{BEBA8EAE-BF5A-486C-A8C5-ECC9F3942E4B}">
                <a14:imgProps xmlns:a14="http://schemas.microsoft.com/office/drawing/2010/main">
                  <a14:imgLayer>
                    <a14:imgEffect>
                      <a14:artisticBlur/>
                    </a14:imgEffect>
                    <a14:imgEffect>
                      <a14:brightnessContrast contrast="40000"/>
                    </a14:imgEffect>
                  </a14:imgLayer>
                </a14:imgProps>
              </a:ext>
              <a:ext uri="{28A0092B-C50C-407E-A947-70E740481C1C}">
                <a14:useLocalDpi xmlns:a14="http://schemas.microsoft.com/office/drawing/2010/main"/>
              </a:ext>
            </a:extLst>
          </a:blip>
          <a:stretch>
            <a:fillRect/>
          </a:stretch>
        </p:blipFill>
        <p:spPr>
          <a:xfrm>
            <a:off x="0" y="-14005"/>
            <a:ext cx="9144000" cy="5143500"/>
          </a:xfrm>
          <a:prstGeom prst="rect">
            <a:avLst/>
          </a:prstGeom>
        </p:spPr>
      </p:pic>
      <p:pic>
        <p:nvPicPr>
          <p:cNvPr id="5" name="图片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1401" y="4038729"/>
            <a:ext cx="9225401" cy="1112735"/>
          </a:xfrm>
          <a:prstGeom prst="rect">
            <a:avLst/>
          </a:prstGeom>
        </p:spPr>
      </p:pic>
    </p:spTree>
    <p:extLst>
      <p:ext uri="{BB962C8B-B14F-4D97-AF65-F5344CB8AC3E}">
        <p14:creationId xmlns:p14="http://schemas.microsoft.com/office/powerpoint/2010/main" val="25622397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9"/>
            <a:ext cx="3008313" cy="871537"/>
          </a:xfrm>
          <a:prstGeom prst="rect">
            <a:avLst/>
          </a:prstGeom>
        </p:spPr>
        <p:txBody>
          <a:bodyPr lIns="68571" tIns="34285" rIns="68571" bIns="34285" anchor="b"/>
          <a:lstStyle>
            <a:lvl1pPr algn="l">
              <a:defRPr sz="1500" b="1"/>
            </a:lvl1pPr>
          </a:lstStyle>
          <a:p>
            <a:r>
              <a:rPr lang="zh-CN" altLang="en-US"/>
              <a:t>单击此处编辑母版标题样式</a:t>
            </a:r>
          </a:p>
        </p:txBody>
      </p:sp>
      <p:sp>
        <p:nvSpPr>
          <p:cNvPr id="3" name="内容占位符 2"/>
          <p:cNvSpPr>
            <a:spLocks noGrp="1"/>
          </p:cNvSpPr>
          <p:nvPr>
            <p:ph idx="1"/>
          </p:nvPr>
        </p:nvSpPr>
        <p:spPr>
          <a:xfrm>
            <a:off x="3575051" y="204788"/>
            <a:ext cx="5111750" cy="4389835"/>
          </a:xfrm>
          <a:prstGeom prst="rect">
            <a:avLst/>
          </a:prstGeom>
        </p:spPr>
        <p:txBody>
          <a:bodyPr lIns="68571" tIns="34285" rIns="68571" bIns="34285"/>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6"/>
            <a:ext cx="3008313" cy="3518297"/>
          </a:xfrm>
          <a:prstGeom prst="rect">
            <a:avLst/>
          </a:prstGeom>
        </p:spPr>
        <p:txBody>
          <a:bodyPr lIns="68571" tIns="34285" rIns="68571" bIns="34285"/>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68571" tIns="34285" rIns="68571" bIns="34285"/>
          <a:lstStyle/>
          <a:p>
            <a:fld id="{BB45B3D8-C95D-488F-8C4F-310F092326A0}" type="datetimeFigureOut">
              <a:rPr lang="zh-CN" altLang="en-US" smtClean="0"/>
              <a:pPr/>
              <a:t>2023/4/17</a:t>
            </a:fld>
            <a:endParaRPr lang="zh-CN" altLang="en-US"/>
          </a:p>
        </p:txBody>
      </p:sp>
      <p:sp>
        <p:nvSpPr>
          <p:cNvPr id="6" name="页脚占位符 5"/>
          <p:cNvSpPr>
            <a:spLocks noGrp="1"/>
          </p:cNvSpPr>
          <p:nvPr>
            <p:ph type="ftr" sz="quarter" idx="11"/>
          </p:nvPr>
        </p:nvSpPr>
        <p:spPr>
          <a:xfrm>
            <a:off x="3124201" y="4767263"/>
            <a:ext cx="2895600" cy="273844"/>
          </a:xfrm>
          <a:prstGeom prst="rect">
            <a:avLst/>
          </a:prstGeom>
        </p:spPr>
        <p:txBody>
          <a:bodyPr lIns="68571" tIns="34285" rIns="68571" bIns="34285"/>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lIns="68571" tIns="34285" rIns="68571" bIns="34285"/>
          <a:lstStyle/>
          <a:p>
            <a:fld id="{A204C78B-AD25-4D85-AE67-0A4A678161AA}" type="slidenum">
              <a:rPr lang="zh-CN" altLang="en-US" smtClean="0"/>
              <a:pPr/>
              <a:t>‹#›</a:t>
            </a:fld>
            <a:endParaRPr lang="zh-CN" altLang="en-US"/>
          </a:p>
        </p:txBody>
      </p:sp>
    </p:spTree>
    <p:extLst>
      <p:ext uri="{BB962C8B-B14F-4D97-AF65-F5344CB8AC3E}">
        <p14:creationId xmlns:p14="http://schemas.microsoft.com/office/powerpoint/2010/main" val="707658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lIns="68571" tIns="34285" rIns="68571" bIns="34285" anchor="b"/>
          <a:lstStyle>
            <a:lvl1pPr algn="l">
              <a:defRPr sz="1500" b="1"/>
            </a:lvl1pPr>
          </a:lstStyle>
          <a:p>
            <a:r>
              <a:rPr lang="zh-CN" altLang="en-US"/>
              <a:t>单击此处编辑母版标题样式</a:t>
            </a:r>
          </a:p>
        </p:txBody>
      </p:sp>
      <p:sp>
        <p:nvSpPr>
          <p:cNvPr id="3" name="图片占位符 2"/>
          <p:cNvSpPr>
            <a:spLocks noGrp="1"/>
          </p:cNvSpPr>
          <p:nvPr>
            <p:ph type="pic" idx="1"/>
          </p:nvPr>
        </p:nvSpPr>
        <p:spPr>
          <a:xfrm>
            <a:off x="1792288" y="459582"/>
            <a:ext cx="5486400" cy="3086100"/>
          </a:xfrm>
          <a:prstGeom prst="rect">
            <a:avLst/>
          </a:prstGeom>
        </p:spPr>
        <p:txBody>
          <a:bodyPr lIns="68571" tIns="34285" rIns="68571" bIns="34285"/>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4"/>
            <a:ext cx="5486400" cy="603646"/>
          </a:xfrm>
          <a:prstGeom prst="rect">
            <a:avLst/>
          </a:prstGeom>
        </p:spPr>
        <p:txBody>
          <a:bodyPr lIns="68571" tIns="34285" rIns="68571" bIns="34285"/>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a:t>单击此处编辑母版文本样式</a:t>
            </a:r>
          </a:p>
        </p:txBody>
      </p:sp>
      <p:sp>
        <p:nvSpPr>
          <p:cNvPr id="5" name="日期占位符 4"/>
          <p:cNvSpPr>
            <a:spLocks noGrp="1"/>
          </p:cNvSpPr>
          <p:nvPr>
            <p:ph type="dt" sz="half" idx="10"/>
          </p:nvPr>
        </p:nvSpPr>
        <p:spPr>
          <a:xfrm>
            <a:off x="457200" y="4767263"/>
            <a:ext cx="2133600" cy="273844"/>
          </a:xfrm>
          <a:prstGeom prst="rect">
            <a:avLst/>
          </a:prstGeom>
        </p:spPr>
        <p:txBody>
          <a:bodyPr lIns="68571" tIns="34285" rIns="68571" bIns="34285"/>
          <a:lstStyle/>
          <a:p>
            <a:fld id="{BB45B3D8-C95D-488F-8C4F-310F092326A0}" type="datetimeFigureOut">
              <a:rPr lang="zh-CN" altLang="en-US" smtClean="0"/>
              <a:pPr/>
              <a:t>2023/4/17</a:t>
            </a:fld>
            <a:endParaRPr lang="zh-CN" altLang="en-US"/>
          </a:p>
        </p:txBody>
      </p:sp>
      <p:sp>
        <p:nvSpPr>
          <p:cNvPr id="6" name="页脚占位符 5"/>
          <p:cNvSpPr>
            <a:spLocks noGrp="1"/>
          </p:cNvSpPr>
          <p:nvPr>
            <p:ph type="ftr" sz="quarter" idx="11"/>
          </p:nvPr>
        </p:nvSpPr>
        <p:spPr>
          <a:xfrm>
            <a:off x="3124201" y="4767263"/>
            <a:ext cx="2895600" cy="273844"/>
          </a:xfrm>
          <a:prstGeom prst="rect">
            <a:avLst/>
          </a:prstGeom>
        </p:spPr>
        <p:txBody>
          <a:bodyPr lIns="68571" tIns="34285" rIns="68571" bIns="34285"/>
          <a:lstStyle/>
          <a:p>
            <a:endParaRPr lang="zh-CN" altLang="en-US"/>
          </a:p>
        </p:txBody>
      </p:sp>
      <p:sp>
        <p:nvSpPr>
          <p:cNvPr id="7" name="灯片编号占位符 6"/>
          <p:cNvSpPr>
            <a:spLocks noGrp="1"/>
          </p:cNvSpPr>
          <p:nvPr>
            <p:ph type="sldNum" sz="quarter" idx="12"/>
          </p:nvPr>
        </p:nvSpPr>
        <p:spPr>
          <a:xfrm>
            <a:off x="6553200" y="4767263"/>
            <a:ext cx="2133600" cy="273844"/>
          </a:xfrm>
          <a:prstGeom prst="rect">
            <a:avLst/>
          </a:prstGeom>
        </p:spPr>
        <p:txBody>
          <a:bodyPr lIns="68571" tIns="34285" rIns="68571" bIns="34285"/>
          <a:lstStyle/>
          <a:p>
            <a:fld id="{A204C78B-AD25-4D85-AE67-0A4A678161AA}" type="slidenum">
              <a:rPr lang="zh-CN" altLang="en-US" smtClean="0"/>
              <a:pPr/>
              <a:t>‹#›</a:t>
            </a:fld>
            <a:endParaRPr lang="zh-CN" altLang="en-US"/>
          </a:p>
        </p:txBody>
      </p:sp>
    </p:spTree>
    <p:extLst>
      <p:ext uri="{BB962C8B-B14F-4D97-AF65-F5344CB8AC3E}">
        <p14:creationId xmlns:p14="http://schemas.microsoft.com/office/powerpoint/2010/main" val="135323801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1">
                <a:tint val="80000"/>
                <a:satMod val="300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02682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pPr/>
              <a:t>2023/4/17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36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p:nvPr/>
        </p:nvSpPr>
        <p:spPr>
          <a:xfrm>
            <a:off x="2321215" y="843959"/>
            <a:ext cx="5043541" cy="992349"/>
          </a:xfrm>
          <a:prstGeom prst="rect">
            <a:avLst/>
          </a:prstGeom>
          <a:noFill/>
        </p:spPr>
        <p:txBody>
          <a:bodyPr wrap="square" lIns="68571" tIns="34285" rIns="68571" bIns="34285" rtlCol="0">
            <a:spAutoFit/>
          </a:bodyPr>
          <a:lstStyle/>
          <a:p>
            <a:r>
              <a:rPr lang="zh-CN" altLang="en-US" sz="6000" b="1" dirty="0">
                <a:ln w="9525">
                  <a:solidFill>
                    <a:schemeClr val="bg1"/>
                  </a:solidFill>
                  <a:prstDash val="solid"/>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atin typeface="微软雅黑"/>
                <a:ea typeface="微软雅黑"/>
                <a:sym typeface="微软雅黑"/>
              </a:rPr>
              <a:t>保护环境</a:t>
            </a:r>
          </a:p>
        </p:txBody>
      </p:sp>
      <p:sp>
        <p:nvSpPr>
          <p:cNvPr id="7" name="TextBox 4"/>
          <p:cNvSpPr txBox="1"/>
          <p:nvPr/>
        </p:nvSpPr>
        <p:spPr>
          <a:xfrm>
            <a:off x="5112130" y="1977822"/>
            <a:ext cx="3231112" cy="992349"/>
          </a:xfrm>
          <a:prstGeom prst="rect">
            <a:avLst/>
          </a:prstGeom>
          <a:noFill/>
        </p:spPr>
        <p:txBody>
          <a:bodyPr wrap="none" lIns="68571" tIns="34285" rIns="68571" bIns="34285" rtlCol="0">
            <a:spAutoFit/>
          </a:bodyPr>
          <a:lstStyle/>
          <a:p>
            <a:r>
              <a:rPr lang="zh-CN" altLang="en-US" sz="6000" b="1">
                <a:ln w="9525">
                  <a:solidFill>
                    <a:schemeClr val="bg1"/>
                  </a:solidFill>
                  <a:prstDash val="solid"/>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atin typeface="微软雅黑"/>
                <a:ea typeface="微软雅黑"/>
                <a:sym typeface="微软雅黑"/>
              </a:rPr>
              <a:t>共享文明</a:t>
            </a:r>
            <a:endParaRPr lang="zh-CN" altLang="en-US" sz="6000" b="1" dirty="0">
              <a:ln w="9525">
                <a:solidFill>
                  <a:schemeClr val="bg1"/>
                </a:solidFill>
                <a:prstDash val="solid"/>
              </a:ln>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lin ang="2700000" scaled="1"/>
                <a:tileRect/>
              </a:gradFill>
              <a:latin typeface="微软雅黑"/>
              <a:ea typeface="微软雅黑"/>
              <a:sym typeface="微软雅黑"/>
            </a:endParaRPr>
          </a:p>
        </p:txBody>
      </p:sp>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3387" y="681978"/>
            <a:ext cx="575656" cy="495683"/>
          </a:xfrm>
          <a:prstGeom prst="rect">
            <a:avLst/>
          </a:prstGeom>
        </p:spPr>
      </p:pic>
      <p:pic>
        <p:nvPicPr>
          <p:cNvPr id="9"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7143528" flipH="1">
            <a:off x="4824407" y="2094483"/>
            <a:ext cx="575448" cy="495863"/>
          </a:xfrm>
          <a:prstGeom prst="rect">
            <a:avLst/>
          </a:prstGeom>
        </p:spPr>
      </p:pic>
    </p:spTree>
    <p:extLst>
      <p:ext uri="{BB962C8B-B14F-4D97-AF65-F5344CB8AC3E}">
        <p14:creationId xmlns:p14="http://schemas.microsoft.com/office/powerpoint/2010/main" val="304834092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par>
                                <p:cTn id="18" presetID="61" presetClass="path" presetSubtype="0" accel="50000" decel="50000" fill="hold" nodeType="withEffect">
                                  <p:stCondLst>
                                    <p:cond delay="1000"/>
                                  </p:stCondLst>
                                  <p:childTnLst>
                                    <p:animMotion origin="layout" path="M 9.10275E-7 4.80213E-6 C -0.00794 0.0081 -0.01706 0.01596 -0.02097 0.02592 C -0.025 0.03702 -0.02696 0.04998 -0.02904 0.06294 C -0.03099 0.0759 -0.02904 0.08701 -0.02696 0.09905 C -0.025 0.10992 -0.02201 0.12196 -0.01498 0.13191 C -0.00899 0.14209 0.00104 0.14996 0.01198 0.15598 C 0.02201 0.16199 0.03399 0.16593 0.04597 0.16801 C 0.05795 0.17009 0.07006 0.17009 0.081 0.16801 C 0.09298 0.16593 0.10405 0.16107 0.11303 0.15297 C 0.12202 0.14603 0.12996 0.137 0.134 0.12589 C 0.13895 0.11594 0.14103 0.10205 0.14103 0.09095 C 0.14194 0.08007 0.14103 0.06711 0.13595 0.056 C 0.13101 0.04605 0.12202 0.03795 0.11004 0.03402 C 0.09806 0.03101 0.08595 0.03494 0.078 0.04188 C 0.07097 0.04906 0.06602 0.05994 0.06498 0.07289 C 0.06498 0.08609 0.06602 0.09789 0.07097 0.10807 C 0.07605 0.11802 0.07501 0.12011 0.09506 0.13307 C 0.11303 0.14695 0.13101 0.14302 0.14194 0.14394 C 0.15301 0.14394 0.162 0.14001 0.17294 0.13607 C 0.18505 0.13098 0.19495 0.12196 0.20198 0.11409 C 0.20901 0.10599 0.21201 0.09604 0.21604 0.08007 C 0.21904 0.0641 0.21904 0.056 0.21904 0.04397 C 0.21904 0.03193 0.21904 0.0199 0.21904 0.0081 " pathEditMode="relative" rAng="0" ptsTypes="AAAAAAAAAAAAAAAAAAAAAAA">
                                      <p:cBhvr>
                                        <p:cTn id="19" dur="2000" fill="hold"/>
                                        <p:tgtEl>
                                          <p:spTgt spid="8"/>
                                        </p:tgtEl>
                                        <p:attrNameLst>
                                          <p:attrName>ppt_x</p:attrName>
                                          <p:attrName>ppt_y</p:attrName>
                                        </p:attrNameLst>
                                      </p:cBhvr>
                                      <p:rCtr x="9454" y="8470"/>
                                    </p:animMotion>
                                  </p:childTnLst>
                                </p:cTn>
                              </p:par>
                              <p:par>
                                <p:cTn id="20" presetID="47" presetClass="entr" presetSubtype="0" fill="hold" nodeType="withEffect">
                                  <p:stCondLst>
                                    <p:cond delay="50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39" presetClass="path" presetSubtype="0" accel="50000" decel="50000" fill="hold" nodeType="withEffect">
                                  <p:stCondLst>
                                    <p:cond delay="1500"/>
                                  </p:stCondLst>
                                  <p:childTnLst>
                                    <p:animMotion origin="layout" path="M 2.8311E-6 -1.27285E-7 C 2.8311E-6 0.03495 0.028 0.06202 0.06198 0.06202 C 0.09702 0.06202 0.12501 0.03495 0.12501 -1.27285E-7 C 0.12501 -0.03495 0.15301 -0.06202 0.18804 -0.06202 C 0.22203 -0.06202 0.25003 -0.03495 0.25003 -1.27285E-7 " pathEditMode="relative" rAng="0" ptsTypes="AAAAA">
                                      <p:cBhvr>
                                        <p:cTn id="26" dur="2000" fill="hold"/>
                                        <p:tgtEl>
                                          <p:spTgt spid="9"/>
                                        </p:tgtEl>
                                        <p:attrNameLst>
                                          <p:attrName>ppt_x</p:attrName>
                                          <p:attrName>ppt_y</p:attrName>
                                        </p:attrNameLst>
                                      </p:cBhvr>
                                      <p:rCtr x="125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5"/>
          <p:cNvSpPr>
            <a:spLocks/>
          </p:cNvSpPr>
          <p:nvPr/>
        </p:nvSpPr>
        <p:spPr bwMode="auto">
          <a:xfrm>
            <a:off x="1380647" y="890918"/>
            <a:ext cx="3089160" cy="3081741"/>
          </a:xfrm>
          <a:custGeom>
            <a:avLst/>
            <a:gdLst>
              <a:gd name="T0" fmla="*/ 388 w 412"/>
              <a:gd name="T1" fmla="*/ 182 h 411"/>
              <a:gd name="T2" fmla="*/ 365 w 412"/>
              <a:gd name="T3" fmla="*/ 140 h 411"/>
              <a:gd name="T4" fmla="*/ 365 w 412"/>
              <a:gd name="T5" fmla="*/ 116 h 411"/>
              <a:gd name="T6" fmla="*/ 365 w 412"/>
              <a:gd name="T7" fmla="*/ 110 h 411"/>
              <a:gd name="T8" fmla="*/ 365 w 412"/>
              <a:gd name="T9" fmla="*/ 104 h 411"/>
              <a:gd name="T10" fmla="*/ 308 w 412"/>
              <a:gd name="T11" fmla="*/ 47 h 411"/>
              <a:gd name="T12" fmla="*/ 275 w 412"/>
              <a:gd name="T13" fmla="*/ 47 h 411"/>
              <a:gd name="T14" fmla="*/ 232 w 412"/>
              <a:gd name="T15" fmla="*/ 23 h 411"/>
              <a:gd name="T16" fmla="*/ 206 w 412"/>
              <a:gd name="T17" fmla="*/ 0 h 411"/>
              <a:gd name="T18" fmla="*/ 206 w 412"/>
              <a:gd name="T19" fmla="*/ 0 h 411"/>
              <a:gd name="T20" fmla="*/ 179 w 412"/>
              <a:gd name="T21" fmla="*/ 23 h 411"/>
              <a:gd name="T22" fmla="*/ 137 w 412"/>
              <a:gd name="T23" fmla="*/ 47 h 411"/>
              <a:gd name="T24" fmla="*/ 104 w 412"/>
              <a:gd name="T25" fmla="*/ 47 h 411"/>
              <a:gd name="T26" fmla="*/ 47 w 412"/>
              <a:gd name="T27" fmla="*/ 104 h 411"/>
              <a:gd name="T28" fmla="*/ 47 w 412"/>
              <a:gd name="T29" fmla="*/ 110 h 411"/>
              <a:gd name="T30" fmla="*/ 47 w 412"/>
              <a:gd name="T31" fmla="*/ 116 h 411"/>
              <a:gd name="T32" fmla="*/ 47 w 412"/>
              <a:gd name="T33" fmla="*/ 140 h 411"/>
              <a:gd name="T34" fmla="*/ 24 w 412"/>
              <a:gd name="T35" fmla="*/ 182 h 411"/>
              <a:gd name="T36" fmla="*/ 0 w 412"/>
              <a:gd name="T37" fmla="*/ 209 h 411"/>
              <a:gd name="T38" fmla="*/ 0 w 412"/>
              <a:gd name="T39" fmla="*/ 209 h 411"/>
              <a:gd name="T40" fmla="*/ 23 w 412"/>
              <a:gd name="T41" fmla="*/ 235 h 411"/>
              <a:gd name="T42" fmla="*/ 47 w 412"/>
              <a:gd name="T43" fmla="*/ 278 h 411"/>
              <a:gd name="T44" fmla="*/ 47 w 412"/>
              <a:gd name="T45" fmla="*/ 295 h 411"/>
              <a:gd name="T46" fmla="*/ 47 w 412"/>
              <a:gd name="T47" fmla="*/ 308 h 411"/>
              <a:gd name="T48" fmla="*/ 104 w 412"/>
              <a:gd name="T49" fmla="*/ 365 h 411"/>
              <a:gd name="T50" fmla="*/ 137 w 412"/>
              <a:gd name="T51" fmla="*/ 365 h 411"/>
              <a:gd name="T52" fmla="*/ 179 w 412"/>
              <a:gd name="T53" fmla="*/ 388 h 411"/>
              <a:gd name="T54" fmla="*/ 206 w 412"/>
              <a:gd name="T55" fmla="*/ 411 h 411"/>
              <a:gd name="T56" fmla="*/ 206 w 412"/>
              <a:gd name="T57" fmla="*/ 411 h 411"/>
              <a:gd name="T58" fmla="*/ 232 w 412"/>
              <a:gd name="T59" fmla="*/ 388 h 411"/>
              <a:gd name="T60" fmla="*/ 275 w 412"/>
              <a:gd name="T61" fmla="*/ 365 h 411"/>
              <a:gd name="T62" fmla="*/ 308 w 412"/>
              <a:gd name="T63" fmla="*/ 365 h 411"/>
              <a:gd name="T64" fmla="*/ 365 w 412"/>
              <a:gd name="T65" fmla="*/ 308 h 411"/>
              <a:gd name="T66" fmla="*/ 365 w 412"/>
              <a:gd name="T67" fmla="*/ 295 h 411"/>
              <a:gd name="T68" fmla="*/ 365 w 412"/>
              <a:gd name="T69" fmla="*/ 278 h 411"/>
              <a:gd name="T70" fmla="*/ 388 w 412"/>
              <a:gd name="T71" fmla="*/ 235 h 411"/>
              <a:gd name="T72" fmla="*/ 412 w 412"/>
              <a:gd name="T73" fmla="*/ 209 h 411"/>
              <a:gd name="T74" fmla="*/ 412 w 412"/>
              <a:gd name="T75" fmla="*/ 209 h 411"/>
              <a:gd name="T76" fmla="*/ 388 w 412"/>
              <a:gd name="T77" fmla="*/ 18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2" h="411">
                <a:moveTo>
                  <a:pt x="388" y="182"/>
                </a:moveTo>
                <a:cubicBezTo>
                  <a:pt x="384" y="158"/>
                  <a:pt x="375" y="140"/>
                  <a:pt x="365" y="140"/>
                </a:cubicBezTo>
                <a:cubicBezTo>
                  <a:pt x="365" y="116"/>
                  <a:pt x="365" y="116"/>
                  <a:pt x="365" y="116"/>
                </a:cubicBezTo>
                <a:cubicBezTo>
                  <a:pt x="365" y="110"/>
                  <a:pt x="365" y="110"/>
                  <a:pt x="365" y="110"/>
                </a:cubicBezTo>
                <a:cubicBezTo>
                  <a:pt x="365" y="104"/>
                  <a:pt x="365" y="104"/>
                  <a:pt x="365" y="104"/>
                </a:cubicBezTo>
                <a:cubicBezTo>
                  <a:pt x="365" y="72"/>
                  <a:pt x="339" y="47"/>
                  <a:pt x="308" y="47"/>
                </a:cubicBezTo>
                <a:cubicBezTo>
                  <a:pt x="275" y="47"/>
                  <a:pt x="275" y="47"/>
                  <a:pt x="275" y="47"/>
                </a:cubicBezTo>
                <a:cubicBezTo>
                  <a:pt x="275" y="36"/>
                  <a:pt x="257" y="27"/>
                  <a:pt x="232" y="23"/>
                </a:cubicBezTo>
                <a:cubicBezTo>
                  <a:pt x="225" y="22"/>
                  <a:pt x="208" y="16"/>
                  <a:pt x="206" y="0"/>
                </a:cubicBezTo>
                <a:cubicBezTo>
                  <a:pt x="206" y="0"/>
                  <a:pt x="206" y="0"/>
                  <a:pt x="206" y="0"/>
                </a:cubicBezTo>
                <a:cubicBezTo>
                  <a:pt x="204" y="15"/>
                  <a:pt x="185" y="22"/>
                  <a:pt x="179" y="23"/>
                </a:cubicBezTo>
                <a:cubicBezTo>
                  <a:pt x="155" y="27"/>
                  <a:pt x="137" y="36"/>
                  <a:pt x="137" y="47"/>
                </a:cubicBezTo>
                <a:cubicBezTo>
                  <a:pt x="104" y="47"/>
                  <a:pt x="104" y="47"/>
                  <a:pt x="104" y="47"/>
                </a:cubicBezTo>
                <a:cubicBezTo>
                  <a:pt x="72" y="47"/>
                  <a:pt x="47" y="72"/>
                  <a:pt x="47" y="104"/>
                </a:cubicBezTo>
                <a:cubicBezTo>
                  <a:pt x="47" y="110"/>
                  <a:pt x="47" y="110"/>
                  <a:pt x="47" y="110"/>
                </a:cubicBezTo>
                <a:cubicBezTo>
                  <a:pt x="47" y="116"/>
                  <a:pt x="47" y="116"/>
                  <a:pt x="47" y="116"/>
                </a:cubicBezTo>
                <a:cubicBezTo>
                  <a:pt x="47" y="140"/>
                  <a:pt x="47" y="140"/>
                  <a:pt x="47" y="140"/>
                </a:cubicBezTo>
                <a:cubicBezTo>
                  <a:pt x="36" y="140"/>
                  <a:pt x="27" y="158"/>
                  <a:pt x="24" y="182"/>
                </a:cubicBezTo>
                <a:cubicBezTo>
                  <a:pt x="22" y="188"/>
                  <a:pt x="16" y="207"/>
                  <a:pt x="0" y="209"/>
                </a:cubicBezTo>
                <a:cubicBezTo>
                  <a:pt x="0" y="209"/>
                  <a:pt x="0" y="209"/>
                  <a:pt x="0" y="209"/>
                </a:cubicBezTo>
                <a:cubicBezTo>
                  <a:pt x="16" y="212"/>
                  <a:pt x="22" y="228"/>
                  <a:pt x="23" y="235"/>
                </a:cubicBezTo>
                <a:cubicBezTo>
                  <a:pt x="27" y="260"/>
                  <a:pt x="36" y="278"/>
                  <a:pt x="47" y="278"/>
                </a:cubicBezTo>
                <a:cubicBezTo>
                  <a:pt x="47" y="295"/>
                  <a:pt x="47" y="295"/>
                  <a:pt x="47" y="295"/>
                </a:cubicBezTo>
                <a:cubicBezTo>
                  <a:pt x="47" y="308"/>
                  <a:pt x="47" y="308"/>
                  <a:pt x="47" y="308"/>
                </a:cubicBezTo>
                <a:cubicBezTo>
                  <a:pt x="47" y="339"/>
                  <a:pt x="72" y="365"/>
                  <a:pt x="104" y="365"/>
                </a:cubicBezTo>
                <a:cubicBezTo>
                  <a:pt x="137" y="365"/>
                  <a:pt x="137" y="365"/>
                  <a:pt x="137" y="365"/>
                </a:cubicBezTo>
                <a:cubicBezTo>
                  <a:pt x="137" y="375"/>
                  <a:pt x="155" y="384"/>
                  <a:pt x="179" y="388"/>
                </a:cubicBezTo>
                <a:cubicBezTo>
                  <a:pt x="185" y="390"/>
                  <a:pt x="204" y="396"/>
                  <a:pt x="206" y="411"/>
                </a:cubicBezTo>
                <a:cubicBezTo>
                  <a:pt x="206" y="411"/>
                  <a:pt x="206" y="411"/>
                  <a:pt x="206" y="411"/>
                </a:cubicBezTo>
                <a:cubicBezTo>
                  <a:pt x="209" y="396"/>
                  <a:pt x="225" y="390"/>
                  <a:pt x="232" y="388"/>
                </a:cubicBezTo>
                <a:cubicBezTo>
                  <a:pt x="257" y="384"/>
                  <a:pt x="275" y="375"/>
                  <a:pt x="275" y="365"/>
                </a:cubicBezTo>
                <a:cubicBezTo>
                  <a:pt x="308" y="365"/>
                  <a:pt x="308" y="365"/>
                  <a:pt x="308" y="365"/>
                </a:cubicBezTo>
                <a:cubicBezTo>
                  <a:pt x="339" y="365"/>
                  <a:pt x="365" y="339"/>
                  <a:pt x="365" y="308"/>
                </a:cubicBezTo>
                <a:cubicBezTo>
                  <a:pt x="365" y="295"/>
                  <a:pt x="365" y="295"/>
                  <a:pt x="365" y="295"/>
                </a:cubicBezTo>
                <a:cubicBezTo>
                  <a:pt x="365" y="278"/>
                  <a:pt x="365" y="278"/>
                  <a:pt x="365" y="278"/>
                </a:cubicBezTo>
                <a:cubicBezTo>
                  <a:pt x="375" y="278"/>
                  <a:pt x="385" y="260"/>
                  <a:pt x="388" y="235"/>
                </a:cubicBezTo>
                <a:cubicBezTo>
                  <a:pt x="390" y="228"/>
                  <a:pt x="396" y="212"/>
                  <a:pt x="412" y="209"/>
                </a:cubicBezTo>
                <a:cubicBezTo>
                  <a:pt x="412" y="209"/>
                  <a:pt x="412" y="209"/>
                  <a:pt x="412" y="209"/>
                </a:cubicBezTo>
                <a:cubicBezTo>
                  <a:pt x="396" y="207"/>
                  <a:pt x="390" y="188"/>
                  <a:pt x="388" y="182"/>
                </a:cubicBezTo>
                <a:close/>
              </a:path>
            </a:pathLst>
          </a:custGeom>
          <a:gradFill>
            <a:gsLst>
              <a:gs pos="0">
                <a:srgbClr val="E6E6E6"/>
              </a:gs>
              <a:gs pos="100000">
                <a:srgbClr val="FDFDFD"/>
              </a:gs>
            </a:gsLst>
            <a:lin ang="2700000" scaled="0"/>
          </a:gradFill>
          <a:ln w="31750">
            <a:gradFill>
              <a:gsLst>
                <a:gs pos="100000">
                  <a:schemeClr val="bg1"/>
                </a:gs>
                <a:gs pos="0">
                  <a:schemeClr val="bg1">
                    <a:lumMod val="75000"/>
                  </a:schemeClr>
                </a:gs>
              </a:gsLst>
              <a:lin ang="13500000" scaled="0"/>
            </a:gradFill>
            <a:miter lim="800000"/>
          </a:ln>
          <a:effectLst>
            <a:outerShdw blurRad="177800" dist="114300" dir="2700000" sx="101000" sy="101000" algn="tl" rotWithShape="0">
              <a:prstClr val="black">
                <a:alpha val="22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82"/>
          <p:cNvSpPr>
            <a:spLocks/>
          </p:cNvSpPr>
          <p:nvPr/>
        </p:nvSpPr>
        <p:spPr bwMode="auto">
          <a:xfrm rot="19786442">
            <a:off x="1894705" y="1880267"/>
            <a:ext cx="927070" cy="562218"/>
          </a:xfrm>
          <a:custGeom>
            <a:avLst/>
            <a:gdLst>
              <a:gd name="T0" fmla="*/ 15 w 646"/>
              <a:gd name="T1" fmla="*/ 0 h 341"/>
              <a:gd name="T2" fmla="*/ 0 w 646"/>
              <a:gd name="T3" fmla="*/ 0 h 341"/>
              <a:gd name="T4" fmla="*/ 0 w 646"/>
              <a:gd name="T5" fmla="*/ 142 h 341"/>
              <a:gd name="T6" fmla="*/ 22 w 646"/>
              <a:gd name="T7" fmla="*/ 142 h 341"/>
              <a:gd name="T8" fmla="*/ 280 w 646"/>
              <a:gd name="T9" fmla="*/ 174 h 341"/>
              <a:gd name="T10" fmla="*/ 577 w 646"/>
              <a:gd name="T11" fmla="*/ 341 h 341"/>
              <a:gd name="T12" fmla="*/ 560 w 646"/>
              <a:gd name="T13" fmla="*/ 247 h 341"/>
              <a:gd name="T14" fmla="*/ 646 w 646"/>
              <a:gd name="T15" fmla="*/ 258 h 341"/>
              <a:gd name="T16" fmla="*/ 646 w 646"/>
              <a:gd name="T17" fmla="*/ 258 h 341"/>
              <a:gd name="T18" fmla="*/ 300 w 646"/>
              <a:gd name="T19" fmla="*/ 48 h 341"/>
              <a:gd name="T20" fmla="*/ 15 w 646"/>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341">
                <a:moveTo>
                  <a:pt x="15" y="0"/>
                </a:moveTo>
                <a:cubicBezTo>
                  <a:pt x="5" y="0"/>
                  <a:pt x="0" y="0"/>
                  <a:pt x="0" y="0"/>
                </a:cubicBezTo>
                <a:cubicBezTo>
                  <a:pt x="0" y="142"/>
                  <a:pt x="0" y="142"/>
                  <a:pt x="0" y="142"/>
                </a:cubicBezTo>
                <a:cubicBezTo>
                  <a:pt x="0" y="142"/>
                  <a:pt x="8" y="142"/>
                  <a:pt x="22" y="142"/>
                </a:cubicBezTo>
                <a:cubicBezTo>
                  <a:pt x="64" y="142"/>
                  <a:pt x="162" y="145"/>
                  <a:pt x="280" y="174"/>
                </a:cubicBezTo>
                <a:cubicBezTo>
                  <a:pt x="464" y="218"/>
                  <a:pt x="577" y="341"/>
                  <a:pt x="577" y="341"/>
                </a:cubicBezTo>
                <a:cubicBezTo>
                  <a:pt x="560" y="247"/>
                  <a:pt x="560" y="247"/>
                  <a:pt x="560" y="247"/>
                </a:cubicBezTo>
                <a:cubicBezTo>
                  <a:pt x="646" y="258"/>
                  <a:pt x="646" y="258"/>
                  <a:pt x="646" y="258"/>
                </a:cubicBezTo>
                <a:cubicBezTo>
                  <a:pt x="646" y="258"/>
                  <a:pt x="646" y="258"/>
                  <a:pt x="646" y="258"/>
                </a:cubicBezTo>
                <a:cubicBezTo>
                  <a:pt x="645" y="258"/>
                  <a:pt x="544" y="125"/>
                  <a:pt x="300" y="48"/>
                </a:cubicBezTo>
                <a:cubicBezTo>
                  <a:pt x="160" y="5"/>
                  <a:pt x="53" y="0"/>
                  <a:pt x="15" y="0"/>
                </a:cubicBezTo>
              </a:path>
            </a:pathLst>
          </a:custGeom>
          <a:solidFill>
            <a:schemeClr val="accent3">
              <a:lumMod val="50000"/>
            </a:schemeClr>
          </a:solidFill>
          <a:ln>
            <a:noFill/>
          </a:ln>
          <a:effectLst>
            <a:outerShdw blurRad="127000" dist="101600" dir="2700000" algn="tl" rotWithShape="0">
              <a:prstClr val="black">
                <a:alpha val="40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6" name="Freeform 83"/>
          <p:cNvSpPr>
            <a:spLocks/>
          </p:cNvSpPr>
          <p:nvPr/>
        </p:nvSpPr>
        <p:spPr bwMode="auto">
          <a:xfrm rot="19786442">
            <a:off x="2384193" y="1291059"/>
            <a:ext cx="899945" cy="524348"/>
          </a:xfrm>
          <a:custGeom>
            <a:avLst/>
            <a:gdLst>
              <a:gd name="T0" fmla="*/ 66 w 657"/>
              <a:gd name="T1" fmla="*/ 0 h 318"/>
              <a:gd name="T2" fmla="*/ 66 w 657"/>
              <a:gd name="T3" fmla="*/ 0 h 318"/>
              <a:gd name="T4" fmla="*/ 87 w 657"/>
              <a:gd name="T5" fmla="*/ 94 h 318"/>
              <a:gd name="T6" fmla="*/ 0 w 657"/>
              <a:gd name="T7" fmla="*/ 86 h 318"/>
              <a:gd name="T8" fmla="*/ 354 w 657"/>
              <a:gd name="T9" fmla="*/ 281 h 318"/>
              <a:gd name="T10" fmla="*/ 615 w 657"/>
              <a:gd name="T11" fmla="*/ 318 h 318"/>
              <a:gd name="T12" fmla="*/ 616 w 657"/>
              <a:gd name="T13" fmla="*/ 318 h 318"/>
              <a:gd name="T14" fmla="*/ 657 w 657"/>
              <a:gd name="T15" fmla="*/ 316 h 318"/>
              <a:gd name="T16" fmla="*/ 657 w 657"/>
              <a:gd name="T17" fmla="*/ 187 h 318"/>
              <a:gd name="T18" fmla="*/ 641 w 657"/>
              <a:gd name="T19" fmla="*/ 187 h 318"/>
              <a:gd name="T20" fmla="*/ 369 w 657"/>
              <a:gd name="T21" fmla="*/ 160 h 318"/>
              <a:gd name="T22" fmla="*/ 66 w 657"/>
              <a:gd name="T2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7" h="318">
                <a:moveTo>
                  <a:pt x="66" y="0"/>
                </a:moveTo>
                <a:cubicBezTo>
                  <a:pt x="66" y="0"/>
                  <a:pt x="66" y="0"/>
                  <a:pt x="66" y="0"/>
                </a:cubicBezTo>
                <a:cubicBezTo>
                  <a:pt x="87" y="94"/>
                  <a:pt x="87" y="94"/>
                  <a:pt x="87" y="94"/>
                </a:cubicBezTo>
                <a:cubicBezTo>
                  <a:pt x="0" y="86"/>
                  <a:pt x="0" y="86"/>
                  <a:pt x="0" y="86"/>
                </a:cubicBezTo>
                <a:cubicBezTo>
                  <a:pt x="0" y="86"/>
                  <a:pt x="106" y="215"/>
                  <a:pt x="354" y="281"/>
                </a:cubicBezTo>
                <a:cubicBezTo>
                  <a:pt x="471" y="312"/>
                  <a:pt x="564" y="318"/>
                  <a:pt x="615" y="318"/>
                </a:cubicBezTo>
                <a:cubicBezTo>
                  <a:pt x="616" y="318"/>
                  <a:pt x="616" y="318"/>
                  <a:pt x="616" y="318"/>
                </a:cubicBezTo>
                <a:cubicBezTo>
                  <a:pt x="642" y="318"/>
                  <a:pt x="657" y="316"/>
                  <a:pt x="657" y="316"/>
                </a:cubicBezTo>
                <a:cubicBezTo>
                  <a:pt x="657" y="187"/>
                  <a:pt x="657" y="187"/>
                  <a:pt x="657" y="187"/>
                </a:cubicBezTo>
                <a:cubicBezTo>
                  <a:pt x="657" y="187"/>
                  <a:pt x="651" y="187"/>
                  <a:pt x="641" y="187"/>
                </a:cubicBezTo>
                <a:cubicBezTo>
                  <a:pt x="602" y="187"/>
                  <a:pt x="497" y="185"/>
                  <a:pt x="369" y="160"/>
                </a:cubicBezTo>
                <a:cubicBezTo>
                  <a:pt x="184" y="124"/>
                  <a:pt x="66" y="1"/>
                  <a:pt x="66" y="0"/>
                </a:cubicBezTo>
              </a:path>
            </a:pathLst>
          </a:custGeom>
          <a:solidFill>
            <a:schemeClr val="accent3">
              <a:lumMod val="50000"/>
            </a:schemeClr>
          </a:solidFill>
          <a:ln>
            <a:noFill/>
          </a:ln>
          <a:effectLst>
            <a:outerShdw blurRad="127000" dist="101600" dir="2700000" algn="tl" rotWithShape="0">
              <a:prstClr val="black">
                <a:alpha val="40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7" name="Freeform 45"/>
          <p:cNvSpPr>
            <a:spLocks/>
          </p:cNvSpPr>
          <p:nvPr/>
        </p:nvSpPr>
        <p:spPr bwMode="auto">
          <a:xfrm>
            <a:off x="1879195" y="1388269"/>
            <a:ext cx="2092064" cy="2087039"/>
          </a:xfrm>
          <a:custGeom>
            <a:avLst/>
            <a:gdLst>
              <a:gd name="T0" fmla="*/ 388 w 412"/>
              <a:gd name="T1" fmla="*/ 182 h 411"/>
              <a:gd name="T2" fmla="*/ 365 w 412"/>
              <a:gd name="T3" fmla="*/ 140 h 411"/>
              <a:gd name="T4" fmla="*/ 365 w 412"/>
              <a:gd name="T5" fmla="*/ 116 h 411"/>
              <a:gd name="T6" fmla="*/ 365 w 412"/>
              <a:gd name="T7" fmla="*/ 110 h 411"/>
              <a:gd name="T8" fmla="*/ 365 w 412"/>
              <a:gd name="T9" fmla="*/ 104 h 411"/>
              <a:gd name="T10" fmla="*/ 308 w 412"/>
              <a:gd name="T11" fmla="*/ 47 h 411"/>
              <a:gd name="T12" fmla="*/ 275 w 412"/>
              <a:gd name="T13" fmla="*/ 47 h 411"/>
              <a:gd name="T14" fmla="*/ 232 w 412"/>
              <a:gd name="T15" fmla="*/ 23 h 411"/>
              <a:gd name="T16" fmla="*/ 206 w 412"/>
              <a:gd name="T17" fmla="*/ 0 h 411"/>
              <a:gd name="T18" fmla="*/ 206 w 412"/>
              <a:gd name="T19" fmla="*/ 0 h 411"/>
              <a:gd name="T20" fmla="*/ 179 w 412"/>
              <a:gd name="T21" fmla="*/ 23 h 411"/>
              <a:gd name="T22" fmla="*/ 137 w 412"/>
              <a:gd name="T23" fmla="*/ 47 h 411"/>
              <a:gd name="T24" fmla="*/ 104 w 412"/>
              <a:gd name="T25" fmla="*/ 47 h 411"/>
              <a:gd name="T26" fmla="*/ 47 w 412"/>
              <a:gd name="T27" fmla="*/ 104 h 411"/>
              <a:gd name="T28" fmla="*/ 47 w 412"/>
              <a:gd name="T29" fmla="*/ 110 h 411"/>
              <a:gd name="T30" fmla="*/ 47 w 412"/>
              <a:gd name="T31" fmla="*/ 116 h 411"/>
              <a:gd name="T32" fmla="*/ 47 w 412"/>
              <a:gd name="T33" fmla="*/ 140 h 411"/>
              <a:gd name="T34" fmla="*/ 24 w 412"/>
              <a:gd name="T35" fmla="*/ 182 h 411"/>
              <a:gd name="T36" fmla="*/ 0 w 412"/>
              <a:gd name="T37" fmla="*/ 209 h 411"/>
              <a:gd name="T38" fmla="*/ 0 w 412"/>
              <a:gd name="T39" fmla="*/ 209 h 411"/>
              <a:gd name="T40" fmla="*/ 23 w 412"/>
              <a:gd name="T41" fmla="*/ 235 h 411"/>
              <a:gd name="T42" fmla="*/ 47 w 412"/>
              <a:gd name="T43" fmla="*/ 278 h 411"/>
              <a:gd name="T44" fmla="*/ 47 w 412"/>
              <a:gd name="T45" fmla="*/ 295 h 411"/>
              <a:gd name="T46" fmla="*/ 47 w 412"/>
              <a:gd name="T47" fmla="*/ 308 h 411"/>
              <a:gd name="T48" fmla="*/ 104 w 412"/>
              <a:gd name="T49" fmla="*/ 365 h 411"/>
              <a:gd name="T50" fmla="*/ 137 w 412"/>
              <a:gd name="T51" fmla="*/ 365 h 411"/>
              <a:gd name="T52" fmla="*/ 179 w 412"/>
              <a:gd name="T53" fmla="*/ 388 h 411"/>
              <a:gd name="T54" fmla="*/ 206 w 412"/>
              <a:gd name="T55" fmla="*/ 411 h 411"/>
              <a:gd name="T56" fmla="*/ 206 w 412"/>
              <a:gd name="T57" fmla="*/ 411 h 411"/>
              <a:gd name="T58" fmla="*/ 232 w 412"/>
              <a:gd name="T59" fmla="*/ 388 h 411"/>
              <a:gd name="T60" fmla="*/ 275 w 412"/>
              <a:gd name="T61" fmla="*/ 365 h 411"/>
              <a:gd name="T62" fmla="*/ 308 w 412"/>
              <a:gd name="T63" fmla="*/ 365 h 411"/>
              <a:gd name="T64" fmla="*/ 365 w 412"/>
              <a:gd name="T65" fmla="*/ 308 h 411"/>
              <a:gd name="T66" fmla="*/ 365 w 412"/>
              <a:gd name="T67" fmla="*/ 295 h 411"/>
              <a:gd name="T68" fmla="*/ 365 w 412"/>
              <a:gd name="T69" fmla="*/ 278 h 411"/>
              <a:gd name="T70" fmla="*/ 388 w 412"/>
              <a:gd name="T71" fmla="*/ 235 h 411"/>
              <a:gd name="T72" fmla="*/ 412 w 412"/>
              <a:gd name="T73" fmla="*/ 209 h 411"/>
              <a:gd name="T74" fmla="*/ 412 w 412"/>
              <a:gd name="T75" fmla="*/ 209 h 411"/>
              <a:gd name="T76" fmla="*/ 388 w 412"/>
              <a:gd name="T77" fmla="*/ 18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2" h="411">
                <a:moveTo>
                  <a:pt x="388" y="182"/>
                </a:moveTo>
                <a:cubicBezTo>
                  <a:pt x="384" y="158"/>
                  <a:pt x="375" y="140"/>
                  <a:pt x="365" y="140"/>
                </a:cubicBezTo>
                <a:cubicBezTo>
                  <a:pt x="365" y="116"/>
                  <a:pt x="365" y="116"/>
                  <a:pt x="365" y="116"/>
                </a:cubicBezTo>
                <a:cubicBezTo>
                  <a:pt x="365" y="110"/>
                  <a:pt x="365" y="110"/>
                  <a:pt x="365" y="110"/>
                </a:cubicBezTo>
                <a:cubicBezTo>
                  <a:pt x="365" y="104"/>
                  <a:pt x="365" y="104"/>
                  <a:pt x="365" y="104"/>
                </a:cubicBezTo>
                <a:cubicBezTo>
                  <a:pt x="365" y="72"/>
                  <a:pt x="339" y="47"/>
                  <a:pt x="308" y="47"/>
                </a:cubicBezTo>
                <a:cubicBezTo>
                  <a:pt x="275" y="47"/>
                  <a:pt x="275" y="47"/>
                  <a:pt x="275" y="47"/>
                </a:cubicBezTo>
                <a:cubicBezTo>
                  <a:pt x="275" y="36"/>
                  <a:pt x="257" y="27"/>
                  <a:pt x="232" y="23"/>
                </a:cubicBezTo>
                <a:cubicBezTo>
                  <a:pt x="225" y="22"/>
                  <a:pt x="208" y="16"/>
                  <a:pt x="206" y="0"/>
                </a:cubicBezTo>
                <a:cubicBezTo>
                  <a:pt x="206" y="0"/>
                  <a:pt x="206" y="0"/>
                  <a:pt x="206" y="0"/>
                </a:cubicBezTo>
                <a:cubicBezTo>
                  <a:pt x="204" y="15"/>
                  <a:pt x="185" y="22"/>
                  <a:pt x="179" y="23"/>
                </a:cubicBezTo>
                <a:cubicBezTo>
                  <a:pt x="155" y="27"/>
                  <a:pt x="137" y="36"/>
                  <a:pt x="137" y="47"/>
                </a:cubicBezTo>
                <a:cubicBezTo>
                  <a:pt x="104" y="47"/>
                  <a:pt x="104" y="47"/>
                  <a:pt x="104" y="47"/>
                </a:cubicBezTo>
                <a:cubicBezTo>
                  <a:pt x="72" y="47"/>
                  <a:pt x="47" y="72"/>
                  <a:pt x="47" y="104"/>
                </a:cubicBezTo>
                <a:cubicBezTo>
                  <a:pt x="47" y="110"/>
                  <a:pt x="47" y="110"/>
                  <a:pt x="47" y="110"/>
                </a:cubicBezTo>
                <a:cubicBezTo>
                  <a:pt x="47" y="116"/>
                  <a:pt x="47" y="116"/>
                  <a:pt x="47" y="116"/>
                </a:cubicBezTo>
                <a:cubicBezTo>
                  <a:pt x="47" y="140"/>
                  <a:pt x="47" y="140"/>
                  <a:pt x="47" y="140"/>
                </a:cubicBezTo>
                <a:cubicBezTo>
                  <a:pt x="36" y="140"/>
                  <a:pt x="27" y="158"/>
                  <a:pt x="24" y="182"/>
                </a:cubicBezTo>
                <a:cubicBezTo>
                  <a:pt x="22" y="188"/>
                  <a:pt x="16" y="207"/>
                  <a:pt x="0" y="209"/>
                </a:cubicBezTo>
                <a:cubicBezTo>
                  <a:pt x="0" y="209"/>
                  <a:pt x="0" y="209"/>
                  <a:pt x="0" y="209"/>
                </a:cubicBezTo>
                <a:cubicBezTo>
                  <a:pt x="16" y="212"/>
                  <a:pt x="22" y="228"/>
                  <a:pt x="23" y="235"/>
                </a:cubicBezTo>
                <a:cubicBezTo>
                  <a:pt x="27" y="260"/>
                  <a:pt x="36" y="278"/>
                  <a:pt x="47" y="278"/>
                </a:cubicBezTo>
                <a:cubicBezTo>
                  <a:pt x="47" y="295"/>
                  <a:pt x="47" y="295"/>
                  <a:pt x="47" y="295"/>
                </a:cubicBezTo>
                <a:cubicBezTo>
                  <a:pt x="47" y="308"/>
                  <a:pt x="47" y="308"/>
                  <a:pt x="47" y="308"/>
                </a:cubicBezTo>
                <a:cubicBezTo>
                  <a:pt x="47" y="339"/>
                  <a:pt x="72" y="365"/>
                  <a:pt x="104" y="365"/>
                </a:cubicBezTo>
                <a:cubicBezTo>
                  <a:pt x="137" y="365"/>
                  <a:pt x="137" y="365"/>
                  <a:pt x="137" y="365"/>
                </a:cubicBezTo>
                <a:cubicBezTo>
                  <a:pt x="137" y="375"/>
                  <a:pt x="155" y="384"/>
                  <a:pt x="179" y="388"/>
                </a:cubicBezTo>
                <a:cubicBezTo>
                  <a:pt x="185" y="390"/>
                  <a:pt x="204" y="396"/>
                  <a:pt x="206" y="411"/>
                </a:cubicBezTo>
                <a:cubicBezTo>
                  <a:pt x="206" y="411"/>
                  <a:pt x="206" y="411"/>
                  <a:pt x="206" y="411"/>
                </a:cubicBezTo>
                <a:cubicBezTo>
                  <a:pt x="209" y="396"/>
                  <a:pt x="225" y="390"/>
                  <a:pt x="232" y="388"/>
                </a:cubicBezTo>
                <a:cubicBezTo>
                  <a:pt x="257" y="384"/>
                  <a:pt x="275" y="375"/>
                  <a:pt x="275" y="365"/>
                </a:cubicBezTo>
                <a:cubicBezTo>
                  <a:pt x="308" y="365"/>
                  <a:pt x="308" y="365"/>
                  <a:pt x="308" y="365"/>
                </a:cubicBezTo>
                <a:cubicBezTo>
                  <a:pt x="339" y="365"/>
                  <a:pt x="365" y="339"/>
                  <a:pt x="365" y="308"/>
                </a:cubicBezTo>
                <a:cubicBezTo>
                  <a:pt x="365" y="295"/>
                  <a:pt x="365" y="295"/>
                  <a:pt x="365" y="295"/>
                </a:cubicBezTo>
                <a:cubicBezTo>
                  <a:pt x="365" y="278"/>
                  <a:pt x="365" y="278"/>
                  <a:pt x="365" y="278"/>
                </a:cubicBezTo>
                <a:cubicBezTo>
                  <a:pt x="375" y="278"/>
                  <a:pt x="385" y="260"/>
                  <a:pt x="388" y="235"/>
                </a:cubicBezTo>
                <a:cubicBezTo>
                  <a:pt x="390" y="228"/>
                  <a:pt x="396" y="212"/>
                  <a:pt x="412" y="209"/>
                </a:cubicBezTo>
                <a:cubicBezTo>
                  <a:pt x="412" y="209"/>
                  <a:pt x="412" y="209"/>
                  <a:pt x="412" y="209"/>
                </a:cubicBezTo>
                <a:cubicBezTo>
                  <a:pt x="396" y="207"/>
                  <a:pt x="390" y="188"/>
                  <a:pt x="388" y="182"/>
                </a:cubicBezTo>
                <a:close/>
              </a:path>
            </a:pathLst>
          </a:custGeom>
          <a:gradFill>
            <a:gsLst>
              <a:gs pos="0">
                <a:srgbClr val="E6E6E6"/>
              </a:gs>
              <a:gs pos="100000">
                <a:srgbClr val="FDFDFD"/>
              </a:gs>
            </a:gsLst>
            <a:lin ang="2700000" scaled="0"/>
          </a:gradFill>
          <a:ln w="31750">
            <a:gradFill>
              <a:gsLst>
                <a:gs pos="100000">
                  <a:schemeClr val="bg1"/>
                </a:gs>
                <a:gs pos="0">
                  <a:schemeClr val="bg1">
                    <a:lumMod val="75000"/>
                  </a:schemeClr>
                </a:gs>
              </a:gsLst>
              <a:lin ang="13500000" scaled="0"/>
            </a:gradFill>
            <a:miter lim="800000"/>
          </a:ln>
          <a:effectLst>
            <a:outerShdw blurRad="177800" dist="114300" dir="2700000" sx="101000" sy="101000" algn="tl" rotWithShape="0">
              <a:prstClr val="black">
                <a:alpha val="22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8" name="Freeform 84"/>
          <p:cNvSpPr>
            <a:spLocks/>
          </p:cNvSpPr>
          <p:nvPr/>
        </p:nvSpPr>
        <p:spPr bwMode="auto">
          <a:xfrm rot="19786442">
            <a:off x="1792973" y="1681284"/>
            <a:ext cx="1645146" cy="435015"/>
          </a:xfrm>
          <a:custGeom>
            <a:avLst/>
            <a:gdLst>
              <a:gd name="T0" fmla="*/ 0 w 1160"/>
              <a:gd name="T1" fmla="*/ 20 h 264"/>
              <a:gd name="T2" fmla="*/ 0 w 1160"/>
              <a:gd name="T3" fmla="*/ 162 h 264"/>
              <a:gd name="T4" fmla="*/ 552 w 1160"/>
              <a:gd name="T5" fmla="*/ 198 h 264"/>
              <a:gd name="T6" fmla="*/ 1068 w 1160"/>
              <a:gd name="T7" fmla="*/ 152 h 264"/>
              <a:gd name="T8" fmla="*/ 1160 w 1160"/>
              <a:gd name="T9" fmla="*/ 174 h 264"/>
              <a:gd name="T10" fmla="*/ 1160 w 1160"/>
              <a:gd name="T11" fmla="*/ 44 h 264"/>
              <a:gd name="T12" fmla="*/ 876 w 1160"/>
              <a:gd name="T13" fmla="*/ 16 h 264"/>
              <a:gd name="T14" fmla="*/ 266 w 1160"/>
              <a:gd name="T15" fmla="*/ 82 h 264"/>
              <a:gd name="T16" fmla="*/ 0 w 1160"/>
              <a:gd name="T17" fmla="*/ 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0" h="264">
                <a:moveTo>
                  <a:pt x="0" y="20"/>
                </a:moveTo>
                <a:cubicBezTo>
                  <a:pt x="0" y="162"/>
                  <a:pt x="0" y="162"/>
                  <a:pt x="0" y="162"/>
                </a:cubicBezTo>
                <a:cubicBezTo>
                  <a:pt x="0" y="162"/>
                  <a:pt x="188" y="264"/>
                  <a:pt x="552" y="198"/>
                </a:cubicBezTo>
                <a:cubicBezTo>
                  <a:pt x="916" y="132"/>
                  <a:pt x="1008" y="140"/>
                  <a:pt x="1068" y="152"/>
                </a:cubicBezTo>
                <a:cubicBezTo>
                  <a:pt x="1128" y="164"/>
                  <a:pt x="1160" y="174"/>
                  <a:pt x="1160" y="174"/>
                </a:cubicBezTo>
                <a:cubicBezTo>
                  <a:pt x="1160" y="44"/>
                  <a:pt x="1160" y="44"/>
                  <a:pt x="1160" y="44"/>
                </a:cubicBezTo>
                <a:cubicBezTo>
                  <a:pt x="1160" y="44"/>
                  <a:pt x="1018" y="0"/>
                  <a:pt x="876" y="16"/>
                </a:cubicBezTo>
                <a:cubicBezTo>
                  <a:pt x="734" y="32"/>
                  <a:pt x="508" y="92"/>
                  <a:pt x="266" y="82"/>
                </a:cubicBezTo>
                <a:cubicBezTo>
                  <a:pt x="24" y="72"/>
                  <a:pt x="0" y="20"/>
                  <a:pt x="0" y="20"/>
                </a:cubicBezTo>
              </a:path>
            </a:pathLst>
          </a:custGeom>
          <a:solidFill>
            <a:srgbClr val="00B050"/>
          </a:solidFill>
          <a:ln>
            <a:noFill/>
          </a:ln>
          <a:effectLst>
            <a:outerShdw blurRad="127000" dist="101600" dir="2700000" algn="tl" rotWithShape="0">
              <a:prstClr val="black">
                <a:alpha val="40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11" name="矩形 10"/>
          <p:cNvSpPr/>
          <p:nvPr/>
        </p:nvSpPr>
        <p:spPr>
          <a:xfrm>
            <a:off x="2258060" y="1912185"/>
            <a:ext cx="1284522" cy="1176972"/>
          </a:xfrm>
          <a:prstGeom prst="rect">
            <a:avLst/>
          </a:prstGeom>
        </p:spPr>
        <p:txBody>
          <a:bodyPr wrap="square" lIns="68571" tIns="34285" rIns="68571" bIns="34285">
            <a:spAutoFit/>
          </a:bodyPr>
          <a:lstStyle/>
          <a:p>
            <a:pPr algn="ctr"/>
            <a:r>
              <a:rPr lang="en-US" altLang="zh-CN" sz="7200" b="1">
                <a:solidFill>
                  <a:srgbClr val="00B050"/>
                </a:solidFill>
                <a:latin typeface="微软雅黑"/>
                <a:ea typeface="微软雅黑"/>
                <a:sym typeface="微软雅黑"/>
              </a:rPr>
              <a:t>2</a:t>
            </a:r>
            <a:endParaRPr lang="zh-CN" altLang="en-US" sz="7200" b="1" dirty="0">
              <a:solidFill>
                <a:srgbClr val="00B050"/>
              </a:solidFill>
              <a:latin typeface="微软雅黑"/>
              <a:ea typeface="微软雅黑"/>
              <a:sym typeface="微软雅黑"/>
            </a:endParaRPr>
          </a:p>
        </p:txBody>
      </p:sp>
      <p:sp>
        <p:nvSpPr>
          <p:cNvPr id="12" name="文本框 10"/>
          <p:cNvSpPr txBox="1"/>
          <p:nvPr/>
        </p:nvSpPr>
        <p:spPr>
          <a:xfrm flipH="1">
            <a:off x="4680026" y="1884173"/>
            <a:ext cx="3996964" cy="576947"/>
          </a:xfrm>
          <a:prstGeom prst="rect">
            <a:avLst/>
          </a:prstGeom>
          <a:noFill/>
        </p:spPr>
        <p:txBody>
          <a:bodyPr wrap="square" lIns="68571" tIns="34285" rIns="68571" bIns="34285" rtlCol="0">
            <a:spAutoFit/>
          </a:bodyPr>
          <a:lstStyle/>
          <a:p>
            <a:pPr algn="ctr"/>
            <a:r>
              <a:rPr lang="zh-CN" altLang="en-US" sz="3300">
                <a:solidFill>
                  <a:srgbClr val="00B050"/>
                </a:solidFill>
                <a:latin typeface="微软雅黑"/>
                <a:ea typeface="微软雅黑"/>
                <a:sym typeface="微软雅黑"/>
              </a:rPr>
              <a:t>环境保护的主要内容</a:t>
            </a:r>
            <a:endParaRPr lang="zh-CN" altLang="en-US" sz="3300" dirty="0">
              <a:solidFill>
                <a:srgbClr val="00B050"/>
              </a:solidFill>
              <a:latin typeface="微软雅黑"/>
              <a:ea typeface="微软雅黑"/>
              <a:sym typeface="微软雅黑"/>
            </a:endParaRPr>
          </a:p>
        </p:txBody>
      </p:sp>
      <p:cxnSp>
        <p:nvCxnSpPr>
          <p:cNvPr id="9" name="直接连接符 8"/>
          <p:cNvCxnSpPr/>
          <p:nvPr/>
        </p:nvCxnSpPr>
        <p:spPr>
          <a:xfrm>
            <a:off x="4896279" y="2529518"/>
            <a:ext cx="3575162" cy="0"/>
          </a:xfrm>
          <a:prstGeom prst="line">
            <a:avLst/>
          </a:prstGeom>
          <a:noFill/>
          <a:ln w="6350" cap="flat" cmpd="sng" algn="ctr">
            <a:solidFill>
              <a:sysClr val="window" lastClr="FFFFFF">
                <a:lumMod val="50000"/>
              </a:sysClr>
            </a:solidFill>
            <a:prstDash val="sysDash"/>
            <a:miter lim="800000"/>
            <a:headEnd type="oval" w="med" len="med"/>
            <a:tailEnd type="oval" w="med" len="med"/>
          </a:ln>
          <a:effectLst/>
        </p:spPr>
      </p:cxnSp>
      <p:grpSp>
        <p:nvGrpSpPr>
          <p:cNvPr id="10" name="组合 9"/>
          <p:cNvGrpSpPr/>
          <p:nvPr/>
        </p:nvGrpSpPr>
        <p:grpSpPr>
          <a:xfrm>
            <a:off x="5436208" y="2637531"/>
            <a:ext cx="1162753" cy="169277"/>
            <a:chOff x="4369395" y="3284984"/>
            <a:chExt cx="1550742" cy="225702"/>
          </a:xfrm>
        </p:grpSpPr>
        <p:sp>
          <p:nvSpPr>
            <p:cNvPr id="13" name="文本框 12"/>
            <p:cNvSpPr txBox="1"/>
            <p:nvPr/>
          </p:nvSpPr>
          <p:spPr>
            <a:xfrm>
              <a:off x="4581934" y="3284984"/>
              <a:ext cx="1338203"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环境破坏</a:t>
              </a:r>
              <a:endParaRPr lang="zh-CN" altLang="en-US" sz="1100" kern="0" dirty="0">
                <a:solidFill>
                  <a:schemeClr val="bg1">
                    <a:lumMod val="50000"/>
                  </a:schemeClr>
                </a:solidFill>
                <a:latin typeface="微软雅黑"/>
                <a:ea typeface="微软雅黑"/>
                <a:sym typeface="微软雅黑"/>
              </a:endParaRPr>
            </a:p>
          </p:txBody>
        </p:sp>
        <p:grpSp>
          <p:nvGrpSpPr>
            <p:cNvPr id="14" name="组合 13"/>
            <p:cNvGrpSpPr/>
            <p:nvPr/>
          </p:nvGrpSpPr>
          <p:grpSpPr>
            <a:xfrm>
              <a:off x="4369395" y="3316401"/>
              <a:ext cx="168551" cy="168551"/>
              <a:chOff x="5005199" y="3717032"/>
              <a:chExt cx="168551" cy="168551"/>
            </a:xfrm>
          </p:grpSpPr>
          <p:sp>
            <p:nvSpPr>
              <p:cNvPr id="15" name="椭圆 14"/>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16" name="等腰三角形 15"/>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17" name="组合 16"/>
          <p:cNvGrpSpPr/>
          <p:nvPr/>
        </p:nvGrpSpPr>
        <p:grpSpPr>
          <a:xfrm>
            <a:off x="6695872" y="2637531"/>
            <a:ext cx="1775568" cy="169277"/>
            <a:chOff x="4369395" y="3284984"/>
            <a:chExt cx="2368041" cy="225702"/>
          </a:xfrm>
        </p:grpSpPr>
        <p:sp>
          <p:nvSpPr>
            <p:cNvPr id="18" name="文本框 9"/>
            <p:cNvSpPr txBox="1"/>
            <p:nvPr/>
          </p:nvSpPr>
          <p:spPr>
            <a:xfrm>
              <a:off x="4581934" y="3284984"/>
              <a:ext cx="2155502"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环境治理和保护主要内容</a:t>
              </a:r>
              <a:endParaRPr lang="zh-CN" altLang="en-US" sz="1100" kern="0" dirty="0">
                <a:solidFill>
                  <a:schemeClr val="bg1">
                    <a:lumMod val="50000"/>
                  </a:schemeClr>
                </a:solidFill>
                <a:latin typeface="微软雅黑"/>
                <a:ea typeface="微软雅黑"/>
                <a:sym typeface="微软雅黑"/>
              </a:endParaRPr>
            </a:p>
          </p:txBody>
        </p:sp>
        <p:grpSp>
          <p:nvGrpSpPr>
            <p:cNvPr id="19" name="组合 18"/>
            <p:cNvGrpSpPr/>
            <p:nvPr/>
          </p:nvGrpSpPr>
          <p:grpSpPr>
            <a:xfrm>
              <a:off x="4369395" y="3316401"/>
              <a:ext cx="168551" cy="168551"/>
              <a:chOff x="5005199" y="3717032"/>
              <a:chExt cx="168551" cy="168551"/>
            </a:xfrm>
          </p:grpSpPr>
          <p:sp>
            <p:nvSpPr>
              <p:cNvPr id="20" name="椭圆 19"/>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21" name="等腰三角形 20"/>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22" name="组合 21"/>
          <p:cNvGrpSpPr/>
          <p:nvPr/>
        </p:nvGrpSpPr>
        <p:grpSpPr>
          <a:xfrm>
            <a:off x="5436209" y="2853555"/>
            <a:ext cx="1322127" cy="169277"/>
            <a:chOff x="4369395" y="3284984"/>
            <a:chExt cx="1763295" cy="225702"/>
          </a:xfrm>
        </p:grpSpPr>
        <p:sp>
          <p:nvSpPr>
            <p:cNvPr id="23" name="文本框 9"/>
            <p:cNvSpPr txBox="1"/>
            <p:nvPr/>
          </p:nvSpPr>
          <p:spPr>
            <a:xfrm>
              <a:off x="4581936" y="3284984"/>
              <a:ext cx="1550754"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水治理与保护</a:t>
              </a:r>
              <a:endParaRPr lang="zh-CN" altLang="en-US" sz="1100" kern="0" dirty="0">
                <a:solidFill>
                  <a:schemeClr val="bg1">
                    <a:lumMod val="50000"/>
                  </a:schemeClr>
                </a:solidFill>
                <a:latin typeface="微软雅黑"/>
                <a:ea typeface="微软雅黑"/>
                <a:sym typeface="微软雅黑"/>
              </a:endParaRPr>
            </a:p>
          </p:txBody>
        </p:sp>
        <p:grpSp>
          <p:nvGrpSpPr>
            <p:cNvPr id="24" name="组合 23"/>
            <p:cNvGrpSpPr/>
            <p:nvPr/>
          </p:nvGrpSpPr>
          <p:grpSpPr>
            <a:xfrm>
              <a:off x="4369395" y="3316401"/>
              <a:ext cx="168551" cy="168551"/>
              <a:chOff x="5005199" y="3717032"/>
              <a:chExt cx="168551" cy="168551"/>
            </a:xfrm>
          </p:grpSpPr>
          <p:sp>
            <p:nvSpPr>
              <p:cNvPr id="25" name="椭圆 24"/>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26" name="等腰三角形 25"/>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27" name="组合 26"/>
          <p:cNvGrpSpPr/>
          <p:nvPr/>
        </p:nvGrpSpPr>
        <p:grpSpPr>
          <a:xfrm>
            <a:off x="6695881" y="2853555"/>
            <a:ext cx="1226689" cy="169277"/>
            <a:chOff x="4369395" y="3284984"/>
            <a:chExt cx="1636011" cy="225702"/>
          </a:xfrm>
        </p:grpSpPr>
        <p:sp>
          <p:nvSpPr>
            <p:cNvPr id="28" name="文本框 9"/>
            <p:cNvSpPr txBox="1"/>
            <p:nvPr/>
          </p:nvSpPr>
          <p:spPr>
            <a:xfrm>
              <a:off x="4581936" y="3284984"/>
              <a:ext cx="1423470"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主要职责</a:t>
              </a:r>
              <a:endParaRPr lang="zh-CN" altLang="en-US" sz="1100" kern="0" dirty="0">
                <a:solidFill>
                  <a:schemeClr val="bg1">
                    <a:lumMod val="50000"/>
                  </a:schemeClr>
                </a:solidFill>
                <a:latin typeface="微软雅黑"/>
                <a:ea typeface="微软雅黑"/>
                <a:sym typeface="微软雅黑"/>
              </a:endParaRP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31" name="等腰三角形 30"/>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32" name="组合 31"/>
          <p:cNvGrpSpPr/>
          <p:nvPr/>
        </p:nvGrpSpPr>
        <p:grpSpPr>
          <a:xfrm>
            <a:off x="5436209" y="3073346"/>
            <a:ext cx="1322127" cy="169277"/>
            <a:chOff x="4369395" y="3284984"/>
            <a:chExt cx="1763294" cy="225702"/>
          </a:xfrm>
        </p:grpSpPr>
        <p:sp>
          <p:nvSpPr>
            <p:cNvPr id="33" name="文本框 9"/>
            <p:cNvSpPr txBox="1"/>
            <p:nvPr/>
          </p:nvSpPr>
          <p:spPr>
            <a:xfrm>
              <a:off x="4581934" y="3284984"/>
              <a:ext cx="1550755"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大地的治理与保护</a:t>
              </a:r>
              <a:endParaRPr lang="zh-CN" altLang="en-US" sz="1100" kern="0" dirty="0">
                <a:solidFill>
                  <a:schemeClr val="bg1">
                    <a:lumMod val="50000"/>
                  </a:schemeClr>
                </a:solidFill>
                <a:latin typeface="微软雅黑"/>
                <a:ea typeface="微软雅黑"/>
                <a:sym typeface="微软雅黑"/>
              </a:endParaRP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36" name="等腰三角形 35"/>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spTree>
    <p:extLst>
      <p:ext uri="{BB962C8B-B14F-4D97-AF65-F5344CB8AC3E}">
        <p14:creationId xmlns:p14="http://schemas.microsoft.com/office/powerpoint/2010/main" val="38406262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by="(-#ppt_w*2)" calcmode="lin" valueType="num">
                                          <p:cBhvr rctx="PPT">
                                            <p:cTn id="41" dur="500" autoRev="1" fill="hold">
                                              <p:stCondLst>
                                                <p:cond delay="0"/>
                                              </p:stCondLst>
                                            </p:cTn>
                                            <p:tgtEl>
                                              <p:spTgt spid="12"/>
                                            </p:tgtEl>
                                            <p:attrNameLst>
                                              <p:attrName>ppt_w</p:attrName>
                                            </p:attrNameLst>
                                          </p:cBhvr>
                                        </p:anim>
                                        <p:anim by="(#ppt_w*0.50)" calcmode="lin" valueType="num">
                                          <p:cBhvr>
                                            <p:cTn id="42" dur="500" decel="50000" autoRev="1" fill="hold">
                                              <p:stCondLst>
                                                <p:cond delay="0"/>
                                              </p:stCondLst>
                                            </p:cTn>
                                            <p:tgtEl>
                                              <p:spTgt spid="12"/>
                                            </p:tgtEl>
                                            <p:attrNameLst>
                                              <p:attrName>ppt_x</p:attrName>
                                            </p:attrNameLst>
                                          </p:cBhvr>
                                        </p:anim>
                                        <p:anim from="(-#ppt_h/2)" to="(#ppt_y)" calcmode="lin" valueType="num">
                                          <p:cBhvr>
                                            <p:cTn id="43" dur="1000" fill="hold">
                                              <p:stCondLst>
                                                <p:cond delay="0"/>
                                              </p:stCondLst>
                                            </p:cTn>
                                            <p:tgtEl>
                                              <p:spTgt spid="12"/>
                                            </p:tgtEl>
                                            <p:attrNameLst>
                                              <p:attrName>ppt_y</p:attrName>
                                            </p:attrNameLst>
                                          </p:cBhvr>
                                        </p:anim>
                                        <p:animRot by="21600000">
                                          <p:cBhvr>
                                            <p:cTn id="44" dur="1000" fill="hold">
                                              <p:stCondLst>
                                                <p:cond delay="0"/>
                                              </p:stCondLst>
                                            </p:cTn>
                                            <p:tgtEl>
                                              <p:spTgt spid="12"/>
                                            </p:tgtEl>
                                            <p:attrNameLst>
                                              <p:attrName>r</p:attrName>
                                            </p:attrNameLst>
                                          </p:cBhvr>
                                        </p:animRot>
                                      </p:childTnLst>
                                    </p:cTn>
                                  </p:par>
                                </p:childTnLst>
                              </p:cTn>
                            </p:par>
                            <p:par>
                              <p:cTn id="45" fill="hold">
                                <p:stCondLst>
                                  <p:cond delay="43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 presetClass="entr" presetSubtype="8" fill="hold" nodeType="withEffect" p14:presetBounceEnd="66667">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14:bounceEnd="66667">
                                          <p:cBhvr additive="base">
                                            <p:cTn id="51" dur="300" fill="hold"/>
                                            <p:tgtEl>
                                              <p:spTgt spid="10"/>
                                            </p:tgtEl>
                                            <p:attrNameLst>
                                              <p:attrName>ppt_x</p:attrName>
                                            </p:attrNameLst>
                                          </p:cBhvr>
                                          <p:tavLst>
                                            <p:tav tm="0">
                                              <p:val>
                                                <p:strVal val="0-#ppt_w/2"/>
                                              </p:val>
                                            </p:tav>
                                            <p:tav tm="100000">
                                              <p:val>
                                                <p:strVal val="#ppt_x"/>
                                              </p:val>
                                            </p:tav>
                                          </p:tavLst>
                                        </p:anim>
                                        <p:anim calcmode="lin" valueType="num" p14:bounceEnd="66667">
                                          <p:cBhvr additive="base">
                                            <p:cTn id="52" dur="3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4800"/>
                                </p:stCondLst>
                                <p:childTnLst>
                                  <p:par>
                                    <p:cTn id="54" presetID="2" presetClass="entr" presetSubtype="8" fill="hold" nodeType="afterEffect" p14:presetBounceEnd="66667">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14:bounceEnd="66667">
                                          <p:cBhvr additive="base">
                                            <p:cTn id="56" dur="300" fill="hold"/>
                                            <p:tgtEl>
                                              <p:spTgt spid="22"/>
                                            </p:tgtEl>
                                            <p:attrNameLst>
                                              <p:attrName>ppt_x</p:attrName>
                                            </p:attrNameLst>
                                          </p:cBhvr>
                                          <p:tavLst>
                                            <p:tav tm="0">
                                              <p:val>
                                                <p:strVal val="0-#ppt_w/2"/>
                                              </p:val>
                                            </p:tav>
                                            <p:tav tm="100000">
                                              <p:val>
                                                <p:strVal val="#ppt_x"/>
                                              </p:val>
                                            </p:tav>
                                          </p:tavLst>
                                        </p:anim>
                                        <p:anim calcmode="lin" valueType="num" p14:bounceEnd="66667">
                                          <p:cBhvr additive="base">
                                            <p:cTn id="57" dur="300" fill="hold"/>
                                            <p:tgtEl>
                                              <p:spTgt spid="22"/>
                                            </p:tgtEl>
                                            <p:attrNameLst>
                                              <p:attrName>ppt_y</p:attrName>
                                            </p:attrNameLst>
                                          </p:cBhvr>
                                          <p:tavLst>
                                            <p:tav tm="0">
                                              <p:val>
                                                <p:strVal val="#ppt_y"/>
                                              </p:val>
                                            </p:tav>
                                            <p:tav tm="100000">
                                              <p:val>
                                                <p:strVal val="#ppt_y"/>
                                              </p:val>
                                            </p:tav>
                                          </p:tavLst>
                                        </p:anim>
                                      </p:childTnLst>
                                    </p:cTn>
                                  </p:par>
                                </p:childTnLst>
                              </p:cTn>
                            </p:par>
                            <p:par>
                              <p:cTn id="58" fill="hold">
                                <p:stCondLst>
                                  <p:cond delay="5100"/>
                                </p:stCondLst>
                                <p:childTnLst>
                                  <p:par>
                                    <p:cTn id="59" presetID="2" presetClass="entr" presetSubtype="8" fill="hold" nodeType="afterEffect" p14:presetBounceEnd="66667">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14:bounceEnd="66667">
                                          <p:cBhvr additive="base">
                                            <p:cTn id="61" dur="300" fill="hold"/>
                                            <p:tgtEl>
                                              <p:spTgt spid="32"/>
                                            </p:tgtEl>
                                            <p:attrNameLst>
                                              <p:attrName>ppt_x</p:attrName>
                                            </p:attrNameLst>
                                          </p:cBhvr>
                                          <p:tavLst>
                                            <p:tav tm="0">
                                              <p:val>
                                                <p:strVal val="0-#ppt_w/2"/>
                                              </p:val>
                                            </p:tav>
                                            <p:tav tm="100000">
                                              <p:val>
                                                <p:strVal val="#ppt_x"/>
                                              </p:val>
                                            </p:tav>
                                          </p:tavLst>
                                        </p:anim>
                                        <p:anim calcmode="lin" valueType="num" p14:bounceEnd="66667">
                                          <p:cBhvr additive="base">
                                            <p:cTn id="62" dur="3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5400"/>
                                </p:stCondLst>
                                <p:childTnLst>
                                  <p:par>
                                    <p:cTn id="64" presetID="2" presetClass="entr" presetSubtype="8" fill="hold" nodeType="afterEffect" p14:presetBounceEnd="66667">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14:bounceEnd="66667">
                                          <p:cBhvr additive="base">
                                            <p:cTn id="66" dur="300" fill="hold"/>
                                            <p:tgtEl>
                                              <p:spTgt spid="17"/>
                                            </p:tgtEl>
                                            <p:attrNameLst>
                                              <p:attrName>ppt_x</p:attrName>
                                            </p:attrNameLst>
                                          </p:cBhvr>
                                          <p:tavLst>
                                            <p:tav tm="0">
                                              <p:val>
                                                <p:strVal val="0-#ppt_w/2"/>
                                              </p:val>
                                            </p:tav>
                                            <p:tav tm="100000">
                                              <p:val>
                                                <p:strVal val="#ppt_x"/>
                                              </p:val>
                                            </p:tav>
                                          </p:tavLst>
                                        </p:anim>
                                        <p:anim calcmode="lin" valueType="num" p14:bounceEnd="66667">
                                          <p:cBhvr additive="base">
                                            <p:cTn id="67" dur="300" fill="hold"/>
                                            <p:tgtEl>
                                              <p:spTgt spid="17"/>
                                            </p:tgtEl>
                                            <p:attrNameLst>
                                              <p:attrName>ppt_y</p:attrName>
                                            </p:attrNameLst>
                                          </p:cBhvr>
                                          <p:tavLst>
                                            <p:tav tm="0">
                                              <p:val>
                                                <p:strVal val="#ppt_y"/>
                                              </p:val>
                                            </p:tav>
                                            <p:tav tm="100000">
                                              <p:val>
                                                <p:strVal val="#ppt_y"/>
                                              </p:val>
                                            </p:tav>
                                          </p:tavLst>
                                        </p:anim>
                                      </p:childTnLst>
                                    </p:cTn>
                                  </p:par>
                                </p:childTnLst>
                              </p:cTn>
                            </p:par>
                            <p:par>
                              <p:cTn id="68" fill="hold">
                                <p:stCondLst>
                                  <p:cond delay="5700"/>
                                </p:stCondLst>
                                <p:childTnLst>
                                  <p:par>
                                    <p:cTn id="69" presetID="2" presetClass="entr" presetSubtype="8" fill="hold" nodeType="afterEffect" p14:presetBounceEnd="66667">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14:bounceEnd="66667">
                                          <p:cBhvr additive="base">
                                            <p:cTn id="71" dur="300" fill="hold"/>
                                            <p:tgtEl>
                                              <p:spTgt spid="27"/>
                                            </p:tgtEl>
                                            <p:attrNameLst>
                                              <p:attrName>ppt_x</p:attrName>
                                            </p:attrNameLst>
                                          </p:cBhvr>
                                          <p:tavLst>
                                            <p:tav tm="0">
                                              <p:val>
                                                <p:strVal val="0-#ppt_w/2"/>
                                              </p:val>
                                            </p:tav>
                                            <p:tav tm="100000">
                                              <p:val>
                                                <p:strVal val="#ppt_x"/>
                                              </p:val>
                                            </p:tav>
                                          </p:tavLst>
                                        </p:anim>
                                        <p:anim calcmode="lin" valueType="num" p14:bounceEnd="66667">
                                          <p:cBhvr additive="base">
                                            <p:cTn id="72" dur="3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by="(-#ppt_w*2)" calcmode="lin" valueType="num">
                                          <p:cBhvr rctx="PPT">
                                            <p:cTn id="41" dur="500" autoRev="1" fill="hold">
                                              <p:stCondLst>
                                                <p:cond delay="0"/>
                                              </p:stCondLst>
                                            </p:cTn>
                                            <p:tgtEl>
                                              <p:spTgt spid="12"/>
                                            </p:tgtEl>
                                            <p:attrNameLst>
                                              <p:attrName>ppt_w</p:attrName>
                                            </p:attrNameLst>
                                          </p:cBhvr>
                                        </p:anim>
                                        <p:anim by="(#ppt_w*0.50)" calcmode="lin" valueType="num">
                                          <p:cBhvr>
                                            <p:cTn id="42" dur="500" decel="50000" autoRev="1" fill="hold">
                                              <p:stCondLst>
                                                <p:cond delay="0"/>
                                              </p:stCondLst>
                                            </p:cTn>
                                            <p:tgtEl>
                                              <p:spTgt spid="12"/>
                                            </p:tgtEl>
                                            <p:attrNameLst>
                                              <p:attrName>ppt_x</p:attrName>
                                            </p:attrNameLst>
                                          </p:cBhvr>
                                        </p:anim>
                                        <p:anim from="(-#ppt_h/2)" to="(#ppt_y)" calcmode="lin" valueType="num">
                                          <p:cBhvr>
                                            <p:cTn id="43" dur="1000" fill="hold">
                                              <p:stCondLst>
                                                <p:cond delay="0"/>
                                              </p:stCondLst>
                                            </p:cTn>
                                            <p:tgtEl>
                                              <p:spTgt spid="12"/>
                                            </p:tgtEl>
                                            <p:attrNameLst>
                                              <p:attrName>ppt_y</p:attrName>
                                            </p:attrNameLst>
                                          </p:cBhvr>
                                        </p:anim>
                                        <p:animRot by="21600000">
                                          <p:cBhvr>
                                            <p:cTn id="44" dur="1000" fill="hold">
                                              <p:stCondLst>
                                                <p:cond delay="0"/>
                                              </p:stCondLst>
                                            </p:cTn>
                                            <p:tgtEl>
                                              <p:spTgt spid="12"/>
                                            </p:tgtEl>
                                            <p:attrNameLst>
                                              <p:attrName>r</p:attrName>
                                            </p:attrNameLst>
                                          </p:cBhvr>
                                        </p:animRot>
                                      </p:childTnLst>
                                    </p:cTn>
                                  </p:par>
                                </p:childTnLst>
                              </p:cTn>
                            </p:par>
                            <p:par>
                              <p:cTn id="45" fill="hold">
                                <p:stCondLst>
                                  <p:cond delay="43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 presetClass="entr" presetSubtype="8"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300" fill="hold"/>
                                            <p:tgtEl>
                                              <p:spTgt spid="10"/>
                                            </p:tgtEl>
                                            <p:attrNameLst>
                                              <p:attrName>ppt_x</p:attrName>
                                            </p:attrNameLst>
                                          </p:cBhvr>
                                          <p:tavLst>
                                            <p:tav tm="0">
                                              <p:val>
                                                <p:strVal val="0-#ppt_w/2"/>
                                              </p:val>
                                            </p:tav>
                                            <p:tav tm="100000">
                                              <p:val>
                                                <p:strVal val="#ppt_x"/>
                                              </p:val>
                                            </p:tav>
                                          </p:tavLst>
                                        </p:anim>
                                        <p:anim calcmode="lin" valueType="num">
                                          <p:cBhvr additive="base">
                                            <p:cTn id="52" dur="3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4800"/>
                                </p:stCondLst>
                                <p:childTnLst>
                                  <p:par>
                                    <p:cTn id="54" presetID="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300" fill="hold"/>
                                            <p:tgtEl>
                                              <p:spTgt spid="22"/>
                                            </p:tgtEl>
                                            <p:attrNameLst>
                                              <p:attrName>ppt_x</p:attrName>
                                            </p:attrNameLst>
                                          </p:cBhvr>
                                          <p:tavLst>
                                            <p:tav tm="0">
                                              <p:val>
                                                <p:strVal val="0-#ppt_w/2"/>
                                              </p:val>
                                            </p:tav>
                                            <p:tav tm="100000">
                                              <p:val>
                                                <p:strVal val="#ppt_x"/>
                                              </p:val>
                                            </p:tav>
                                          </p:tavLst>
                                        </p:anim>
                                        <p:anim calcmode="lin" valueType="num">
                                          <p:cBhvr additive="base">
                                            <p:cTn id="57" dur="300" fill="hold"/>
                                            <p:tgtEl>
                                              <p:spTgt spid="22"/>
                                            </p:tgtEl>
                                            <p:attrNameLst>
                                              <p:attrName>ppt_y</p:attrName>
                                            </p:attrNameLst>
                                          </p:cBhvr>
                                          <p:tavLst>
                                            <p:tav tm="0">
                                              <p:val>
                                                <p:strVal val="#ppt_y"/>
                                              </p:val>
                                            </p:tav>
                                            <p:tav tm="100000">
                                              <p:val>
                                                <p:strVal val="#ppt_y"/>
                                              </p:val>
                                            </p:tav>
                                          </p:tavLst>
                                        </p:anim>
                                      </p:childTnLst>
                                    </p:cTn>
                                  </p:par>
                                </p:childTnLst>
                              </p:cTn>
                            </p:par>
                            <p:par>
                              <p:cTn id="58" fill="hold">
                                <p:stCondLst>
                                  <p:cond delay="5100"/>
                                </p:stCondLst>
                                <p:childTnLst>
                                  <p:par>
                                    <p:cTn id="59" presetID="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300" fill="hold"/>
                                            <p:tgtEl>
                                              <p:spTgt spid="32"/>
                                            </p:tgtEl>
                                            <p:attrNameLst>
                                              <p:attrName>ppt_x</p:attrName>
                                            </p:attrNameLst>
                                          </p:cBhvr>
                                          <p:tavLst>
                                            <p:tav tm="0">
                                              <p:val>
                                                <p:strVal val="0-#ppt_w/2"/>
                                              </p:val>
                                            </p:tav>
                                            <p:tav tm="100000">
                                              <p:val>
                                                <p:strVal val="#ppt_x"/>
                                              </p:val>
                                            </p:tav>
                                          </p:tavLst>
                                        </p:anim>
                                        <p:anim calcmode="lin" valueType="num">
                                          <p:cBhvr additive="base">
                                            <p:cTn id="62" dur="3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5400"/>
                                </p:stCondLst>
                                <p:childTnLst>
                                  <p:par>
                                    <p:cTn id="64" presetID="2" presetClass="entr" presetSubtype="8"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300" fill="hold"/>
                                            <p:tgtEl>
                                              <p:spTgt spid="17"/>
                                            </p:tgtEl>
                                            <p:attrNameLst>
                                              <p:attrName>ppt_x</p:attrName>
                                            </p:attrNameLst>
                                          </p:cBhvr>
                                          <p:tavLst>
                                            <p:tav tm="0">
                                              <p:val>
                                                <p:strVal val="0-#ppt_w/2"/>
                                              </p:val>
                                            </p:tav>
                                            <p:tav tm="100000">
                                              <p:val>
                                                <p:strVal val="#ppt_x"/>
                                              </p:val>
                                            </p:tav>
                                          </p:tavLst>
                                        </p:anim>
                                        <p:anim calcmode="lin" valueType="num">
                                          <p:cBhvr additive="base">
                                            <p:cTn id="67" dur="300" fill="hold"/>
                                            <p:tgtEl>
                                              <p:spTgt spid="17"/>
                                            </p:tgtEl>
                                            <p:attrNameLst>
                                              <p:attrName>ppt_y</p:attrName>
                                            </p:attrNameLst>
                                          </p:cBhvr>
                                          <p:tavLst>
                                            <p:tav tm="0">
                                              <p:val>
                                                <p:strVal val="#ppt_y"/>
                                              </p:val>
                                            </p:tav>
                                            <p:tav tm="100000">
                                              <p:val>
                                                <p:strVal val="#ppt_y"/>
                                              </p:val>
                                            </p:tav>
                                          </p:tavLst>
                                        </p:anim>
                                      </p:childTnLst>
                                    </p:cTn>
                                  </p:par>
                                </p:childTnLst>
                              </p:cTn>
                            </p:par>
                            <p:par>
                              <p:cTn id="68" fill="hold">
                                <p:stCondLst>
                                  <p:cond delay="5700"/>
                                </p:stCondLst>
                                <p:childTnLst>
                                  <p:par>
                                    <p:cTn id="69" presetID="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300" fill="hold"/>
                                            <p:tgtEl>
                                              <p:spTgt spid="27"/>
                                            </p:tgtEl>
                                            <p:attrNameLst>
                                              <p:attrName>ppt_x</p:attrName>
                                            </p:attrNameLst>
                                          </p:cBhvr>
                                          <p:tavLst>
                                            <p:tav tm="0">
                                              <p:val>
                                                <p:strVal val="0-#ppt_w/2"/>
                                              </p:val>
                                            </p:tav>
                                            <p:tav tm="100000">
                                              <p:val>
                                                <p:strVal val="#ppt_x"/>
                                              </p:val>
                                            </p:tav>
                                          </p:tavLst>
                                        </p:anim>
                                        <p:anim calcmode="lin" valueType="num">
                                          <p:cBhvr additive="base">
                                            <p:cTn id="72" dur="3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环境破坏</a:t>
            </a:r>
            <a:endParaRPr lang="zh-CN" altLang="en-US" sz="1500" b="1" spc="450" dirty="0">
              <a:solidFill>
                <a:srgbClr val="00B050"/>
              </a:solidFill>
              <a:latin typeface="微软雅黑"/>
              <a:ea typeface="微软雅黑"/>
              <a:sym typeface="微软雅黑"/>
            </a:endParaRPr>
          </a:p>
        </p:txBody>
      </p:sp>
      <p:grpSp>
        <p:nvGrpSpPr>
          <p:cNvPr id="8" name="组合 7"/>
          <p:cNvGrpSpPr/>
          <p:nvPr/>
        </p:nvGrpSpPr>
        <p:grpSpPr>
          <a:xfrm>
            <a:off x="221495" y="1261587"/>
            <a:ext cx="2243997" cy="350900"/>
            <a:chOff x="950473" y="1419622"/>
            <a:chExt cx="1788725" cy="351091"/>
          </a:xfrm>
          <a:solidFill>
            <a:srgbClr val="2892C9"/>
          </a:solidFill>
        </p:grpSpPr>
        <p:sp>
          <p:nvSpPr>
            <p:cNvPr id="9" name="五边形 8"/>
            <p:cNvSpPr/>
            <p:nvPr/>
          </p:nvSpPr>
          <p:spPr>
            <a:xfrm>
              <a:off x="950473" y="1419622"/>
              <a:ext cx="1788725" cy="338027"/>
            </a:xfrm>
            <a:prstGeom prst="homePlate">
              <a:avLst/>
            </a:prstGeom>
            <a:solidFill>
              <a:srgbClr val="90CE4F"/>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0" name="TextBox 4"/>
            <p:cNvSpPr txBox="1"/>
            <p:nvPr/>
          </p:nvSpPr>
          <p:spPr>
            <a:xfrm>
              <a:off x="1353159" y="1447372"/>
              <a:ext cx="944534" cy="323341"/>
            </a:xfrm>
            <a:prstGeom prst="rect">
              <a:avLst/>
            </a:prstGeom>
            <a:noFill/>
          </p:spPr>
          <p:txBody>
            <a:bodyPr wrap="none" rtlCol="0">
              <a:spAutoFit/>
            </a:bodyPr>
            <a:lstStyle/>
            <a:p>
              <a:pPr lvl="0"/>
              <a:r>
                <a:rPr lang="zh-CN" altLang="en-US" sz="1500" b="1" kern="0" spc="450">
                  <a:solidFill>
                    <a:prstClr val="white"/>
                  </a:solidFill>
                  <a:latin typeface="微软雅黑"/>
                  <a:ea typeface="微软雅黑"/>
                  <a:sym typeface="微软雅黑"/>
                </a:rPr>
                <a:t>土壤破坏</a:t>
              </a:r>
              <a:endParaRPr lang="zh-CN" altLang="en-US" sz="1500" b="1" kern="0" spc="450" dirty="0">
                <a:solidFill>
                  <a:prstClr val="white"/>
                </a:solidFill>
                <a:latin typeface="微软雅黑"/>
                <a:ea typeface="微软雅黑"/>
                <a:sym typeface="微软雅黑"/>
              </a:endParaRPr>
            </a:p>
          </p:txBody>
        </p:sp>
      </p:grpSp>
      <p:grpSp>
        <p:nvGrpSpPr>
          <p:cNvPr id="11" name="组合 10"/>
          <p:cNvGrpSpPr/>
          <p:nvPr/>
        </p:nvGrpSpPr>
        <p:grpSpPr>
          <a:xfrm>
            <a:off x="2357465" y="1259630"/>
            <a:ext cx="2401124" cy="337843"/>
            <a:chOff x="2711029" y="1419622"/>
            <a:chExt cx="1774640" cy="338027"/>
          </a:xfrm>
          <a:solidFill>
            <a:srgbClr val="2892C9"/>
          </a:solidFill>
        </p:grpSpPr>
        <p:sp>
          <p:nvSpPr>
            <p:cNvPr id="12" name="燕尾形 11"/>
            <p:cNvSpPr/>
            <p:nvPr/>
          </p:nvSpPr>
          <p:spPr>
            <a:xfrm>
              <a:off x="2711029" y="1419622"/>
              <a:ext cx="1774640" cy="338027"/>
            </a:xfrm>
            <a:prstGeom prst="chevron">
              <a:avLst/>
            </a:prstGeom>
            <a:solidFill>
              <a:srgbClr val="00B05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3" name="TextBox 7"/>
            <p:cNvSpPr txBox="1"/>
            <p:nvPr/>
          </p:nvSpPr>
          <p:spPr>
            <a:xfrm>
              <a:off x="3149133" y="1426097"/>
              <a:ext cx="875775" cy="323341"/>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pPr lvl="0" algn="ctr"/>
              <a:r>
                <a:rPr lang="zh-CN" altLang="en-US" sz="1500" b="1" kern="0" spc="450">
                  <a:solidFill>
                    <a:prstClr val="white"/>
                  </a:solidFill>
                  <a:latin typeface="微软雅黑"/>
                  <a:ea typeface="微软雅黑"/>
                  <a:sym typeface="微软雅黑"/>
                </a:rPr>
                <a:t>化学污染</a:t>
              </a:r>
              <a:endParaRPr lang="zh-CN" altLang="en-US" sz="1500" b="1" kern="0" spc="450" dirty="0">
                <a:solidFill>
                  <a:prstClr val="white"/>
                </a:solidFill>
                <a:latin typeface="微软雅黑"/>
                <a:ea typeface="微软雅黑"/>
                <a:sym typeface="微软雅黑"/>
              </a:endParaRPr>
            </a:p>
          </p:txBody>
        </p:sp>
      </p:grpSp>
      <p:grpSp>
        <p:nvGrpSpPr>
          <p:cNvPr id="14" name="组合 13"/>
          <p:cNvGrpSpPr/>
          <p:nvPr/>
        </p:nvGrpSpPr>
        <p:grpSpPr>
          <a:xfrm>
            <a:off x="4680026" y="1259630"/>
            <a:ext cx="2214534" cy="337843"/>
            <a:chOff x="4457500" y="1419622"/>
            <a:chExt cx="1774640" cy="338027"/>
          </a:xfrm>
          <a:solidFill>
            <a:srgbClr val="2892C9"/>
          </a:solidFill>
        </p:grpSpPr>
        <p:sp>
          <p:nvSpPr>
            <p:cNvPr id="15" name="燕尾形 14"/>
            <p:cNvSpPr/>
            <p:nvPr/>
          </p:nvSpPr>
          <p:spPr>
            <a:xfrm>
              <a:off x="4457500" y="1419622"/>
              <a:ext cx="1774640" cy="338027"/>
            </a:xfrm>
            <a:prstGeom prst="chevron">
              <a:avLst/>
            </a:prstGeom>
            <a:solidFill>
              <a:srgbClr val="90CE4F"/>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6" name="TextBox 10"/>
            <p:cNvSpPr txBox="1"/>
            <p:nvPr/>
          </p:nvSpPr>
          <p:spPr>
            <a:xfrm>
              <a:off x="4870038" y="1426097"/>
              <a:ext cx="949565" cy="323341"/>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pPr lvl="0" algn="ctr"/>
              <a:r>
                <a:rPr lang="zh-CN" altLang="en-US" sz="1500" b="1" kern="0" spc="450">
                  <a:solidFill>
                    <a:prstClr val="white"/>
                  </a:solidFill>
                  <a:latin typeface="微软雅黑"/>
                  <a:ea typeface="微软雅黑"/>
                  <a:sym typeface="微软雅黑"/>
                </a:rPr>
                <a:t>空气污染</a:t>
              </a:r>
              <a:endParaRPr lang="zh-CN" altLang="en-US" sz="1500" b="1" kern="0" spc="450" dirty="0">
                <a:solidFill>
                  <a:prstClr val="white"/>
                </a:solidFill>
                <a:latin typeface="微软雅黑"/>
                <a:ea typeface="微软雅黑"/>
                <a:sym typeface="微软雅黑"/>
              </a:endParaRPr>
            </a:p>
          </p:txBody>
        </p:sp>
      </p:grpSp>
      <p:grpSp>
        <p:nvGrpSpPr>
          <p:cNvPr id="17" name="组合 16"/>
          <p:cNvGrpSpPr/>
          <p:nvPr/>
        </p:nvGrpSpPr>
        <p:grpSpPr>
          <a:xfrm>
            <a:off x="6800174" y="1258868"/>
            <a:ext cx="2200894" cy="342080"/>
            <a:chOff x="6203972" y="1419622"/>
            <a:chExt cx="1774640" cy="342266"/>
          </a:xfrm>
          <a:solidFill>
            <a:srgbClr val="2892C9"/>
          </a:solidFill>
        </p:grpSpPr>
        <p:sp>
          <p:nvSpPr>
            <p:cNvPr id="18" name="燕尾形 17"/>
            <p:cNvSpPr/>
            <p:nvPr/>
          </p:nvSpPr>
          <p:spPr>
            <a:xfrm>
              <a:off x="6203972" y="1419622"/>
              <a:ext cx="1774640" cy="338027"/>
            </a:xfrm>
            <a:prstGeom prst="chevron">
              <a:avLst/>
            </a:prstGeom>
            <a:solidFill>
              <a:srgbClr val="00B05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9" name="TextBox 13"/>
            <p:cNvSpPr txBox="1"/>
            <p:nvPr/>
          </p:nvSpPr>
          <p:spPr>
            <a:xfrm>
              <a:off x="6607861" y="1438547"/>
              <a:ext cx="1157086" cy="323341"/>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pPr lvl="0" algn="ctr"/>
              <a:r>
                <a:rPr lang="zh-CN" altLang="en-US" sz="1500" b="1" kern="0" spc="450">
                  <a:solidFill>
                    <a:prstClr val="white"/>
                  </a:solidFill>
                  <a:latin typeface="微软雅黑"/>
                  <a:ea typeface="微软雅黑"/>
                  <a:sym typeface="微软雅黑"/>
                </a:rPr>
                <a:t>混乱城市化</a:t>
              </a:r>
              <a:endParaRPr lang="zh-CN" altLang="en-US" sz="1500" b="1" kern="0" spc="450" dirty="0">
                <a:solidFill>
                  <a:prstClr val="white"/>
                </a:solidFill>
                <a:latin typeface="微软雅黑"/>
                <a:ea typeface="微软雅黑"/>
                <a:sym typeface="微软雅黑"/>
              </a:endParaRPr>
            </a:p>
          </p:txBody>
        </p:sp>
      </p:grpSp>
      <p:grpSp>
        <p:nvGrpSpPr>
          <p:cNvPr id="20" name="组合 19"/>
          <p:cNvGrpSpPr/>
          <p:nvPr/>
        </p:nvGrpSpPr>
        <p:grpSpPr>
          <a:xfrm>
            <a:off x="250957" y="1721001"/>
            <a:ext cx="2106141" cy="2887631"/>
            <a:chOff x="950473" y="1838578"/>
            <a:chExt cx="1633796" cy="2281681"/>
          </a:xfrm>
          <a:solidFill>
            <a:srgbClr val="60DCFE"/>
          </a:solidFill>
        </p:grpSpPr>
        <p:sp>
          <p:nvSpPr>
            <p:cNvPr id="21" name="矩形 20"/>
            <p:cNvSpPr/>
            <p:nvPr/>
          </p:nvSpPr>
          <p:spPr>
            <a:xfrm>
              <a:off x="950473"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22" name="TextBox 16"/>
            <p:cNvSpPr txBox="1"/>
            <p:nvPr/>
          </p:nvSpPr>
          <p:spPr>
            <a:xfrm>
              <a:off x="1059949" y="3037028"/>
              <a:ext cx="1441916" cy="656466"/>
            </a:xfrm>
            <a:prstGeom prst="rect">
              <a:avLst/>
            </a:prstGeom>
            <a:noFill/>
          </p:spPr>
          <p:txBody>
            <a:bodyPr wrap="square">
              <a:spAutoFit/>
            </a:bodyPr>
            <a:lstStyle>
              <a:defPPr>
                <a:defRPr lang="zh-CN"/>
              </a:defPPr>
              <a:lvl1pPr algn="ctr">
                <a:defRPr sz="1400">
                  <a:solidFill>
                    <a:prstClr val="white">
                      <a:alpha val="70000"/>
                    </a:prstClr>
                  </a:solidFill>
                  <a:latin typeface="方正卡通简体"/>
                  <a:ea typeface="方正卡通简体"/>
                </a:defRPr>
              </a:lvl1pPr>
            </a:lstStyle>
            <a:p>
              <a:pPr lvl="0" algn="l"/>
              <a:r>
                <a:rPr lang="zh-CN" altLang="en-US" sz="800" kern="0">
                  <a:solidFill>
                    <a:schemeClr val="bg1">
                      <a:lumMod val="50000"/>
                    </a:schemeClr>
                  </a:solidFill>
                  <a:latin typeface="微软雅黑"/>
                  <a:ea typeface="微软雅黑"/>
                  <a:sym typeface="微软雅黑"/>
                </a:rPr>
                <a:t>       国际化</a:t>
              </a:r>
              <a:r>
                <a:rPr lang="en-US" altLang="zh-CN" sz="800" kern="0">
                  <a:solidFill>
                    <a:schemeClr val="bg1">
                      <a:lumMod val="50000"/>
                    </a:schemeClr>
                  </a:solidFill>
                  <a:latin typeface="微软雅黑"/>
                  <a:ea typeface="微软雅黑"/>
                  <a:sym typeface="微软雅黑"/>
                </a:rPr>
                <a:t>110</a:t>
              </a:r>
              <a:r>
                <a:rPr lang="zh-CN" altLang="en-US" sz="800" kern="0">
                  <a:solidFill>
                    <a:schemeClr val="bg1">
                      <a:lumMod val="50000"/>
                    </a:schemeClr>
                  </a:solidFill>
                  <a:latin typeface="微软雅黑"/>
                  <a:ea typeface="微软雅黑"/>
                  <a:sym typeface="微软雅黑"/>
                </a:rPr>
                <a:t>个国家可耕地的肥沃程度在降低。在非洲、亚洲和拉丁美洲，由于森林植被的消失、耕地的过分开发和牧场的过度放牧，土壤剥蚀情况十分严重。裸露的土地变得脆弱了，无法长期抵御风雨的剥蚀。</a:t>
              </a:r>
              <a:endParaRPr lang="zh-CN" altLang="en-US" sz="800" kern="0" dirty="0">
                <a:solidFill>
                  <a:schemeClr val="bg1">
                    <a:lumMod val="50000"/>
                  </a:schemeClr>
                </a:solidFill>
                <a:latin typeface="微软雅黑"/>
                <a:ea typeface="微软雅黑"/>
                <a:sym typeface="微软雅黑"/>
              </a:endParaRPr>
            </a:p>
          </p:txBody>
        </p:sp>
        <p:pic>
          <p:nvPicPr>
            <p:cNvPr id="23"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950473" y="1838578"/>
              <a:ext cx="1633795" cy="1013226"/>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组合 23"/>
          <p:cNvGrpSpPr/>
          <p:nvPr/>
        </p:nvGrpSpPr>
        <p:grpSpPr>
          <a:xfrm>
            <a:off x="2441307" y="1719044"/>
            <a:ext cx="2106141" cy="2889586"/>
            <a:chOff x="2711029" y="1837032"/>
            <a:chExt cx="1633796" cy="2283227"/>
          </a:xfrm>
          <a:solidFill>
            <a:srgbClr val="60DCFE"/>
          </a:solidFill>
        </p:grpSpPr>
        <p:sp>
          <p:nvSpPr>
            <p:cNvPr id="25" name="矩形 24"/>
            <p:cNvSpPr/>
            <p:nvPr/>
          </p:nvSpPr>
          <p:spPr>
            <a:xfrm>
              <a:off x="2711029"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26" name="TextBox 20"/>
            <p:cNvSpPr txBox="1"/>
            <p:nvPr/>
          </p:nvSpPr>
          <p:spPr>
            <a:xfrm>
              <a:off x="2827683" y="3035979"/>
              <a:ext cx="1368874" cy="756759"/>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pPr lvl="0">
                <a:lnSpc>
                  <a:spcPct val="100000"/>
                </a:lnSpc>
              </a:pPr>
              <a:r>
                <a:rPr lang="zh-CN" altLang="en-US" sz="800" kern="0">
                  <a:solidFill>
                    <a:schemeClr val="bg1">
                      <a:lumMod val="50000"/>
                    </a:schemeClr>
                  </a:solidFill>
                  <a:latin typeface="微软雅黑"/>
                  <a:ea typeface="微软雅黑"/>
                  <a:sym typeface="微软雅黑"/>
                </a:rPr>
                <a:t>       工业带来的数百万种化合物存在于空气、土壤、水、植物、动物和人体中。那些有机化合物、那些重金属、那些有毒产品，都集中存在于整个食物链中，并最终将威胁到动植物的健康，引起癌症，导致土壤肥力减弱等。</a:t>
              </a:r>
              <a:endParaRPr lang="zh-CN" altLang="en-US" sz="800" kern="0" dirty="0">
                <a:solidFill>
                  <a:schemeClr val="bg1">
                    <a:lumMod val="50000"/>
                  </a:schemeClr>
                </a:solidFill>
                <a:latin typeface="微软雅黑"/>
                <a:ea typeface="微软雅黑"/>
                <a:sym typeface="微软雅黑"/>
              </a:endParaRPr>
            </a:p>
          </p:txBody>
        </p:sp>
        <p:pic>
          <p:nvPicPr>
            <p:cNvPr id="2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729789" y="1837032"/>
              <a:ext cx="1615035" cy="102274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组合 27"/>
          <p:cNvGrpSpPr/>
          <p:nvPr/>
        </p:nvGrpSpPr>
        <p:grpSpPr>
          <a:xfrm>
            <a:off x="4631657" y="1719044"/>
            <a:ext cx="2106142" cy="2889586"/>
            <a:chOff x="4443415" y="1837032"/>
            <a:chExt cx="1633797" cy="2283227"/>
          </a:xfrm>
          <a:solidFill>
            <a:srgbClr val="60DCFE"/>
          </a:solidFill>
        </p:grpSpPr>
        <p:sp>
          <p:nvSpPr>
            <p:cNvPr id="29" name="矩形 28"/>
            <p:cNvSpPr/>
            <p:nvPr/>
          </p:nvSpPr>
          <p:spPr>
            <a:xfrm>
              <a:off x="4443416"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30" name="TextBox 24"/>
            <p:cNvSpPr txBox="1"/>
            <p:nvPr/>
          </p:nvSpPr>
          <p:spPr>
            <a:xfrm>
              <a:off x="4606634" y="3035979"/>
              <a:ext cx="1256986" cy="756759"/>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pPr lvl="0">
                <a:lnSpc>
                  <a:spcPct val="100000"/>
                </a:lnSpc>
              </a:pPr>
              <a:r>
                <a:rPr lang="zh-CN" altLang="en-US" sz="800" kern="0">
                  <a:solidFill>
                    <a:schemeClr val="bg1">
                      <a:lumMod val="50000"/>
                    </a:schemeClr>
                  </a:solidFill>
                  <a:latin typeface="微软雅黑"/>
                  <a:ea typeface="微软雅黑"/>
                  <a:sym typeface="微软雅黑"/>
                </a:rPr>
                <a:t>       多数大城市里的空气含有许多取暖、运输和工厂生产带来的污染物。这些污染物威胁 着数千万市民的健康，导致许多人失去了生命。 有毒气体主要为一氧化碳，二氧化硫，二氧化氮和可吸入颗粒。</a:t>
              </a:r>
              <a:endParaRPr lang="zh-CN" altLang="en-US" sz="800" kern="0" dirty="0">
                <a:solidFill>
                  <a:schemeClr val="bg1">
                    <a:lumMod val="50000"/>
                  </a:schemeClr>
                </a:solidFill>
                <a:latin typeface="微软雅黑"/>
                <a:ea typeface="微软雅黑"/>
                <a:sym typeface="微软雅黑"/>
              </a:endParaRPr>
            </a:p>
          </p:txBody>
        </p:sp>
        <p:pic>
          <p:nvPicPr>
            <p:cNvPr id="3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443415" y="1837032"/>
              <a:ext cx="1633797" cy="10227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组合 31"/>
          <p:cNvGrpSpPr/>
          <p:nvPr/>
        </p:nvGrpSpPr>
        <p:grpSpPr>
          <a:xfrm>
            <a:off x="6822008" y="1719044"/>
            <a:ext cx="2106142" cy="2889586"/>
            <a:chOff x="6203971" y="1837032"/>
            <a:chExt cx="1633797" cy="2283227"/>
          </a:xfrm>
          <a:solidFill>
            <a:srgbClr val="60DCFE"/>
          </a:solidFill>
        </p:grpSpPr>
        <p:sp>
          <p:nvSpPr>
            <p:cNvPr id="33" name="矩形 32"/>
            <p:cNvSpPr/>
            <p:nvPr/>
          </p:nvSpPr>
          <p:spPr>
            <a:xfrm>
              <a:off x="6203972"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34" name="TextBox 28"/>
            <p:cNvSpPr txBox="1"/>
            <p:nvPr/>
          </p:nvSpPr>
          <p:spPr>
            <a:xfrm>
              <a:off x="6385950" y="3035979"/>
              <a:ext cx="1340785" cy="756759"/>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pPr lvl="0">
                <a:lnSpc>
                  <a:spcPct val="100000"/>
                </a:lnSpc>
              </a:pPr>
              <a:r>
                <a:rPr lang="zh-CN" altLang="en-US" sz="800" kern="0">
                  <a:solidFill>
                    <a:schemeClr val="bg1">
                      <a:lumMod val="50000"/>
                    </a:schemeClr>
                  </a:solidFill>
                  <a:latin typeface="微软雅黑"/>
                  <a:ea typeface="微软雅黑"/>
                  <a:sym typeface="微软雅黑"/>
                </a:rPr>
                <a:t>        到本世纪末，世界上的大城市将达</a:t>
              </a:r>
              <a:r>
                <a:rPr lang="en-US" altLang="zh-CN" sz="800" kern="0">
                  <a:solidFill>
                    <a:schemeClr val="bg1">
                      <a:lumMod val="50000"/>
                    </a:schemeClr>
                  </a:solidFill>
                  <a:latin typeface="微软雅黑"/>
                  <a:ea typeface="微软雅黑"/>
                  <a:sym typeface="微软雅黑"/>
                </a:rPr>
                <a:t>21</a:t>
              </a:r>
              <a:r>
                <a:rPr lang="zh-CN" altLang="en-US" sz="800" kern="0">
                  <a:solidFill>
                    <a:schemeClr val="bg1">
                      <a:lumMod val="50000"/>
                    </a:schemeClr>
                  </a:solidFill>
                  <a:latin typeface="微软雅黑"/>
                  <a:ea typeface="微软雅黑"/>
                  <a:sym typeface="微软雅黑"/>
                </a:rPr>
                <a:t>个，大城市里的生活条件将进一步恶化：拥挤、水被污染、卫生条件差、无安全感</a:t>
              </a:r>
              <a:r>
                <a:rPr lang="en-US" altLang="zh-CN" sz="800" kern="0">
                  <a:solidFill>
                    <a:schemeClr val="bg1">
                      <a:lumMod val="50000"/>
                    </a:schemeClr>
                  </a:solidFill>
                  <a:latin typeface="微软雅黑"/>
                  <a:ea typeface="微软雅黑"/>
                  <a:sym typeface="微软雅黑"/>
                </a:rPr>
                <a:t>——</a:t>
              </a:r>
              <a:r>
                <a:rPr lang="zh-CN" altLang="en-US" sz="800" kern="0">
                  <a:solidFill>
                    <a:schemeClr val="bg1">
                      <a:lumMod val="50000"/>
                    </a:schemeClr>
                  </a:solidFill>
                  <a:latin typeface="微软雅黑"/>
                  <a:ea typeface="微软雅黑"/>
                  <a:sym typeface="微软雅黑"/>
                </a:rPr>
                <a:t>这些大城市的无序扩大也损害到了自然区。因此，无限制的城市化应当被看作是文明的新弊端。</a:t>
              </a:r>
              <a:endParaRPr lang="zh-CN" altLang="en-US" sz="800" kern="0" dirty="0">
                <a:solidFill>
                  <a:schemeClr val="bg1">
                    <a:lumMod val="50000"/>
                  </a:schemeClr>
                </a:solidFill>
                <a:latin typeface="微软雅黑"/>
                <a:ea typeface="微软雅黑"/>
                <a:sym typeface="微软雅黑"/>
              </a:endParaRPr>
            </a:p>
          </p:txBody>
        </p:sp>
        <p:pic>
          <p:nvPicPr>
            <p:cNvPr id="35"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203971" y="1837032"/>
              <a:ext cx="1633797" cy="102275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5906986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22" presetClass="entr" presetSubtype="1"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12" presetClass="entr" presetSubtype="8"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par>
                                    <p:cTn id="28" presetID="22" presetClass="entr" presetSubtype="1" fill="hold" nodeType="withEffect">
                                      <p:stCondLst>
                                        <p:cond delay="80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12" presetClass="entr" presetSubtype="8" fill="hold" nodeType="withEffect">
                                      <p:stCondLst>
                                        <p:cond delay="6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par>
                                    <p:cTn id="35" presetID="22" presetClass="entr" presetSubtype="1" fill="hold" nodeType="withEffect">
                                      <p:stCondLst>
                                        <p:cond delay="120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12" presetClass="entr" presetSubtype="8" fill="hold" nodeType="withEffect">
                                      <p:stCondLst>
                                        <p:cond delay="1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par>
                                    <p:cTn id="42" presetID="22" presetClass="entr" presetSubtype="1" fill="hold" nodeType="withEffect">
                                      <p:stCondLst>
                                        <p:cond delay="150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22" presetClass="entr" presetSubtype="1"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12" presetClass="entr" presetSubtype="8"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par>
                                    <p:cTn id="28" presetID="22" presetClass="entr" presetSubtype="1" fill="hold" nodeType="withEffect">
                                      <p:stCondLst>
                                        <p:cond delay="80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12" presetClass="entr" presetSubtype="8" fill="hold" nodeType="withEffect">
                                      <p:stCondLst>
                                        <p:cond delay="6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par>
                                    <p:cTn id="35" presetID="22" presetClass="entr" presetSubtype="1" fill="hold" nodeType="withEffect">
                                      <p:stCondLst>
                                        <p:cond delay="120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12" presetClass="entr" presetSubtype="8" fill="hold" nodeType="withEffect">
                                      <p:stCondLst>
                                        <p:cond delay="1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par>
                                    <p:cTn id="42" presetID="22" presetClass="entr" presetSubtype="1" fill="hold" nodeType="withEffect">
                                      <p:stCondLst>
                                        <p:cond delay="150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环境破坏</a:t>
            </a:r>
            <a:endParaRPr lang="zh-CN" altLang="en-US" sz="1500" b="1" spc="450" dirty="0">
              <a:solidFill>
                <a:srgbClr val="00B050"/>
              </a:solidFill>
              <a:latin typeface="微软雅黑"/>
              <a:ea typeface="微软雅黑"/>
              <a:sym typeface="微软雅黑"/>
            </a:endParaRPr>
          </a:p>
        </p:txBody>
      </p:sp>
      <p:grpSp>
        <p:nvGrpSpPr>
          <p:cNvPr id="8" name="组合 7"/>
          <p:cNvGrpSpPr/>
          <p:nvPr/>
        </p:nvGrpSpPr>
        <p:grpSpPr>
          <a:xfrm>
            <a:off x="221495" y="1261586"/>
            <a:ext cx="2243997" cy="350358"/>
            <a:chOff x="950473" y="1419622"/>
            <a:chExt cx="1788725" cy="350549"/>
          </a:xfrm>
          <a:solidFill>
            <a:srgbClr val="2892C9"/>
          </a:solidFill>
        </p:grpSpPr>
        <p:sp>
          <p:nvSpPr>
            <p:cNvPr id="9" name="五边形 8"/>
            <p:cNvSpPr/>
            <p:nvPr/>
          </p:nvSpPr>
          <p:spPr>
            <a:xfrm>
              <a:off x="950473" y="1419622"/>
              <a:ext cx="1788725" cy="338027"/>
            </a:xfrm>
            <a:prstGeom prst="homePlate">
              <a:avLst/>
            </a:prstGeom>
            <a:solidFill>
              <a:srgbClr val="90CE4F"/>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0" name="TextBox 4"/>
            <p:cNvSpPr txBox="1"/>
            <p:nvPr/>
          </p:nvSpPr>
          <p:spPr>
            <a:xfrm>
              <a:off x="1255201" y="1446830"/>
              <a:ext cx="1067201" cy="323341"/>
            </a:xfrm>
            <a:prstGeom prst="rect">
              <a:avLst/>
            </a:prstGeom>
            <a:noFill/>
          </p:spPr>
          <p:txBody>
            <a:bodyPr wrap="none" rtlCol="0">
              <a:spAutoFit/>
            </a:bodyPr>
            <a:lstStyle/>
            <a:p>
              <a:pPr lvl="0"/>
              <a:r>
                <a:rPr lang="zh-CN" altLang="en-US" sz="1500" b="1" kern="0">
                  <a:solidFill>
                    <a:prstClr val="white"/>
                  </a:solidFill>
                  <a:latin typeface="微软雅黑"/>
                  <a:ea typeface="微软雅黑"/>
                  <a:sym typeface="微软雅黑"/>
                </a:rPr>
                <a:t>森林面积减少</a:t>
              </a:r>
              <a:endParaRPr lang="zh-CN" altLang="en-US" sz="1500" b="1" kern="0" dirty="0">
                <a:solidFill>
                  <a:prstClr val="white"/>
                </a:solidFill>
                <a:latin typeface="微软雅黑"/>
                <a:ea typeface="微软雅黑"/>
                <a:sym typeface="微软雅黑"/>
              </a:endParaRPr>
            </a:p>
          </p:txBody>
        </p:sp>
      </p:grpSp>
      <p:grpSp>
        <p:nvGrpSpPr>
          <p:cNvPr id="11" name="组合 10"/>
          <p:cNvGrpSpPr/>
          <p:nvPr/>
        </p:nvGrpSpPr>
        <p:grpSpPr>
          <a:xfrm>
            <a:off x="2357465" y="1259630"/>
            <a:ext cx="2401124" cy="337843"/>
            <a:chOff x="2711029" y="1419622"/>
            <a:chExt cx="1774640" cy="338027"/>
          </a:xfrm>
          <a:solidFill>
            <a:srgbClr val="2892C9"/>
          </a:solidFill>
        </p:grpSpPr>
        <p:sp>
          <p:nvSpPr>
            <p:cNvPr id="12" name="燕尾形 11"/>
            <p:cNvSpPr/>
            <p:nvPr/>
          </p:nvSpPr>
          <p:spPr>
            <a:xfrm>
              <a:off x="2711029" y="1419622"/>
              <a:ext cx="1774640" cy="338027"/>
            </a:xfrm>
            <a:prstGeom prst="chevron">
              <a:avLst/>
            </a:prstGeom>
            <a:solidFill>
              <a:srgbClr val="00B05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3" name="TextBox 7"/>
            <p:cNvSpPr txBox="1"/>
            <p:nvPr/>
          </p:nvSpPr>
          <p:spPr>
            <a:xfrm>
              <a:off x="3060999" y="1426097"/>
              <a:ext cx="1131681" cy="323341"/>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pPr lvl="0"/>
              <a:r>
                <a:rPr lang="zh-CN" altLang="en-US" sz="1500" b="1" kern="0">
                  <a:solidFill>
                    <a:prstClr val="white"/>
                  </a:solidFill>
                  <a:latin typeface="微软雅黑"/>
                  <a:ea typeface="微软雅黑"/>
                  <a:sym typeface="微软雅黑"/>
                </a:rPr>
                <a:t>极地臭氧层空洞</a:t>
              </a:r>
              <a:endParaRPr lang="zh-CN" altLang="en-US" sz="1500" b="1" kern="0" dirty="0">
                <a:solidFill>
                  <a:prstClr val="white"/>
                </a:solidFill>
                <a:latin typeface="微软雅黑"/>
                <a:ea typeface="微软雅黑"/>
                <a:sym typeface="微软雅黑"/>
              </a:endParaRPr>
            </a:p>
          </p:txBody>
        </p:sp>
      </p:grpSp>
      <p:grpSp>
        <p:nvGrpSpPr>
          <p:cNvPr id="14" name="组合 13"/>
          <p:cNvGrpSpPr/>
          <p:nvPr/>
        </p:nvGrpSpPr>
        <p:grpSpPr>
          <a:xfrm>
            <a:off x="4680026" y="1259630"/>
            <a:ext cx="2214534" cy="337843"/>
            <a:chOff x="4457500" y="1419622"/>
            <a:chExt cx="1774640" cy="338027"/>
          </a:xfrm>
          <a:solidFill>
            <a:srgbClr val="2892C9"/>
          </a:solidFill>
        </p:grpSpPr>
        <p:sp>
          <p:nvSpPr>
            <p:cNvPr id="15" name="燕尾形 14"/>
            <p:cNvSpPr/>
            <p:nvPr/>
          </p:nvSpPr>
          <p:spPr>
            <a:xfrm>
              <a:off x="4457500" y="1419622"/>
              <a:ext cx="1774640" cy="338027"/>
            </a:xfrm>
            <a:prstGeom prst="chevron">
              <a:avLst/>
            </a:prstGeom>
            <a:solidFill>
              <a:srgbClr val="90CE4F"/>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6" name="TextBox 10"/>
            <p:cNvSpPr txBox="1"/>
            <p:nvPr/>
          </p:nvSpPr>
          <p:spPr>
            <a:xfrm>
              <a:off x="4751942" y="1426097"/>
              <a:ext cx="1227034" cy="323341"/>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pPr lvl="0" algn="ctr"/>
              <a:r>
                <a:rPr lang="zh-CN" altLang="en-US" sz="1500" b="1" kern="0">
                  <a:solidFill>
                    <a:prstClr val="white"/>
                  </a:solidFill>
                  <a:latin typeface="微软雅黑"/>
                  <a:ea typeface="微软雅黑"/>
                  <a:sym typeface="微软雅黑"/>
                </a:rPr>
                <a:t>生物多样性减少</a:t>
              </a:r>
              <a:endParaRPr lang="zh-CN" altLang="en-US" sz="1500" b="1" kern="0" dirty="0">
                <a:solidFill>
                  <a:prstClr val="white"/>
                </a:solidFill>
                <a:latin typeface="微软雅黑"/>
                <a:ea typeface="微软雅黑"/>
                <a:sym typeface="微软雅黑"/>
              </a:endParaRPr>
            </a:p>
          </p:txBody>
        </p:sp>
      </p:grpSp>
      <p:grpSp>
        <p:nvGrpSpPr>
          <p:cNvPr id="17" name="组合 16"/>
          <p:cNvGrpSpPr/>
          <p:nvPr/>
        </p:nvGrpSpPr>
        <p:grpSpPr>
          <a:xfrm>
            <a:off x="6800177" y="1258867"/>
            <a:ext cx="2200895" cy="561232"/>
            <a:chOff x="6203972" y="1419622"/>
            <a:chExt cx="1774640" cy="561537"/>
          </a:xfrm>
          <a:solidFill>
            <a:srgbClr val="2892C9"/>
          </a:solidFill>
        </p:grpSpPr>
        <p:sp>
          <p:nvSpPr>
            <p:cNvPr id="18" name="燕尾形 17"/>
            <p:cNvSpPr/>
            <p:nvPr/>
          </p:nvSpPr>
          <p:spPr>
            <a:xfrm>
              <a:off x="6203972" y="1419622"/>
              <a:ext cx="1774640" cy="338027"/>
            </a:xfrm>
            <a:prstGeom prst="chevron">
              <a:avLst/>
            </a:prstGeom>
            <a:solidFill>
              <a:srgbClr val="00B05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9" name="TextBox 13"/>
            <p:cNvSpPr txBox="1"/>
            <p:nvPr/>
          </p:nvSpPr>
          <p:spPr>
            <a:xfrm>
              <a:off x="6428518" y="1426860"/>
              <a:ext cx="1389744" cy="554299"/>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pPr lvl="0" algn="ctr"/>
              <a:r>
                <a:rPr lang="zh-CN" altLang="en-US" sz="1500" b="1" kern="0">
                  <a:solidFill>
                    <a:prstClr val="white"/>
                  </a:solidFill>
                  <a:latin typeface="微软雅黑"/>
                  <a:ea typeface="微软雅黑"/>
                  <a:sym typeface="微软雅黑"/>
                </a:rPr>
                <a:t>淡水资源受到威胁</a:t>
              </a:r>
            </a:p>
            <a:p>
              <a:pPr lvl="0" algn="ctr"/>
              <a:endParaRPr lang="zh-CN" altLang="en-US" sz="1500" b="1" kern="0" dirty="0">
                <a:solidFill>
                  <a:prstClr val="white"/>
                </a:solidFill>
                <a:latin typeface="微软雅黑"/>
                <a:ea typeface="微软雅黑"/>
                <a:sym typeface="微软雅黑"/>
              </a:endParaRPr>
            </a:p>
          </p:txBody>
        </p:sp>
      </p:grpSp>
      <p:grpSp>
        <p:nvGrpSpPr>
          <p:cNvPr id="20" name="组合 19"/>
          <p:cNvGrpSpPr/>
          <p:nvPr/>
        </p:nvGrpSpPr>
        <p:grpSpPr>
          <a:xfrm>
            <a:off x="250956" y="1721001"/>
            <a:ext cx="2126206" cy="2887631"/>
            <a:chOff x="950472" y="1838578"/>
            <a:chExt cx="1649361" cy="2281681"/>
          </a:xfrm>
          <a:solidFill>
            <a:srgbClr val="60DCFE"/>
          </a:solidFill>
        </p:grpSpPr>
        <p:sp>
          <p:nvSpPr>
            <p:cNvPr id="21" name="矩形 20"/>
            <p:cNvSpPr/>
            <p:nvPr/>
          </p:nvSpPr>
          <p:spPr>
            <a:xfrm>
              <a:off x="950473"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22" name="TextBox 16"/>
            <p:cNvSpPr txBox="1"/>
            <p:nvPr/>
          </p:nvSpPr>
          <p:spPr>
            <a:xfrm>
              <a:off x="1059949" y="3035978"/>
              <a:ext cx="1357007" cy="756759"/>
            </a:xfrm>
            <a:prstGeom prst="rect">
              <a:avLst/>
            </a:prstGeom>
            <a:noFill/>
          </p:spPr>
          <p:txBody>
            <a:bodyPr wrap="square">
              <a:spAutoFit/>
            </a:bodyPr>
            <a:lstStyle>
              <a:defPPr>
                <a:defRPr lang="zh-CN"/>
              </a:defPPr>
              <a:lvl1pPr algn="ctr">
                <a:defRPr sz="1400">
                  <a:solidFill>
                    <a:prstClr val="white">
                      <a:alpha val="70000"/>
                    </a:prstClr>
                  </a:solidFill>
                  <a:latin typeface="方正卡通简体"/>
                  <a:ea typeface="方正卡通简体"/>
                </a:defRPr>
              </a:lvl1pPr>
            </a:lstStyle>
            <a:p>
              <a:pPr lvl="0" algn="l"/>
              <a:r>
                <a:rPr lang="zh-CN" altLang="en-US" sz="800" kern="0">
                  <a:solidFill>
                    <a:schemeClr val="bg1">
                      <a:lumMod val="50000"/>
                    </a:schemeClr>
                  </a:solidFill>
                  <a:latin typeface="微软雅黑"/>
                  <a:ea typeface="微软雅黑"/>
                  <a:sym typeface="微软雅黑"/>
                </a:rPr>
                <a:t>       最近几十年以来，热带地区国家森林面积减少的情况也十分严重。在</a:t>
              </a:r>
              <a:r>
                <a:rPr lang="en-US" altLang="zh-CN" sz="800" kern="0">
                  <a:solidFill>
                    <a:schemeClr val="bg1">
                      <a:lumMod val="50000"/>
                    </a:schemeClr>
                  </a:solidFill>
                  <a:latin typeface="微软雅黑"/>
                  <a:ea typeface="微软雅黑"/>
                  <a:sym typeface="微软雅黑"/>
                </a:rPr>
                <a:t>1980-1990</a:t>
              </a:r>
              <a:r>
                <a:rPr lang="zh-CN" altLang="en-US" sz="800" kern="0">
                  <a:solidFill>
                    <a:schemeClr val="bg1">
                      <a:lumMod val="50000"/>
                    </a:schemeClr>
                  </a:solidFill>
                  <a:latin typeface="微软雅黑"/>
                  <a:ea typeface="微软雅黑"/>
                  <a:sym typeface="微软雅黑"/>
                </a:rPr>
                <a:t>年，世界上有</a:t>
              </a:r>
              <a:r>
                <a:rPr lang="en-US" altLang="zh-CN" sz="800" kern="0">
                  <a:solidFill>
                    <a:schemeClr val="bg1">
                      <a:lumMod val="50000"/>
                    </a:schemeClr>
                  </a:solidFill>
                  <a:latin typeface="微软雅黑"/>
                  <a:ea typeface="微软雅黑"/>
                  <a:sym typeface="微软雅黑"/>
                </a:rPr>
                <a:t>1.5</a:t>
              </a:r>
              <a:r>
                <a:rPr lang="zh-CN" altLang="en-US" sz="800" kern="0">
                  <a:solidFill>
                    <a:schemeClr val="bg1">
                      <a:lumMod val="50000"/>
                    </a:schemeClr>
                  </a:solidFill>
                  <a:latin typeface="微软雅黑"/>
                  <a:ea typeface="微软雅黑"/>
                  <a:sym typeface="微软雅黑"/>
                </a:rPr>
                <a:t>亿公顷森林消失了。按照目前这种森林面积减少的速度，</a:t>
              </a:r>
              <a:r>
                <a:rPr lang="en-US" altLang="zh-CN" sz="800" kern="0">
                  <a:solidFill>
                    <a:schemeClr val="bg1">
                      <a:lumMod val="50000"/>
                    </a:schemeClr>
                  </a:solidFill>
                  <a:latin typeface="微软雅黑"/>
                  <a:ea typeface="微软雅黑"/>
                  <a:sym typeface="微软雅黑"/>
                </a:rPr>
                <a:t>40</a:t>
              </a:r>
              <a:r>
                <a:rPr lang="zh-CN" altLang="en-US" sz="800" kern="0">
                  <a:solidFill>
                    <a:schemeClr val="bg1">
                      <a:lumMod val="50000"/>
                    </a:schemeClr>
                  </a:solidFill>
                  <a:latin typeface="微软雅黑"/>
                  <a:ea typeface="微软雅黑"/>
                  <a:sym typeface="微软雅黑"/>
                </a:rPr>
                <a:t>年以后，一些东南亚国家就再也见不到一棵树了。</a:t>
              </a:r>
              <a:endParaRPr lang="zh-CN" altLang="en-US" sz="800" kern="0" dirty="0">
                <a:solidFill>
                  <a:schemeClr val="bg1">
                    <a:lumMod val="50000"/>
                  </a:schemeClr>
                </a:solidFill>
                <a:latin typeface="微软雅黑"/>
                <a:ea typeface="微软雅黑"/>
                <a:sym typeface="微软雅黑"/>
              </a:endParaRPr>
            </a:p>
          </p:txBody>
        </p:sp>
        <p:pic>
          <p:nvPicPr>
            <p:cNvPr id="23" name="Picture 2"/>
            <p:cNvPicPr>
              <a:picLocks noChangeAspect="1" noChangeArrowheads="1"/>
            </p:cNvPicPr>
            <p:nvPr/>
          </p:nvPicPr>
          <p:blipFill>
            <a:blip r:embed="rId3" cstate="email">
              <a:extLst>
                <a:ext uri="{BEBA8EAE-BF5A-486C-A8C5-ECC9F3942E4B}">
                  <a14:imgProps xmlns:a14="http://schemas.microsoft.com/office/drawing/2010/main">
                    <a14:imgLayer>
                      <a14:imgEffect>
                        <a14:colorTemperature colorTemp="47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bwMode="auto">
            <a:xfrm>
              <a:off x="950472" y="1838578"/>
              <a:ext cx="1649361" cy="102120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组合 23"/>
          <p:cNvGrpSpPr/>
          <p:nvPr/>
        </p:nvGrpSpPr>
        <p:grpSpPr>
          <a:xfrm>
            <a:off x="2441308" y="1719046"/>
            <a:ext cx="2106142" cy="2889586"/>
            <a:chOff x="2711029" y="1837033"/>
            <a:chExt cx="1633797" cy="2283226"/>
          </a:xfrm>
          <a:solidFill>
            <a:srgbClr val="60DCFE"/>
          </a:solidFill>
        </p:grpSpPr>
        <p:sp>
          <p:nvSpPr>
            <p:cNvPr id="25" name="矩形 24"/>
            <p:cNvSpPr/>
            <p:nvPr/>
          </p:nvSpPr>
          <p:spPr>
            <a:xfrm>
              <a:off x="2711029"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26" name="TextBox 20"/>
            <p:cNvSpPr txBox="1"/>
            <p:nvPr/>
          </p:nvSpPr>
          <p:spPr>
            <a:xfrm>
              <a:off x="2813588" y="3035979"/>
              <a:ext cx="1424869" cy="556173"/>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pPr lvl="0">
                <a:lnSpc>
                  <a:spcPct val="100000"/>
                </a:lnSpc>
              </a:pPr>
              <a:r>
                <a:rPr lang="zh-CN" altLang="en-US" sz="800" kern="0">
                  <a:solidFill>
                    <a:schemeClr val="bg1">
                      <a:lumMod val="50000"/>
                    </a:schemeClr>
                  </a:solidFill>
                  <a:latin typeface="微软雅黑"/>
                  <a:ea typeface="微软雅黑"/>
                  <a:sym typeface="微软雅黑"/>
                </a:rPr>
                <a:t>       尽管人们已签署了</a:t>
              </a:r>
              <a:r>
                <a:rPr lang="en-US" altLang="zh-CN" sz="800" kern="0">
                  <a:solidFill>
                    <a:schemeClr val="bg1">
                      <a:lumMod val="50000"/>
                    </a:schemeClr>
                  </a:solidFill>
                  <a:latin typeface="微软雅黑"/>
                  <a:ea typeface="微软雅黑"/>
                  <a:sym typeface="微软雅黑"/>
                </a:rPr>
                <a:t>《</a:t>
              </a:r>
              <a:r>
                <a:rPr lang="zh-CN" altLang="en-US" sz="800" kern="0">
                  <a:solidFill>
                    <a:schemeClr val="bg1">
                      <a:lumMod val="50000"/>
                    </a:schemeClr>
                  </a:solidFill>
                  <a:latin typeface="微软雅黑"/>
                  <a:ea typeface="微软雅黑"/>
                  <a:sym typeface="微软雅黑"/>
                </a:rPr>
                <a:t>蒙特利尔协定书</a:t>
              </a:r>
              <a:r>
                <a:rPr lang="en-US" altLang="zh-CN" sz="800" kern="0">
                  <a:solidFill>
                    <a:schemeClr val="bg1">
                      <a:lumMod val="50000"/>
                    </a:schemeClr>
                  </a:solidFill>
                  <a:latin typeface="微软雅黑"/>
                  <a:ea typeface="微软雅黑"/>
                  <a:sym typeface="微软雅黑"/>
                </a:rPr>
                <a:t>》</a:t>
              </a:r>
              <a:r>
                <a:rPr lang="zh-CN" altLang="en-US" sz="800" kern="0">
                  <a:solidFill>
                    <a:schemeClr val="bg1">
                      <a:lumMod val="50000"/>
                    </a:schemeClr>
                  </a:solidFill>
                  <a:latin typeface="微软雅黑"/>
                  <a:ea typeface="微软雅黑"/>
                  <a:sym typeface="微软雅黑"/>
                </a:rPr>
                <a:t>，但每年春天，在地球的两个极地的上空仍再次形成臭氧层空洞，北极的臭氧层损失</a:t>
              </a:r>
              <a:r>
                <a:rPr lang="en-US" altLang="zh-CN" sz="800" kern="0">
                  <a:solidFill>
                    <a:schemeClr val="bg1">
                      <a:lumMod val="50000"/>
                    </a:schemeClr>
                  </a:solidFill>
                  <a:latin typeface="微软雅黑"/>
                  <a:ea typeface="微软雅黑"/>
                  <a:sym typeface="微软雅黑"/>
                </a:rPr>
                <a:t>20%</a:t>
              </a:r>
              <a:r>
                <a:rPr lang="zh-CN" altLang="en-US" sz="800" kern="0">
                  <a:solidFill>
                    <a:schemeClr val="bg1">
                      <a:lumMod val="50000"/>
                    </a:schemeClr>
                  </a:solidFill>
                  <a:latin typeface="微软雅黑"/>
                  <a:ea typeface="微软雅黑"/>
                  <a:sym typeface="微软雅黑"/>
                </a:rPr>
                <a:t>到</a:t>
              </a:r>
              <a:r>
                <a:rPr lang="en-US" altLang="zh-CN" sz="800" kern="0">
                  <a:solidFill>
                    <a:schemeClr val="bg1">
                      <a:lumMod val="50000"/>
                    </a:schemeClr>
                  </a:solidFill>
                  <a:latin typeface="微软雅黑"/>
                  <a:ea typeface="微软雅黑"/>
                  <a:sym typeface="微软雅黑"/>
                </a:rPr>
                <a:t>30%</a:t>
              </a:r>
              <a:r>
                <a:rPr lang="zh-CN" altLang="en-US" sz="800" kern="0">
                  <a:solidFill>
                    <a:schemeClr val="bg1">
                      <a:lumMod val="50000"/>
                    </a:schemeClr>
                  </a:solidFill>
                  <a:latin typeface="微软雅黑"/>
                  <a:ea typeface="微软雅黑"/>
                  <a:sym typeface="微软雅黑"/>
                </a:rPr>
                <a:t>，南极的臭氧层损失</a:t>
              </a:r>
              <a:r>
                <a:rPr lang="en-US" altLang="zh-CN" sz="800" kern="0">
                  <a:solidFill>
                    <a:schemeClr val="bg1">
                      <a:lumMod val="50000"/>
                    </a:schemeClr>
                  </a:solidFill>
                  <a:latin typeface="微软雅黑"/>
                  <a:ea typeface="微软雅黑"/>
                  <a:sym typeface="微软雅黑"/>
                </a:rPr>
                <a:t>51%</a:t>
              </a:r>
              <a:r>
                <a:rPr lang="zh-CN" altLang="en-US" sz="800" kern="0">
                  <a:solidFill>
                    <a:schemeClr val="bg1">
                      <a:lumMod val="50000"/>
                    </a:schemeClr>
                  </a:solidFill>
                  <a:latin typeface="微软雅黑"/>
                  <a:ea typeface="微软雅黑"/>
                  <a:sym typeface="微软雅黑"/>
                </a:rPr>
                <a:t>以上。</a:t>
              </a:r>
              <a:endParaRPr lang="zh-CN" altLang="en-US" sz="800" kern="0" dirty="0">
                <a:solidFill>
                  <a:schemeClr val="bg1">
                    <a:lumMod val="50000"/>
                  </a:schemeClr>
                </a:solidFill>
                <a:latin typeface="微软雅黑"/>
                <a:ea typeface="微软雅黑"/>
                <a:sym typeface="微软雅黑"/>
              </a:endParaRPr>
            </a:p>
          </p:txBody>
        </p:sp>
        <p:pic>
          <p:nvPicPr>
            <p:cNvPr id="2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2711030" y="1837033"/>
              <a:ext cx="1633796" cy="102274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组合 27"/>
          <p:cNvGrpSpPr/>
          <p:nvPr/>
        </p:nvGrpSpPr>
        <p:grpSpPr>
          <a:xfrm>
            <a:off x="4631657" y="1719046"/>
            <a:ext cx="2106142" cy="2889586"/>
            <a:chOff x="4443415" y="1837033"/>
            <a:chExt cx="1633797" cy="2283226"/>
          </a:xfrm>
          <a:solidFill>
            <a:srgbClr val="60DCFE"/>
          </a:solidFill>
        </p:grpSpPr>
        <p:sp>
          <p:nvSpPr>
            <p:cNvPr id="29" name="矩形 28"/>
            <p:cNvSpPr/>
            <p:nvPr/>
          </p:nvSpPr>
          <p:spPr>
            <a:xfrm>
              <a:off x="4443416"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30" name="TextBox 24"/>
            <p:cNvSpPr txBox="1"/>
            <p:nvPr/>
          </p:nvSpPr>
          <p:spPr>
            <a:xfrm>
              <a:off x="4531761" y="3035979"/>
              <a:ext cx="1373759" cy="857053"/>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pPr lvl="0">
                <a:lnSpc>
                  <a:spcPct val="100000"/>
                </a:lnSpc>
              </a:pPr>
              <a:r>
                <a:rPr lang="zh-CN" altLang="en-US" sz="800" kern="0">
                  <a:solidFill>
                    <a:schemeClr val="bg1">
                      <a:lumMod val="50000"/>
                    </a:schemeClr>
                  </a:solidFill>
                  <a:latin typeface="微软雅黑"/>
                  <a:ea typeface="微软雅黑"/>
                  <a:sym typeface="微软雅黑"/>
                </a:rPr>
                <a:t>       由于城市化、农业发展、森林减少和环境污染，自然区域变得越来越小了，这就导致了物种的灭绝。因为一些物种的绝迹会导致许多可被用于制造新药品的分子归于消失，还会导致许多能有助于农作物战胜恶劣气候的基因归于消失，甚至会引起瘟疫。</a:t>
              </a:r>
              <a:endParaRPr lang="zh-CN" altLang="en-US" sz="800" kern="0" dirty="0">
                <a:solidFill>
                  <a:schemeClr val="bg1">
                    <a:lumMod val="50000"/>
                  </a:schemeClr>
                </a:solidFill>
                <a:latin typeface="微软雅黑"/>
                <a:ea typeface="微软雅黑"/>
                <a:sym typeface="微软雅黑"/>
              </a:endParaRPr>
            </a:p>
          </p:txBody>
        </p:sp>
        <p:pic>
          <p:nvPicPr>
            <p:cNvPr id="3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4443415" y="1837033"/>
              <a:ext cx="1633797" cy="102274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2" name="组合 31"/>
          <p:cNvGrpSpPr/>
          <p:nvPr/>
        </p:nvGrpSpPr>
        <p:grpSpPr>
          <a:xfrm>
            <a:off x="6822008" y="1719046"/>
            <a:ext cx="2106142" cy="2889586"/>
            <a:chOff x="6203971" y="1837033"/>
            <a:chExt cx="1633797" cy="2283226"/>
          </a:xfrm>
          <a:solidFill>
            <a:srgbClr val="60DCFE"/>
          </a:solidFill>
        </p:grpSpPr>
        <p:sp>
          <p:nvSpPr>
            <p:cNvPr id="33" name="矩形 32"/>
            <p:cNvSpPr/>
            <p:nvPr/>
          </p:nvSpPr>
          <p:spPr>
            <a:xfrm>
              <a:off x="6203972"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34" name="TextBox 28"/>
            <p:cNvSpPr txBox="1"/>
            <p:nvPr/>
          </p:nvSpPr>
          <p:spPr>
            <a:xfrm>
              <a:off x="6302150" y="3035979"/>
              <a:ext cx="1420097" cy="753894"/>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pPr lvl="0">
                <a:lnSpc>
                  <a:spcPct val="100000"/>
                </a:lnSpc>
              </a:pPr>
              <a:r>
                <a:rPr lang="zh-CN" altLang="en-US" sz="800" kern="0">
                  <a:solidFill>
                    <a:schemeClr val="bg1">
                      <a:lumMod val="50000"/>
                    </a:schemeClr>
                  </a:solidFill>
                  <a:latin typeface="微软雅黑"/>
                  <a:ea typeface="微软雅黑"/>
                  <a:sym typeface="微软雅黑"/>
                </a:rPr>
                <a:t>      在过去的三个世纪里，人类提取的淡水资源量增加了</a:t>
              </a:r>
              <a:r>
                <a:rPr lang="en-US" altLang="zh-CN" sz="800" kern="0">
                  <a:solidFill>
                    <a:schemeClr val="bg1">
                      <a:lumMod val="50000"/>
                    </a:schemeClr>
                  </a:solidFill>
                  <a:latin typeface="微软雅黑"/>
                  <a:ea typeface="微软雅黑"/>
                  <a:sym typeface="微软雅黑"/>
                </a:rPr>
                <a:t>35</a:t>
              </a:r>
              <a:r>
                <a:rPr lang="zh-CN" altLang="en-US" sz="800" kern="0">
                  <a:solidFill>
                    <a:schemeClr val="bg1">
                      <a:lumMod val="50000"/>
                    </a:schemeClr>
                  </a:solidFill>
                  <a:latin typeface="微软雅黑"/>
                  <a:ea typeface="微软雅黑"/>
                  <a:sym typeface="微软雅黑"/>
                </a:rPr>
                <a:t>倍，</a:t>
              </a:r>
              <a:r>
                <a:rPr lang="en-US" altLang="zh-CN" sz="800" kern="0">
                  <a:solidFill>
                    <a:schemeClr val="bg1">
                      <a:lumMod val="50000"/>
                    </a:schemeClr>
                  </a:solidFill>
                  <a:latin typeface="微软雅黑"/>
                  <a:ea typeface="微软雅黑"/>
                  <a:sym typeface="微软雅黑"/>
                </a:rPr>
                <a:t>1970</a:t>
              </a:r>
              <a:r>
                <a:rPr lang="zh-CN" altLang="en-US" sz="800" kern="0">
                  <a:solidFill>
                    <a:schemeClr val="bg1">
                      <a:lumMod val="50000"/>
                    </a:schemeClr>
                  </a:solidFill>
                  <a:latin typeface="微软雅黑"/>
                  <a:ea typeface="微软雅黑"/>
                  <a:sym typeface="微软雅黑"/>
                </a:rPr>
                <a:t>年达到了</a:t>
              </a:r>
              <a:r>
                <a:rPr lang="en-US" altLang="zh-CN" sz="800" kern="0">
                  <a:solidFill>
                    <a:schemeClr val="bg1">
                      <a:lumMod val="50000"/>
                    </a:schemeClr>
                  </a:solidFill>
                  <a:latin typeface="微软雅黑"/>
                  <a:ea typeface="微软雅黑"/>
                  <a:sym typeface="微软雅黑"/>
                </a:rPr>
                <a:t>3500</a:t>
              </a:r>
              <a:r>
                <a:rPr lang="zh-CN" altLang="en-US" sz="800" kern="0">
                  <a:solidFill>
                    <a:schemeClr val="bg1">
                      <a:lumMod val="50000"/>
                    </a:schemeClr>
                  </a:solidFill>
                  <a:latin typeface="微软雅黑"/>
                  <a:ea typeface="微软雅黑"/>
                  <a:sym typeface="微软雅黑"/>
                </a:rPr>
                <a:t>立方公里。本世纪的后半叶，淡水提取量每年增加</a:t>
              </a:r>
              <a:r>
                <a:rPr lang="en-US" altLang="zh-CN" sz="800" kern="0">
                  <a:solidFill>
                    <a:schemeClr val="bg1">
                      <a:lumMod val="50000"/>
                    </a:schemeClr>
                  </a:solidFill>
                  <a:latin typeface="微软雅黑"/>
                  <a:ea typeface="微软雅黑"/>
                  <a:sym typeface="微软雅黑"/>
                </a:rPr>
                <a:t>4</a:t>
              </a:r>
              <a:r>
                <a:rPr lang="zh-CN" altLang="en-US" sz="800" kern="0">
                  <a:solidFill>
                    <a:schemeClr val="bg1">
                      <a:lumMod val="50000"/>
                    </a:schemeClr>
                  </a:solidFill>
                  <a:latin typeface="微软雅黑"/>
                  <a:ea typeface="微软雅黑"/>
                  <a:sym typeface="微软雅黑"/>
                </a:rPr>
                <a:t>－</a:t>
              </a:r>
              <a:r>
                <a:rPr lang="en-US" altLang="zh-CN" sz="800" kern="0">
                  <a:solidFill>
                    <a:schemeClr val="bg1">
                      <a:lumMod val="50000"/>
                    </a:schemeClr>
                  </a:solidFill>
                  <a:latin typeface="微软雅黑"/>
                  <a:ea typeface="微软雅黑"/>
                  <a:sym typeface="微软雅黑"/>
                </a:rPr>
                <a:t>8%</a:t>
              </a:r>
              <a:r>
                <a:rPr lang="zh-CN" altLang="en-US" sz="800" kern="0">
                  <a:solidFill>
                    <a:schemeClr val="bg1">
                      <a:lumMod val="50000"/>
                    </a:schemeClr>
                  </a:solidFill>
                  <a:latin typeface="微软雅黑"/>
                  <a:ea typeface="微软雅黑"/>
                  <a:sym typeface="微软雅黑"/>
                </a:rPr>
                <a:t>，其中农业灌溉和工业用水占了增长的主要部分，特别是上世纪</a:t>
              </a:r>
              <a:r>
                <a:rPr lang="en-US" altLang="zh-CN" sz="800" kern="0">
                  <a:solidFill>
                    <a:schemeClr val="bg1">
                      <a:lumMod val="50000"/>
                    </a:schemeClr>
                  </a:solidFill>
                  <a:latin typeface="微软雅黑"/>
                  <a:ea typeface="微软雅黑"/>
                  <a:sym typeface="微软雅黑"/>
                </a:rPr>
                <a:t>70</a:t>
              </a:r>
              <a:r>
                <a:rPr lang="zh-CN" altLang="en-US" sz="800" kern="0">
                  <a:solidFill>
                    <a:schemeClr val="bg1">
                      <a:lumMod val="50000"/>
                    </a:schemeClr>
                  </a:solidFill>
                  <a:latin typeface="微软雅黑"/>
                  <a:ea typeface="微软雅黑"/>
                  <a:sym typeface="微软雅黑"/>
                </a:rPr>
                <a:t>年代“绿色革命”期间，灌溉用水翻了一番。</a:t>
              </a:r>
              <a:endParaRPr lang="zh-CN" altLang="en-US" sz="800" kern="0" dirty="0">
                <a:solidFill>
                  <a:schemeClr val="bg1">
                    <a:lumMod val="50000"/>
                  </a:schemeClr>
                </a:solidFill>
                <a:latin typeface="微软雅黑"/>
                <a:ea typeface="微软雅黑"/>
                <a:sym typeface="微软雅黑"/>
              </a:endParaRPr>
            </a:p>
          </p:txBody>
        </p:sp>
        <p:pic>
          <p:nvPicPr>
            <p:cNvPr id="35"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6203971" y="1837033"/>
              <a:ext cx="1633797" cy="102274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8563270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22" presetClass="entr" presetSubtype="1"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12" presetClass="entr" presetSubtype="8"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par>
                                    <p:cTn id="28" presetID="22" presetClass="entr" presetSubtype="1" fill="hold" nodeType="withEffect">
                                      <p:stCondLst>
                                        <p:cond delay="80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12" presetClass="entr" presetSubtype="8" fill="hold" nodeType="withEffect">
                                      <p:stCondLst>
                                        <p:cond delay="6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par>
                                    <p:cTn id="35" presetID="22" presetClass="entr" presetSubtype="1" fill="hold" nodeType="withEffect">
                                      <p:stCondLst>
                                        <p:cond delay="120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12" presetClass="entr" presetSubtype="8" fill="hold" nodeType="withEffect">
                                      <p:stCondLst>
                                        <p:cond delay="1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par>
                                    <p:cTn id="42" presetID="22" presetClass="entr" presetSubtype="1" fill="hold" nodeType="withEffect">
                                      <p:stCondLst>
                                        <p:cond delay="150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22" presetClass="entr" presetSubtype="1"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12" presetClass="entr" presetSubtype="8"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par>
                                    <p:cTn id="28" presetID="22" presetClass="entr" presetSubtype="1" fill="hold" nodeType="withEffect">
                                      <p:stCondLst>
                                        <p:cond delay="80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12" presetClass="entr" presetSubtype="8" fill="hold" nodeType="withEffect">
                                      <p:stCondLst>
                                        <p:cond delay="6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par>
                                    <p:cTn id="35" presetID="22" presetClass="entr" presetSubtype="1" fill="hold" nodeType="withEffect">
                                      <p:stCondLst>
                                        <p:cond delay="120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12" presetClass="entr" presetSubtype="8" fill="hold" nodeType="withEffect">
                                      <p:stCondLst>
                                        <p:cond delay="1000"/>
                                      </p:stCondLst>
                                      <p:childTnLst>
                                        <p:set>
                                          <p:cBhvr>
                                            <p:cTn id="39" dur="1" fill="hold">
                                              <p:stCondLst>
                                                <p:cond delay="0"/>
                                              </p:stCondLst>
                                            </p:cTn>
                                            <p:tgtEl>
                                              <p:spTgt spid="17"/>
                                            </p:tgtEl>
                                            <p:attrNameLst>
                                              <p:attrName>style.visibility</p:attrName>
                                            </p:attrNameLst>
                                          </p:cBhvr>
                                          <p:to>
                                            <p:strVal val="visible"/>
                                          </p:to>
                                        </p:set>
                                        <p:anim calcmode="lin" valueType="num">
                                          <p:cBhvr additive="base">
                                            <p:cTn id="40" dur="500"/>
                                            <p:tgtEl>
                                              <p:spTgt spid="17"/>
                                            </p:tgtEl>
                                            <p:attrNameLst>
                                              <p:attrName>ppt_x</p:attrName>
                                            </p:attrNameLst>
                                          </p:cBhvr>
                                          <p:tavLst>
                                            <p:tav tm="0">
                                              <p:val>
                                                <p:strVal val="#ppt_x-#ppt_w*1.125000"/>
                                              </p:val>
                                            </p:tav>
                                            <p:tav tm="100000">
                                              <p:val>
                                                <p:strVal val="#ppt_x"/>
                                              </p:val>
                                            </p:tav>
                                          </p:tavLst>
                                        </p:anim>
                                        <p:animEffect transition="in" filter="wipe(right)">
                                          <p:cBhvr>
                                            <p:cTn id="41" dur="500"/>
                                            <p:tgtEl>
                                              <p:spTgt spid="17"/>
                                            </p:tgtEl>
                                          </p:cBhvr>
                                        </p:animEffect>
                                      </p:childTnLst>
                                    </p:cTn>
                                  </p:par>
                                  <p:par>
                                    <p:cTn id="42" presetID="22" presetClass="entr" presetSubtype="1" fill="hold" nodeType="withEffect">
                                      <p:stCondLst>
                                        <p:cond delay="1500"/>
                                      </p:stCondLst>
                                      <p:childTnLst>
                                        <p:set>
                                          <p:cBhvr>
                                            <p:cTn id="43" dur="1" fill="hold">
                                              <p:stCondLst>
                                                <p:cond delay="0"/>
                                              </p:stCondLst>
                                            </p:cTn>
                                            <p:tgtEl>
                                              <p:spTgt spid="32"/>
                                            </p:tgtEl>
                                            <p:attrNameLst>
                                              <p:attrName>style.visibility</p:attrName>
                                            </p:attrNameLst>
                                          </p:cBhvr>
                                          <p:to>
                                            <p:strVal val="visible"/>
                                          </p:to>
                                        </p:set>
                                        <p:animEffect transition="in" filter="wipe(up)">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email">
            <a:extLst>
              <a:ext uri="{BEBA8EAE-BF5A-486C-A8C5-ECC9F3942E4B}">
                <a14:imgProps xmlns:a14="http://schemas.microsoft.com/office/drawing/2010/main">
                  <a14:imgLayer>
                    <a14:imgEffect>
                      <a14:colorTemperature colorTemp="4700"/>
                    </a14:imgEffect>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6022137" y="5495"/>
            <a:ext cx="3569541" cy="5143500"/>
          </a:xfrm>
          <a:custGeom>
            <a:avLst/>
            <a:gdLst>
              <a:gd name="connsiteX0" fmla="*/ 0 w 2101914"/>
              <a:gd name="connsiteY0" fmla="*/ 0 h 3066130"/>
              <a:gd name="connsiteX1" fmla="*/ 2101914 w 2101914"/>
              <a:gd name="connsiteY1" fmla="*/ 0 h 3066130"/>
              <a:gd name="connsiteX2" fmla="*/ 2101914 w 2101914"/>
              <a:gd name="connsiteY2" fmla="*/ 3066130 h 3066130"/>
              <a:gd name="connsiteX3" fmla="*/ 0 w 2101914"/>
              <a:gd name="connsiteY3" fmla="*/ 3066130 h 3066130"/>
            </a:gdLst>
            <a:ahLst/>
            <a:cxnLst>
              <a:cxn ang="0">
                <a:pos x="connsiteX0" y="connsiteY0"/>
              </a:cxn>
              <a:cxn ang="0">
                <a:pos x="connsiteX1" y="connsiteY1"/>
              </a:cxn>
              <a:cxn ang="0">
                <a:pos x="connsiteX2" y="connsiteY2"/>
              </a:cxn>
              <a:cxn ang="0">
                <a:pos x="connsiteX3" y="connsiteY3"/>
              </a:cxn>
            </a:cxnLst>
            <a:rect l="l" t="t" r="r" b="b"/>
            <a:pathLst>
              <a:path w="2101914" h="3066130">
                <a:moveTo>
                  <a:pt x="0" y="0"/>
                </a:moveTo>
                <a:lnTo>
                  <a:pt x="2101914" y="0"/>
                </a:lnTo>
                <a:lnTo>
                  <a:pt x="2101914" y="3066130"/>
                </a:lnTo>
                <a:lnTo>
                  <a:pt x="0" y="3066130"/>
                </a:lnTo>
                <a:close/>
              </a:path>
            </a:pathLst>
          </a:custGeom>
          <a:noFill/>
          <a:ln w="19050">
            <a:noFill/>
          </a:ln>
          <a:effectLst>
            <a:softEdge rad="1270000"/>
          </a:effectLst>
        </p:spPr>
      </p:pic>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环境破坏</a:t>
            </a:r>
            <a:endParaRPr lang="zh-CN" altLang="en-US" sz="1500" b="1" spc="450" dirty="0">
              <a:solidFill>
                <a:srgbClr val="00B050"/>
              </a:solidFill>
              <a:latin typeface="微软雅黑"/>
              <a:ea typeface="微软雅黑"/>
              <a:sym typeface="微软雅黑"/>
            </a:endParaRPr>
          </a:p>
        </p:txBody>
      </p:sp>
      <p:grpSp>
        <p:nvGrpSpPr>
          <p:cNvPr id="8" name="组合 7"/>
          <p:cNvGrpSpPr/>
          <p:nvPr/>
        </p:nvGrpSpPr>
        <p:grpSpPr>
          <a:xfrm>
            <a:off x="221495" y="1261586"/>
            <a:ext cx="2243997" cy="350358"/>
            <a:chOff x="950473" y="1419622"/>
            <a:chExt cx="1788725" cy="350549"/>
          </a:xfrm>
          <a:solidFill>
            <a:srgbClr val="2892C9"/>
          </a:solidFill>
        </p:grpSpPr>
        <p:sp>
          <p:nvSpPr>
            <p:cNvPr id="9" name="五边形 8"/>
            <p:cNvSpPr/>
            <p:nvPr/>
          </p:nvSpPr>
          <p:spPr>
            <a:xfrm>
              <a:off x="950473" y="1419622"/>
              <a:ext cx="1788725" cy="338027"/>
            </a:xfrm>
            <a:prstGeom prst="homePlate">
              <a:avLst/>
            </a:prstGeom>
            <a:solidFill>
              <a:srgbClr val="90CE4F"/>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0" name="TextBox 4"/>
            <p:cNvSpPr txBox="1"/>
            <p:nvPr/>
          </p:nvSpPr>
          <p:spPr>
            <a:xfrm>
              <a:off x="1049775" y="1446830"/>
              <a:ext cx="1527202" cy="323341"/>
            </a:xfrm>
            <a:prstGeom prst="rect">
              <a:avLst/>
            </a:prstGeom>
            <a:noFill/>
          </p:spPr>
          <p:txBody>
            <a:bodyPr wrap="none" rtlCol="0">
              <a:spAutoFit/>
            </a:bodyPr>
            <a:lstStyle/>
            <a:p>
              <a:pPr lvl="0" algn="ctr"/>
              <a:r>
                <a:rPr lang="zh-CN" altLang="en-US" sz="1500" b="1" kern="0">
                  <a:solidFill>
                    <a:prstClr val="white"/>
                  </a:solidFill>
                  <a:latin typeface="微软雅黑"/>
                  <a:ea typeface="微软雅黑"/>
                  <a:sym typeface="微软雅黑"/>
                </a:rPr>
                <a:t>海洋过度开发的污染</a:t>
              </a:r>
              <a:endParaRPr lang="zh-CN" altLang="en-US" sz="1500" b="1" kern="0" dirty="0">
                <a:solidFill>
                  <a:prstClr val="white"/>
                </a:solidFill>
                <a:latin typeface="微软雅黑"/>
                <a:ea typeface="微软雅黑"/>
                <a:sym typeface="微软雅黑"/>
              </a:endParaRPr>
            </a:p>
          </p:txBody>
        </p:sp>
      </p:grpSp>
      <p:grpSp>
        <p:nvGrpSpPr>
          <p:cNvPr id="11" name="组合 10"/>
          <p:cNvGrpSpPr/>
          <p:nvPr/>
        </p:nvGrpSpPr>
        <p:grpSpPr>
          <a:xfrm>
            <a:off x="2357465" y="1259630"/>
            <a:ext cx="2401124" cy="341317"/>
            <a:chOff x="2711029" y="1419622"/>
            <a:chExt cx="1774640" cy="341503"/>
          </a:xfrm>
          <a:solidFill>
            <a:srgbClr val="2892C9"/>
          </a:solidFill>
        </p:grpSpPr>
        <p:sp>
          <p:nvSpPr>
            <p:cNvPr id="12" name="燕尾形 11"/>
            <p:cNvSpPr/>
            <p:nvPr/>
          </p:nvSpPr>
          <p:spPr>
            <a:xfrm>
              <a:off x="2711029" y="1419622"/>
              <a:ext cx="1774640" cy="338027"/>
            </a:xfrm>
            <a:prstGeom prst="chevron">
              <a:avLst/>
            </a:prstGeom>
            <a:solidFill>
              <a:srgbClr val="00B050"/>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3" name="TextBox 7"/>
            <p:cNvSpPr txBox="1"/>
            <p:nvPr/>
          </p:nvSpPr>
          <p:spPr>
            <a:xfrm>
              <a:off x="3168281" y="1437784"/>
              <a:ext cx="875774" cy="323341"/>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pPr lvl="0"/>
              <a:r>
                <a:rPr lang="zh-CN" altLang="en-US" sz="1500" b="1" kern="0" spc="450">
                  <a:solidFill>
                    <a:prstClr val="white"/>
                  </a:solidFill>
                  <a:latin typeface="微软雅黑"/>
                  <a:ea typeface="微软雅黑"/>
                  <a:sym typeface="微软雅黑"/>
                </a:rPr>
                <a:t>气候变化</a:t>
              </a:r>
              <a:endParaRPr lang="zh-CN" altLang="en-US" sz="1500" b="1" kern="0" spc="450" dirty="0">
                <a:solidFill>
                  <a:prstClr val="white"/>
                </a:solidFill>
                <a:latin typeface="微软雅黑"/>
                <a:ea typeface="微软雅黑"/>
                <a:sym typeface="微软雅黑"/>
              </a:endParaRPr>
            </a:p>
          </p:txBody>
        </p:sp>
      </p:grpSp>
      <p:grpSp>
        <p:nvGrpSpPr>
          <p:cNvPr id="14" name="组合 13"/>
          <p:cNvGrpSpPr/>
          <p:nvPr/>
        </p:nvGrpSpPr>
        <p:grpSpPr>
          <a:xfrm>
            <a:off x="4680026" y="1259630"/>
            <a:ext cx="2214534" cy="337843"/>
            <a:chOff x="4457500" y="1419622"/>
            <a:chExt cx="1774640" cy="338027"/>
          </a:xfrm>
          <a:solidFill>
            <a:srgbClr val="2892C9"/>
          </a:solidFill>
        </p:grpSpPr>
        <p:sp>
          <p:nvSpPr>
            <p:cNvPr id="15" name="燕尾形 14"/>
            <p:cNvSpPr/>
            <p:nvPr/>
          </p:nvSpPr>
          <p:spPr>
            <a:xfrm>
              <a:off x="4457500" y="1419622"/>
              <a:ext cx="1774640" cy="338027"/>
            </a:xfrm>
            <a:prstGeom prst="chevron">
              <a:avLst/>
            </a:prstGeom>
            <a:solidFill>
              <a:srgbClr val="90CE4F"/>
            </a:solidFill>
            <a:ln w="12700" cap="flat" cmpd="sng" algn="ctr">
              <a:noFill/>
              <a:prstDash val="solid"/>
              <a:miter lim="800000"/>
            </a:ln>
            <a:effectLst/>
          </p:spPr>
          <p:txBody>
            <a:bodyPr rtlCol="0" anchor="ctr"/>
            <a:lstStyle/>
            <a:p>
              <a:pPr algn="ctr">
                <a:defRPr/>
              </a:pPr>
              <a:endParaRPr lang="zh-CN" altLang="en-US" kern="0">
                <a:solidFill>
                  <a:prstClr val="white"/>
                </a:solidFill>
                <a:latin typeface="微软雅黑"/>
                <a:ea typeface="微软雅黑"/>
                <a:sym typeface="微软雅黑"/>
              </a:endParaRPr>
            </a:p>
          </p:txBody>
        </p:sp>
        <p:sp>
          <p:nvSpPr>
            <p:cNvPr id="16" name="TextBox 10"/>
            <p:cNvSpPr txBox="1"/>
            <p:nvPr/>
          </p:nvSpPr>
          <p:spPr>
            <a:xfrm>
              <a:off x="4890678" y="1426097"/>
              <a:ext cx="949565" cy="323341"/>
            </a:xfrm>
            <a:prstGeom prst="rect">
              <a:avLst/>
            </a:prstGeom>
            <a:noFill/>
          </p:spPr>
          <p:txBody>
            <a:bodyPr wrap="none" rtlCol="0">
              <a:spAutoFit/>
            </a:bodyPr>
            <a:lstStyle>
              <a:defPPr>
                <a:defRPr lang="zh-CN"/>
              </a:defPPr>
              <a:lvl1pPr>
                <a:defRPr sz="1600">
                  <a:solidFill>
                    <a:schemeClr val="bg1"/>
                  </a:solidFill>
                  <a:latin typeface="Arial Unicode MS" panose="020B0604020202020204" pitchFamily="34" charset="-122"/>
                  <a:ea typeface="微软雅黑" panose="020B0503020204020204" pitchFamily="34" charset="-122"/>
                </a:defRPr>
              </a:lvl1pPr>
            </a:lstStyle>
            <a:p>
              <a:pPr lvl="0" algn="ctr"/>
              <a:r>
                <a:rPr lang="zh-CN" altLang="en-US" sz="1500" b="1" kern="0" spc="450">
                  <a:solidFill>
                    <a:prstClr val="white"/>
                  </a:solidFill>
                  <a:latin typeface="微软雅黑"/>
                  <a:ea typeface="微软雅黑"/>
                  <a:sym typeface="微软雅黑"/>
                </a:rPr>
                <a:t>能源浪费</a:t>
              </a:r>
              <a:endParaRPr lang="zh-CN" altLang="en-US" sz="1500" b="1" kern="0" spc="450" dirty="0">
                <a:solidFill>
                  <a:prstClr val="white"/>
                </a:solidFill>
                <a:latin typeface="微软雅黑"/>
                <a:ea typeface="微软雅黑"/>
                <a:sym typeface="微软雅黑"/>
              </a:endParaRPr>
            </a:p>
          </p:txBody>
        </p:sp>
      </p:grpSp>
      <p:grpSp>
        <p:nvGrpSpPr>
          <p:cNvPr id="20" name="组合 19"/>
          <p:cNvGrpSpPr/>
          <p:nvPr/>
        </p:nvGrpSpPr>
        <p:grpSpPr>
          <a:xfrm>
            <a:off x="250957" y="1710364"/>
            <a:ext cx="2112712" cy="2898267"/>
            <a:chOff x="950473" y="1830173"/>
            <a:chExt cx="1638893" cy="2290086"/>
          </a:xfrm>
          <a:solidFill>
            <a:srgbClr val="60DCFE"/>
          </a:solidFill>
        </p:grpSpPr>
        <p:sp>
          <p:nvSpPr>
            <p:cNvPr id="21" name="矩形 20"/>
            <p:cNvSpPr/>
            <p:nvPr/>
          </p:nvSpPr>
          <p:spPr>
            <a:xfrm>
              <a:off x="950473"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22" name="TextBox 16"/>
            <p:cNvSpPr txBox="1"/>
            <p:nvPr/>
          </p:nvSpPr>
          <p:spPr>
            <a:xfrm>
              <a:off x="1059948" y="3044660"/>
              <a:ext cx="1357008" cy="756759"/>
            </a:xfrm>
            <a:prstGeom prst="rect">
              <a:avLst/>
            </a:prstGeom>
            <a:noFill/>
          </p:spPr>
          <p:txBody>
            <a:bodyPr wrap="square">
              <a:spAutoFit/>
            </a:bodyPr>
            <a:lstStyle>
              <a:defPPr>
                <a:defRPr lang="zh-CN"/>
              </a:defPPr>
              <a:lvl1pPr algn="ctr">
                <a:defRPr sz="1400">
                  <a:solidFill>
                    <a:prstClr val="white">
                      <a:alpha val="70000"/>
                    </a:prstClr>
                  </a:solidFill>
                  <a:latin typeface="方正卡通简体"/>
                  <a:ea typeface="方正卡通简体"/>
                </a:defRPr>
              </a:lvl1pPr>
            </a:lstStyle>
            <a:p>
              <a:pPr lvl="0" algn="l"/>
              <a:r>
                <a:rPr lang="zh-CN" altLang="en-US" sz="800" kern="0">
                  <a:solidFill>
                    <a:schemeClr val="bg1">
                      <a:lumMod val="50000"/>
                    </a:schemeClr>
                  </a:solidFill>
                  <a:latin typeface="微软雅黑"/>
                  <a:ea typeface="微软雅黑"/>
                  <a:sym typeface="微软雅黑"/>
                </a:rPr>
                <a:t>       由于过度捕捞，海洋的渔业资源正在以令人可怕的速度减少。因此，许多靠摄取海产品蛋白质为生的穷人面临着饥饿的威胁。集中存在于鱼肉中的重金属和有机磷化合物等物质有可能给食鱼者的健康带来严重的问题。</a:t>
              </a:r>
              <a:endParaRPr lang="zh-CN" altLang="en-US" sz="800" kern="0" dirty="0">
                <a:solidFill>
                  <a:schemeClr val="bg1">
                    <a:lumMod val="50000"/>
                  </a:schemeClr>
                </a:solidFill>
                <a:latin typeface="微软雅黑"/>
                <a:ea typeface="微软雅黑"/>
                <a:sym typeface="微软雅黑"/>
              </a:endParaRPr>
            </a:p>
          </p:txBody>
        </p:sp>
        <p:pic>
          <p:nvPicPr>
            <p:cNvPr id="23"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950473" y="1830173"/>
              <a:ext cx="1638893" cy="102960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 name="组合 23"/>
          <p:cNvGrpSpPr/>
          <p:nvPr/>
        </p:nvGrpSpPr>
        <p:grpSpPr>
          <a:xfrm>
            <a:off x="2441307" y="1699366"/>
            <a:ext cx="2106141" cy="2909265"/>
            <a:chOff x="2711029" y="1821483"/>
            <a:chExt cx="1633796" cy="2298776"/>
          </a:xfrm>
          <a:solidFill>
            <a:srgbClr val="60DCFE"/>
          </a:solidFill>
        </p:grpSpPr>
        <p:sp>
          <p:nvSpPr>
            <p:cNvPr id="25" name="矩形 24"/>
            <p:cNvSpPr/>
            <p:nvPr/>
          </p:nvSpPr>
          <p:spPr>
            <a:xfrm>
              <a:off x="2711029"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26" name="TextBox 20"/>
            <p:cNvSpPr txBox="1"/>
            <p:nvPr/>
          </p:nvSpPr>
          <p:spPr>
            <a:xfrm>
              <a:off x="2855488" y="3035979"/>
              <a:ext cx="1382684" cy="656466"/>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pPr lvl="0">
                <a:lnSpc>
                  <a:spcPct val="100000"/>
                </a:lnSpc>
              </a:pPr>
              <a:r>
                <a:rPr lang="zh-CN" altLang="en-US" sz="800" kern="0">
                  <a:solidFill>
                    <a:schemeClr val="bg1">
                      <a:lumMod val="50000"/>
                    </a:schemeClr>
                  </a:solidFill>
                  <a:latin typeface="微软雅黑"/>
                  <a:ea typeface="微软雅黑"/>
                  <a:sym typeface="微软雅黑"/>
                </a:rPr>
                <a:t>       据</a:t>
              </a:r>
              <a:r>
                <a:rPr lang="en-US" altLang="zh-CN" sz="800" kern="0">
                  <a:solidFill>
                    <a:schemeClr val="bg1">
                      <a:lumMod val="50000"/>
                    </a:schemeClr>
                  </a:solidFill>
                  <a:latin typeface="微软雅黑"/>
                  <a:ea typeface="微软雅黑"/>
                  <a:sym typeface="微软雅黑"/>
                </a:rPr>
                <a:t>2500</a:t>
              </a:r>
              <a:r>
                <a:rPr lang="zh-CN" altLang="en-US" sz="800" kern="0">
                  <a:solidFill>
                    <a:schemeClr val="bg1">
                      <a:lumMod val="50000"/>
                    </a:schemeClr>
                  </a:solidFill>
                  <a:latin typeface="微软雅黑"/>
                  <a:ea typeface="微软雅黑"/>
                  <a:sym typeface="微软雅黑"/>
                </a:rPr>
                <a:t>名有代表性的专家预计，海平面将升高，许多人口稠密的地区（如孟加拉国、中国沿海地带以及太平洋和印度洋上的多数岛屿）都将被水淹没。气温的升高也将对农业和生态系统带来严重影响。</a:t>
              </a:r>
              <a:endParaRPr lang="zh-CN" altLang="en-US" sz="800" kern="0" dirty="0">
                <a:solidFill>
                  <a:schemeClr val="bg1">
                    <a:lumMod val="50000"/>
                  </a:schemeClr>
                </a:solidFill>
                <a:latin typeface="微软雅黑"/>
                <a:ea typeface="微软雅黑"/>
                <a:sym typeface="微软雅黑"/>
              </a:endParaRPr>
            </a:p>
          </p:txBody>
        </p:sp>
        <p:pic>
          <p:nvPicPr>
            <p:cNvPr id="27"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729790" y="1821483"/>
              <a:ext cx="1615035" cy="103829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 name="组合 27"/>
          <p:cNvGrpSpPr/>
          <p:nvPr/>
        </p:nvGrpSpPr>
        <p:grpSpPr>
          <a:xfrm>
            <a:off x="4625088" y="1689642"/>
            <a:ext cx="2112712" cy="2918989"/>
            <a:chOff x="4438319" y="1813800"/>
            <a:chExt cx="1638893" cy="2306459"/>
          </a:xfrm>
          <a:solidFill>
            <a:srgbClr val="60DCFE"/>
          </a:solidFill>
        </p:grpSpPr>
        <p:sp>
          <p:nvSpPr>
            <p:cNvPr id="29" name="矩形 28"/>
            <p:cNvSpPr/>
            <p:nvPr/>
          </p:nvSpPr>
          <p:spPr>
            <a:xfrm>
              <a:off x="4443416" y="1838578"/>
              <a:ext cx="1633796" cy="2281681"/>
            </a:xfrm>
            <a:prstGeom prst="rect">
              <a:avLst/>
            </a:prstGeom>
            <a:gradFill>
              <a:gsLst>
                <a:gs pos="0">
                  <a:sysClr val="window" lastClr="FFFFFF">
                    <a:lumMod val="89000"/>
                  </a:sysClr>
                </a:gs>
                <a:gs pos="67000">
                  <a:srgbClr val="F9F9F9"/>
                </a:gs>
              </a:gsLst>
              <a:lin ang="2700000" scaled="1"/>
            </a:gradFill>
            <a:ln w="12700" cap="flat" cmpd="sng" algn="ctr">
              <a:noFill/>
              <a:prstDash val="sysDash"/>
              <a:miter lim="800000"/>
            </a:ln>
            <a:effectLst>
              <a:outerShdw blurRad="190500" dist="63500" dir="2700000" algn="tl" rotWithShape="0">
                <a:prstClr val="black">
                  <a:alpha val="40000"/>
                </a:prstClr>
              </a:outerShdw>
            </a:effectLst>
          </p:spPr>
          <p:txBody>
            <a:bodyPr rtlCol="0" anchor="ctr"/>
            <a:lstStyle/>
            <a:p>
              <a:pPr algn="ctr">
                <a:defRPr/>
              </a:pPr>
              <a:endParaRPr lang="zh-CN" altLang="en-US" b="1" kern="0">
                <a:solidFill>
                  <a:prstClr val="white"/>
                </a:solidFill>
                <a:effectLst>
                  <a:outerShdw blurRad="38100" dist="38100" dir="2700000" algn="tl">
                    <a:srgbClr val="000000">
                      <a:alpha val="43137"/>
                    </a:srgbClr>
                  </a:outerShdw>
                </a:effectLst>
                <a:latin typeface="微软雅黑"/>
                <a:ea typeface="微软雅黑"/>
                <a:sym typeface="微软雅黑"/>
              </a:endParaRPr>
            </a:p>
          </p:txBody>
        </p:sp>
        <p:sp>
          <p:nvSpPr>
            <p:cNvPr id="30" name="TextBox 24"/>
            <p:cNvSpPr txBox="1"/>
            <p:nvPr/>
          </p:nvSpPr>
          <p:spPr>
            <a:xfrm>
              <a:off x="4606634" y="3035979"/>
              <a:ext cx="1298884" cy="656466"/>
            </a:xfrm>
            <a:prstGeom prst="rect">
              <a:avLst/>
            </a:prstGeom>
            <a:noFill/>
          </p:spPr>
          <p:txBody>
            <a:bodyPr wrap="square">
              <a:spAutoFit/>
            </a:bodyPr>
            <a:lstStyle>
              <a:defPPr>
                <a:defRPr lang="zh-CN"/>
              </a:defPPr>
              <a:lvl1pPr>
                <a:lnSpc>
                  <a:spcPct val="150000"/>
                </a:lnSpc>
                <a:defRPr sz="1200">
                  <a:solidFill>
                    <a:schemeClr val="bg1"/>
                  </a:solidFill>
                  <a:latin typeface="Arial Unicode MS" panose="020B0604020202020204" pitchFamily="34" charset="-122"/>
                  <a:ea typeface="微软雅黑" panose="020B0503020204020204" pitchFamily="34" charset="-122"/>
                </a:defRPr>
              </a:lvl1pPr>
            </a:lstStyle>
            <a:p>
              <a:pPr lvl="0">
                <a:lnSpc>
                  <a:spcPct val="100000"/>
                </a:lnSpc>
              </a:pPr>
              <a:r>
                <a:rPr lang="zh-CN" altLang="en-US" sz="800" kern="0">
                  <a:solidFill>
                    <a:schemeClr val="bg1">
                      <a:lumMod val="50000"/>
                    </a:schemeClr>
                  </a:solidFill>
                  <a:latin typeface="微软雅黑"/>
                  <a:ea typeface="微软雅黑"/>
                  <a:sym typeface="微软雅黑"/>
                </a:rPr>
                <a:t>       据预计，</a:t>
              </a:r>
              <a:r>
                <a:rPr lang="en-US" altLang="zh-CN" sz="800" kern="0">
                  <a:solidFill>
                    <a:schemeClr val="bg1">
                      <a:lumMod val="50000"/>
                    </a:schemeClr>
                  </a:solidFill>
                  <a:latin typeface="微软雅黑"/>
                  <a:ea typeface="微软雅黑"/>
                  <a:sym typeface="微软雅黑"/>
                </a:rPr>
                <a:t>1990-2010</a:t>
              </a:r>
              <a:r>
                <a:rPr lang="zh-CN" altLang="en-US" sz="800" kern="0">
                  <a:solidFill>
                    <a:schemeClr val="bg1">
                      <a:lumMod val="50000"/>
                    </a:schemeClr>
                  </a:solidFill>
                  <a:latin typeface="微软雅黑"/>
                  <a:ea typeface="微软雅黑"/>
                  <a:sym typeface="微软雅黑"/>
                </a:rPr>
                <a:t>年，亚洲和太平洋地区的能源消费将增加一倍，拉丁美洲的能源消费将增加</a:t>
              </a:r>
              <a:r>
                <a:rPr lang="en-US" altLang="zh-CN" sz="800" kern="0">
                  <a:solidFill>
                    <a:schemeClr val="bg1">
                      <a:lumMod val="50000"/>
                    </a:schemeClr>
                  </a:solidFill>
                  <a:latin typeface="微软雅黑"/>
                  <a:ea typeface="微软雅黑"/>
                  <a:sym typeface="微软雅黑"/>
                </a:rPr>
                <a:t>50%-70%</a:t>
              </a:r>
              <a:r>
                <a:rPr lang="zh-CN" altLang="en-US" sz="800" kern="0">
                  <a:solidFill>
                    <a:schemeClr val="bg1">
                      <a:lumMod val="50000"/>
                    </a:schemeClr>
                  </a:solidFill>
                  <a:latin typeface="微软雅黑"/>
                  <a:ea typeface="微软雅黑"/>
                  <a:sym typeface="微软雅黑"/>
                </a:rPr>
                <a:t>。因此，西方和发展中国家之间应加强能源节约技术的转让进程。</a:t>
              </a:r>
              <a:endParaRPr lang="zh-CN" altLang="en-US" sz="800" kern="0" dirty="0">
                <a:solidFill>
                  <a:schemeClr val="bg1">
                    <a:lumMod val="50000"/>
                  </a:schemeClr>
                </a:solidFill>
                <a:latin typeface="微软雅黑"/>
                <a:ea typeface="微软雅黑"/>
                <a:sym typeface="微软雅黑"/>
              </a:endParaRPr>
            </a:p>
          </p:txBody>
        </p:sp>
        <p:pic>
          <p:nvPicPr>
            <p:cNvPr id="31" name="Picture 2"/>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4438319" y="1813800"/>
              <a:ext cx="1638893" cy="1045982"/>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55514104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22" presetClass="entr" presetSubtype="1"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12" presetClass="entr" presetSubtype="8"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par>
                                    <p:cTn id="28" presetID="22" presetClass="entr" presetSubtype="1" fill="hold" nodeType="withEffect">
                                      <p:stCondLst>
                                        <p:cond delay="80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12" presetClass="entr" presetSubtype="8" fill="hold" nodeType="withEffect">
                                      <p:stCondLst>
                                        <p:cond delay="6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par>
                                    <p:cTn id="35" presetID="22" presetClass="entr" presetSubtype="1" fill="hold" nodeType="withEffect">
                                      <p:stCondLst>
                                        <p:cond delay="120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10" presetClass="entr" presetSubtype="0" fill="hold" nodeType="withEffect">
                                      <p:stCondLst>
                                        <p:cond delay="6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900"/>
                                            <p:tgtEl>
                                              <p:spTgt spid="37"/>
                                            </p:tgtEl>
                                          </p:cBhvr>
                                        </p:animEffect>
                                      </p:childTnLst>
                                    </p:cTn>
                                  </p:par>
                                  <p:par>
                                    <p:cTn id="41" presetID="35" presetClass="path" presetSubtype="0" accel="90000" decel="10000" fill="hold" nodeType="withEffect">
                                      <p:stCondLst>
                                        <p:cond delay="100"/>
                                      </p:stCondLst>
                                      <p:childTnLst>
                                        <p:animMotion origin="layout" path="M 3.00039E-6 -1.4256E-6 L -0.25004 -1.4256E-6 " pathEditMode="relative" rAng="0" ptsTypes="AA">
                                          <p:cBhvr>
                                            <p:cTn id="42" dur="1000" spd="-100000" fill="hold"/>
                                            <p:tgtEl>
                                              <p:spTgt spid="37"/>
                                            </p:tgtEl>
                                            <p:attrNameLst>
                                              <p:attrName>ppt_x</p:attrName>
                                              <p:attrName>ppt_y</p:attrName>
                                            </p:attrNameLst>
                                          </p:cBhvr>
                                          <p:rCtr x="-12502" y="0"/>
                                        </p:animMotion>
                                      </p:childTnLst>
                                    </p:cTn>
                                  </p:par>
                                  <p:par>
                                    <p:cTn id="43" presetID="6" presetClass="emph" presetSubtype="0" autoRev="1" fill="hold" nodeType="withEffect">
                                      <p:stCondLst>
                                        <p:cond delay="100"/>
                                      </p:stCondLst>
                                      <p:childTnLst>
                                        <p:animScale>
                                          <p:cBhvr>
                                            <p:cTn id="44"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12" presetClass="entr" presetSubtype="8"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ppt_x</p:attrName>
                                            </p:attrNameLst>
                                          </p:cBhvr>
                                          <p:tavLst>
                                            <p:tav tm="0">
                                              <p:val>
                                                <p:strVal val="#ppt_x-#ppt_w*1.125000"/>
                                              </p:val>
                                            </p:tav>
                                            <p:tav tm="100000">
                                              <p:val>
                                                <p:strVal val="#ppt_x"/>
                                              </p:val>
                                            </p:tav>
                                          </p:tavLst>
                                        </p:anim>
                                        <p:animEffect transition="in" filter="wipe(right)">
                                          <p:cBhvr>
                                            <p:cTn id="20" dur="500"/>
                                            <p:tgtEl>
                                              <p:spTgt spid="8"/>
                                            </p:tgtEl>
                                          </p:cBhvr>
                                        </p:animEffect>
                                      </p:childTnLst>
                                    </p:cTn>
                                  </p:par>
                                  <p:par>
                                    <p:cTn id="21" presetID="22" presetClass="entr" presetSubtype="1" fill="hold" nodeType="withEffect">
                                      <p:stCondLst>
                                        <p:cond delay="500"/>
                                      </p:stCondLst>
                                      <p:childTnLst>
                                        <p:set>
                                          <p:cBhvr>
                                            <p:cTn id="22" dur="1" fill="hold">
                                              <p:stCondLst>
                                                <p:cond delay="0"/>
                                              </p:stCondLst>
                                            </p:cTn>
                                            <p:tgtEl>
                                              <p:spTgt spid="20"/>
                                            </p:tgtEl>
                                            <p:attrNameLst>
                                              <p:attrName>style.visibility</p:attrName>
                                            </p:attrNameLst>
                                          </p:cBhvr>
                                          <p:to>
                                            <p:strVal val="visible"/>
                                          </p:to>
                                        </p:set>
                                        <p:animEffect transition="in" filter="wipe(up)">
                                          <p:cBhvr>
                                            <p:cTn id="23" dur="500"/>
                                            <p:tgtEl>
                                              <p:spTgt spid="20"/>
                                            </p:tgtEl>
                                          </p:cBhvr>
                                        </p:animEffect>
                                      </p:childTnLst>
                                    </p:cTn>
                                  </p:par>
                                  <p:par>
                                    <p:cTn id="24" presetID="12" presetClass="entr" presetSubtype="8" fill="hold" nodeType="withEffect">
                                      <p:stCondLst>
                                        <p:cond delay="30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p:tgtEl>
                                              <p:spTgt spid="11"/>
                                            </p:tgtEl>
                                            <p:attrNameLst>
                                              <p:attrName>ppt_x</p:attrName>
                                            </p:attrNameLst>
                                          </p:cBhvr>
                                          <p:tavLst>
                                            <p:tav tm="0">
                                              <p:val>
                                                <p:strVal val="#ppt_x-#ppt_w*1.125000"/>
                                              </p:val>
                                            </p:tav>
                                            <p:tav tm="100000">
                                              <p:val>
                                                <p:strVal val="#ppt_x"/>
                                              </p:val>
                                            </p:tav>
                                          </p:tavLst>
                                        </p:anim>
                                        <p:animEffect transition="in" filter="wipe(right)">
                                          <p:cBhvr>
                                            <p:cTn id="27" dur="500"/>
                                            <p:tgtEl>
                                              <p:spTgt spid="11"/>
                                            </p:tgtEl>
                                          </p:cBhvr>
                                        </p:animEffect>
                                      </p:childTnLst>
                                    </p:cTn>
                                  </p:par>
                                  <p:par>
                                    <p:cTn id="28" presetID="22" presetClass="entr" presetSubtype="1" fill="hold" nodeType="withEffect">
                                      <p:stCondLst>
                                        <p:cond delay="800"/>
                                      </p:stCondLst>
                                      <p:childTnLst>
                                        <p:set>
                                          <p:cBhvr>
                                            <p:cTn id="29" dur="1" fill="hold">
                                              <p:stCondLst>
                                                <p:cond delay="0"/>
                                              </p:stCondLst>
                                            </p:cTn>
                                            <p:tgtEl>
                                              <p:spTgt spid="24"/>
                                            </p:tgtEl>
                                            <p:attrNameLst>
                                              <p:attrName>style.visibility</p:attrName>
                                            </p:attrNameLst>
                                          </p:cBhvr>
                                          <p:to>
                                            <p:strVal val="visible"/>
                                          </p:to>
                                        </p:set>
                                        <p:animEffect transition="in" filter="wipe(up)">
                                          <p:cBhvr>
                                            <p:cTn id="30" dur="500"/>
                                            <p:tgtEl>
                                              <p:spTgt spid="24"/>
                                            </p:tgtEl>
                                          </p:cBhvr>
                                        </p:animEffect>
                                      </p:childTnLst>
                                    </p:cTn>
                                  </p:par>
                                  <p:par>
                                    <p:cTn id="31" presetID="12" presetClass="entr" presetSubtype="8" fill="hold" nodeType="withEffect">
                                      <p:stCondLst>
                                        <p:cond delay="6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p:tgtEl>
                                              <p:spTgt spid="14"/>
                                            </p:tgtEl>
                                            <p:attrNameLst>
                                              <p:attrName>ppt_x</p:attrName>
                                            </p:attrNameLst>
                                          </p:cBhvr>
                                          <p:tavLst>
                                            <p:tav tm="0">
                                              <p:val>
                                                <p:strVal val="#ppt_x-#ppt_w*1.125000"/>
                                              </p:val>
                                            </p:tav>
                                            <p:tav tm="100000">
                                              <p:val>
                                                <p:strVal val="#ppt_x"/>
                                              </p:val>
                                            </p:tav>
                                          </p:tavLst>
                                        </p:anim>
                                        <p:animEffect transition="in" filter="wipe(right)">
                                          <p:cBhvr>
                                            <p:cTn id="34" dur="500"/>
                                            <p:tgtEl>
                                              <p:spTgt spid="14"/>
                                            </p:tgtEl>
                                          </p:cBhvr>
                                        </p:animEffect>
                                      </p:childTnLst>
                                    </p:cTn>
                                  </p:par>
                                  <p:par>
                                    <p:cTn id="35" presetID="22" presetClass="entr" presetSubtype="1" fill="hold" nodeType="withEffect">
                                      <p:stCondLst>
                                        <p:cond delay="120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par>
                                    <p:cTn id="38" presetID="10" presetClass="entr" presetSubtype="0" fill="hold" nodeType="withEffect">
                                      <p:stCondLst>
                                        <p:cond delay="60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900"/>
                                            <p:tgtEl>
                                              <p:spTgt spid="37"/>
                                            </p:tgtEl>
                                          </p:cBhvr>
                                        </p:animEffect>
                                      </p:childTnLst>
                                    </p:cTn>
                                  </p:par>
                                  <p:par>
                                    <p:cTn id="41" presetID="35" presetClass="path" presetSubtype="0" accel="90000" decel="10000" fill="hold" nodeType="withEffect">
                                      <p:stCondLst>
                                        <p:cond delay="100"/>
                                      </p:stCondLst>
                                      <p:childTnLst>
                                        <p:animMotion origin="layout" path="M 3.00039E-6 -1.4256E-6 L -0.25004 -1.4256E-6 " pathEditMode="relative" rAng="0" ptsTypes="AA">
                                          <p:cBhvr>
                                            <p:cTn id="42" dur="1000" spd="-100000" fill="hold"/>
                                            <p:tgtEl>
                                              <p:spTgt spid="37"/>
                                            </p:tgtEl>
                                            <p:attrNameLst>
                                              <p:attrName>ppt_x</p:attrName>
                                              <p:attrName>ppt_y</p:attrName>
                                            </p:attrNameLst>
                                          </p:cBhvr>
                                          <p:rCtr x="-12502" y="0"/>
                                        </p:animMotion>
                                      </p:childTnLst>
                                    </p:cTn>
                                  </p:par>
                                  <p:par>
                                    <p:cTn id="43" presetID="6" presetClass="emph" presetSubtype="0" autoRev="1" fill="hold" nodeType="withEffect">
                                      <p:stCondLst>
                                        <p:cond delay="100"/>
                                      </p:stCondLst>
                                      <p:childTnLst>
                                        <p:animScale>
                                          <p:cBhvr>
                                            <p:cTn id="44" dur="500" fill="hold"/>
                                            <p:tgtEl>
                                              <p:spTgt spid="37"/>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734039" y="545079"/>
            <a:ext cx="3903098" cy="3901686"/>
          </a:xfrm>
          <a:prstGeom prst="ellipse">
            <a:avLst/>
          </a:prstGeom>
          <a:ln>
            <a:noFill/>
          </a:ln>
          <a:effectLst/>
        </p:spPr>
      </p:pic>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水治理与保护</a:t>
            </a:r>
            <a:endParaRPr lang="zh-CN" altLang="en-US" sz="1500" b="1" spc="450" dirty="0">
              <a:solidFill>
                <a:srgbClr val="00B050"/>
              </a:solidFill>
              <a:latin typeface="微软雅黑"/>
              <a:ea typeface="微软雅黑"/>
              <a:sym typeface="微软雅黑"/>
            </a:endParaRPr>
          </a:p>
        </p:txBody>
      </p:sp>
      <p:sp>
        <p:nvSpPr>
          <p:cNvPr id="13" name="文本框 29"/>
          <p:cNvSpPr txBox="1"/>
          <p:nvPr/>
        </p:nvSpPr>
        <p:spPr>
          <a:xfrm flipH="1">
            <a:off x="611947" y="1653861"/>
            <a:ext cx="3257883" cy="2354481"/>
          </a:xfrm>
          <a:prstGeom prst="rect">
            <a:avLst/>
          </a:prstGeom>
          <a:noFill/>
        </p:spPr>
        <p:txBody>
          <a:bodyPr wrap="square" lIns="68571" tIns="34285" rIns="68571" bIns="34285" rtlCol="0">
            <a:spAutoFit/>
          </a:bodyPr>
          <a:lstStyle/>
          <a:p>
            <a:pPr>
              <a:lnSpc>
                <a:spcPct val="150000"/>
              </a:lnSpc>
            </a:pPr>
            <a:r>
              <a:rPr lang="zh-CN" altLang="en-US" sz="1100">
                <a:solidFill>
                  <a:schemeClr val="bg1">
                    <a:lumMod val="50000"/>
                  </a:schemeClr>
                </a:solidFill>
                <a:latin typeface="微软雅黑"/>
                <a:ea typeface="微软雅黑"/>
                <a:sym typeface="微软雅黑"/>
              </a:rPr>
              <a:t>        由于社会生产、生活与水密切相关，水饥、水荒、水枯、水污的缠扰，作为“水”的关键点，“水处理”是水家族最最重要的急所重点，因此，水处理领域涉及的应用范围十分广泛，构成了一个庞大的产业应用。有超过“自然水”的趋势。</a:t>
            </a:r>
          </a:p>
          <a:p>
            <a:pPr>
              <a:lnSpc>
                <a:spcPct val="150000"/>
              </a:lnSpc>
            </a:pPr>
            <a:r>
              <a:rPr lang="zh-CN" altLang="en-US" sz="1100">
                <a:solidFill>
                  <a:schemeClr val="bg1">
                    <a:lumMod val="50000"/>
                  </a:schemeClr>
                </a:solidFill>
                <a:latin typeface="微软雅黑"/>
                <a:ea typeface="微软雅黑"/>
                <a:sym typeface="微软雅黑"/>
              </a:rPr>
              <a:t>        包括地球保护、太空宇宙的保护，生存环境的保持维护。陆地（地形、地貌等）、大气、水、生物（人类自身，森林，植物，动物等）、阳光，自然的、人工外部世界总体。自然、文化遗产。</a:t>
            </a:r>
            <a:endParaRPr lang="zh-CN" altLang="en-US" sz="1100" dirty="0">
              <a:solidFill>
                <a:schemeClr val="bg1">
                  <a:lumMod val="50000"/>
                </a:schemeClr>
              </a:solidFill>
              <a:latin typeface="微软雅黑"/>
              <a:ea typeface="微软雅黑"/>
              <a:sym typeface="微软雅黑"/>
            </a:endParaRPr>
          </a:p>
        </p:txBody>
      </p:sp>
    </p:spTree>
    <p:extLst>
      <p:ext uri="{BB962C8B-B14F-4D97-AF65-F5344CB8AC3E}">
        <p14:creationId xmlns:p14="http://schemas.microsoft.com/office/powerpoint/2010/main" val="31173166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水处理方法</a:t>
            </a:r>
            <a:endParaRPr lang="zh-CN" altLang="en-US" sz="1500" b="1" spc="450" dirty="0">
              <a:solidFill>
                <a:srgbClr val="00B050"/>
              </a:solidFill>
              <a:latin typeface="微软雅黑"/>
              <a:ea typeface="微软雅黑"/>
              <a:sym typeface="微软雅黑"/>
            </a:endParaRPr>
          </a:p>
        </p:txBody>
      </p:sp>
      <p:pic>
        <p:nvPicPr>
          <p:cNvPr id="8" name="图片 7"/>
          <p:cNvPicPr>
            <a:picLocks noChangeAspect="1"/>
          </p:cNvPicPr>
          <p:nvPr/>
        </p:nvPicPr>
        <p:blipFill>
          <a:blip r:embed="rId3" cstate="email">
            <a:extLst>
              <a:ext uri="{BEBA8EAE-BF5A-486C-A8C5-ECC9F3942E4B}">
                <a14:imgProps xmlns:a14="http://schemas.microsoft.com/office/drawing/2010/main">
                  <a14:imgLayer>
                    <a14:imgEffect>
                      <a14:backgroundRemoval t="3727" b="89959" l="2344" r="89844"/>
                    </a14:imgEffect>
                  </a14:imgLayer>
                </a14:imgProps>
              </a:ext>
              <a:ext uri="{28A0092B-C50C-407E-A947-70E740481C1C}">
                <a14:useLocalDpi xmlns:a14="http://schemas.microsoft.com/office/drawing/2010/main"/>
              </a:ext>
            </a:extLst>
          </a:blip>
          <a:stretch>
            <a:fillRect/>
          </a:stretch>
        </p:blipFill>
        <p:spPr>
          <a:xfrm>
            <a:off x="221576" y="1415721"/>
            <a:ext cx="2943199" cy="2775491"/>
          </a:xfrm>
          <a:prstGeom prst="rect">
            <a:avLst/>
          </a:prstGeom>
        </p:spPr>
      </p:pic>
      <p:sp>
        <p:nvSpPr>
          <p:cNvPr id="69" name="椭圆 68"/>
          <p:cNvSpPr/>
          <p:nvPr/>
        </p:nvSpPr>
        <p:spPr>
          <a:xfrm>
            <a:off x="853913" y="3668644"/>
            <a:ext cx="274813" cy="274713"/>
          </a:xfrm>
          <a:prstGeom prst="ellipse">
            <a:avLst/>
          </a:prstGeom>
          <a:solidFill>
            <a:srgbClr val="118C3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70" name="椭圆 69"/>
          <p:cNvSpPr/>
          <p:nvPr/>
        </p:nvSpPr>
        <p:spPr>
          <a:xfrm>
            <a:off x="1231722" y="3792517"/>
            <a:ext cx="137407" cy="137357"/>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71" name="椭圆 70"/>
          <p:cNvSpPr/>
          <p:nvPr/>
        </p:nvSpPr>
        <p:spPr>
          <a:xfrm>
            <a:off x="1405448" y="3597942"/>
            <a:ext cx="274813" cy="274713"/>
          </a:xfrm>
          <a:prstGeom prst="ellipse">
            <a:avLst/>
          </a:prstGeom>
          <a:solidFill>
            <a:srgbClr val="118C3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72" name="椭圆 71"/>
          <p:cNvSpPr/>
          <p:nvPr/>
        </p:nvSpPr>
        <p:spPr>
          <a:xfrm>
            <a:off x="2038291" y="3719522"/>
            <a:ext cx="137407" cy="137357"/>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73" name="椭圆 72"/>
          <p:cNvSpPr/>
          <p:nvPr/>
        </p:nvSpPr>
        <p:spPr>
          <a:xfrm>
            <a:off x="579100" y="3479884"/>
            <a:ext cx="274813" cy="274713"/>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74" name="椭圆 73"/>
          <p:cNvSpPr/>
          <p:nvPr/>
        </p:nvSpPr>
        <p:spPr>
          <a:xfrm>
            <a:off x="871887" y="3523166"/>
            <a:ext cx="137407" cy="137357"/>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75" name="椭圆 74"/>
          <p:cNvSpPr/>
          <p:nvPr/>
        </p:nvSpPr>
        <p:spPr>
          <a:xfrm>
            <a:off x="2409057" y="3654563"/>
            <a:ext cx="274813" cy="274713"/>
          </a:xfrm>
          <a:prstGeom prst="ellipse">
            <a:avLst/>
          </a:prstGeom>
          <a:solidFill>
            <a:srgbClr val="118C3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76" name="TextBox 147"/>
          <p:cNvSpPr txBox="1"/>
          <p:nvPr/>
        </p:nvSpPr>
        <p:spPr>
          <a:xfrm>
            <a:off x="3881986" y="1410085"/>
            <a:ext cx="1823586"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400">
                <a:solidFill>
                  <a:schemeClr val="bg1">
                    <a:lumMod val="50000"/>
                  </a:schemeClr>
                </a:solidFill>
                <a:latin typeface="微软雅黑"/>
                <a:ea typeface="微软雅黑"/>
                <a:sym typeface="微软雅黑"/>
              </a:rPr>
              <a:t>沉淀物过滤法</a:t>
            </a:r>
            <a:endParaRPr lang="en-US" altLang="zh-CN" sz="1400" dirty="0">
              <a:solidFill>
                <a:schemeClr val="bg1">
                  <a:lumMod val="50000"/>
                </a:schemeClr>
              </a:solidFill>
              <a:latin typeface="微软雅黑"/>
              <a:ea typeface="微软雅黑"/>
              <a:sym typeface="微软雅黑"/>
            </a:endParaRPr>
          </a:p>
        </p:txBody>
      </p:sp>
      <p:cxnSp>
        <p:nvCxnSpPr>
          <p:cNvPr id="77" name="直接连接符 76"/>
          <p:cNvCxnSpPr/>
          <p:nvPr/>
        </p:nvCxnSpPr>
        <p:spPr>
          <a:xfrm>
            <a:off x="3680045" y="1582044"/>
            <a:ext cx="1911744"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78" name="TextBox 149"/>
          <p:cNvSpPr txBox="1"/>
          <p:nvPr/>
        </p:nvSpPr>
        <p:spPr>
          <a:xfrm>
            <a:off x="3881986" y="1912221"/>
            <a:ext cx="1823586"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400">
                <a:solidFill>
                  <a:schemeClr val="bg1">
                    <a:lumMod val="50000"/>
                  </a:schemeClr>
                </a:solidFill>
                <a:latin typeface="微软雅黑"/>
                <a:ea typeface="微软雅黑"/>
                <a:sym typeface="微软雅黑"/>
              </a:rPr>
              <a:t>硬水软化法</a:t>
            </a:r>
            <a:endParaRPr lang="en-US" altLang="zh-CN" sz="1400" dirty="0">
              <a:solidFill>
                <a:schemeClr val="bg1">
                  <a:lumMod val="50000"/>
                </a:schemeClr>
              </a:solidFill>
              <a:latin typeface="微软雅黑"/>
              <a:ea typeface="微软雅黑"/>
              <a:sym typeface="微软雅黑"/>
            </a:endParaRPr>
          </a:p>
        </p:txBody>
      </p:sp>
      <p:cxnSp>
        <p:nvCxnSpPr>
          <p:cNvPr id="79" name="直接连接符 78"/>
          <p:cNvCxnSpPr/>
          <p:nvPr/>
        </p:nvCxnSpPr>
        <p:spPr>
          <a:xfrm>
            <a:off x="3680045" y="2087946"/>
            <a:ext cx="1911744"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0" name="TextBox 151"/>
          <p:cNvSpPr txBox="1"/>
          <p:nvPr/>
        </p:nvSpPr>
        <p:spPr>
          <a:xfrm>
            <a:off x="3881986" y="2414356"/>
            <a:ext cx="1823586"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400">
                <a:solidFill>
                  <a:schemeClr val="bg1">
                    <a:lumMod val="50000"/>
                  </a:schemeClr>
                </a:solidFill>
                <a:latin typeface="微软雅黑"/>
                <a:ea typeface="微软雅黑"/>
                <a:sym typeface="微软雅黑"/>
              </a:rPr>
              <a:t>吸附法</a:t>
            </a:r>
            <a:endParaRPr lang="en-US" altLang="zh-CN" sz="1400" dirty="0">
              <a:solidFill>
                <a:schemeClr val="bg1">
                  <a:lumMod val="50000"/>
                </a:schemeClr>
              </a:solidFill>
              <a:latin typeface="微软雅黑"/>
              <a:ea typeface="微软雅黑"/>
              <a:sym typeface="微软雅黑"/>
            </a:endParaRPr>
          </a:p>
        </p:txBody>
      </p:sp>
      <p:cxnSp>
        <p:nvCxnSpPr>
          <p:cNvPr id="81" name="直接连接符 80"/>
          <p:cNvCxnSpPr/>
          <p:nvPr/>
        </p:nvCxnSpPr>
        <p:spPr>
          <a:xfrm>
            <a:off x="3680045" y="2591885"/>
            <a:ext cx="1911744"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2" name="TextBox 153"/>
          <p:cNvSpPr txBox="1"/>
          <p:nvPr/>
        </p:nvSpPr>
        <p:spPr>
          <a:xfrm>
            <a:off x="3881986" y="2916492"/>
            <a:ext cx="1823586"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400">
                <a:solidFill>
                  <a:schemeClr val="bg1">
                    <a:lumMod val="50000"/>
                  </a:schemeClr>
                </a:solidFill>
                <a:latin typeface="微软雅黑"/>
                <a:ea typeface="微软雅黑"/>
                <a:sym typeface="微软雅黑"/>
              </a:rPr>
              <a:t>去离子法</a:t>
            </a:r>
            <a:endParaRPr lang="en-US" altLang="zh-CN" sz="1400" dirty="0">
              <a:solidFill>
                <a:schemeClr val="bg1">
                  <a:lumMod val="50000"/>
                </a:schemeClr>
              </a:solidFill>
              <a:latin typeface="微软雅黑"/>
              <a:ea typeface="微软雅黑"/>
              <a:sym typeface="微软雅黑"/>
            </a:endParaRPr>
          </a:p>
        </p:txBody>
      </p:sp>
      <p:cxnSp>
        <p:nvCxnSpPr>
          <p:cNvPr id="83" name="直接连接符 82"/>
          <p:cNvCxnSpPr/>
          <p:nvPr/>
        </p:nvCxnSpPr>
        <p:spPr>
          <a:xfrm>
            <a:off x="3680045" y="3095824"/>
            <a:ext cx="1911744"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4" name="TextBox 155"/>
          <p:cNvSpPr txBox="1"/>
          <p:nvPr/>
        </p:nvSpPr>
        <p:spPr>
          <a:xfrm>
            <a:off x="3881986" y="3418628"/>
            <a:ext cx="1823586"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400">
                <a:solidFill>
                  <a:schemeClr val="bg1">
                    <a:lumMod val="50000"/>
                  </a:schemeClr>
                </a:solidFill>
                <a:latin typeface="微软雅黑"/>
                <a:ea typeface="微软雅黑"/>
                <a:sym typeface="微软雅黑"/>
              </a:rPr>
              <a:t>逆渗透法、反渗透法</a:t>
            </a:r>
            <a:endParaRPr lang="en-US" altLang="zh-CN" sz="1400" dirty="0">
              <a:solidFill>
                <a:schemeClr val="bg1">
                  <a:lumMod val="50000"/>
                </a:schemeClr>
              </a:solidFill>
              <a:latin typeface="微软雅黑"/>
              <a:ea typeface="微软雅黑"/>
              <a:sym typeface="微软雅黑"/>
            </a:endParaRPr>
          </a:p>
        </p:txBody>
      </p:sp>
      <p:cxnSp>
        <p:nvCxnSpPr>
          <p:cNvPr id="85" name="直接连接符 84"/>
          <p:cNvCxnSpPr/>
          <p:nvPr/>
        </p:nvCxnSpPr>
        <p:spPr>
          <a:xfrm>
            <a:off x="3680045" y="3599763"/>
            <a:ext cx="1965757"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88" name="椭圆 87"/>
          <p:cNvSpPr/>
          <p:nvPr/>
        </p:nvSpPr>
        <p:spPr>
          <a:xfrm>
            <a:off x="3468438" y="1302666"/>
            <a:ext cx="274813" cy="274713"/>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sz="1800">
                <a:latin typeface="微软雅黑"/>
                <a:ea typeface="微软雅黑"/>
                <a:sym typeface="微软雅黑"/>
              </a:rPr>
              <a:t>1</a:t>
            </a:r>
            <a:endParaRPr lang="zh-CN" altLang="en-US" sz="1800" dirty="0">
              <a:latin typeface="微软雅黑"/>
              <a:ea typeface="微软雅黑"/>
              <a:sym typeface="微软雅黑"/>
            </a:endParaRPr>
          </a:p>
        </p:txBody>
      </p:sp>
      <p:sp>
        <p:nvSpPr>
          <p:cNvPr id="89" name="椭圆 88"/>
          <p:cNvSpPr/>
          <p:nvPr/>
        </p:nvSpPr>
        <p:spPr>
          <a:xfrm>
            <a:off x="2774987" y="3293503"/>
            <a:ext cx="167246" cy="167185"/>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90" name="椭圆 89"/>
          <p:cNvSpPr/>
          <p:nvPr/>
        </p:nvSpPr>
        <p:spPr>
          <a:xfrm>
            <a:off x="2570062" y="3411205"/>
            <a:ext cx="137407" cy="137357"/>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91" name="椭圆 90"/>
          <p:cNvSpPr/>
          <p:nvPr/>
        </p:nvSpPr>
        <p:spPr>
          <a:xfrm>
            <a:off x="3467342" y="1804638"/>
            <a:ext cx="274813" cy="274713"/>
          </a:xfrm>
          <a:prstGeom prst="ellipse">
            <a:avLst/>
          </a:prstGeom>
          <a:solidFill>
            <a:srgbClr val="118C3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sz="1800">
                <a:latin typeface="微软雅黑"/>
                <a:ea typeface="微软雅黑"/>
                <a:sym typeface="微软雅黑"/>
              </a:rPr>
              <a:t>2</a:t>
            </a:r>
            <a:endParaRPr lang="zh-CN" altLang="en-US" sz="1800" dirty="0">
              <a:latin typeface="微软雅黑"/>
              <a:ea typeface="微软雅黑"/>
              <a:sym typeface="微软雅黑"/>
            </a:endParaRPr>
          </a:p>
        </p:txBody>
      </p:sp>
      <p:sp>
        <p:nvSpPr>
          <p:cNvPr id="92" name="椭圆 91"/>
          <p:cNvSpPr/>
          <p:nvPr/>
        </p:nvSpPr>
        <p:spPr>
          <a:xfrm>
            <a:off x="3467153" y="2314475"/>
            <a:ext cx="274813" cy="274713"/>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sz="1800">
                <a:latin typeface="微软雅黑"/>
                <a:ea typeface="微软雅黑"/>
                <a:sym typeface="微软雅黑"/>
              </a:rPr>
              <a:t>3</a:t>
            </a:r>
            <a:endParaRPr lang="zh-CN" altLang="en-US" sz="1800" dirty="0">
              <a:latin typeface="微软雅黑"/>
              <a:ea typeface="微软雅黑"/>
              <a:sym typeface="微软雅黑"/>
            </a:endParaRPr>
          </a:p>
        </p:txBody>
      </p:sp>
      <p:sp>
        <p:nvSpPr>
          <p:cNvPr id="93" name="椭圆 92"/>
          <p:cNvSpPr/>
          <p:nvPr/>
        </p:nvSpPr>
        <p:spPr>
          <a:xfrm>
            <a:off x="3466057" y="2816447"/>
            <a:ext cx="274813" cy="274713"/>
          </a:xfrm>
          <a:prstGeom prst="ellipse">
            <a:avLst/>
          </a:prstGeom>
          <a:solidFill>
            <a:srgbClr val="118C3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sz="1800">
                <a:latin typeface="微软雅黑"/>
                <a:ea typeface="微软雅黑"/>
                <a:sym typeface="微软雅黑"/>
              </a:rPr>
              <a:t>4</a:t>
            </a:r>
            <a:endParaRPr lang="zh-CN" altLang="en-US" sz="1800" dirty="0">
              <a:latin typeface="微软雅黑"/>
              <a:ea typeface="微软雅黑"/>
              <a:sym typeface="微软雅黑"/>
            </a:endParaRPr>
          </a:p>
        </p:txBody>
      </p:sp>
      <p:sp>
        <p:nvSpPr>
          <p:cNvPr id="94" name="椭圆 93"/>
          <p:cNvSpPr/>
          <p:nvPr/>
        </p:nvSpPr>
        <p:spPr>
          <a:xfrm>
            <a:off x="3468483" y="3318589"/>
            <a:ext cx="274813" cy="274713"/>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sz="1800">
                <a:latin typeface="微软雅黑"/>
                <a:ea typeface="微软雅黑"/>
                <a:sym typeface="微软雅黑"/>
              </a:rPr>
              <a:t>5</a:t>
            </a:r>
            <a:endParaRPr lang="zh-CN" altLang="en-US" sz="1800" dirty="0">
              <a:latin typeface="微软雅黑"/>
              <a:ea typeface="微软雅黑"/>
              <a:sym typeface="微软雅黑"/>
            </a:endParaRPr>
          </a:p>
        </p:txBody>
      </p:sp>
      <p:sp>
        <p:nvSpPr>
          <p:cNvPr id="125" name="TextBox 147"/>
          <p:cNvSpPr txBox="1"/>
          <p:nvPr/>
        </p:nvSpPr>
        <p:spPr>
          <a:xfrm>
            <a:off x="6732521" y="425061"/>
            <a:ext cx="1823586"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400">
                <a:solidFill>
                  <a:schemeClr val="bg1">
                    <a:lumMod val="50000"/>
                  </a:schemeClr>
                </a:solidFill>
                <a:latin typeface="微软雅黑"/>
                <a:ea typeface="微软雅黑"/>
                <a:sym typeface="微软雅黑"/>
              </a:rPr>
              <a:t>超过滤法</a:t>
            </a:r>
            <a:endParaRPr lang="en-US" altLang="zh-CN" sz="1400" dirty="0">
              <a:solidFill>
                <a:schemeClr val="bg1">
                  <a:lumMod val="50000"/>
                </a:schemeClr>
              </a:solidFill>
              <a:latin typeface="微软雅黑"/>
              <a:ea typeface="微软雅黑"/>
              <a:sym typeface="微软雅黑"/>
            </a:endParaRPr>
          </a:p>
        </p:txBody>
      </p:sp>
      <p:cxnSp>
        <p:nvCxnSpPr>
          <p:cNvPr id="126" name="直接连接符 125"/>
          <p:cNvCxnSpPr/>
          <p:nvPr/>
        </p:nvCxnSpPr>
        <p:spPr>
          <a:xfrm>
            <a:off x="6530579" y="597019"/>
            <a:ext cx="1911744"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7" name="TextBox 149"/>
          <p:cNvSpPr txBox="1"/>
          <p:nvPr/>
        </p:nvSpPr>
        <p:spPr>
          <a:xfrm>
            <a:off x="6732521" y="927196"/>
            <a:ext cx="1823586"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400">
                <a:solidFill>
                  <a:schemeClr val="bg1">
                    <a:lumMod val="50000"/>
                  </a:schemeClr>
                </a:solidFill>
                <a:latin typeface="微软雅黑"/>
                <a:ea typeface="微软雅黑"/>
                <a:sym typeface="微软雅黑"/>
              </a:rPr>
              <a:t>蒸馏法</a:t>
            </a:r>
            <a:endParaRPr lang="en-US" altLang="zh-CN" sz="1400" dirty="0">
              <a:solidFill>
                <a:schemeClr val="bg1">
                  <a:lumMod val="50000"/>
                </a:schemeClr>
              </a:solidFill>
              <a:latin typeface="微软雅黑"/>
              <a:ea typeface="微软雅黑"/>
              <a:sym typeface="微软雅黑"/>
            </a:endParaRPr>
          </a:p>
        </p:txBody>
      </p:sp>
      <p:cxnSp>
        <p:nvCxnSpPr>
          <p:cNvPr id="128" name="直接连接符 127"/>
          <p:cNvCxnSpPr/>
          <p:nvPr/>
        </p:nvCxnSpPr>
        <p:spPr>
          <a:xfrm>
            <a:off x="6530579" y="1102921"/>
            <a:ext cx="1911744"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29" name="TextBox 151"/>
          <p:cNvSpPr txBox="1"/>
          <p:nvPr/>
        </p:nvSpPr>
        <p:spPr>
          <a:xfrm>
            <a:off x="6732521" y="1429332"/>
            <a:ext cx="1823586"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400">
                <a:solidFill>
                  <a:schemeClr val="bg1">
                    <a:lumMod val="50000"/>
                  </a:schemeClr>
                </a:solidFill>
                <a:latin typeface="微软雅黑"/>
                <a:ea typeface="微软雅黑"/>
                <a:sym typeface="微软雅黑"/>
              </a:rPr>
              <a:t>消毒法</a:t>
            </a:r>
            <a:endParaRPr lang="en-US" altLang="zh-CN" sz="1400" dirty="0">
              <a:solidFill>
                <a:schemeClr val="bg1">
                  <a:lumMod val="50000"/>
                </a:schemeClr>
              </a:solidFill>
              <a:latin typeface="微软雅黑"/>
              <a:ea typeface="微软雅黑"/>
              <a:sym typeface="微软雅黑"/>
            </a:endParaRPr>
          </a:p>
        </p:txBody>
      </p:sp>
      <p:cxnSp>
        <p:nvCxnSpPr>
          <p:cNvPr id="130" name="直接连接符 129"/>
          <p:cNvCxnSpPr/>
          <p:nvPr/>
        </p:nvCxnSpPr>
        <p:spPr>
          <a:xfrm>
            <a:off x="6530579" y="1606861"/>
            <a:ext cx="1911744"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1" name="TextBox 153"/>
          <p:cNvSpPr txBox="1"/>
          <p:nvPr/>
        </p:nvSpPr>
        <p:spPr>
          <a:xfrm>
            <a:off x="6732521" y="1931467"/>
            <a:ext cx="1823586" cy="1667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itchFamily="34" charset="-122"/>
                <a:ea typeface="微软雅黑" pitchFamily="34" charset="-122"/>
              </a:defRPr>
            </a:lvl1pPr>
          </a:lstStyle>
          <a:p>
            <a:r>
              <a:rPr lang="zh-CN" altLang="en-US" sz="1400">
                <a:solidFill>
                  <a:schemeClr val="bg1">
                    <a:lumMod val="50000"/>
                  </a:schemeClr>
                </a:solidFill>
                <a:latin typeface="微软雅黑"/>
                <a:ea typeface="微软雅黑"/>
                <a:sym typeface="微软雅黑"/>
              </a:rPr>
              <a:t>生物化学法等</a:t>
            </a:r>
            <a:endParaRPr lang="en-US" altLang="zh-CN" sz="1400" dirty="0">
              <a:solidFill>
                <a:schemeClr val="bg1">
                  <a:lumMod val="50000"/>
                </a:schemeClr>
              </a:solidFill>
              <a:latin typeface="微软雅黑"/>
              <a:ea typeface="微软雅黑"/>
              <a:sym typeface="微软雅黑"/>
            </a:endParaRPr>
          </a:p>
        </p:txBody>
      </p:sp>
      <p:cxnSp>
        <p:nvCxnSpPr>
          <p:cNvPr id="132" name="直接连接符 131"/>
          <p:cNvCxnSpPr/>
          <p:nvPr/>
        </p:nvCxnSpPr>
        <p:spPr>
          <a:xfrm>
            <a:off x="6530579" y="2110799"/>
            <a:ext cx="1911744" cy="0"/>
          </a:xfrm>
          <a:prstGeom prst="line">
            <a:avLst/>
          </a:prstGeom>
          <a:ln w="6350">
            <a:solidFill>
              <a:schemeClr val="tx1"/>
            </a:solidFill>
            <a:prstDash val="dash"/>
            <a:tailEnd type="oval" w="sm" len="sm"/>
          </a:ln>
        </p:spPr>
        <p:style>
          <a:lnRef idx="1">
            <a:schemeClr val="accent1"/>
          </a:lnRef>
          <a:fillRef idx="0">
            <a:schemeClr val="accent1"/>
          </a:fillRef>
          <a:effectRef idx="0">
            <a:schemeClr val="accent1"/>
          </a:effectRef>
          <a:fontRef idx="minor">
            <a:schemeClr val="tx1"/>
          </a:fontRef>
        </p:style>
      </p:cxnSp>
      <p:sp>
        <p:nvSpPr>
          <p:cNvPr id="135" name="椭圆 134"/>
          <p:cNvSpPr/>
          <p:nvPr/>
        </p:nvSpPr>
        <p:spPr>
          <a:xfrm>
            <a:off x="6318973" y="317642"/>
            <a:ext cx="274813" cy="274713"/>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sz="1800">
                <a:latin typeface="微软雅黑"/>
                <a:ea typeface="微软雅黑"/>
                <a:sym typeface="微软雅黑"/>
              </a:rPr>
              <a:t>6</a:t>
            </a:r>
            <a:endParaRPr lang="zh-CN" altLang="en-US" sz="1800" dirty="0">
              <a:latin typeface="微软雅黑"/>
              <a:ea typeface="微软雅黑"/>
              <a:sym typeface="微软雅黑"/>
            </a:endParaRPr>
          </a:p>
        </p:txBody>
      </p:sp>
      <p:sp>
        <p:nvSpPr>
          <p:cNvPr id="136" name="椭圆 135"/>
          <p:cNvSpPr/>
          <p:nvPr/>
        </p:nvSpPr>
        <p:spPr>
          <a:xfrm>
            <a:off x="6317877" y="819614"/>
            <a:ext cx="274813" cy="274713"/>
          </a:xfrm>
          <a:prstGeom prst="ellipse">
            <a:avLst/>
          </a:prstGeom>
          <a:solidFill>
            <a:srgbClr val="118C3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sz="1800">
                <a:latin typeface="微软雅黑"/>
                <a:ea typeface="微软雅黑"/>
                <a:sym typeface="微软雅黑"/>
              </a:rPr>
              <a:t>7</a:t>
            </a:r>
            <a:endParaRPr lang="zh-CN" altLang="en-US" sz="1800" dirty="0">
              <a:latin typeface="微软雅黑"/>
              <a:ea typeface="微软雅黑"/>
              <a:sym typeface="微软雅黑"/>
            </a:endParaRPr>
          </a:p>
        </p:txBody>
      </p:sp>
      <p:sp>
        <p:nvSpPr>
          <p:cNvPr id="137" name="椭圆 136"/>
          <p:cNvSpPr/>
          <p:nvPr/>
        </p:nvSpPr>
        <p:spPr>
          <a:xfrm>
            <a:off x="6317688" y="1329451"/>
            <a:ext cx="274813" cy="274713"/>
          </a:xfrm>
          <a:prstGeom prst="ellipse">
            <a:avLst/>
          </a:prstGeom>
          <a:solidFill>
            <a:srgbClr val="90CE4F"/>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sz="1800">
                <a:latin typeface="微软雅黑"/>
                <a:ea typeface="微软雅黑"/>
                <a:sym typeface="微软雅黑"/>
              </a:rPr>
              <a:t>8</a:t>
            </a:r>
            <a:endParaRPr lang="zh-CN" altLang="en-US" sz="1800" dirty="0">
              <a:latin typeface="微软雅黑"/>
              <a:ea typeface="微软雅黑"/>
              <a:sym typeface="微软雅黑"/>
            </a:endParaRPr>
          </a:p>
        </p:txBody>
      </p:sp>
      <p:sp>
        <p:nvSpPr>
          <p:cNvPr id="138" name="椭圆 137"/>
          <p:cNvSpPr/>
          <p:nvPr/>
        </p:nvSpPr>
        <p:spPr>
          <a:xfrm>
            <a:off x="6316592" y="1831423"/>
            <a:ext cx="274813" cy="274713"/>
          </a:xfrm>
          <a:prstGeom prst="ellipse">
            <a:avLst/>
          </a:prstGeom>
          <a:solidFill>
            <a:srgbClr val="118C3B"/>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altLang="zh-CN" sz="1800">
                <a:latin typeface="微软雅黑"/>
                <a:ea typeface="微软雅黑"/>
                <a:sym typeface="微软雅黑"/>
              </a:rPr>
              <a:t>9</a:t>
            </a:r>
            <a:endParaRPr lang="zh-CN" altLang="en-US" sz="1800" dirty="0">
              <a:latin typeface="微软雅黑"/>
              <a:ea typeface="微软雅黑"/>
              <a:sym typeface="微软雅黑"/>
            </a:endParaRPr>
          </a:p>
        </p:txBody>
      </p:sp>
      <p:grpSp>
        <p:nvGrpSpPr>
          <p:cNvPr id="150" name="组合 149"/>
          <p:cNvGrpSpPr/>
          <p:nvPr/>
        </p:nvGrpSpPr>
        <p:grpSpPr>
          <a:xfrm>
            <a:off x="6161072" y="2226782"/>
            <a:ext cx="2734027" cy="2893798"/>
            <a:chOff x="8213693" y="2969730"/>
            <a:chExt cx="3644895" cy="3859291"/>
          </a:xfrm>
        </p:grpSpPr>
        <p:sp>
          <p:nvSpPr>
            <p:cNvPr id="143" name="Freeform 82"/>
            <p:cNvSpPr>
              <a:spLocks/>
            </p:cNvSpPr>
            <p:nvPr/>
          </p:nvSpPr>
          <p:spPr bwMode="auto">
            <a:xfrm rot="20771213">
              <a:off x="9931343" y="6079224"/>
              <a:ext cx="1179254" cy="749797"/>
            </a:xfrm>
            <a:custGeom>
              <a:avLst/>
              <a:gdLst>
                <a:gd name="T0" fmla="*/ 15 w 646"/>
                <a:gd name="T1" fmla="*/ 0 h 341"/>
                <a:gd name="T2" fmla="*/ 0 w 646"/>
                <a:gd name="T3" fmla="*/ 0 h 341"/>
                <a:gd name="T4" fmla="*/ 0 w 646"/>
                <a:gd name="T5" fmla="*/ 142 h 341"/>
                <a:gd name="T6" fmla="*/ 22 w 646"/>
                <a:gd name="T7" fmla="*/ 142 h 341"/>
                <a:gd name="T8" fmla="*/ 280 w 646"/>
                <a:gd name="T9" fmla="*/ 174 h 341"/>
                <a:gd name="T10" fmla="*/ 577 w 646"/>
                <a:gd name="T11" fmla="*/ 341 h 341"/>
                <a:gd name="T12" fmla="*/ 560 w 646"/>
                <a:gd name="T13" fmla="*/ 247 h 341"/>
                <a:gd name="T14" fmla="*/ 646 w 646"/>
                <a:gd name="T15" fmla="*/ 258 h 341"/>
                <a:gd name="T16" fmla="*/ 646 w 646"/>
                <a:gd name="T17" fmla="*/ 258 h 341"/>
                <a:gd name="T18" fmla="*/ 300 w 646"/>
                <a:gd name="T19" fmla="*/ 48 h 341"/>
                <a:gd name="T20" fmla="*/ 15 w 646"/>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341">
                  <a:moveTo>
                    <a:pt x="15" y="0"/>
                  </a:moveTo>
                  <a:cubicBezTo>
                    <a:pt x="5" y="0"/>
                    <a:pt x="0" y="0"/>
                    <a:pt x="0" y="0"/>
                  </a:cubicBezTo>
                  <a:cubicBezTo>
                    <a:pt x="0" y="142"/>
                    <a:pt x="0" y="142"/>
                    <a:pt x="0" y="142"/>
                  </a:cubicBezTo>
                  <a:cubicBezTo>
                    <a:pt x="0" y="142"/>
                    <a:pt x="8" y="142"/>
                    <a:pt x="22" y="142"/>
                  </a:cubicBezTo>
                  <a:cubicBezTo>
                    <a:pt x="64" y="142"/>
                    <a:pt x="162" y="145"/>
                    <a:pt x="280" y="174"/>
                  </a:cubicBezTo>
                  <a:cubicBezTo>
                    <a:pt x="464" y="218"/>
                    <a:pt x="577" y="341"/>
                    <a:pt x="577" y="341"/>
                  </a:cubicBezTo>
                  <a:cubicBezTo>
                    <a:pt x="560" y="247"/>
                    <a:pt x="560" y="247"/>
                    <a:pt x="560" y="247"/>
                  </a:cubicBezTo>
                  <a:cubicBezTo>
                    <a:pt x="646" y="258"/>
                    <a:pt x="646" y="258"/>
                    <a:pt x="646" y="258"/>
                  </a:cubicBezTo>
                  <a:cubicBezTo>
                    <a:pt x="646" y="258"/>
                    <a:pt x="646" y="258"/>
                    <a:pt x="646" y="258"/>
                  </a:cubicBezTo>
                  <a:cubicBezTo>
                    <a:pt x="645" y="258"/>
                    <a:pt x="544" y="125"/>
                    <a:pt x="300" y="48"/>
                  </a:cubicBezTo>
                  <a:cubicBezTo>
                    <a:pt x="160" y="5"/>
                    <a:pt x="53" y="0"/>
                    <a:pt x="15" y="0"/>
                  </a:cubicBezTo>
                </a:path>
              </a:pathLst>
            </a:custGeom>
            <a:solidFill>
              <a:schemeClr val="accent3">
                <a:lumMod val="50000"/>
              </a:schemeClr>
            </a:solidFill>
            <a:ln>
              <a:noFill/>
            </a:ln>
            <a:effectLst>
              <a:outerShdw blurRad="127000" dist="1016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nvGrpSpPr>
            <p:cNvPr id="149" name="组合 148"/>
            <p:cNvGrpSpPr/>
            <p:nvPr/>
          </p:nvGrpSpPr>
          <p:grpSpPr>
            <a:xfrm>
              <a:off x="8213693" y="2969730"/>
              <a:ext cx="3644895" cy="3644895"/>
              <a:chOff x="8213693" y="2969730"/>
              <a:chExt cx="3644895" cy="3644895"/>
            </a:xfrm>
          </p:grpSpPr>
          <p:sp>
            <p:nvSpPr>
              <p:cNvPr id="141" name="Freeform 83"/>
              <p:cNvSpPr>
                <a:spLocks/>
              </p:cNvSpPr>
              <p:nvPr/>
            </p:nvSpPr>
            <p:spPr bwMode="auto">
              <a:xfrm rot="20771213">
                <a:off x="9925018" y="5379785"/>
                <a:ext cx="1199771" cy="699293"/>
              </a:xfrm>
              <a:custGeom>
                <a:avLst/>
                <a:gdLst>
                  <a:gd name="T0" fmla="*/ 66 w 657"/>
                  <a:gd name="T1" fmla="*/ 0 h 318"/>
                  <a:gd name="T2" fmla="*/ 66 w 657"/>
                  <a:gd name="T3" fmla="*/ 0 h 318"/>
                  <a:gd name="T4" fmla="*/ 87 w 657"/>
                  <a:gd name="T5" fmla="*/ 94 h 318"/>
                  <a:gd name="T6" fmla="*/ 0 w 657"/>
                  <a:gd name="T7" fmla="*/ 86 h 318"/>
                  <a:gd name="T8" fmla="*/ 354 w 657"/>
                  <a:gd name="T9" fmla="*/ 281 h 318"/>
                  <a:gd name="T10" fmla="*/ 615 w 657"/>
                  <a:gd name="T11" fmla="*/ 318 h 318"/>
                  <a:gd name="T12" fmla="*/ 616 w 657"/>
                  <a:gd name="T13" fmla="*/ 318 h 318"/>
                  <a:gd name="T14" fmla="*/ 657 w 657"/>
                  <a:gd name="T15" fmla="*/ 316 h 318"/>
                  <a:gd name="T16" fmla="*/ 657 w 657"/>
                  <a:gd name="T17" fmla="*/ 187 h 318"/>
                  <a:gd name="T18" fmla="*/ 641 w 657"/>
                  <a:gd name="T19" fmla="*/ 187 h 318"/>
                  <a:gd name="T20" fmla="*/ 369 w 657"/>
                  <a:gd name="T21" fmla="*/ 160 h 318"/>
                  <a:gd name="T22" fmla="*/ 66 w 657"/>
                  <a:gd name="T2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7" h="318">
                    <a:moveTo>
                      <a:pt x="66" y="0"/>
                    </a:moveTo>
                    <a:cubicBezTo>
                      <a:pt x="66" y="0"/>
                      <a:pt x="66" y="0"/>
                      <a:pt x="66" y="0"/>
                    </a:cubicBezTo>
                    <a:cubicBezTo>
                      <a:pt x="87" y="94"/>
                      <a:pt x="87" y="94"/>
                      <a:pt x="87" y="94"/>
                    </a:cubicBezTo>
                    <a:cubicBezTo>
                      <a:pt x="0" y="86"/>
                      <a:pt x="0" y="86"/>
                      <a:pt x="0" y="86"/>
                    </a:cubicBezTo>
                    <a:cubicBezTo>
                      <a:pt x="0" y="86"/>
                      <a:pt x="106" y="215"/>
                      <a:pt x="354" y="281"/>
                    </a:cubicBezTo>
                    <a:cubicBezTo>
                      <a:pt x="471" y="312"/>
                      <a:pt x="564" y="318"/>
                      <a:pt x="615" y="318"/>
                    </a:cubicBezTo>
                    <a:cubicBezTo>
                      <a:pt x="616" y="318"/>
                      <a:pt x="616" y="318"/>
                      <a:pt x="616" y="318"/>
                    </a:cubicBezTo>
                    <a:cubicBezTo>
                      <a:pt x="642" y="318"/>
                      <a:pt x="657" y="316"/>
                      <a:pt x="657" y="316"/>
                    </a:cubicBezTo>
                    <a:cubicBezTo>
                      <a:pt x="657" y="187"/>
                      <a:pt x="657" y="187"/>
                      <a:pt x="657" y="187"/>
                    </a:cubicBezTo>
                    <a:cubicBezTo>
                      <a:pt x="657" y="187"/>
                      <a:pt x="651" y="187"/>
                      <a:pt x="641" y="187"/>
                    </a:cubicBezTo>
                    <a:cubicBezTo>
                      <a:pt x="602" y="187"/>
                      <a:pt x="497" y="185"/>
                      <a:pt x="369" y="160"/>
                    </a:cubicBezTo>
                    <a:cubicBezTo>
                      <a:pt x="184" y="124"/>
                      <a:pt x="66" y="1"/>
                      <a:pt x="66" y="0"/>
                    </a:cubicBezTo>
                  </a:path>
                </a:pathLst>
              </a:custGeom>
              <a:solidFill>
                <a:schemeClr val="accent3">
                  <a:lumMod val="50000"/>
                </a:schemeClr>
              </a:solidFill>
              <a:ln>
                <a:noFill/>
              </a:ln>
              <a:effectLst>
                <a:outerShdw blurRad="127000" dist="1016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142" name="Freeform 82"/>
              <p:cNvSpPr>
                <a:spLocks/>
              </p:cNvSpPr>
              <p:nvPr/>
            </p:nvSpPr>
            <p:spPr bwMode="auto">
              <a:xfrm rot="20771213">
                <a:off x="8745810" y="3481640"/>
                <a:ext cx="1179254" cy="749797"/>
              </a:xfrm>
              <a:custGeom>
                <a:avLst/>
                <a:gdLst>
                  <a:gd name="T0" fmla="*/ 15 w 646"/>
                  <a:gd name="T1" fmla="*/ 0 h 341"/>
                  <a:gd name="T2" fmla="*/ 0 w 646"/>
                  <a:gd name="T3" fmla="*/ 0 h 341"/>
                  <a:gd name="T4" fmla="*/ 0 w 646"/>
                  <a:gd name="T5" fmla="*/ 142 h 341"/>
                  <a:gd name="T6" fmla="*/ 22 w 646"/>
                  <a:gd name="T7" fmla="*/ 142 h 341"/>
                  <a:gd name="T8" fmla="*/ 280 w 646"/>
                  <a:gd name="T9" fmla="*/ 174 h 341"/>
                  <a:gd name="T10" fmla="*/ 577 w 646"/>
                  <a:gd name="T11" fmla="*/ 341 h 341"/>
                  <a:gd name="T12" fmla="*/ 560 w 646"/>
                  <a:gd name="T13" fmla="*/ 247 h 341"/>
                  <a:gd name="T14" fmla="*/ 646 w 646"/>
                  <a:gd name="T15" fmla="*/ 258 h 341"/>
                  <a:gd name="T16" fmla="*/ 646 w 646"/>
                  <a:gd name="T17" fmla="*/ 258 h 341"/>
                  <a:gd name="T18" fmla="*/ 300 w 646"/>
                  <a:gd name="T19" fmla="*/ 48 h 341"/>
                  <a:gd name="T20" fmla="*/ 15 w 646"/>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341">
                    <a:moveTo>
                      <a:pt x="15" y="0"/>
                    </a:moveTo>
                    <a:cubicBezTo>
                      <a:pt x="5" y="0"/>
                      <a:pt x="0" y="0"/>
                      <a:pt x="0" y="0"/>
                    </a:cubicBezTo>
                    <a:cubicBezTo>
                      <a:pt x="0" y="142"/>
                      <a:pt x="0" y="142"/>
                      <a:pt x="0" y="142"/>
                    </a:cubicBezTo>
                    <a:cubicBezTo>
                      <a:pt x="0" y="142"/>
                      <a:pt x="8" y="142"/>
                      <a:pt x="22" y="142"/>
                    </a:cubicBezTo>
                    <a:cubicBezTo>
                      <a:pt x="64" y="142"/>
                      <a:pt x="162" y="145"/>
                      <a:pt x="280" y="174"/>
                    </a:cubicBezTo>
                    <a:cubicBezTo>
                      <a:pt x="464" y="218"/>
                      <a:pt x="577" y="341"/>
                      <a:pt x="577" y="341"/>
                    </a:cubicBezTo>
                    <a:cubicBezTo>
                      <a:pt x="560" y="247"/>
                      <a:pt x="560" y="247"/>
                      <a:pt x="560" y="247"/>
                    </a:cubicBezTo>
                    <a:cubicBezTo>
                      <a:pt x="646" y="258"/>
                      <a:pt x="646" y="258"/>
                      <a:pt x="646" y="258"/>
                    </a:cubicBezTo>
                    <a:cubicBezTo>
                      <a:pt x="646" y="258"/>
                      <a:pt x="646" y="258"/>
                      <a:pt x="646" y="258"/>
                    </a:cubicBezTo>
                    <a:cubicBezTo>
                      <a:pt x="645" y="258"/>
                      <a:pt x="544" y="125"/>
                      <a:pt x="300" y="48"/>
                    </a:cubicBezTo>
                    <a:cubicBezTo>
                      <a:pt x="160" y="5"/>
                      <a:pt x="53" y="0"/>
                      <a:pt x="15" y="0"/>
                    </a:cubicBezTo>
                  </a:path>
                </a:pathLst>
              </a:custGeom>
              <a:solidFill>
                <a:schemeClr val="accent3">
                  <a:lumMod val="50000"/>
                </a:schemeClr>
              </a:solidFill>
              <a:ln>
                <a:noFill/>
              </a:ln>
              <a:effectLst>
                <a:outerShdw blurRad="127000" dist="1016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144" name="菱形 14"/>
              <p:cNvSpPr/>
              <p:nvPr/>
            </p:nvSpPr>
            <p:spPr>
              <a:xfrm>
                <a:off x="8213693" y="2969730"/>
                <a:ext cx="3644895" cy="3644895"/>
              </a:xfrm>
              <a:custGeom>
                <a:avLst/>
                <a:gdLst>
                  <a:gd name="connsiteX0" fmla="*/ 0 w 3600963"/>
                  <a:gd name="connsiteY0" fmla="*/ 1800482 h 3600963"/>
                  <a:gd name="connsiteX1" fmla="*/ 1800482 w 3600963"/>
                  <a:gd name="connsiteY1" fmla="*/ 0 h 3600963"/>
                  <a:gd name="connsiteX2" fmla="*/ 3600963 w 3600963"/>
                  <a:gd name="connsiteY2" fmla="*/ 1800482 h 3600963"/>
                  <a:gd name="connsiteX3" fmla="*/ 1800482 w 3600963"/>
                  <a:gd name="connsiteY3" fmla="*/ 3600963 h 3600963"/>
                  <a:gd name="connsiteX4" fmla="*/ 0 w 3600963"/>
                  <a:gd name="connsiteY4" fmla="*/ 1800482 h 3600963"/>
                  <a:gd name="connsiteX0" fmla="*/ 0 w 3600963"/>
                  <a:gd name="connsiteY0" fmla="*/ 1800482 h 3600963"/>
                  <a:gd name="connsiteX1" fmla="*/ 1800482 w 3600963"/>
                  <a:gd name="connsiteY1" fmla="*/ 0 h 3600963"/>
                  <a:gd name="connsiteX2" fmla="*/ 3600963 w 3600963"/>
                  <a:gd name="connsiteY2" fmla="*/ 1800482 h 3600963"/>
                  <a:gd name="connsiteX3" fmla="*/ 1800482 w 3600963"/>
                  <a:gd name="connsiteY3" fmla="*/ 3600963 h 3600963"/>
                  <a:gd name="connsiteX4" fmla="*/ 0 w 3600963"/>
                  <a:gd name="connsiteY4" fmla="*/ 1800482 h 3600963"/>
                  <a:gd name="connsiteX0" fmla="*/ 15 w 3600978"/>
                  <a:gd name="connsiteY0" fmla="*/ 1800482 h 3600963"/>
                  <a:gd name="connsiteX1" fmla="*/ 1800497 w 3600978"/>
                  <a:gd name="connsiteY1" fmla="*/ 0 h 3600963"/>
                  <a:gd name="connsiteX2" fmla="*/ 3600978 w 3600978"/>
                  <a:gd name="connsiteY2" fmla="*/ 1800482 h 3600963"/>
                  <a:gd name="connsiteX3" fmla="*/ 1800497 w 3600978"/>
                  <a:gd name="connsiteY3" fmla="*/ 3600963 h 3600963"/>
                  <a:gd name="connsiteX4" fmla="*/ 15 w 3600978"/>
                  <a:gd name="connsiteY4" fmla="*/ 1800482 h 3600963"/>
                  <a:gd name="connsiteX0" fmla="*/ 15 w 3600978"/>
                  <a:gd name="connsiteY0" fmla="*/ 1800482 h 3600978"/>
                  <a:gd name="connsiteX1" fmla="*/ 1800497 w 3600978"/>
                  <a:gd name="connsiteY1" fmla="*/ 0 h 3600978"/>
                  <a:gd name="connsiteX2" fmla="*/ 3600978 w 3600978"/>
                  <a:gd name="connsiteY2" fmla="*/ 1800482 h 3600978"/>
                  <a:gd name="connsiteX3" fmla="*/ 1800497 w 3600978"/>
                  <a:gd name="connsiteY3" fmla="*/ 3600963 h 3600978"/>
                  <a:gd name="connsiteX4" fmla="*/ 15 w 3600978"/>
                  <a:gd name="connsiteY4" fmla="*/ 1800482 h 3600978"/>
                  <a:gd name="connsiteX0" fmla="*/ 15 w 3600978"/>
                  <a:gd name="connsiteY0" fmla="*/ 1800482 h 3600978"/>
                  <a:gd name="connsiteX1" fmla="*/ 1800497 w 3600978"/>
                  <a:gd name="connsiteY1" fmla="*/ 0 h 3600978"/>
                  <a:gd name="connsiteX2" fmla="*/ 3600978 w 3600978"/>
                  <a:gd name="connsiteY2" fmla="*/ 1800482 h 3600978"/>
                  <a:gd name="connsiteX3" fmla="*/ 1800497 w 3600978"/>
                  <a:gd name="connsiteY3" fmla="*/ 3600963 h 3600978"/>
                  <a:gd name="connsiteX4" fmla="*/ 15 w 3600978"/>
                  <a:gd name="connsiteY4" fmla="*/ 1800482 h 3600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978" h="3600978">
                    <a:moveTo>
                      <a:pt x="15" y="1800482"/>
                    </a:moveTo>
                    <a:cubicBezTo>
                      <a:pt x="600176" y="1200321"/>
                      <a:pt x="958288" y="8491"/>
                      <a:pt x="1800497" y="0"/>
                    </a:cubicBezTo>
                    <a:cubicBezTo>
                      <a:pt x="2400657" y="600161"/>
                      <a:pt x="3579041" y="958274"/>
                      <a:pt x="3600978" y="1800482"/>
                    </a:cubicBezTo>
                    <a:cubicBezTo>
                      <a:pt x="3000818" y="2400642"/>
                      <a:pt x="2763727" y="3605920"/>
                      <a:pt x="1800497" y="3600963"/>
                    </a:cubicBezTo>
                    <a:cubicBezTo>
                      <a:pt x="1200336" y="3000803"/>
                      <a:pt x="-4942" y="2696477"/>
                      <a:pt x="15" y="1800482"/>
                    </a:cubicBezTo>
                    <a:close/>
                  </a:path>
                </a:pathLst>
              </a:cu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14300" dist="101600" dir="2700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147" name="Freeform 84"/>
              <p:cNvSpPr>
                <a:spLocks/>
              </p:cNvSpPr>
              <p:nvPr/>
            </p:nvSpPr>
            <p:spPr bwMode="auto">
              <a:xfrm rot="20771213">
                <a:off x="9315011" y="5790055"/>
                <a:ext cx="2117688" cy="580154"/>
              </a:xfrm>
              <a:custGeom>
                <a:avLst/>
                <a:gdLst>
                  <a:gd name="T0" fmla="*/ 0 w 1160"/>
                  <a:gd name="T1" fmla="*/ 20 h 264"/>
                  <a:gd name="T2" fmla="*/ 0 w 1160"/>
                  <a:gd name="T3" fmla="*/ 162 h 264"/>
                  <a:gd name="T4" fmla="*/ 552 w 1160"/>
                  <a:gd name="T5" fmla="*/ 198 h 264"/>
                  <a:gd name="T6" fmla="*/ 1068 w 1160"/>
                  <a:gd name="T7" fmla="*/ 152 h 264"/>
                  <a:gd name="T8" fmla="*/ 1160 w 1160"/>
                  <a:gd name="T9" fmla="*/ 174 h 264"/>
                  <a:gd name="T10" fmla="*/ 1160 w 1160"/>
                  <a:gd name="T11" fmla="*/ 44 h 264"/>
                  <a:gd name="T12" fmla="*/ 876 w 1160"/>
                  <a:gd name="T13" fmla="*/ 16 h 264"/>
                  <a:gd name="T14" fmla="*/ 266 w 1160"/>
                  <a:gd name="T15" fmla="*/ 82 h 264"/>
                  <a:gd name="T16" fmla="*/ 0 w 1160"/>
                  <a:gd name="T17" fmla="*/ 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0" h="264">
                    <a:moveTo>
                      <a:pt x="0" y="20"/>
                    </a:moveTo>
                    <a:cubicBezTo>
                      <a:pt x="0" y="162"/>
                      <a:pt x="0" y="162"/>
                      <a:pt x="0" y="162"/>
                    </a:cubicBezTo>
                    <a:cubicBezTo>
                      <a:pt x="0" y="162"/>
                      <a:pt x="188" y="264"/>
                      <a:pt x="552" y="198"/>
                    </a:cubicBezTo>
                    <a:cubicBezTo>
                      <a:pt x="916" y="132"/>
                      <a:pt x="1008" y="140"/>
                      <a:pt x="1068" y="152"/>
                    </a:cubicBezTo>
                    <a:cubicBezTo>
                      <a:pt x="1128" y="164"/>
                      <a:pt x="1160" y="174"/>
                      <a:pt x="1160" y="174"/>
                    </a:cubicBezTo>
                    <a:cubicBezTo>
                      <a:pt x="1160" y="44"/>
                      <a:pt x="1160" y="44"/>
                      <a:pt x="1160" y="44"/>
                    </a:cubicBezTo>
                    <a:cubicBezTo>
                      <a:pt x="1160" y="44"/>
                      <a:pt x="1018" y="0"/>
                      <a:pt x="876" y="16"/>
                    </a:cubicBezTo>
                    <a:cubicBezTo>
                      <a:pt x="734" y="32"/>
                      <a:pt x="508" y="92"/>
                      <a:pt x="266" y="82"/>
                    </a:cubicBezTo>
                    <a:cubicBezTo>
                      <a:pt x="24" y="72"/>
                      <a:pt x="0" y="20"/>
                      <a:pt x="0" y="20"/>
                    </a:cubicBezTo>
                  </a:path>
                </a:pathLst>
              </a:custGeom>
              <a:solidFill>
                <a:srgbClr val="00B050"/>
              </a:solidFill>
              <a:ln>
                <a:noFill/>
              </a:ln>
              <a:effectLst>
                <a:outerShdw blurRad="127000" dist="1016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148" name="Freeform 84"/>
              <p:cNvSpPr>
                <a:spLocks/>
              </p:cNvSpPr>
              <p:nvPr/>
            </p:nvSpPr>
            <p:spPr bwMode="auto">
              <a:xfrm rot="20771213">
                <a:off x="8711989" y="3333222"/>
                <a:ext cx="2117688" cy="580154"/>
              </a:xfrm>
              <a:custGeom>
                <a:avLst/>
                <a:gdLst>
                  <a:gd name="T0" fmla="*/ 0 w 1160"/>
                  <a:gd name="T1" fmla="*/ 20 h 264"/>
                  <a:gd name="T2" fmla="*/ 0 w 1160"/>
                  <a:gd name="T3" fmla="*/ 162 h 264"/>
                  <a:gd name="T4" fmla="*/ 552 w 1160"/>
                  <a:gd name="T5" fmla="*/ 198 h 264"/>
                  <a:gd name="T6" fmla="*/ 1068 w 1160"/>
                  <a:gd name="T7" fmla="*/ 152 h 264"/>
                  <a:gd name="T8" fmla="*/ 1160 w 1160"/>
                  <a:gd name="T9" fmla="*/ 174 h 264"/>
                  <a:gd name="T10" fmla="*/ 1160 w 1160"/>
                  <a:gd name="T11" fmla="*/ 44 h 264"/>
                  <a:gd name="T12" fmla="*/ 876 w 1160"/>
                  <a:gd name="T13" fmla="*/ 16 h 264"/>
                  <a:gd name="T14" fmla="*/ 266 w 1160"/>
                  <a:gd name="T15" fmla="*/ 82 h 264"/>
                  <a:gd name="T16" fmla="*/ 0 w 1160"/>
                  <a:gd name="T17" fmla="*/ 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0" h="264">
                    <a:moveTo>
                      <a:pt x="0" y="20"/>
                    </a:moveTo>
                    <a:cubicBezTo>
                      <a:pt x="0" y="162"/>
                      <a:pt x="0" y="162"/>
                      <a:pt x="0" y="162"/>
                    </a:cubicBezTo>
                    <a:cubicBezTo>
                      <a:pt x="0" y="162"/>
                      <a:pt x="188" y="264"/>
                      <a:pt x="552" y="198"/>
                    </a:cubicBezTo>
                    <a:cubicBezTo>
                      <a:pt x="916" y="132"/>
                      <a:pt x="1008" y="140"/>
                      <a:pt x="1068" y="152"/>
                    </a:cubicBezTo>
                    <a:cubicBezTo>
                      <a:pt x="1128" y="164"/>
                      <a:pt x="1160" y="174"/>
                      <a:pt x="1160" y="174"/>
                    </a:cubicBezTo>
                    <a:cubicBezTo>
                      <a:pt x="1160" y="44"/>
                      <a:pt x="1160" y="44"/>
                      <a:pt x="1160" y="44"/>
                    </a:cubicBezTo>
                    <a:cubicBezTo>
                      <a:pt x="1160" y="44"/>
                      <a:pt x="1018" y="0"/>
                      <a:pt x="876" y="16"/>
                    </a:cubicBezTo>
                    <a:cubicBezTo>
                      <a:pt x="734" y="32"/>
                      <a:pt x="508" y="92"/>
                      <a:pt x="266" y="82"/>
                    </a:cubicBezTo>
                    <a:cubicBezTo>
                      <a:pt x="24" y="72"/>
                      <a:pt x="0" y="20"/>
                      <a:pt x="0" y="20"/>
                    </a:cubicBezTo>
                  </a:path>
                </a:pathLst>
              </a:custGeom>
              <a:solidFill>
                <a:srgbClr val="00B050"/>
              </a:solidFill>
              <a:ln>
                <a:noFill/>
              </a:ln>
              <a:effectLst>
                <a:outerShdw blurRad="127000" dist="1016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140" name="矩形 139"/>
              <p:cNvSpPr/>
              <p:nvPr/>
            </p:nvSpPr>
            <p:spPr>
              <a:xfrm>
                <a:off x="8673353" y="4100483"/>
                <a:ext cx="2927630" cy="1816302"/>
              </a:xfrm>
              <a:prstGeom prst="rect">
                <a:avLst/>
              </a:prstGeom>
            </p:spPr>
            <p:txBody>
              <a:bodyPr wrap="square">
                <a:spAutoFit/>
              </a:bodyPr>
              <a:lstStyle/>
              <a:p>
                <a:pPr>
                  <a:lnSpc>
                    <a:spcPct val="150000"/>
                  </a:lnSpc>
                </a:pPr>
                <a:r>
                  <a:rPr lang="zh-CN" altLang="en-US" sz="1100">
                    <a:solidFill>
                      <a:schemeClr val="bg1">
                        <a:lumMod val="50000"/>
                      </a:schemeClr>
                    </a:solidFill>
                    <a:latin typeface="微软雅黑"/>
                    <a:ea typeface="微软雅黑"/>
                    <a:sym typeface="微软雅黑"/>
                  </a:rPr>
                  <a:t>      及最新颖的正向渗透法，自然净化方法的人类新创造。自然化的“正向渗透法”减少二次、三次污染，耗能，升温希望的未来。促进环境水成本的负增长。</a:t>
                </a:r>
                <a:endParaRPr lang="zh-CN" altLang="en-US" sz="1100" dirty="0">
                  <a:solidFill>
                    <a:schemeClr val="bg1">
                      <a:lumMod val="50000"/>
                    </a:schemeClr>
                  </a:solidFill>
                  <a:latin typeface="微软雅黑"/>
                  <a:ea typeface="微软雅黑"/>
                  <a:sym typeface="微软雅黑"/>
                </a:endParaRPr>
              </a:p>
            </p:txBody>
          </p:sp>
        </p:grpSp>
      </p:grpSp>
    </p:spTree>
    <p:extLst>
      <p:ext uri="{BB962C8B-B14F-4D97-AF65-F5344CB8AC3E}">
        <p14:creationId xmlns:p14="http://schemas.microsoft.com/office/powerpoint/2010/main" val="32630019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53" presetClass="entr" presetSubtype="16" fill="hold" grpId="0" nodeType="withEffect">
                                      <p:stCondLst>
                                        <p:cond delay="40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par>
                                    <p:cTn id="22" presetID="53" presetClass="entr" presetSubtype="16" fill="hold" nodeType="withEffect">
                                      <p:stCondLst>
                                        <p:cond delay="4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70"/>
                                            </p:tgtEl>
                                            <p:attrNameLst>
                                              <p:attrName>style.visibility</p:attrName>
                                            </p:attrNameLst>
                                          </p:cBhvr>
                                          <p:to>
                                            <p:strVal val="visible"/>
                                          </p:to>
                                        </p:set>
                                        <p:anim calcmode="lin" valueType="num">
                                          <p:cBhvr>
                                            <p:cTn id="29" dur="500" fill="hold"/>
                                            <p:tgtEl>
                                              <p:spTgt spid="70"/>
                                            </p:tgtEl>
                                            <p:attrNameLst>
                                              <p:attrName>ppt_w</p:attrName>
                                            </p:attrNameLst>
                                          </p:cBhvr>
                                          <p:tavLst>
                                            <p:tav tm="0">
                                              <p:val>
                                                <p:fltVal val="0"/>
                                              </p:val>
                                            </p:tav>
                                            <p:tav tm="100000">
                                              <p:val>
                                                <p:strVal val="#ppt_w"/>
                                              </p:val>
                                            </p:tav>
                                          </p:tavLst>
                                        </p:anim>
                                        <p:anim calcmode="lin" valueType="num">
                                          <p:cBhvr>
                                            <p:cTn id="30" dur="500" fill="hold"/>
                                            <p:tgtEl>
                                              <p:spTgt spid="70"/>
                                            </p:tgtEl>
                                            <p:attrNameLst>
                                              <p:attrName>ppt_h</p:attrName>
                                            </p:attrNameLst>
                                          </p:cBhvr>
                                          <p:tavLst>
                                            <p:tav tm="0">
                                              <p:val>
                                                <p:fltVal val="0"/>
                                              </p:val>
                                            </p:tav>
                                            <p:tav tm="100000">
                                              <p:val>
                                                <p:strVal val="#ppt_h"/>
                                              </p:val>
                                            </p:tav>
                                          </p:tavLst>
                                        </p:anim>
                                        <p:animEffect transition="in" filter="fade">
                                          <p:cBhvr>
                                            <p:cTn id="31" dur="500"/>
                                            <p:tgtEl>
                                              <p:spTgt spid="70"/>
                                            </p:tgtEl>
                                          </p:cBhvr>
                                        </p:animEffect>
                                      </p:childTnLst>
                                    </p:cTn>
                                  </p:par>
                                  <p:par>
                                    <p:cTn id="32" presetID="53" presetClass="entr" presetSubtype="16" fill="hold" grpId="0" nodeType="withEffect">
                                      <p:stCondLst>
                                        <p:cond delay="400"/>
                                      </p:stCondLst>
                                      <p:childTnLst>
                                        <p:set>
                                          <p:cBhvr>
                                            <p:cTn id="33" dur="1" fill="hold">
                                              <p:stCondLst>
                                                <p:cond delay="0"/>
                                              </p:stCondLst>
                                            </p:cTn>
                                            <p:tgtEl>
                                              <p:spTgt spid="71"/>
                                            </p:tgtEl>
                                            <p:attrNameLst>
                                              <p:attrName>style.visibility</p:attrName>
                                            </p:attrNameLst>
                                          </p:cBhvr>
                                          <p:to>
                                            <p:strVal val="visible"/>
                                          </p:to>
                                        </p:set>
                                        <p:anim calcmode="lin" valueType="num">
                                          <p:cBhvr>
                                            <p:cTn id="34" dur="500" fill="hold"/>
                                            <p:tgtEl>
                                              <p:spTgt spid="71"/>
                                            </p:tgtEl>
                                            <p:attrNameLst>
                                              <p:attrName>ppt_w</p:attrName>
                                            </p:attrNameLst>
                                          </p:cBhvr>
                                          <p:tavLst>
                                            <p:tav tm="0">
                                              <p:val>
                                                <p:fltVal val="0"/>
                                              </p:val>
                                            </p:tav>
                                            <p:tav tm="100000">
                                              <p:val>
                                                <p:strVal val="#ppt_w"/>
                                              </p:val>
                                            </p:tav>
                                          </p:tavLst>
                                        </p:anim>
                                        <p:anim calcmode="lin" valueType="num">
                                          <p:cBhvr>
                                            <p:cTn id="35" dur="500" fill="hold"/>
                                            <p:tgtEl>
                                              <p:spTgt spid="71"/>
                                            </p:tgtEl>
                                            <p:attrNameLst>
                                              <p:attrName>ppt_h</p:attrName>
                                            </p:attrNameLst>
                                          </p:cBhvr>
                                          <p:tavLst>
                                            <p:tav tm="0">
                                              <p:val>
                                                <p:fltVal val="0"/>
                                              </p:val>
                                            </p:tav>
                                            <p:tav tm="100000">
                                              <p:val>
                                                <p:strVal val="#ppt_h"/>
                                              </p:val>
                                            </p:tav>
                                          </p:tavLst>
                                        </p:anim>
                                        <p:animEffect transition="in" filter="fade">
                                          <p:cBhvr>
                                            <p:cTn id="36" dur="500"/>
                                            <p:tgtEl>
                                              <p:spTgt spid="7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childTnLst>
                                    </p:cTn>
                                  </p:par>
                                  <p:par>
                                    <p:cTn id="42" presetID="53" presetClass="entr" presetSubtype="16" fill="hold" grpId="0" nodeType="withEffect">
                                      <p:stCondLst>
                                        <p:cond delay="4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animEffect transition="in" filter="fade">
                                          <p:cBhvr>
                                            <p:cTn id="46" dur="500"/>
                                            <p:tgtEl>
                                              <p:spTgt spid="73"/>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Effect transition="in" filter="fade">
                                          <p:cBhvr>
                                            <p:cTn id="56" dur="500"/>
                                            <p:tgtEl>
                                              <p:spTgt spid="75"/>
                                            </p:tgtEl>
                                          </p:cBhvr>
                                        </p:animEffect>
                                      </p:childTnLst>
                                    </p:cTn>
                                  </p:par>
                                </p:childTnLst>
                              </p:cTn>
                            </p:par>
                            <p:par>
                              <p:cTn id="57" fill="hold">
                                <p:stCondLst>
                                  <p:cond delay="1400"/>
                                </p:stCondLst>
                                <p:childTnLst>
                                  <p:par>
                                    <p:cTn id="58" presetID="53" presetClass="entr" presetSubtype="16"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p:cTn id="60" dur="500" fill="hold"/>
                                            <p:tgtEl>
                                              <p:spTgt spid="88"/>
                                            </p:tgtEl>
                                            <p:attrNameLst>
                                              <p:attrName>ppt_w</p:attrName>
                                            </p:attrNameLst>
                                          </p:cBhvr>
                                          <p:tavLst>
                                            <p:tav tm="0">
                                              <p:val>
                                                <p:fltVal val="0"/>
                                              </p:val>
                                            </p:tav>
                                            <p:tav tm="100000">
                                              <p:val>
                                                <p:strVal val="#ppt_w"/>
                                              </p:val>
                                            </p:tav>
                                          </p:tavLst>
                                        </p:anim>
                                        <p:anim calcmode="lin" valueType="num">
                                          <p:cBhvr>
                                            <p:cTn id="61" dur="500" fill="hold"/>
                                            <p:tgtEl>
                                              <p:spTgt spid="88"/>
                                            </p:tgtEl>
                                            <p:attrNameLst>
                                              <p:attrName>ppt_h</p:attrName>
                                            </p:attrNameLst>
                                          </p:cBhvr>
                                          <p:tavLst>
                                            <p:tav tm="0">
                                              <p:val>
                                                <p:fltVal val="0"/>
                                              </p:val>
                                            </p:tav>
                                            <p:tav tm="100000">
                                              <p:val>
                                                <p:strVal val="#ppt_h"/>
                                              </p:val>
                                            </p:tav>
                                          </p:tavLst>
                                        </p:anim>
                                        <p:animEffect transition="in" filter="fade">
                                          <p:cBhvr>
                                            <p:cTn id="62" dur="500"/>
                                            <p:tgtEl>
                                              <p:spTgt spid="88"/>
                                            </p:tgtEl>
                                          </p:cBhvr>
                                        </p:animEffect>
                                      </p:childTnLst>
                                    </p:cTn>
                                  </p:par>
                                  <p:par>
                                    <p:cTn id="63" presetID="53" presetClass="entr" presetSubtype="16" fill="hold" grpId="0" nodeType="withEffect">
                                      <p:stCondLst>
                                        <p:cond delay="10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90"/>
                                            </p:tgtEl>
                                            <p:attrNameLst>
                                              <p:attrName>style.visibility</p:attrName>
                                            </p:attrNameLst>
                                          </p:cBhvr>
                                          <p:to>
                                            <p:strVal val="visible"/>
                                          </p:to>
                                        </p:set>
                                        <p:anim calcmode="lin" valueType="num">
                                          <p:cBhvr>
                                            <p:cTn id="70" dur="500" fill="hold"/>
                                            <p:tgtEl>
                                              <p:spTgt spid="90"/>
                                            </p:tgtEl>
                                            <p:attrNameLst>
                                              <p:attrName>ppt_w</p:attrName>
                                            </p:attrNameLst>
                                          </p:cBhvr>
                                          <p:tavLst>
                                            <p:tav tm="0">
                                              <p:val>
                                                <p:fltVal val="0"/>
                                              </p:val>
                                            </p:tav>
                                            <p:tav tm="100000">
                                              <p:val>
                                                <p:strVal val="#ppt_w"/>
                                              </p:val>
                                            </p:tav>
                                          </p:tavLst>
                                        </p:anim>
                                        <p:anim calcmode="lin" valueType="num">
                                          <p:cBhvr>
                                            <p:cTn id="71" dur="500" fill="hold"/>
                                            <p:tgtEl>
                                              <p:spTgt spid="90"/>
                                            </p:tgtEl>
                                            <p:attrNameLst>
                                              <p:attrName>ppt_h</p:attrName>
                                            </p:attrNameLst>
                                          </p:cBhvr>
                                          <p:tavLst>
                                            <p:tav tm="0">
                                              <p:val>
                                                <p:fltVal val="0"/>
                                              </p:val>
                                            </p:tav>
                                            <p:tav tm="100000">
                                              <p:val>
                                                <p:strVal val="#ppt_h"/>
                                              </p:val>
                                            </p:tav>
                                          </p:tavLst>
                                        </p:anim>
                                        <p:animEffect transition="in" filter="fade">
                                          <p:cBhvr>
                                            <p:cTn id="72" dur="500"/>
                                            <p:tgtEl>
                                              <p:spTgt spid="90"/>
                                            </p:tgtEl>
                                          </p:cBhvr>
                                        </p:animEffect>
                                      </p:childTnLst>
                                    </p:cTn>
                                  </p:par>
                                  <p:par>
                                    <p:cTn id="73" presetID="53" presetClass="entr" presetSubtype="16" fill="hold" grpId="0" nodeType="withEffect">
                                      <p:stCondLst>
                                        <p:cond delay="30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par>
                                    <p:cTn id="78" presetID="53" presetClass="entr" presetSubtype="16" fill="hold" grpId="0" nodeType="withEffect">
                                      <p:stCondLst>
                                        <p:cond delay="400"/>
                                      </p:stCondLst>
                                      <p:childTnLst>
                                        <p:set>
                                          <p:cBhvr>
                                            <p:cTn id="79" dur="1" fill="hold">
                                              <p:stCondLst>
                                                <p:cond delay="0"/>
                                              </p:stCondLst>
                                            </p:cTn>
                                            <p:tgtEl>
                                              <p:spTgt spid="92"/>
                                            </p:tgtEl>
                                            <p:attrNameLst>
                                              <p:attrName>style.visibility</p:attrName>
                                            </p:attrNameLst>
                                          </p:cBhvr>
                                          <p:to>
                                            <p:strVal val="visible"/>
                                          </p:to>
                                        </p:set>
                                        <p:anim calcmode="lin" valueType="num">
                                          <p:cBhvr>
                                            <p:cTn id="80" dur="500" fill="hold"/>
                                            <p:tgtEl>
                                              <p:spTgt spid="92"/>
                                            </p:tgtEl>
                                            <p:attrNameLst>
                                              <p:attrName>ppt_w</p:attrName>
                                            </p:attrNameLst>
                                          </p:cBhvr>
                                          <p:tavLst>
                                            <p:tav tm="0">
                                              <p:val>
                                                <p:fltVal val="0"/>
                                              </p:val>
                                            </p:tav>
                                            <p:tav tm="100000">
                                              <p:val>
                                                <p:strVal val="#ppt_w"/>
                                              </p:val>
                                            </p:tav>
                                          </p:tavLst>
                                        </p:anim>
                                        <p:anim calcmode="lin" valueType="num">
                                          <p:cBhvr>
                                            <p:cTn id="81" dur="500" fill="hold"/>
                                            <p:tgtEl>
                                              <p:spTgt spid="92"/>
                                            </p:tgtEl>
                                            <p:attrNameLst>
                                              <p:attrName>ppt_h</p:attrName>
                                            </p:attrNameLst>
                                          </p:cBhvr>
                                          <p:tavLst>
                                            <p:tav tm="0">
                                              <p:val>
                                                <p:fltVal val="0"/>
                                              </p:val>
                                            </p:tav>
                                            <p:tav tm="100000">
                                              <p:val>
                                                <p:strVal val="#ppt_h"/>
                                              </p:val>
                                            </p:tav>
                                          </p:tavLst>
                                        </p:anim>
                                        <p:animEffect transition="in" filter="fade">
                                          <p:cBhvr>
                                            <p:cTn id="82" dur="500"/>
                                            <p:tgtEl>
                                              <p:spTgt spid="92"/>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93"/>
                                            </p:tgtEl>
                                            <p:attrNameLst>
                                              <p:attrName>style.visibility</p:attrName>
                                            </p:attrNameLst>
                                          </p:cBhvr>
                                          <p:to>
                                            <p:strVal val="visible"/>
                                          </p:to>
                                        </p:set>
                                        <p:anim calcmode="lin" valueType="num">
                                          <p:cBhvr>
                                            <p:cTn id="85" dur="500" fill="hold"/>
                                            <p:tgtEl>
                                              <p:spTgt spid="93"/>
                                            </p:tgtEl>
                                            <p:attrNameLst>
                                              <p:attrName>ppt_w</p:attrName>
                                            </p:attrNameLst>
                                          </p:cBhvr>
                                          <p:tavLst>
                                            <p:tav tm="0">
                                              <p:val>
                                                <p:fltVal val="0"/>
                                              </p:val>
                                            </p:tav>
                                            <p:tav tm="100000">
                                              <p:val>
                                                <p:strVal val="#ppt_w"/>
                                              </p:val>
                                            </p:tav>
                                          </p:tavLst>
                                        </p:anim>
                                        <p:anim calcmode="lin" valueType="num">
                                          <p:cBhvr>
                                            <p:cTn id="86" dur="500" fill="hold"/>
                                            <p:tgtEl>
                                              <p:spTgt spid="93"/>
                                            </p:tgtEl>
                                            <p:attrNameLst>
                                              <p:attrName>ppt_h</p:attrName>
                                            </p:attrNameLst>
                                          </p:cBhvr>
                                          <p:tavLst>
                                            <p:tav tm="0">
                                              <p:val>
                                                <p:fltVal val="0"/>
                                              </p:val>
                                            </p:tav>
                                            <p:tav tm="100000">
                                              <p:val>
                                                <p:strVal val="#ppt_h"/>
                                              </p:val>
                                            </p:tav>
                                          </p:tavLst>
                                        </p:anim>
                                        <p:animEffect transition="in" filter="fade">
                                          <p:cBhvr>
                                            <p:cTn id="87" dur="500"/>
                                            <p:tgtEl>
                                              <p:spTgt spid="93"/>
                                            </p:tgtEl>
                                          </p:cBhvr>
                                        </p:animEffect>
                                      </p:childTnLst>
                                    </p:cTn>
                                  </p:par>
                                  <p:par>
                                    <p:cTn id="88" presetID="53" presetClass="entr" presetSubtype="16" fill="hold" grpId="0" nodeType="withEffect">
                                      <p:stCondLst>
                                        <p:cond delay="600"/>
                                      </p:stCondLst>
                                      <p:childTnLst>
                                        <p:set>
                                          <p:cBhvr>
                                            <p:cTn id="89" dur="1" fill="hold">
                                              <p:stCondLst>
                                                <p:cond delay="0"/>
                                              </p:stCondLst>
                                            </p:cTn>
                                            <p:tgtEl>
                                              <p:spTgt spid="94"/>
                                            </p:tgtEl>
                                            <p:attrNameLst>
                                              <p:attrName>style.visibility</p:attrName>
                                            </p:attrNameLst>
                                          </p:cBhvr>
                                          <p:to>
                                            <p:strVal val="visible"/>
                                          </p:to>
                                        </p:set>
                                        <p:anim calcmode="lin" valueType="num">
                                          <p:cBhvr>
                                            <p:cTn id="90" dur="500" fill="hold"/>
                                            <p:tgtEl>
                                              <p:spTgt spid="94"/>
                                            </p:tgtEl>
                                            <p:attrNameLst>
                                              <p:attrName>ppt_w</p:attrName>
                                            </p:attrNameLst>
                                          </p:cBhvr>
                                          <p:tavLst>
                                            <p:tav tm="0">
                                              <p:val>
                                                <p:fltVal val="0"/>
                                              </p:val>
                                            </p:tav>
                                            <p:tav tm="100000">
                                              <p:val>
                                                <p:strVal val="#ppt_w"/>
                                              </p:val>
                                            </p:tav>
                                          </p:tavLst>
                                        </p:anim>
                                        <p:anim calcmode="lin" valueType="num">
                                          <p:cBhvr>
                                            <p:cTn id="91" dur="500" fill="hold"/>
                                            <p:tgtEl>
                                              <p:spTgt spid="94"/>
                                            </p:tgtEl>
                                            <p:attrNameLst>
                                              <p:attrName>ppt_h</p:attrName>
                                            </p:attrNameLst>
                                          </p:cBhvr>
                                          <p:tavLst>
                                            <p:tav tm="0">
                                              <p:val>
                                                <p:fltVal val="0"/>
                                              </p:val>
                                            </p:tav>
                                            <p:tav tm="100000">
                                              <p:val>
                                                <p:strVal val="#ppt_h"/>
                                              </p:val>
                                            </p:tav>
                                          </p:tavLst>
                                        </p:anim>
                                        <p:animEffect transition="in" filter="fade">
                                          <p:cBhvr>
                                            <p:cTn id="92" dur="500"/>
                                            <p:tgtEl>
                                              <p:spTgt spid="94"/>
                                            </p:tgtEl>
                                          </p:cBhvr>
                                        </p:animEffect>
                                      </p:childTnLst>
                                    </p:cTn>
                                  </p:par>
                                  <p:par>
                                    <p:cTn id="93" presetID="22" presetClass="entr" presetSubtype="8" fill="hold" nodeType="withEffect">
                                      <p:stCondLst>
                                        <p:cond delay="80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nodeType="withEffect">
                                      <p:stCondLst>
                                        <p:cond delay="900"/>
                                      </p:stCondLst>
                                      <p:childTnLst>
                                        <p:set>
                                          <p:cBhvr>
                                            <p:cTn id="97" dur="1" fill="hold">
                                              <p:stCondLst>
                                                <p:cond delay="0"/>
                                              </p:stCondLst>
                                            </p:cTn>
                                            <p:tgtEl>
                                              <p:spTgt spid="79"/>
                                            </p:tgtEl>
                                            <p:attrNameLst>
                                              <p:attrName>style.visibility</p:attrName>
                                            </p:attrNameLst>
                                          </p:cBhvr>
                                          <p:to>
                                            <p:strVal val="visible"/>
                                          </p:to>
                                        </p:set>
                                        <p:animEffect transition="in" filter="wipe(left)">
                                          <p:cBhvr>
                                            <p:cTn id="98" dur="500"/>
                                            <p:tgtEl>
                                              <p:spTgt spid="79"/>
                                            </p:tgtEl>
                                          </p:cBhvr>
                                        </p:animEffect>
                                      </p:childTnLst>
                                    </p:cTn>
                                  </p:par>
                                  <p:par>
                                    <p:cTn id="99" presetID="22" presetClass="entr" presetSubtype="8" fill="hold" nodeType="withEffect">
                                      <p:stCondLst>
                                        <p:cond delay="1000"/>
                                      </p:stCondLst>
                                      <p:childTnLst>
                                        <p:set>
                                          <p:cBhvr>
                                            <p:cTn id="100" dur="1" fill="hold">
                                              <p:stCondLst>
                                                <p:cond delay="0"/>
                                              </p:stCondLst>
                                            </p:cTn>
                                            <p:tgtEl>
                                              <p:spTgt spid="81"/>
                                            </p:tgtEl>
                                            <p:attrNameLst>
                                              <p:attrName>style.visibility</p:attrName>
                                            </p:attrNameLst>
                                          </p:cBhvr>
                                          <p:to>
                                            <p:strVal val="visible"/>
                                          </p:to>
                                        </p:set>
                                        <p:animEffect transition="in" filter="wipe(left)">
                                          <p:cBhvr>
                                            <p:cTn id="101" dur="500"/>
                                            <p:tgtEl>
                                              <p:spTgt spid="81"/>
                                            </p:tgtEl>
                                          </p:cBhvr>
                                        </p:animEffect>
                                      </p:childTnLst>
                                    </p:cTn>
                                  </p:par>
                                  <p:par>
                                    <p:cTn id="102" presetID="22" presetClass="entr" presetSubtype="8" fill="hold" nodeType="withEffect">
                                      <p:stCondLst>
                                        <p:cond delay="1100"/>
                                      </p:stCondLst>
                                      <p:childTnLst>
                                        <p:set>
                                          <p:cBhvr>
                                            <p:cTn id="103" dur="1" fill="hold">
                                              <p:stCondLst>
                                                <p:cond delay="0"/>
                                              </p:stCondLst>
                                            </p:cTn>
                                            <p:tgtEl>
                                              <p:spTgt spid="83"/>
                                            </p:tgtEl>
                                            <p:attrNameLst>
                                              <p:attrName>style.visibility</p:attrName>
                                            </p:attrNameLst>
                                          </p:cBhvr>
                                          <p:to>
                                            <p:strVal val="visible"/>
                                          </p:to>
                                        </p:set>
                                        <p:animEffect transition="in" filter="wipe(left)">
                                          <p:cBhvr>
                                            <p:cTn id="104" dur="500"/>
                                            <p:tgtEl>
                                              <p:spTgt spid="83"/>
                                            </p:tgtEl>
                                          </p:cBhvr>
                                        </p:animEffect>
                                      </p:childTnLst>
                                    </p:cTn>
                                  </p:par>
                                  <p:par>
                                    <p:cTn id="105" presetID="22" presetClass="entr" presetSubtype="8" fill="hold" nodeType="withEffect">
                                      <p:stCondLst>
                                        <p:cond delay="1200"/>
                                      </p:stCondLst>
                                      <p:childTnLst>
                                        <p:set>
                                          <p:cBhvr>
                                            <p:cTn id="106" dur="1" fill="hold">
                                              <p:stCondLst>
                                                <p:cond delay="0"/>
                                              </p:stCondLst>
                                            </p:cTn>
                                            <p:tgtEl>
                                              <p:spTgt spid="85"/>
                                            </p:tgtEl>
                                            <p:attrNameLst>
                                              <p:attrName>style.visibility</p:attrName>
                                            </p:attrNameLst>
                                          </p:cBhvr>
                                          <p:to>
                                            <p:strVal val="visible"/>
                                          </p:to>
                                        </p:set>
                                        <p:animEffect transition="in" filter="wipe(left)">
                                          <p:cBhvr>
                                            <p:cTn id="107" dur="500"/>
                                            <p:tgtEl>
                                              <p:spTgt spid="85"/>
                                            </p:tgtEl>
                                          </p:cBhvr>
                                        </p:animEffect>
                                      </p:childTnLst>
                                    </p:cTn>
                                  </p:par>
                                  <p:par>
                                    <p:cTn id="108" presetID="22" presetClass="entr" presetSubtype="8" fill="hold" grpId="0" nodeType="withEffect">
                                      <p:stCondLst>
                                        <p:cond delay="1400"/>
                                      </p:stCondLst>
                                      <p:childTnLst>
                                        <p:set>
                                          <p:cBhvr>
                                            <p:cTn id="109" dur="1" fill="hold">
                                              <p:stCondLst>
                                                <p:cond delay="0"/>
                                              </p:stCondLst>
                                            </p:cTn>
                                            <p:tgtEl>
                                              <p:spTgt spid="76"/>
                                            </p:tgtEl>
                                            <p:attrNameLst>
                                              <p:attrName>style.visibility</p:attrName>
                                            </p:attrNameLst>
                                          </p:cBhvr>
                                          <p:to>
                                            <p:strVal val="visible"/>
                                          </p:to>
                                        </p:set>
                                        <p:animEffect transition="in" filter="wipe(left)">
                                          <p:cBhvr>
                                            <p:cTn id="110" dur="500"/>
                                            <p:tgtEl>
                                              <p:spTgt spid="76"/>
                                            </p:tgtEl>
                                          </p:cBhvr>
                                        </p:animEffect>
                                      </p:childTnLst>
                                    </p:cTn>
                                  </p:par>
                                  <p:par>
                                    <p:cTn id="111" presetID="22" presetClass="entr" presetSubtype="8" fill="hold" grpId="0" nodeType="withEffect">
                                      <p:stCondLst>
                                        <p:cond delay="150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par>
                                    <p:cTn id="114" presetID="22" presetClass="entr" presetSubtype="8" fill="hold" grpId="0" nodeType="withEffect">
                                      <p:stCondLst>
                                        <p:cond delay="1600"/>
                                      </p:stCondLst>
                                      <p:childTnLst>
                                        <p:set>
                                          <p:cBhvr>
                                            <p:cTn id="115" dur="1" fill="hold">
                                              <p:stCondLst>
                                                <p:cond delay="0"/>
                                              </p:stCondLst>
                                            </p:cTn>
                                            <p:tgtEl>
                                              <p:spTgt spid="80"/>
                                            </p:tgtEl>
                                            <p:attrNameLst>
                                              <p:attrName>style.visibility</p:attrName>
                                            </p:attrNameLst>
                                          </p:cBhvr>
                                          <p:to>
                                            <p:strVal val="visible"/>
                                          </p:to>
                                        </p:set>
                                        <p:animEffect transition="in" filter="wipe(left)">
                                          <p:cBhvr>
                                            <p:cTn id="116" dur="500"/>
                                            <p:tgtEl>
                                              <p:spTgt spid="80"/>
                                            </p:tgtEl>
                                          </p:cBhvr>
                                        </p:animEffect>
                                      </p:childTnLst>
                                    </p:cTn>
                                  </p:par>
                                  <p:par>
                                    <p:cTn id="117" presetID="22" presetClass="entr" presetSubtype="8" fill="hold" grpId="0" nodeType="withEffect">
                                      <p:stCondLst>
                                        <p:cond delay="1700"/>
                                      </p:stCondLst>
                                      <p:childTnLst>
                                        <p:set>
                                          <p:cBhvr>
                                            <p:cTn id="118" dur="1" fill="hold">
                                              <p:stCondLst>
                                                <p:cond delay="0"/>
                                              </p:stCondLst>
                                            </p:cTn>
                                            <p:tgtEl>
                                              <p:spTgt spid="82"/>
                                            </p:tgtEl>
                                            <p:attrNameLst>
                                              <p:attrName>style.visibility</p:attrName>
                                            </p:attrNameLst>
                                          </p:cBhvr>
                                          <p:to>
                                            <p:strVal val="visible"/>
                                          </p:to>
                                        </p:set>
                                        <p:animEffect transition="in" filter="wipe(left)">
                                          <p:cBhvr>
                                            <p:cTn id="119" dur="500"/>
                                            <p:tgtEl>
                                              <p:spTgt spid="82"/>
                                            </p:tgtEl>
                                          </p:cBhvr>
                                        </p:animEffect>
                                      </p:childTnLst>
                                    </p:cTn>
                                  </p:par>
                                  <p:par>
                                    <p:cTn id="120" presetID="22" presetClass="entr" presetSubtype="8" fill="hold" grpId="0" nodeType="withEffect">
                                      <p:stCondLst>
                                        <p:cond delay="1800"/>
                                      </p:stCondLst>
                                      <p:childTnLst>
                                        <p:set>
                                          <p:cBhvr>
                                            <p:cTn id="121" dur="1" fill="hold">
                                              <p:stCondLst>
                                                <p:cond delay="0"/>
                                              </p:stCondLst>
                                            </p:cTn>
                                            <p:tgtEl>
                                              <p:spTgt spid="84"/>
                                            </p:tgtEl>
                                            <p:attrNameLst>
                                              <p:attrName>style.visibility</p:attrName>
                                            </p:attrNameLst>
                                          </p:cBhvr>
                                          <p:to>
                                            <p:strVal val="visible"/>
                                          </p:to>
                                        </p:set>
                                        <p:animEffect transition="in" filter="wipe(left)">
                                          <p:cBhvr>
                                            <p:cTn id="122" dur="500"/>
                                            <p:tgtEl>
                                              <p:spTgt spid="84"/>
                                            </p:tgtEl>
                                          </p:cBhvr>
                                        </p:animEffect>
                                      </p:childTnLst>
                                    </p:cTn>
                                  </p:par>
                                </p:childTnLst>
                              </p:cTn>
                            </p:par>
                            <p:par>
                              <p:cTn id="123" fill="hold">
                                <p:stCondLst>
                                  <p:cond delay="37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par>
                                    <p:cTn id="129" presetID="53" presetClass="entr" presetSubtype="16" fill="hold" grpId="0" nodeType="withEffect">
                                      <p:stCondLst>
                                        <p:cond delay="300"/>
                                      </p:stCondLst>
                                      <p:childTnLst>
                                        <p:set>
                                          <p:cBhvr>
                                            <p:cTn id="130" dur="1" fill="hold">
                                              <p:stCondLst>
                                                <p:cond delay="0"/>
                                              </p:stCondLst>
                                            </p:cTn>
                                            <p:tgtEl>
                                              <p:spTgt spid="136"/>
                                            </p:tgtEl>
                                            <p:attrNameLst>
                                              <p:attrName>style.visibility</p:attrName>
                                            </p:attrNameLst>
                                          </p:cBhvr>
                                          <p:to>
                                            <p:strVal val="visible"/>
                                          </p:to>
                                        </p:set>
                                        <p:anim calcmode="lin" valueType="num">
                                          <p:cBhvr>
                                            <p:cTn id="131" dur="500" fill="hold"/>
                                            <p:tgtEl>
                                              <p:spTgt spid="136"/>
                                            </p:tgtEl>
                                            <p:attrNameLst>
                                              <p:attrName>ppt_w</p:attrName>
                                            </p:attrNameLst>
                                          </p:cBhvr>
                                          <p:tavLst>
                                            <p:tav tm="0">
                                              <p:val>
                                                <p:fltVal val="0"/>
                                              </p:val>
                                            </p:tav>
                                            <p:tav tm="100000">
                                              <p:val>
                                                <p:strVal val="#ppt_w"/>
                                              </p:val>
                                            </p:tav>
                                          </p:tavLst>
                                        </p:anim>
                                        <p:anim calcmode="lin" valueType="num">
                                          <p:cBhvr>
                                            <p:cTn id="132" dur="500" fill="hold"/>
                                            <p:tgtEl>
                                              <p:spTgt spid="136"/>
                                            </p:tgtEl>
                                            <p:attrNameLst>
                                              <p:attrName>ppt_h</p:attrName>
                                            </p:attrNameLst>
                                          </p:cBhvr>
                                          <p:tavLst>
                                            <p:tav tm="0">
                                              <p:val>
                                                <p:fltVal val="0"/>
                                              </p:val>
                                            </p:tav>
                                            <p:tav tm="100000">
                                              <p:val>
                                                <p:strVal val="#ppt_h"/>
                                              </p:val>
                                            </p:tav>
                                          </p:tavLst>
                                        </p:anim>
                                        <p:animEffect transition="in" filter="fade">
                                          <p:cBhvr>
                                            <p:cTn id="133" dur="500"/>
                                            <p:tgtEl>
                                              <p:spTgt spid="136"/>
                                            </p:tgtEl>
                                          </p:cBhvr>
                                        </p:animEffect>
                                      </p:childTnLst>
                                    </p:cTn>
                                  </p:par>
                                  <p:par>
                                    <p:cTn id="134" presetID="53" presetClass="entr" presetSubtype="16" fill="hold" grpId="0" nodeType="withEffect">
                                      <p:stCondLst>
                                        <p:cond delay="400"/>
                                      </p:stCondLst>
                                      <p:childTnLst>
                                        <p:set>
                                          <p:cBhvr>
                                            <p:cTn id="135" dur="1" fill="hold">
                                              <p:stCondLst>
                                                <p:cond delay="0"/>
                                              </p:stCondLst>
                                            </p:cTn>
                                            <p:tgtEl>
                                              <p:spTgt spid="137"/>
                                            </p:tgtEl>
                                            <p:attrNameLst>
                                              <p:attrName>style.visibility</p:attrName>
                                            </p:attrNameLst>
                                          </p:cBhvr>
                                          <p:to>
                                            <p:strVal val="visible"/>
                                          </p:to>
                                        </p:set>
                                        <p:anim calcmode="lin" valueType="num">
                                          <p:cBhvr>
                                            <p:cTn id="136" dur="500" fill="hold"/>
                                            <p:tgtEl>
                                              <p:spTgt spid="137"/>
                                            </p:tgtEl>
                                            <p:attrNameLst>
                                              <p:attrName>ppt_w</p:attrName>
                                            </p:attrNameLst>
                                          </p:cBhvr>
                                          <p:tavLst>
                                            <p:tav tm="0">
                                              <p:val>
                                                <p:fltVal val="0"/>
                                              </p:val>
                                            </p:tav>
                                            <p:tav tm="100000">
                                              <p:val>
                                                <p:strVal val="#ppt_w"/>
                                              </p:val>
                                            </p:tav>
                                          </p:tavLst>
                                        </p:anim>
                                        <p:anim calcmode="lin" valueType="num">
                                          <p:cBhvr>
                                            <p:cTn id="137" dur="500" fill="hold"/>
                                            <p:tgtEl>
                                              <p:spTgt spid="137"/>
                                            </p:tgtEl>
                                            <p:attrNameLst>
                                              <p:attrName>ppt_h</p:attrName>
                                            </p:attrNameLst>
                                          </p:cBhvr>
                                          <p:tavLst>
                                            <p:tav tm="0">
                                              <p:val>
                                                <p:fltVal val="0"/>
                                              </p:val>
                                            </p:tav>
                                            <p:tav tm="100000">
                                              <p:val>
                                                <p:strVal val="#ppt_h"/>
                                              </p:val>
                                            </p:tav>
                                          </p:tavLst>
                                        </p:anim>
                                        <p:animEffect transition="in" filter="fade">
                                          <p:cBhvr>
                                            <p:cTn id="138" dur="500"/>
                                            <p:tgtEl>
                                              <p:spTgt spid="137"/>
                                            </p:tgtEl>
                                          </p:cBhvr>
                                        </p:animEffect>
                                      </p:childTnLst>
                                    </p:cTn>
                                  </p:par>
                                  <p:par>
                                    <p:cTn id="139" presetID="53" presetClass="entr" presetSubtype="16" fill="hold" grpId="0" nodeType="withEffect">
                                      <p:stCondLst>
                                        <p:cond delay="500"/>
                                      </p:stCondLst>
                                      <p:childTnLst>
                                        <p:set>
                                          <p:cBhvr>
                                            <p:cTn id="140" dur="1" fill="hold">
                                              <p:stCondLst>
                                                <p:cond delay="0"/>
                                              </p:stCondLst>
                                            </p:cTn>
                                            <p:tgtEl>
                                              <p:spTgt spid="138"/>
                                            </p:tgtEl>
                                            <p:attrNameLst>
                                              <p:attrName>style.visibility</p:attrName>
                                            </p:attrNameLst>
                                          </p:cBhvr>
                                          <p:to>
                                            <p:strVal val="visible"/>
                                          </p:to>
                                        </p:set>
                                        <p:anim calcmode="lin" valueType="num">
                                          <p:cBhvr>
                                            <p:cTn id="141" dur="500" fill="hold"/>
                                            <p:tgtEl>
                                              <p:spTgt spid="138"/>
                                            </p:tgtEl>
                                            <p:attrNameLst>
                                              <p:attrName>ppt_w</p:attrName>
                                            </p:attrNameLst>
                                          </p:cBhvr>
                                          <p:tavLst>
                                            <p:tav tm="0">
                                              <p:val>
                                                <p:fltVal val="0"/>
                                              </p:val>
                                            </p:tav>
                                            <p:tav tm="100000">
                                              <p:val>
                                                <p:strVal val="#ppt_w"/>
                                              </p:val>
                                            </p:tav>
                                          </p:tavLst>
                                        </p:anim>
                                        <p:anim calcmode="lin" valueType="num">
                                          <p:cBhvr>
                                            <p:cTn id="142" dur="500" fill="hold"/>
                                            <p:tgtEl>
                                              <p:spTgt spid="138"/>
                                            </p:tgtEl>
                                            <p:attrNameLst>
                                              <p:attrName>ppt_h</p:attrName>
                                            </p:attrNameLst>
                                          </p:cBhvr>
                                          <p:tavLst>
                                            <p:tav tm="0">
                                              <p:val>
                                                <p:fltVal val="0"/>
                                              </p:val>
                                            </p:tav>
                                            <p:tav tm="100000">
                                              <p:val>
                                                <p:strVal val="#ppt_h"/>
                                              </p:val>
                                            </p:tav>
                                          </p:tavLst>
                                        </p:anim>
                                        <p:animEffect transition="in" filter="fade">
                                          <p:cBhvr>
                                            <p:cTn id="143" dur="500"/>
                                            <p:tgtEl>
                                              <p:spTgt spid="138"/>
                                            </p:tgtEl>
                                          </p:cBhvr>
                                        </p:animEffect>
                                      </p:childTnLst>
                                    </p:cTn>
                                  </p:par>
                                  <p:par>
                                    <p:cTn id="144" presetID="22" presetClass="entr" presetSubtype="8" fill="hold" nodeType="withEffect">
                                      <p:stCondLst>
                                        <p:cond delay="800"/>
                                      </p:stCondLst>
                                      <p:childTnLst>
                                        <p:set>
                                          <p:cBhvr>
                                            <p:cTn id="145" dur="1" fill="hold">
                                              <p:stCondLst>
                                                <p:cond delay="0"/>
                                              </p:stCondLst>
                                            </p:cTn>
                                            <p:tgtEl>
                                              <p:spTgt spid="126"/>
                                            </p:tgtEl>
                                            <p:attrNameLst>
                                              <p:attrName>style.visibility</p:attrName>
                                            </p:attrNameLst>
                                          </p:cBhvr>
                                          <p:to>
                                            <p:strVal val="visible"/>
                                          </p:to>
                                        </p:set>
                                        <p:animEffect transition="in" filter="wipe(left)">
                                          <p:cBhvr>
                                            <p:cTn id="146" dur="500"/>
                                            <p:tgtEl>
                                              <p:spTgt spid="126"/>
                                            </p:tgtEl>
                                          </p:cBhvr>
                                        </p:animEffect>
                                      </p:childTnLst>
                                    </p:cTn>
                                  </p:par>
                                  <p:par>
                                    <p:cTn id="147" presetID="22" presetClass="entr" presetSubtype="8" fill="hold" nodeType="withEffect">
                                      <p:stCondLst>
                                        <p:cond delay="900"/>
                                      </p:stCondLst>
                                      <p:childTnLst>
                                        <p:set>
                                          <p:cBhvr>
                                            <p:cTn id="148" dur="1" fill="hold">
                                              <p:stCondLst>
                                                <p:cond delay="0"/>
                                              </p:stCondLst>
                                            </p:cTn>
                                            <p:tgtEl>
                                              <p:spTgt spid="128"/>
                                            </p:tgtEl>
                                            <p:attrNameLst>
                                              <p:attrName>style.visibility</p:attrName>
                                            </p:attrNameLst>
                                          </p:cBhvr>
                                          <p:to>
                                            <p:strVal val="visible"/>
                                          </p:to>
                                        </p:set>
                                        <p:animEffect transition="in" filter="wipe(left)">
                                          <p:cBhvr>
                                            <p:cTn id="149" dur="500"/>
                                            <p:tgtEl>
                                              <p:spTgt spid="128"/>
                                            </p:tgtEl>
                                          </p:cBhvr>
                                        </p:animEffect>
                                      </p:childTnLst>
                                    </p:cTn>
                                  </p:par>
                                  <p:par>
                                    <p:cTn id="150" presetID="22" presetClass="entr" presetSubtype="8" fill="hold" nodeType="withEffect">
                                      <p:stCondLst>
                                        <p:cond delay="1000"/>
                                      </p:stCondLst>
                                      <p:childTnLst>
                                        <p:set>
                                          <p:cBhvr>
                                            <p:cTn id="151" dur="1" fill="hold">
                                              <p:stCondLst>
                                                <p:cond delay="0"/>
                                              </p:stCondLst>
                                            </p:cTn>
                                            <p:tgtEl>
                                              <p:spTgt spid="130"/>
                                            </p:tgtEl>
                                            <p:attrNameLst>
                                              <p:attrName>style.visibility</p:attrName>
                                            </p:attrNameLst>
                                          </p:cBhvr>
                                          <p:to>
                                            <p:strVal val="visible"/>
                                          </p:to>
                                        </p:set>
                                        <p:animEffect transition="in" filter="wipe(left)">
                                          <p:cBhvr>
                                            <p:cTn id="152" dur="500"/>
                                            <p:tgtEl>
                                              <p:spTgt spid="130"/>
                                            </p:tgtEl>
                                          </p:cBhvr>
                                        </p:animEffect>
                                      </p:childTnLst>
                                    </p:cTn>
                                  </p:par>
                                  <p:par>
                                    <p:cTn id="153" presetID="22" presetClass="entr" presetSubtype="8" fill="hold" nodeType="withEffect">
                                      <p:stCondLst>
                                        <p:cond delay="1100"/>
                                      </p:stCondLst>
                                      <p:childTnLst>
                                        <p:set>
                                          <p:cBhvr>
                                            <p:cTn id="154" dur="1" fill="hold">
                                              <p:stCondLst>
                                                <p:cond delay="0"/>
                                              </p:stCondLst>
                                            </p:cTn>
                                            <p:tgtEl>
                                              <p:spTgt spid="132"/>
                                            </p:tgtEl>
                                            <p:attrNameLst>
                                              <p:attrName>style.visibility</p:attrName>
                                            </p:attrNameLst>
                                          </p:cBhvr>
                                          <p:to>
                                            <p:strVal val="visible"/>
                                          </p:to>
                                        </p:set>
                                        <p:animEffect transition="in" filter="wipe(left)">
                                          <p:cBhvr>
                                            <p:cTn id="155" dur="500"/>
                                            <p:tgtEl>
                                              <p:spTgt spid="132"/>
                                            </p:tgtEl>
                                          </p:cBhvr>
                                        </p:animEffect>
                                      </p:childTnLst>
                                    </p:cTn>
                                  </p:par>
                                  <p:par>
                                    <p:cTn id="156" presetID="22" presetClass="entr" presetSubtype="8" fill="hold" grpId="0" nodeType="withEffect">
                                      <p:stCondLst>
                                        <p:cond delay="1400"/>
                                      </p:stCondLst>
                                      <p:childTnLst>
                                        <p:set>
                                          <p:cBhvr>
                                            <p:cTn id="157" dur="1" fill="hold">
                                              <p:stCondLst>
                                                <p:cond delay="0"/>
                                              </p:stCondLst>
                                            </p:cTn>
                                            <p:tgtEl>
                                              <p:spTgt spid="125"/>
                                            </p:tgtEl>
                                            <p:attrNameLst>
                                              <p:attrName>style.visibility</p:attrName>
                                            </p:attrNameLst>
                                          </p:cBhvr>
                                          <p:to>
                                            <p:strVal val="visible"/>
                                          </p:to>
                                        </p:set>
                                        <p:animEffect transition="in" filter="wipe(left)">
                                          <p:cBhvr>
                                            <p:cTn id="158" dur="500"/>
                                            <p:tgtEl>
                                              <p:spTgt spid="125"/>
                                            </p:tgtEl>
                                          </p:cBhvr>
                                        </p:animEffect>
                                      </p:childTnLst>
                                    </p:cTn>
                                  </p:par>
                                  <p:par>
                                    <p:cTn id="159" presetID="22" presetClass="entr" presetSubtype="8" fill="hold" grpId="0" nodeType="withEffect">
                                      <p:stCondLst>
                                        <p:cond delay="1500"/>
                                      </p:stCondLst>
                                      <p:childTnLst>
                                        <p:set>
                                          <p:cBhvr>
                                            <p:cTn id="160" dur="1" fill="hold">
                                              <p:stCondLst>
                                                <p:cond delay="0"/>
                                              </p:stCondLst>
                                            </p:cTn>
                                            <p:tgtEl>
                                              <p:spTgt spid="127"/>
                                            </p:tgtEl>
                                            <p:attrNameLst>
                                              <p:attrName>style.visibility</p:attrName>
                                            </p:attrNameLst>
                                          </p:cBhvr>
                                          <p:to>
                                            <p:strVal val="visible"/>
                                          </p:to>
                                        </p:set>
                                        <p:animEffect transition="in" filter="wipe(left)">
                                          <p:cBhvr>
                                            <p:cTn id="161" dur="500"/>
                                            <p:tgtEl>
                                              <p:spTgt spid="127"/>
                                            </p:tgtEl>
                                          </p:cBhvr>
                                        </p:animEffect>
                                      </p:childTnLst>
                                    </p:cTn>
                                  </p:par>
                                  <p:par>
                                    <p:cTn id="162" presetID="22" presetClass="entr" presetSubtype="8" fill="hold" grpId="0" nodeType="withEffect">
                                      <p:stCondLst>
                                        <p:cond delay="1600"/>
                                      </p:stCondLst>
                                      <p:childTnLst>
                                        <p:set>
                                          <p:cBhvr>
                                            <p:cTn id="163" dur="1" fill="hold">
                                              <p:stCondLst>
                                                <p:cond delay="0"/>
                                              </p:stCondLst>
                                            </p:cTn>
                                            <p:tgtEl>
                                              <p:spTgt spid="129"/>
                                            </p:tgtEl>
                                            <p:attrNameLst>
                                              <p:attrName>style.visibility</p:attrName>
                                            </p:attrNameLst>
                                          </p:cBhvr>
                                          <p:to>
                                            <p:strVal val="visible"/>
                                          </p:to>
                                        </p:set>
                                        <p:animEffect transition="in" filter="wipe(left)">
                                          <p:cBhvr>
                                            <p:cTn id="164" dur="500"/>
                                            <p:tgtEl>
                                              <p:spTgt spid="129"/>
                                            </p:tgtEl>
                                          </p:cBhvr>
                                        </p:animEffect>
                                      </p:childTnLst>
                                    </p:cTn>
                                  </p:par>
                                  <p:par>
                                    <p:cTn id="165" presetID="22" presetClass="entr" presetSubtype="8" fill="hold" grpId="0" nodeType="withEffect">
                                      <p:stCondLst>
                                        <p:cond delay="1700"/>
                                      </p:stCondLst>
                                      <p:childTnLst>
                                        <p:set>
                                          <p:cBhvr>
                                            <p:cTn id="166" dur="1" fill="hold">
                                              <p:stCondLst>
                                                <p:cond delay="0"/>
                                              </p:stCondLst>
                                            </p:cTn>
                                            <p:tgtEl>
                                              <p:spTgt spid="131"/>
                                            </p:tgtEl>
                                            <p:attrNameLst>
                                              <p:attrName>style.visibility</p:attrName>
                                            </p:attrNameLst>
                                          </p:cBhvr>
                                          <p:to>
                                            <p:strVal val="visible"/>
                                          </p:to>
                                        </p:set>
                                        <p:animEffect transition="in" filter="wipe(left)">
                                          <p:cBhvr>
                                            <p:cTn id="167" dur="500"/>
                                            <p:tgtEl>
                                              <p:spTgt spid="131"/>
                                            </p:tgtEl>
                                          </p:cBhvr>
                                        </p:animEffect>
                                      </p:childTnLst>
                                    </p:cTn>
                                  </p:par>
                                </p:childTnLst>
                              </p:cTn>
                            </p:par>
                            <p:par>
                              <p:cTn id="168" fill="hold">
                                <p:stCondLst>
                                  <p:cond delay="5900"/>
                                </p:stCondLst>
                                <p:childTnLst>
                                  <p:par>
                                    <p:cTn id="169" presetID="42" presetClass="entr" presetSubtype="0" fill="hold" nodeType="afterEffect">
                                      <p:stCondLst>
                                        <p:cond delay="0"/>
                                      </p:stCondLst>
                                      <p:childTnLst>
                                        <p:set>
                                          <p:cBhvr>
                                            <p:cTn id="170" dur="1" fill="hold">
                                              <p:stCondLst>
                                                <p:cond delay="0"/>
                                              </p:stCondLst>
                                            </p:cTn>
                                            <p:tgtEl>
                                              <p:spTgt spid="150"/>
                                            </p:tgtEl>
                                            <p:attrNameLst>
                                              <p:attrName>style.visibility</p:attrName>
                                            </p:attrNameLst>
                                          </p:cBhvr>
                                          <p:to>
                                            <p:strVal val="visible"/>
                                          </p:to>
                                        </p:set>
                                        <p:animEffect transition="in" filter="fade">
                                          <p:cBhvr>
                                            <p:cTn id="171" dur="1000"/>
                                            <p:tgtEl>
                                              <p:spTgt spid="150"/>
                                            </p:tgtEl>
                                          </p:cBhvr>
                                        </p:animEffect>
                                        <p:anim calcmode="lin" valueType="num">
                                          <p:cBhvr>
                                            <p:cTn id="172" dur="1000" fill="hold"/>
                                            <p:tgtEl>
                                              <p:spTgt spid="150"/>
                                            </p:tgtEl>
                                            <p:attrNameLst>
                                              <p:attrName>ppt_x</p:attrName>
                                            </p:attrNameLst>
                                          </p:cBhvr>
                                          <p:tavLst>
                                            <p:tav tm="0">
                                              <p:val>
                                                <p:strVal val="#ppt_x"/>
                                              </p:val>
                                            </p:tav>
                                            <p:tav tm="100000">
                                              <p:val>
                                                <p:strVal val="#ppt_x"/>
                                              </p:val>
                                            </p:tav>
                                          </p:tavLst>
                                        </p:anim>
                                        <p:anim calcmode="lin" valueType="num">
                                          <p:cBhvr>
                                            <p:cTn id="173"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69" grpId="0" animBg="1"/>
          <p:bldP spid="70" grpId="0" animBg="1"/>
          <p:bldP spid="71" grpId="0" animBg="1"/>
          <p:bldP spid="72" grpId="0" animBg="1"/>
          <p:bldP spid="73" grpId="0" animBg="1"/>
          <p:bldP spid="74" grpId="0" animBg="1"/>
          <p:bldP spid="75" grpId="0" animBg="1"/>
          <p:bldP spid="76" grpId="0"/>
          <p:bldP spid="78" grpId="0"/>
          <p:bldP spid="80" grpId="0"/>
          <p:bldP spid="82" grpId="0"/>
          <p:bldP spid="84" grpId="0"/>
          <p:bldP spid="88" grpId="0" animBg="1"/>
          <p:bldP spid="89" grpId="0" animBg="1"/>
          <p:bldP spid="90" grpId="0" animBg="1"/>
          <p:bldP spid="91" grpId="0" animBg="1"/>
          <p:bldP spid="92" grpId="0" animBg="1"/>
          <p:bldP spid="93" grpId="0" animBg="1"/>
          <p:bldP spid="94" grpId="0" animBg="1"/>
          <p:bldP spid="125" grpId="0"/>
          <p:bldP spid="127" grpId="0"/>
          <p:bldP spid="129" grpId="0"/>
          <p:bldP spid="131" grpId="0"/>
          <p:bldP spid="135" grpId="0" animBg="1"/>
          <p:bldP spid="136" grpId="0" animBg="1"/>
          <p:bldP spid="137" grpId="0" animBg="1"/>
          <p:bldP spid="13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53" presetClass="entr" presetSubtype="16" fill="hold" grpId="0" nodeType="withEffect">
                                      <p:stCondLst>
                                        <p:cond delay="40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par>
                                    <p:cTn id="22" presetID="53" presetClass="entr" presetSubtype="16" fill="hold" nodeType="withEffect">
                                      <p:stCondLst>
                                        <p:cond delay="4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grpId="0" nodeType="withEffect">
                                      <p:stCondLst>
                                        <p:cond delay="200"/>
                                      </p:stCondLst>
                                      <p:childTnLst>
                                        <p:set>
                                          <p:cBhvr>
                                            <p:cTn id="28" dur="1" fill="hold">
                                              <p:stCondLst>
                                                <p:cond delay="0"/>
                                              </p:stCondLst>
                                            </p:cTn>
                                            <p:tgtEl>
                                              <p:spTgt spid="70"/>
                                            </p:tgtEl>
                                            <p:attrNameLst>
                                              <p:attrName>style.visibility</p:attrName>
                                            </p:attrNameLst>
                                          </p:cBhvr>
                                          <p:to>
                                            <p:strVal val="visible"/>
                                          </p:to>
                                        </p:set>
                                        <p:anim calcmode="lin" valueType="num">
                                          <p:cBhvr>
                                            <p:cTn id="29" dur="500" fill="hold"/>
                                            <p:tgtEl>
                                              <p:spTgt spid="70"/>
                                            </p:tgtEl>
                                            <p:attrNameLst>
                                              <p:attrName>ppt_w</p:attrName>
                                            </p:attrNameLst>
                                          </p:cBhvr>
                                          <p:tavLst>
                                            <p:tav tm="0">
                                              <p:val>
                                                <p:fltVal val="0"/>
                                              </p:val>
                                            </p:tav>
                                            <p:tav tm="100000">
                                              <p:val>
                                                <p:strVal val="#ppt_w"/>
                                              </p:val>
                                            </p:tav>
                                          </p:tavLst>
                                        </p:anim>
                                        <p:anim calcmode="lin" valueType="num">
                                          <p:cBhvr>
                                            <p:cTn id="30" dur="500" fill="hold"/>
                                            <p:tgtEl>
                                              <p:spTgt spid="70"/>
                                            </p:tgtEl>
                                            <p:attrNameLst>
                                              <p:attrName>ppt_h</p:attrName>
                                            </p:attrNameLst>
                                          </p:cBhvr>
                                          <p:tavLst>
                                            <p:tav tm="0">
                                              <p:val>
                                                <p:fltVal val="0"/>
                                              </p:val>
                                            </p:tav>
                                            <p:tav tm="100000">
                                              <p:val>
                                                <p:strVal val="#ppt_h"/>
                                              </p:val>
                                            </p:tav>
                                          </p:tavLst>
                                        </p:anim>
                                        <p:animEffect transition="in" filter="fade">
                                          <p:cBhvr>
                                            <p:cTn id="31" dur="500"/>
                                            <p:tgtEl>
                                              <p:spTgt spid="70"/>
                                            </p:tgtEl>
                                          </p:cBhvr>
                                        </p:animEffect>
                                      </p:childTnLst>
                                    </p:cTn>
                                  </p:par>
                                  <p:par>
                                    <p:cTn id="32" presetID="53" presetClass="entr" presetSubtype="16" fill="hold" grpId="0" nodeType="withEffect">
                                      <p:stCondLst>
                                        <p:cond delay="400"/>
                                      </p:stCondLst>
                                      <p:childTnLst>
                                        <p:set>
                                          <p:cBhvr>
                                            <p:cTn id="33" dur="1" fill="hold">
                                              <p:stCondLst>
                                                <p:cond delay="0"/>
                                              </p:stCondLst>
                                            </p:cTn>
                                            <p:tgtEl>
                                              <p:spTgt spid="71"/>
                                            </p:tgtEl>
                                            <p:attrNameLst>
                                              <p:attrName>style.visibility</p:attrName>
                                            </p:attrNameLst>
                                          </p:cBhvr>
                                          <p:to>
                                            <p:strVal val="visible"/>
                                          </p:to>
                                        </p:set>
                                        <p:anim calcmode="lin" valueType="num">
                                          <p:cBhvr>
                                            <p:cTn id="34" dur="500" fill="hold"/>
                                            <p:tgtEl>
                                              <p:spTgt spid="71"/>
                                            </p:tgtEl>
                                            <p:attrNameLst>
                                              <p:attrName>ppt_w</p:attrName>
                                            </p:attrNameLst>
                                          </p:cBhvr>
                                          <p:tavLst>
                                            <p:tav tm="0">
                                              <p:val>
                                                <p:fltVal val="0"/>
                                              </p:val>
                                            </p:tav>
                                            <p:tav tm="100000">
                                              <p:val>
                                                <p:strVal val="#ppt_w"/>
                                              </p:val>
                                            </p:tav>
                                          </p:tavLst>
                                        </p:anim>
                                        <p:anim calcmode="lin" valueType="num">
                                          <p:cBhvr>
                                            <p:cTn id="35" dur="500" fill="hold"/>
                                            <p:tgtEl>
                                              <p:spTgt spid="71"/>
                                            </p:tgtEl>
                                            <p:attrNameLst>
                                              <p:attrName>ppt_h</p:attrName>
                                            </p:attrNameLst>
                                          </p:cBhvr>
                                          <p:tavLst>
                                            <p:tav tm="0">
                                              <p:val>
                                                <p:fltVal val="0"/>
                                              </p:val>
                                            </p:tav>
                                            <p:tav tm="100000">
                                              <p:val>
                                                <p:strVal val="#ppt_h"/>
                                              </p:val>
                                            </p:tav>
                                          </p:tavLst>
                                        </p:anim>
                                        <p:animEffect transition="in" filter="fade">
                                          <p:cBhvr>
                                            <p:cTn id="36" dur="500"/>
                                            <p:tgtEl>
                                              <p:spTgt spid="71"/>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childTnLst>
                                    </p:cTn>
                                  </p:par>
                                  <p:par>
                                    <p:cTn id="42" presetID="53" presetClass="entr" presetSubtype="16" fill="hold" grpId="0" nodeType="withEffect">
                                      <p:stCondLst>
                                        <p:cond delay="400"/>
                                      </p:stCondLst>
                                      <p:childTnLst>
                                        <p:set>
                                          <p:cBhvr>
                                            <p:cTn id="43" dur="1" fill="hold">
                                              <p:stCondLst>
                                                <p:cond delay="0"/>
                                              </p:stCondLst>
                                            </p:cTn>
                                            <p:tgtEl>
                                              <p:spTgt spid="73"/>
                                            </p:tgtEl>
                                            <p:attrNameLst>
                                              <p:attrName>style.visibility</p:attrName>
                                            </p:attrNameLst>
                                          </p:cBhvr>
                                          <p:to>
                                            <p:strVal val="visible"/>
                                          </p:to>
                                        </p:set>
                                        <p:anim calcmode="lin" valueType="num">
                                          <p:cBhvr>
                                            <p:cTn id="44" dur="500" fill="hold"/>
                                            <p:tgtEl>
                                              <p:spTgt spid="73"/>
                                            </p:tgtEl>
                                            <p:attrNameLst>
                                              <p:attrName>ppt_w</p:attrName>
                                            </p:attrNameLst>
                                          </p:cBhvr>
                                          <p:tavLst>
                                            <p:tav tm="0">
                                              <p:val>
                                                <p:fltVal val="0"/>
                                              </p:val>
                                            </p:tav>
                                            <p:tav tm="100000">
                                              <p:val>
                                                <p:strVal val="#ppt_w"/>
                                              </p:val>
                                            </p:tav>
                                          </p:tavLst>
                                        </p:anim>
                                        <p:anim calcmode="lin" valueType="num">
                                          <p:cBhvr>
                                            <p:cTn id="45" dur="500" fill="hold"/>
                                            <p:tgtEl>
                                              <p:spTgt spid="73"/>
                                            </p:tgtEl>
                                            <p:attrNameLst>
                                              <p:attrName>ppt_h</p:attrName>
                                            </p:attrNameLst>
                                          </p:cBhvr>
                                          <p:tavLst>
                                            <p:tav tm="0">
                                              <p:val>
                                                <p:fltVal val="0"/>
                                              </p:val>
                                            </p:tav>
                                            <p:tav tm="100000">
                                              <p:val>
                                                <p:strVal val="#ppt_h"/>
                                              </p:val>
                                            </p:tav>
                                          </p:tavLst>
                                        </p:anim>
                                        <p:animEffect transition="in" filter="fade">
                                          <p:cBhvr>
                                            <p:cTn id="46" dur="500"/>
                                            <p:tgtEl>
                                              <p:spTgt spid="73"/>
                                            </p:tgtEl>
                                          </p:cBhvr>
                                        </p:animEffect>
                                      </p:childTnLst>
                                    </p:cTn>
                                  </p:par>
                                  <p:par>
                                    <p:cTn id="47" presetID="53" presetClass="entr" presetSubtype="16" fill="hold" grpId="0" nodeType="withEffect">
                                      <p:stCondLst>
                                        <p:cond delay="200"/>
                                      </p:stCondLst>
                                      <p:childTnLst>
                                        <p:set>
                                          <p:cBhvr>
                                            <p:cTn id="48" dur="1" fill="hold">
                                              <p:stCondLst>
                                                <p:cond delay="0"/>
                                              </p:stCondLst>
                                            </p:cTn>
                                            <p:tgtEl>
                                              <p:spTgt spid="74"/>
                                            </p:tgtEl>
                                            <p:attrNameLst>
                                              <p:attrName>style.visibility</p:attrName>
                                            </p:attrNameLst>
                                          </p:cBhvr>
                                          <p:to>
                                            <p:strVal val="visible"/>
                                          </p:to>
                                        </p:set>
                                        <p:anim calcmode="lin" valueType="num">
                                          <p:cBhvr>
                                            <p:cTn id="49" dur="500" fill="hold"/>
                                            <p:tgtEl>
                                              <p:spTgt spid="74"/>
                                            </p:tgtEl>
                                            <p:attrNameLst>
                                              <p:attrName>ppt_w</p:attrName>
                                            </p:attrNameLst>
                                          </p:cBhvr>
                                          <p:tavLst>
                                            <p:tav tm="0">
                                              <p:val>
                                                <p:fltVal val="0"/>
                                              </p:val>
                                            </p:tav>
                                            <p:tav tm="100000">
                                              <p:val>
                                                <p:strVal val="#ppt_w"/>
                                              </p:val>
                                            </p:tav>
                                          </p:tavLst>
                                        </p:anim>
                                        <p:anim calcmode="lin" valueType="num">
                                          <p:cBhvr>
                                            <p:cTn id="50" dur="500" fill="hold"/>
                                            <p:tgtEl>
                                              <p:spTgt spid="74"/>
                                            </p:tgtEl>
                                            <p:attrNameLst>
                                              <p:attrName>ppt_h</p:attrName>
                                            </p:attrNameLst>
                                          </p:cBhvr>
                                          <p:tavLst>
                                            <p:tav tm="0">
                                              <p:val>
                                                <p:fltVal val="0"/>
                                              </p:val>
                                            </p:tav>
                                            <p:tav tm="100000">
                                              <p:val>
                                                <p:strVal val="#ppt_h"/>
                                              </p:val>
                                            </p:tav>
                                          </p:tavLst>
                                        </p:anim>
                                        <p:animEffect transition="in" filter="fade">
                                          <p:cBhvr>
                                            <p:cTn id="51" dur="500"/>
                                            <p:tgtEl>
                                              <p:spTgt spid="74"/>
                                            </p:tgtEl>
                                          </p:cBhvr>
                                        </p:animEffect>
                                      </p:childTnLst>
                                    </p:cTn>
                                  </p:par>
                                  <p:par>
                                    <p:cTn id="52" presetID="53" presetClass="entr" presetSubtype="16" fill="hold" grpId="0" nodeType="withEffect">
                                      <p:stCondLst>
                                        <p:cond delay="200"/>
                                      </p:stCondLst>
                                      <p:childTnLst>
                                        <p:set>
                                          <p:cBhvr>
                                            <p:cTn id="53" dur="1" fill="hold">
                                              <p:stCondLst>
                                                <p:cond delay="0"/>
                                              </p:stCondLst>
                                            </p:cTn>
                                            <p:tgtEl>
                                              <p:spTgt spid="75"/>
                                            </p:tgtEl>
                                            <p:attrNameLst>
                                              <p:attrName>style.visibility</p:attrName>
                                            </p:attrNameLst>
                                          </p:cBhvr>
                                          <p:to>
                                            <p:strVal val="visible"/>
                                          </p:to>
                                        </p:set>
                                        <p:anim calcmode="lin" valueType="num">
                                          <p:cBhvr>
                                            <p:cTn id="54" dur="500" fill="hold"/>
                                            <p:tgtEl>
                                              <p:spTgt spid="75"/>
                                            </p:tgtEl>
                                            <p:attrNameLst>
                                              <p:attrName>ppt_w</p:attrName>
                                            </p:attrNameLst>
                                          </p:cBhvr>
                                          <p:tavLst>
                                            <p:tav tm="0">
                                              <p:val>
                                                <p:fltVal val="0"/>
                                              </p:val>
                                            </p:tav>
                                            <p:tav tm="100000">
                                              <p:val>
                                                <p:strVal val="#ppt_w"/>
                                              </p:val>
                                            </p:tav>
                                          </p:tavLst>
                                        </p:anim>
                                        <p:anim calcmode="lin" valueType="num">
                                          <p:cBhvr>
                                            <p:cTn id="55" dur="500" fill="hold"/>
                                            <p:tgtEl>
                                              <p:spTgt spid="75"/>
                                            </p:tgtEl>
                                            <p:attrNameLst>
                                              <p:attrName>ppt_h</p:attrName>
                                            </p:attrNameLst>
                                          </p:cBhvr>
                                          <p:tavLst>
                                            <p:tav tm="0">
                                              <p:val>
                                                <p:fltVal val="0"/>
                                              </p:val>
                                            </p:tav>
                                            <p:tav tm="100000">
                                              <p:val>
                                                <p:strVal val="#ppt_h"/>
                                              </p:val>
                                            </p:tav>
                                          </p:tavLst>
                                        </p:anim>
                                        <p:animEffect transition="in" filter="fade">
                                          <p:cBhvr>
                                            <p:cTn id="56" dur="500"/>
                                            <p:tgtEl>
                                              <p:spTgt spid="75"/>
                                            </p:tgtEl>
                                          </p:cBhvr>
                                        </p:animEffect>
                                      </p:childTnLst>
                                    </p:cTn>
                                  </p:par>
                                </p:childTnLst>
                              </p:cTn>
                            </p:par>
                            <p:par>
                              <p:cTn id="57" fill="hold">
                                <p:stCondLst>
                                  <p:cond delay="1400"/>
                                </p:stCondLst>
                                <p:childTnLst>
                                  <p:par>
                                    <p:cTn id="58" presetID="53" presetClass="entr" presetSubtype="16" fill="hold" grpId="0" nodeType="afterEffect">
                                      <p:stCondLst>
                                        <p:cond delay="0"/>
                                      </p:stCondLst>
                                      <p:childTnLst>
                                        <p:set>
                                          <p:cBhvr>
                                            <p:cTn id="59" dur="1" fill="hold">
                                              <p:stCondLst>
                                                <p:cond delay="0"/>
                                              </p:stCondLst>
                                            </p:cTn>
                                            <p:tgtEl>
                                              <p:spTgt spid="88"/>
                                            </p:tgtEl>
                                            <p:attrNameLst>
                                              <p:attrName>style.visibility</p:attrName>
                                            </p:attrNameLst>
                                          </p:cBhvr>
                                          <p:to>
                                            <p:strVal val="visible"/>
                                          </p:to>
                                        </p:set>
                                        <p:anim calcmode="lin" valueType="num">
                                          <p:cBhvr>
                                            <p:cTn id="60" dur="500" fill="hold"/>
                                            <p:tgtEl>
                                              <p:spTgt spid="88"/>
                                            </p:tgtEl>
                                            <p:attrNameLst>
                                              <p:attrName>ppt_w</p:attrName>
                                            </p:attrNameLst>
                                          </p:cBhvr>
                                          <p:tavLst>
                                            <p:tav tm="0">
                                              <p:val>
                                                <p:fltVal val="0"/>
                                              </p:val>
                                            </p:tav>
                                            <p:tav tm="100000">
                                              <p:val>
                                                <p:strVal val="#ppt_w"/>
                                              </p:val>
                                            </p:tav>
                                          </p:tavLst>
                                        </p:anim>
                                        <p:anim calcmode="lin" valueType="num">
                                          <p:cBhvr>
                                            <p:cTn id="61" dur="500" fill="hold"/>
                                            <p:tgtEl>
                                              <p:spTgt spid="88"/>
                                            </p:tgtEl>
                                            <p:attrNameLst>
                                              <p:attrName>ppt_h</p:attrName>
                                            </p:attrNameLst>
                                          </p:cBhvr>
                                          <p:tavLst>
                                            <p:tav tm="0">
                                              <p:val>
                                                <p:fltVal val="0"/>
                                              </p:val>
                                            </p:tav>
                                            <p:tav tm="100000">
                                              <p:val>
                                                <p:strVal val="#ppt_h"/>
                                              </p:val>
                                            </p:tav>
                                          </p:tavLst>
                                        </p:anim>
                                        <p:animEffect transition="in" filter="fade">
                                          <p:cBhvr>
                                            <p:cTn id="62" dur="500"/>
                                            <p:tgtEl>
                                              <p:spTgt spid="88"/>
                                            </p:tgtEl>
                                          </p:cBhvr>
                                        </p:animEffect>
                                      </p:childTnLst>
                                    </p:cTn>
                                  </p:par>
                                  <p:par>
                                    <p:cTn id="63" presetID="53" presetClass="entr" presetSubtype="16" fill="hold" grpId="0" nodeType="withEffect">
                                      <p:stCondLst>
                                        <p:cond delay="10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childTnLst>
                                    </p:cTn>
                                  </p:par>
                                  <p:par>
                                    <p:cTn id="68" presetID="53" presetClass="entr" presetSubtype="16" fill="hold" grpId="0" nodeType="withEffect">
                                      <p:stCondLst>
                                        <p:cond delay="200"/>
                                      </p:stCondLst>
                                      <p:childTnLst>
                                        <p:set>
                                          <p:cBhvr>
                                            <p:cTn id="69" dur="1" fill="hold">
                                              <p:stCondLst>
                                                <p:cond delay="0"/>
                                              </p:stCondLst>
                                            </p:cTn>
                                            <p:tgtEl>
                                              <p:spTgt spid="90"/>
                                            </p:tgtEl>
                                            <p:attrNameLst>
                                              <p:attrName>style.visibility</p:attrName>
                                            </p:attrNameLst>
                                          </p:cBhvr>
                                          <p:to>
                                            <p:strVal val="visible"/>
                                          </p:to>
                                        </p:set>
                                        <p:anim calcmode="lin" valueType="num">
                                          <p:cBhvr>
                                            <p:cTn id="70" dur="500" fill="hold"/>
                                            <p:tgtEl>
                                              <p:spTgt spid="90"/>
                                            </p:tgtEl>
                                            <p:attrNameLst>
                                              <p:attrName>ppt_w</p:attrName>
                                            </p:attrNameLst>
                                          </p:cBhvr>
                                          <p:tavLst>
                                            <p:tav tm="0">
                                              <p:val>
                                                <p:fltVal val="0"/>
                                              </p:val>
                                            </p:tav>
                                            <p:tav tm="100000">
                                              <p:val>
                                                <p:strVal val="#ppt_w"/>
                                              </p:val>
                                            </p:tav>
                                          </p:tavLst>
                                        </p:anim>
                                        <p:anim calcmode="lin" valueType="num">
                                          <p:cBhvr>
                                            <p:cTn id="71" dur="500" fill="hold"/>
                                            <p:tgtEl>
                                              <p:spTgt spid="90"/>
                                            </p:tgtEl>
                                            <p:attrNameLst>
                                              <p:attrName>ppt_h</p:attrName>
                                            </p:attrNameLst>
                                          </p:cBhvr>
                                          <p:tavLst>
                                            <p:tav tm="0">
                                              <p:val>
                                                <p:fltVal val="0"/>
                                              </p:val>
                                            </p:tav>
                                            <p:tav tm="100000">
                                              <p:val>
                                                <p:strVal val="#ppt_h"/>
                                              </p:val>
                                            </p:tav>
                                          </p:tavLst>
                                        </p:anim>
                                        <p:animEffect transition="in" filter="fade">
                                          <p:cBhvr>
                                            <p:cTn id="72" dur="500"/>
                                            <p:tgtEl>
                                              <p:spTgt spid="90"/>
                                            </p:tgtEl>
                                          </p:cBhvr>
                                        </p:animEffect>
                                      </p:childTnLst>
                                    </p:cTn>
                                  </p:par>
                                  <p:par>
                                    <p:cTn id="73" presetID="53" presetClass="entr" presetSubtype="16" fill="hold" grpId="0" nodeType="withEffect">
                                      <p:stCondLst>
                                        <p:cond delay="30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par>
                                    <p:cTn id="78" presetID="53" presetClass="entr" presetSubtype="16" fill="hold" grpId="0" nodeType="withEffect">
                                      <p:stCondLst>
                                        <p:cond delay="400"/>
                                      </p:stCondLst>
                                      <p:childTnLst>
                                        <p:set>
                                          <p:cBhvr>
                                            <p:cTn id="79" dur="1" fill="hold">
                                              <p:stCondLst>
                                                <p:cond delay="0"/>
                                              </p:stCondLst>
                                            </p:cTn>
                                            <p:tgtEl>
                                              <p:spTgt spid="92"/>
                                            </p:tgtEl>
                                            <p:attrNameLst>
                                              <p:attrName>style.visibility</p:attrName>
                                            </p:attrNameLst>
                                          </p:cBhvr>
                                          <p:to>
                                            <p:strVal val="visible"/>
                                          </p:to>
                                        </p:set>
                                        <p:anim calcmode="lin" valueType="num">
                                          <p:cBhvr>
                                            <p:cTn id="80" dur="500" fill="hold"/>
                                            <p:tgtEl>
                                              <p:spTgt spid="92"/>
                                            </p:tgtEl>
                                            <p:attrNameLst>
                                              <p:attrName>ppt_w</p:attrName>
                                            </p:attrNameLst>
                                          </p:cBhvr>
                                          <p:tavLst>
                                            <p:tav tm="0">
                                              <p:val>
                                                <p:fltVal val="0"/>
                                              </p:val>
                                            </p:tav>
                                            <p:tav tm="100000">
                                              <p:val>
                                                <p:strVal val="#ppt_w"/>
                                              </p:val>
                                            </p:tav>
                                          </p:tavLst>
                                        </p:anim>
                                        <p:anim calcmode="lin" valueType="num">
                                          <p:cBhvr>
                                            <p:cTn id="81" dur="500" fill="hold"/>
                                            <p:tgtEl>
                                              <p:spTgt spid="92"/>
                                            </p:tgtEl>
                                            <p:attrNameLst>
                                              <p:attrName>ppt_h</p:attrName>
                                            </p:attrNameLst>
                                          </p:cBhvr>
                                          <p:tavLst>
                                            <p:tav tm="0">
                                              <p:val>
                                                <p:fltVal val="0"/>
                                              </p:val>
                                            </p:tav>
                                            <p:tav tm="100000">
                                              <p:val>
                                                <p:strVal val="#ppt_h"/>
                                              </p:val>
                                            </p:tav>
                                          </p:tavLst>
                                        </p:anim>
                                        <p:animEffect transition="in" filter="fade">
                                          <p:cBhvr>
                                            <p:cTn id="82" dur="500"/>
                                            <p:tgtEl>
                                              <p:spTgt spid="92"/>
                                            </p:tgtEl>
                                          </p:cBhvr>
                                        </p:animEffect>
                                      </p:childTnLst>
                                    </p:cTn>
                                  </p:par>
                                  <p:par>
                                    <p:cTn id="83" presetID="53" presetClass="entr" presetSubtype="16" fill="hold" grpId="0" nodeType="withEffect">
                                      <p:stCondLst>
                                        <p:cond delay="500"/>
                                      </p:stCondLst>
                                      <p:childTnLst>
                                        <p:set>
                                          <p:cBhvr>
                                            <p:cTn id="84" dur="1" fill="hold">
                                              <p:stCondLst>
                                                <p:cond delay="0"/>
                                              </p:stCondLst>
                                            </p:cTn>
                                            <p:tgtEl>
                                              <p:spTgt spid="93"/>
                                            </p:tgtEl>
                                            <p:attrNameLst>
                                              <p:attrName>style.visibility</p:attrName>
                                            </p:attrNameLst>
                                          </p:cBhvr>
                                          <p:to>
                                            <p:strVal val="visible"/>
                                          </p:to>
                                        </p:set>
                                        <p:anim calcmode="lin" valueType="num">
                                          <p:cBhvr>
                                            <p:cTn id="85" dur="500" fill="hold"/>
                                            <p:tgtEl>
                                              <p:spTgt spid="93"/>
                                            </p:tgtEl>
                                            <p:attrNameLst>
                                              <p:attrName>ppt_w</p:attrName>
                                            </p:attrNameLst>
                                          </p:cBhvr>
                                          <p:tavLst>
                                            <p:tav tm="0">
                                              <p:val>
                                                <p:fltVal val="0"/>
                                              </p:val>
                                            </p:tav>
                                            <p:tav tm="100000">
                                              <p:val>
                                                <p:strVal val="#ppt_w"/>
                                              </p:val>
                                            </p:tav>
                                          </p:tavLst>
                                        </p:anim>
                                        <p:anim calcmode="lin" valueType="num">
                                          <p:cBhvr>
                                            <p:cTn id="86" dur="500" fill="hold"/>
                                            <p:tgtEl>
                                              <p:spTgt spid="93"/>
                                            </p:tgtEl>
                                            <p:attrNameLst>
                                              <p:attrName>ppt_h</p:attrName>
                                            </p:attrNameLst>
                                          </p:cBhvr>
                                          <p:tavLst>
                                            <p:tav tm="0">
                                              <p:val>
                                                <p:fltVal val="0"/>
                                              </p:val>
                                            </p:tav>
                                            <p:tav tm="100000">
                                              <p:val>
                                                <p:strVal val="#ppt_h"/>
                                              </p:val>
                                            </p:tav>
                                          </p:tavLst>
                                        </p:anim>
                                        <p:animEffect transition="in" filter="fade">
                                          <p:cBhvr>
                                            <p:cTn id="87" dur="500"/>
                                            <p:tgtEl>
                                              <p:spTgt spid="93"/>
                                            </p:tgtEl>
                                          </p:cBhvr>
                                        </p:animEffect>
                                      </p:childTnLst>
                                    </p:cTn>
                                  </p:par>
                                  <p:par>
                                    <p:cTn id="88" presetID="53" presetClass="entr" presetSubtype="16" fill="hold" grpId="0" nodeType="withEffect">
                                      <p:stCondLst>
                                        <p:cond delay="600"/>
                                      </p:stCondLst>
                                      <p:childTnLst>
                                        <p:set>
                                          <p:cBhvr>
                                            <p:cTn id="89" dur="1" fill="hold">
                                              <p:stCondLst>
                                                <p:cond delay="0"/>
                                              </p:stCondLst>
                                            </p:cTn>
                                            <p:tgtEl>
                                              <p:spTgt spid="94"/>
                                            </p:tgtEl>
                                            <p:attrNameLst>
                                              <p:attrName>style.visibility</p:attrName>
                                            </p:attrNameLst>
                                          </p:cBhvr>
                                          <p:to>
                                            <p:strVal val="visible"/>
                                          </p:to>
                                        </p:set>
                                        <p:anim calcmode="lin" valueType="num">
                                          <p:cBhvr>
                                            <p:cTn id="90" dur="500" fill="hold"/>
                                            <p:tgtEl>
                                              <p:spTgt spid="94"/>
                                            </p:tgtEl>
                                            <p:attrNameLst>
                                              <p:attrName>ppt_w</p:attrName>
                                            </p:attrNameLst>
                                          </p:cBhvr>
                                          <p:tavLst>
                                            <p:tav tm="0">
                                              <p:val>
                                                <p:fltVal val="0"/>
                                              </p:val>
                                            </p:tav>
                                            <p:tav tm="100000">
                                              <p:val>
                                                <p:strVal val="#ppt_w"/>
                                              </p:val>
                                            </p:tav>
                                          </p:tavLst>
                                        </p:anim>
                                        <p:anim calcmode="lin" valueType="num">
                                          <p:cBhvr>
                                            <p:cTn id="91" dur="500" fill="hold"/>
                                            <p:tgtEl>
                                              <p:spTgt spid="94"/>
                                            </p:tgtEl>
                                            <p:attrNameLst>
                                              <p:attrName>ppt_h</p:attrName>
                                            </p:attrNameLst>
                                          </p:cBhvr>
                                          <p:tavLst>
                                            <p:tav tm="0">
                                              <p:val>
                                                <p:fltVal val="0"/>
                                              </p:val>
                                            </p:tav>
                                            <p:tav tm="100000">
                                              <p:val>
                                                <p:strVal val="#ppt_h"/>
                                              </p:val>
                                            </p:tav>
                                          </p:tavLst>
                                        </p:anim>
                                        <p:animEffect transition="in" filter="fade">
                                          <p:cBhvr>
                                            <p:cTn id="92" dur="500"/>
                                            <p:tgtEl>
                                              <p:spTgt spid="94"/>
                                            </p:tgtEl>
                                          </p:cBhvr>
                                        </p:animEffect>
                                      </p:childTnLst>
                                    </p:cTn>
                                  </p:par>
                                  <p:par>
                                    <p:cTn id="93" presetID="22" presetClass="entr" presetSubtype="8" fill="hold" nodeType="withEffect">
                                      <p:stCondLst>
                                        <p:cond delay="800"/>
                                      </p:stCondLst>
                                      <p:childTnLst>
                                        <p:set>
                                          <p:cBhvr>
                                            <p:cTn id="94" dur="1" fill="hold">
                                              <p:stCondLst>
                                                <p:cond delay="0"/>
                                              </p:stCondLst>
                                            </p:cTn>
                                            <p:tgtEl>
                                              <p:spTgt spid="77"/>
                                            </p:tgtEl>
                                            <p:attrNameLst>
                                              <p:attrName>style.visibility</p:attrName>
                                            </p:attrNameLst>
                                          </p:cBhvr>
                                          <p:to>
                                            <p:strVal val="visible"/>
                                          </p:to>
                                        </p:set>
                                        <p:animEffect transition="in" filter="wipe(left)">
                                          <p:cBhvr>
                                            <p:cTn id="95" dur="500"/>
                                            <p:tgtEl>
                                              <p:spTgt spid="77"/>
                                            </p:tgtEl>
                                          </p:cBhvr>
                                        </p:animEffect>
                                      </p:childTnLst>
                                    </p:cTn>
                                  </p:par>
                                  <p:par>
                                    <p:cTn id="96" presetID="22" presetClass="entr" presetSubtype="8" fill="hold" nodeType="withEffect">
                                      <p:stCondLst>
                                        <p:cond delay="900"/>
                                      </p:stCondLst>
                                      <p:childTnLst>
                                        <p:set>
                                          <p:cBhvr>
                                            <p:cTn id="97" dur="1" fill="hold">
                                              <p:stCondLst>
                                                <p:cond delay="0"/>
                                              </p:stCondLst>
                                            </p:cTn>
                                            <p:tgtEl>
                                              <p:spTgt spid="79"/>
                                            </p:tgtEl>
                                            <p:attrNameLst>
                                              <p:attrName>style.visibility</p:attrName>
                                            </p:attrNameLst>
                                          </p:cBhvr>
                                          <p:to>
                                            <p:strVal val="visible"/>
                                          </p:to>
                                        </p:set>
                                        <p:animEffect transition="in" filter="wipe(left)">
                                          <p:cBhvr>
                                            <p:cTn id="98" dur="500"/>
                                            <p:tgtEl>
                                              <p:spTgt spid="79"/>
                                            </p:tgtEl>
                                          </p:cBhvr>
                                        </p:animEffect>
                                      </p:childTnLst>
                                    </p:cTn>
                                  </p:par>
                                  <p:par>
                                    <p:cTn id="99" presetID="22" presetClass="entr" presetSubtype="8" fill="hold" nodeType="withEffect">
                                      <p:stCondLst>
                                        <p:cond delay="1000"/>
                                      </p:stCondLst>
                                      <p:childTnLst>
                                        <p:set>
                                          <p:cBhvr>
                                            <p:cTn id="100" dur="1" fill="hold">
                                              <p:stCondLst>
                                                <p:cond delay="0"/>
                                              </p:stCondLst>
                                            </p:cTn>
                                            <p:tgtEl>
                                              <p:spTgt spid="81"/>
                                            </p:tgtEl>
                                            <p:attrNameLst>
                                              <p:attrName>style.visibility</p:attrName>
                                            </p:attrNameLst>
                                          </p:cBhvr>
                                          <p:to>
                                            <p:strVal val="visible"/>
                                          </p:to>
                                        </p:set>
                                        <p:animEffect transition="in" filter="wipe(left)">
                                          <p:cBhvr>
                                            <p:cTn id="101" dur="500"/>
                                            <p:tgtEl>
                                              <p:spTgt spid="81"/>
                                            </p:tgtEl>
                                          </p:cBhvr>
                                        </p:animEffect>
                                      </p:childTnLst>
                                    </p:cTn>
                                  </p:par>
                                  <p:par>
                                    <p:cTn id="102" presetID="22" presetClass="entr" presetSubtype="8" fill="hold" nodeType="withEffect">
                                      <p:stCondLst>
                                        <p:cond delay="1100"/>
                                      </p:stCondLst>
                                      <p:childTnLst>
                                        <p:set>
                                          <p:cBhvr>
                                            <p:cTn id="103" dur="1" fill="hold">
                                              <p:stCondLst>
                                                <p:cond delay="0"/>
                                              </p:stCondLst>
                                            </p:cTn>
                                            <p:tgtEl>
                                              <p:spTgt spid="83"/>
                                            </p:tgtEl>
                                            <p:attrNameLst>
                                              <p:attrName>style.visibility</p:attrName>
                                            </p:attrNameLst>
                                          </p:cBhvr>
                                          <p:to>
                                            <p:strVal val="visible"/>
                                          </p:to>
                                        </p:set>
                                        <p:animEffect transition="in" filter="wipe(left)">
                                          <p:cBhvr>
                                            <p:cTn id="104" dur="500"/>
                                            <p:tgtEl>
                                              <p:spTgt spid="83"/>
                                            </p:tgtEl>
                                          </p:cBhvr>
                                        </p:animEffect>
                                      </p:childTnLst>
                                    </p:cTn>
                                  </p:par>
                                  <p:par>
                                    <p:cTn id="105" presetID="22" presetClass="entr" presetSubtype="8" fill="hold" nodeType="withEffect">
                                      <p:stCondLst>
                                        <p:cond delay="1200"/>
                                      </p:stCondLst>
                                      <p:childTnLst>
                                        <p:set>
                                          <p:cBhvr>
                                            <p:cTn id="106" dur="1" fill="hold">
                                              <p:stCondLst>
                                                <p:cond delay="0"/>
                                              </p:stCondLst>
                                            </p:cTn>
                                            <p:tgtEl>
                                              <p:spTgt spid="85"/>
                                            </p:tgtEl>
                                            <p:attrNameLst>
                                              <p:attrName>style.visibility</p:attrName>
                                            </p:attrNameLst>
                                          </p:cBhvr>
                                          <p:to>
                                            <p:strVal val="visible"/>
                                          </p:to>
                                        </p:set>
                                        <p:animEffect transition="in" filter="wipe(left)">
                                          <p:cBhvr>
                                            <p:cTn id="107" dur="500"/>
                                            <p:tgtEl>
                                              <p:spTgt spid="85"/>
                                            </p:tgtEl>
                                          </p:cBhvr>
                                        </p:animEffect>
                                      </p:childTnLst>
                                    </p:cTn>
                                  </p:par>
                                  <p:par>
                                    <p:cTn id="108" presetID="22" presetClass="entr" presetSubtype="8" fill="hold" grpId="0" nodeType="withEffect">
                                      <p:stCondLst>
                                        <p:cond delay="1400"/>
                                      </p:stCondLst>
                                      <p:childTnLst>
                                        <p:set>
                                          <p:cBhvr>
                                            <p:cTn id="109" dur="1" fill="hold">
                                              <p:stCondLst>
                                                <p:cond delay="0"/>
                                              </p:stCondLst>
                                            </p:cTn>
                                            <p:tgtEl>
                                              <p:spTgt spid="76"/>
                                            </p:tgtEl>
                                            <p:attrNameLst>
                                              <p:attrName>style.visibility</p:attrName>
                                            </p:attrNameLst>
                                          </p:cBhvr>
                                          <p:to>
                                            <p:strVal val="visible"/>
                                          </p:to>
                                        </p:set>
                                        <p:animEffect transition="in" filter="wipe(left)">
                                          <p:cBhvr>
                                            <p:cTn id="110" dur="500"/>
                                            <p:tgtEl>
                                              <p:spTgt spid="76"/>
                                            </p:tgtEl>
                                          </p:cBhvr>
                                        </p:animEffect>
                                      </p:childTnLst>
                                    </p:cTn>
                                  </p:par>
                                  <p:par>
                                    <p:cTn id="111" presetID="22" presetClass="entr" presetSubtype="8" fill="hold" grpId="0" nodeType="withEffect">
                                      <p:stCondLst>
                                        <p:cond delay="150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par>
                                    <p:cTn id="114" presetID="22" presetClass="entr" presetSubtype="8" fill="hold" grpId="0" nodeType="withEffect">
                                      <p:stCondLst>
                                        <p:cond delay="1600"/>
                                      </p:stCondLst>
                                      <p:childTnLst>
                                        <p:set>
                                          <p:cBhvr>
                                            <p:cTn id="115" dur="1" fill="hold">
                                              <p:stCondLst>
                                                <p:cond delay="0"/>
                                              </p:stCondLst>
                                            </p:cTn>
                                            <p:tgtEl>
                                              <p:spTgt spid="80"/>
                                            </p:tgtEl>
                                            <p:attrNameLst>
                                              <p:attrName>style.visibility</p:attrName>
                                            </p:attrNameLst>
                                          </p:cBhvr>
                                          <p:to>
                                            <p:strVal val="visible"/>
                                          </p:to>
                                        </p:set>
                                        <p:animEffect transition="in" filter="wipe(left)">
                                          <p:cBhvr>
                                            <p:cTn id="116" dur="500"/>
                                            <p:tgtEl>
                                              <p:spTgt spid="80"/>
                                            </p:tgtEl>
                                          </p:cBhvr>
                                        </p:animEffect>
                                      </p:childTnLst>
                                    </p:cTn>
                                  </p:par>
                                  <p:par>
                                    <p:cTn id="117" presetID="22" presetClass="entr" presetSubtype="8" fill="hold" grpId="0" nodeType="withEffect">
                                      <p:stCondLst>
                                        <p:cond delay="1700"/>
                                      </p:stCondLst>
                                      <p:childTnLst>
                                        <p:set>
                                          <p:cBhvr>
                                            <p:cTn id="118" dur="1" fill="hold">
                                              <p:stCondLst>
                                                <p:cond delay="0"/>
                                              </p:stCondLst>
                                            </p:cTn>
                                            <p:tgtEl>
                                              <p:spTgt spid="82"/>
                                            </p:tgtEl>
                                            <p:attrNameLst>
                                              <p:attrName>style.visibility</p:attrName>
                                            </p:attrNameLst>
                                          </p:cBhvr>
                                          <p:to>
                                            <p:strVal val="visible"/>
                                          </p:to>
                                        </p:set>
                                        <p:animEffect transition="in" filter="wipe(left)">
                                          <p:cBhvr>
                                            <p:cTn id="119" dur="500"/>
                                            <p:tgtEl>
                                              <p:spTgt spid="82"/>
                                            </p:tgtEl>
                                          </p:cBhvr>
                                        </p:animEffect>
                                      </p:childTnLst>
                                    </p:cTn>
                                  </p:par>
                                  <p:par>
                                    <p:cTn id="120" presetID="22" presetClass="entr" presetSubtype="8" fill="hold" grpId="0" nodeType="withEffect">
                                      <p:stCondLst>
                                        <p:cond delay="1800"/>
                                      </p:stCondLst>
                                      <p:childTnLst>
                                        <p:set>
                                          <p:cBhvr>
                                            <p:cTn id="121" dur="1" fill="hold">
                                              <p:stCondLst>
                                                <p:cond delay="0"/>
                                              </p:stCondLst>
                                            </p:cTn>
                                            <p:tgtEl>
                                              <p:spTgt spid="84"/>
                                            </p:tgtEl>
                                            <p:attrNameLst>
                                              <p:attrName>style.visibility</p:attrName>
                                            </p:attrNameLst>
                                          </p:cBhvr>
                                          <p:to>
                                            <p:strVal val="visible"/>
                                          </p:to>
                                        </p:set>
                                        <p:animEffect transition="in" filter="wipe(left)">
                                          <p:cBhvr>
                                            <p:cTn id="122" dur="500"/>
                                            <p:tgtEl>
                                              <p:spTgt spid="84"/>
                                            </p:tgtEl>
                                          </p:cBhvr>
                                        </p:animEffect>
                                      </p:childTnLst>
                                    </p:cTn>
                                  </p:par>
                                </p:childTnLst>
                              </p:cTn>
                            </p:par>
                            <p:par>
                              <p:cTn id="123" fill="hold">
                                <p:stCondLst>
                                  <p:cond delay="37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par>
                                    <p:cTn id="129" presetID="53" presetClass="entr" presetSubtype="16" fill="hold" grpId="0" nodeType="withEffect">
                                      <p:stCondLst>
                                        <p:cond delay="300"/>
                                      </p:stCondLst>
                                      <p:childTnLst>
                                        <p:set>
                                          <p:cBhvr>
                                            <p:cTn id="130" dur="1" fill="hold">
                                              <p:stCondLst>
                                                <p:cond delay="0"/>
                                              </p:stCondLst>
                                            </p:cTn>
                                            <p:tgtEl>
                                              <p:spTgt spid="136"/>
                                            </p:tgtEl>
                                            <p:attrNameLst>
                                              <p:attrName>style.visibility</p:attrName>
                                            </p:attrNameLst>
                                          </p:cBhvr>
                                          <p:to>
                                            <p:strVal val="visible"/>
                                          </p:to>
                                        </p:set>
                                        <p:anim calcmode="lin" valueType="num">
                                          <p:cBhvr>
                                            <p:cTn id="131" dur="500" fill="hold"/>
                                            <p:tgtEl>
                                              <p:spTgt spid="136"/>
                                            </p:tgtEl>
                                            <p:attrNameLst>
                                              <p:attrName>ppt_w</p:attrName>
                                            </p:attrNameLst>
                                          </p:cBhvr>
                                          <p:tavLst>
                                            <p:tav tm="0">
                                              <p:val>
                                                <p:fltVal val="0"/>
                                              </p:val>
                                            </p:tav>
                                            <p:tav tm="100000">
                                              <p:val>
                                                <p:strVal val="#ppt_w"/>
                                              </p:val>
                                            </p:tav>
                                          </p:tavLst>
                                        </p:anim>
                                        <p:anim calcmode="lin" valueType="num">
                                          <p:cBhvr>
                                            <p:cTn id="132" dur="500" fill="hold"/>
                                            <p:tgtEl>
                                              <p:spTgt spid="136"/>
                                            </p:tgtEl>
                                            <p:attrNameLst>
                                              <p:attrName>ppt_h</p:attrName>
                                            </p:attrNameLst>
                                          </p:cBhvr>
                                          <p:tavLst>
                                            <p:tav tm="0">
                                              <p:val>
                                                <p:fltVal val="0"/>
                                              </p:val>
                                            </p:tav>
                                            <p:tav tm="100000">
                                              <p:val>
                                                <p:strVal val="#ppt_h"/>
                                              </p:val>
                                            </p:tav>
                                          </p:tavLst>
                                        </p:anim>
                                        <p:animEffect transition="in" filter="fade">
                                          <p:cBhvr>
                                            <p:cTn id="133" dur="500"/>
                                            <p:tgtEl>
                                              <p:spTgt spid="136"/>
                                            </p:tgtEl>
                                          </p:cBhvr>
                                        </p:animEffect>
                                      </p:childTnLst>
                                    </p:cTn>
                                  </p:par>
                                  <p:par>
                                    <p:cTn id="134" presetID="53" presetClass="entr" presetSubtype="16" fill="hold" grpId="0" nodeType="withEffect">
                                      <p:stCondLst>
                                        <p:cond delay="400"/>
                                      </p:stCondLst>
                                      <p:childTnLst>
                                        <p:set>
                                          <p:cBhvr>
                                            <p:cTn id="135" dur="1" fill="hold">
                                              <p:stCondLst>
                                                <p:cond delay="0"/>
                                              </p:stCondLst>
                                            </p:cTn>
                                            <p:tgtEl>
                                              <p:spTgt spid="137"/>
                                            </p:tgtEl>
                                            <p:attrNameLst>
                                              <p:attrName>style.visibility</p:attrName>
                                            </p:attrNameLst>
                                          </p:cBhvr>
                                          <p:to>
                                            <p:strVal val="visible"/>
                                          </p:to>
                                        </p:set>
                                        <p:anim calcmode="lin" valueType="num">
                                          <p:cBhvr>
                                            <p:cTn id="136" dur="500" fill="hold"/>
                                            <p:tgtEl>
                                              <p:spTgt spid="137"/>
                                            </p:tgtEl>
                                            <p:attrNameLst>
                                              <p:attrName>ppt_w</p:attrName>
                                            </p:attrNameLst>
                                          </p:cBhvr>
                                          <p:tavLst>
                                            <p:tav tm="0">
                                              <p:val>
                                                <p:fltVal val="0"/>
                                              </p:val>
                                            </p:tav>
                                            <p:tav tm="100000">
                                              <p:val>
                                                <p:strVal val="#ppt_w"/>
                                              </p:val>
                                            </p:tav>
                                          </p:tavLst>
                                        </p:anim>
                                        <p:anim calcmode="lin" valueType="num">
                                          <p:cBhvr>
                                            <p:cTn id="137" dur="500" fill="hold"/>
                                            <p:tgtEl>
                                              <p:spTgt spid="137"/>
                                            </p:tgtEl>
                                            <p:attrNameLst>
                                              <p:attrName>ppt_h</p:attrName>
                                            </p:attrNameLst>
                                          </p:cBhvr>
                                          <p:tavLst>
                                            <p:tav tm="0">
                                              <p:val>
                                                <p:fltVal val="0"/>
                                              </p:val>
                                            </p:tav>
                                            <p:tav tm="100000">
                                              <p:val>
                                                <p:strVal val="#ppt_h"/>
                                              </p:val>
                                            </p:tav>
                                          </p:tavLst>
                                        </p:anim>
                                        <p:animEffect transition="in" filter="fade">
                                          <p:cBhvr>
                                            <p:cTn id="138" dur="500"/>
                                            <p:tgtEl>
                                              <p:spTgt spid="137"/>
                                            </p:tgtEl>
                                          </p:cBhvr>
                                        </p:animEffect>
                                      </p:childTnLst>
                                    </p:cTn>
                                  </p:par>
                                  <p:par>
                                    <p:cTn id="139" presetID="53" presetClass="entr" presetSubtype="16" fill="hold" grpId="0" nodeType="withEffect">
                                      <p:stCondLst>
                                        <p:cond delay="500"/>
                                      </p:stCondLst>
                                      <p:childTnLst>
                                        <p:set>
                                          <p:cBhvr>
                                            <p:cTn id="140" dur="1" fill="hold">
                                              <p:stCondLst>
                                                <p:cond delay="0"/>
                                              </p:stCondLst>
                                            </p:cTn>
                                            <p:tgtEl>
                                              <p:spTgt spid="138"/>
                                            </p:tgtEl>
                                            <p:attrNameLst>
                                              <p:attrName>style.visibility</p:attrName>
                                            </p:attrNameLst>
                                          </p:cBhvr>
                                          <p:to>
                                            <p:strVal val="visible"/>
                                          </p:to>
                                        </p:set>
                                        <p:anim calcmode="lin" valueType="num">
                                          <p:cBhvr>
                                            <p:cTn id="141" dur="500" fill="hold"/>
                                            <p:tgtEl>
                                              <p:spTgt spid="138"/>
                                            </p:tgtEl>
                                            <p:attrNameLst>
                                              <p:attrName>ppt_w</p:attrName>
                                            </p:attrNameLst>
                                          </p:cBhvr>
                                          <p:tavLst>
                                            <p:tav tm="0">
                                              <p:val>
                                                <p:fltVal val="0"/>
                                              </p:val>
                                            </p:tav>
                                            <p:tav tm="100000">
                                              <p:val>
                                                <p:strVal val="#ppt_w"/>
                                              </p:val>
                                            </p:tav>
                                          </p:tavLst>
                                        </p:anim>
                                        <p:anim calcmode="lin" valueType="num">
                                          <p:cBhvr>
                                            <p:cTn id="142" dur="500" fill="hold"/>
                                            <p:tgtEl>
                                              <p:spTgt spid="138"/>
                                            </p:tgtEl>
                                            <p:attrNameLst>
                                              <p:attrName>ppt_h</p:attrName>
                                            </p:attrNameLst>
                                          </p:cBhvr>
                                          <p:tavLst>
                                            <p:tav tm="0">
                                              <p:val>
                                                <p:fltVal val="0"/>
                                              </p:val>
                                            </p:tav>
                                            <p:tav tm="100000">
                                              <p:val>
                                                <p:strVal val="#ppt_h"/>
                                              </p:val>
                                            </p:tav>
                                          </p:tavLst>
                                        </p:anim>
                                        <p:animEffect transition="in" filter="fade">
                                          <p:cBhvr>
                                            <p:cTn id="143" dur="500"/>
                                            <p:tgtEl>
                                              <p:spTgt spid="138"/>
                                            </p:tgtEl>
                                          </p:cBhvr>
                                        </p:animEffect>
                                      </p:childTnLst>
                                    </p:cTn>
                                  </p:par>
                                  <p:par>
                                    <p:cTn id="144" presetID="22" presetClass="entr" presetSubtype="8" fill="hold" nodeType="withEffect">
                                      <p:stCondLst>
                                        <p:cond delay="800"/>
                                      </p:stCondLst>
                                      <p:childTnLst>
                                        <p:set>
                                          <p:cBhvr>
                                            <p:cTn id="145" dur="1" fill="hold">
                                              <p:stCondLst>
                                                <p:cond delay="0"/>
                                              </p:stCondLst>
                                            </p:cTn>
                                            <p:tgtEl>
                                              <p:spTgt spid="126"/>
                                            </p:tgtEl>
                                            <p:attrNameLst>
                                              <p:attrName>style.visibility</p:attrName>
                                            </p:attrNameLst>
                                          </p:cBhvr>
                                          <p:to>
                                            <p:strVal val="visible"/>
                                          </p:to>
                                        </p:set>
                                        <p:animEffect transition="in" filter="wipe(left)">
                                          <p:cBhvr>
                                            <p:cTn id="146" dur="500"/>
                                            <p:tgtEl>
                                              <p:spTgt spid="126"/>
                                            </p:tgtEl>
                                          </p:cBhvr>
                                        </p:animEffect>
                                      </p:childTnLst>
                                    </p:cTn>
                                  </p:par>
                                  <p:par>
                                    <p:cTn id="147" presetID="22" presetClass="entr" presetSubtype="8" fill="hold" nodeType="withEffect">
                                      <p:stCondLst>
                                        <p:cond delay="900"/>
                                      </p:stCondLst>
                                      <p:childTnLst>
                                        <p:set>
                                          <p:cBhvr>
                                            <p:cTn id="148" dur="1" fill="hold">
                                              <p:stCondLst>
                                                <p:cond delay="0"/>
                                              </p:stCondLst>
                                            </p:cTn>
                                            <p:tgtEl>
                                              <p:spTgt spid="128"/>
                                            </p:tgtEl>
                                            <p:attrNameLst>
                                              <p:attrName>style.visibility</p:attrName>
                                            </p:attrNameLst>
                                          </p:cBhvr>
                                          <p:to>
                                            <p:strVal val="visible"/>
                                          </p:to>
                                        </p:set>
                                        <p:animEffect transition="in" filter="wipe(left)">
                                          <p:cBhvr>
                                            <p:cTn id="149" dur="500"/>
                                            <p:tgtEl>
                                              <p:spTgt spid="128"/>
                                            </p:tgtEl>
                                          </p:cBhvr>
                                        </p:animEffect>
                                      </p:childTnLst>
                                    </p:cTn>
                                  </p:par>
                                  <p:par>
                                    <p:cTn id="150" presetID="22" presetClass="entr" presetSubtype="8" fill="hold" nodeType="withEffect">
                                      <p:stCondLst>
                                        <p:cond delay="1000"/>
                                      </p:stCondLst>
                                      <p:childTnLst>
                                        <p:set>
                                          <p:cBhvr>
                                            <p:cTn id="151" dur="1" fill="hold">
                                              <p:stCondLst>
                                                <p:cond delay="0"/>
                                              </p:stCondLst>
                                            </p:cTn>
                                            <p:tgtEl>
                                              <p:spTgt spid="130"/>
                                            </p:tgtEl>
                                            <p:attrNameLst>
                                              <p:attrName>style.visibility</p:attrName>
                                            </p:attrNameLst>
                                          </p:cBhvr>
                                          <p:to>
                                            <p:strVal val="visible"/>
                                          </p:to>
                                        </p:set>
                                        <p:animEffect transition="in" filter="wipe(left)">
                                          <p:cBhvr>
                                            <p:cTn id="152" dur="500"/>
                                            <p:tgtEl>
                                              <p:spTgt spid="130"/>
                                            </p:tgtEl>
                                          </p:cBhvr>
                                        </p:animEffect>
                                      </p:childTnLst>
                                    </p:cTn>
                                  </p:par>
                                  <p:par>
                                    <p:cTn id="153" presetID="22" presetClass="entr" presetSubtype="8" fill="hold" nodeType="withEffect">
                                      <p:stCondLst>
                                        <p:cond delay="1100"/>
                                      </p:stCondLst>
                                      <p:childTnLst>
                                        <p:set>
                                          <p:cBhvr>
                                            <p:cTn id="154" dur="1" fill="hold">
                                              <p:stCondLst>
                                                <p:cond delay="0"/>
                                              </p:stCondLst>
                                            </p:cTn>
                                            <p:tgtEl>
                                              <p:spTgt spid="132"/>
                                            </p:tgtEl>
                                            <p:attrNameLst>
                                              <p:attrName>style.visibility</p:attrName>
                                            </p:attrNameLst>
                                          </p:cBhvr>
                                          <p:to>
                                            <p:strVal val="visible"/>
                                          </p:to>
                                        </p:set>
                                        <p:animEffect transition="in" filter="wipe(left)">
                                          <p:cBhvr>
                                            <p:cTn id="155" dur="500"/>
                                            <p:tgtEl>
                                              <p:spTgt spid="132"/>
                                            </p:tgtEl>
                                          </p:cBhvr>
                                        </p:animEffect>
                                      </p:childTnLst>
                                    </p:cTn>
                                  </p:par>
                                  <p:par>
                                    <p:cTn id="156" presetID="22" presetClass="entr" presetSubtype="8" fill="hold" grpId="0" nodeType="withEffect">
                                      <p:stCondLst>
                                        <p:cond delay="1400"/>
                                      </p:stCondLst>
                                      <p:childTnLst>
                                        <p:set>
                                          <p:cBhvr>
                                            <p:cTn id="157" dur="1" fill="hold">
                                              <p:stCondLst>
                                                <p:cond delay="0"/>
                                              </p:stCondLst>
                                            </p:cTn>
                                            <p:tgtEl>
                                              <p:spTgt spid="125"/>
                                            </p:tgtEl>
                                            <p:attrNameLst>
                                              <p:attrName>style.visibility</p:attrName>
                                            </p:attrNameLst>
                                          </p:cBhvr>
                                          <p:to>
                                            <p:strVal val="visible"/>
                                          </p:to>
                                        </p:set>
                                        <p:animEffect transition="in" filter="wipe(left)">
                                          <p:cBhvr>
                                            <p:cTn id="158" dur="500"/>
                                            <p:tgtEl>
                                              <p:spTgt spid="125"/>
                                            </p:tgtEl>
                                          </p:cBhvr>
                                        </p:animEffect>
                                      </p:childTnLst>
                                    </p:cTn>
                                  </p:par>
                                  <p:par>
                                    <p:cTn id="159" presetID="22" presetClass="entr" presetSubtype="8" fill="hold" grpId="0" nodeType="withEffect">
                                      <p:stCondLst>
                                        <p:cond delay="1500"/>
                                      </p:stCondLst>
                                      <p:childTnLst>
                                        <p:set>
                                          <p:cBhvr>
                                            <p:cTn id="160" dur="1" fill="hold">
                                              <p:stCondLst>
                                                <p:cond delay="0"/>
                                              </p:stCondLst>
                                            </p:cTn>
                                            <p:tgtEl>
                                              <p:spTgt spid="127"/>
                                            </p:tgtEl>
                                            <p:attrNameLst>
                                              <p:attrName>style.visibility</p:attrName>
                                            </p:attrNameLst>
                                          </p:cBhvr>
                                          <p:to>
                                            <p:strVal val="visible"/>
                                          </p:to>
                                        </p:set>
                                        <p:animEffect transition="in" filter="wipe(left)">
                                          <p:cBhvr>
                                            <p:cTn id="161" dur="500"/>
                                            <p:tgtEl>
                                              <p:spTgt spid="127"/>
                                            </p:tgtEl>
                                          </p:cBhvr>
                                        </p:animEffect>
                                      </p:childTnLst>
                                    </p:cTn>
                                  </p:par>
                                  <p:par>
                                    <p:cTn id="162" presetID="22" presetClass="entr" presetSubtype="8" fill="hold" grpId="0" nodeType="withEffect">
                                      <p:stCondLst>
                                        <p:cond delay="1600"/>
                                      </p:stCondLst>
                                      <p:childTnLst>
                                        <p:set>
                                          <p:cBhvr>
                                            <p:cTn id="163" dur="1" fill="hold">
                                              <p:stCondLst>
                                                <p:cond delay="0"/>
                                              </p:stCondLst>
                                            </p:cTn>
                                            <p:tgtEl>
                                              <p:spTgt spid="129"/>
                                            </p:tgtEl>
                                            <p:attrNameLst>
                                              <p:attrName>style.visibility</p:attrName>
                                            </p:attrNameLst>
                                          </p:cBhvr>
                                          <p:to>
                                            <p:strVal val="visible"/>
                                          </p:to>
                                        </p:set>
                                        <p:animEffect transition="in" filter="wipe(left)">
                                          <p:cBhvr>
                                            <p:cTn id="164" dur="500"/>
                                            <p:tgtEl>
                                              <p:spTgt spid="129"/>
                                            </p:tgtEl>
                                          </p:cBhvr>
                                        </p:animEffect>
                                      </p:childTnLst>
                                    </p:cTn>
                                  </p:par>
                                  <p:par>
                                    <p:cTn id="165" presetID="22" presetClass="entr" presetSubtype="8" fill="hold" grpId="0" nodeType="withEffect">
                                      <p:stCondLst>
                                        <p:cond delay="1700"/>
                                      </p:stCondLst>
                                      <p:childTnLst>
                                        <p:set>
                                          <p:cBhvr>
                                            <p:cTn id="166" dur="1" fill="hold">
                                              <p:stCondLst>
                                                <p:cond delay="0"/>
                                              </p:stCondLst>
                                            </p:cTn>
                                            <p:tgtEl>
                                              <p:spTgt spid="131"/>
                                            </p:tgtEl>
                                            <p:attrNameLst>
                                              <p:attrName>style.visibility</p:attrName>
                                            </p:attrNameLst>
                                          </p:cBhvr>
                                          <p:to>
                                            <p:strVal val="visible"/>
                                          </p:to>
                                        </p:set>
                                        <p:animEffect transition="in" filter="wipe(left)">
                                          <p:cBhvr>
                                            <p:cTn id="167" dur="500"/>
                                            <p:tgtEl>
                                              <p:spTgt spid="131"/>
                                            </p:tgtEl>
                                          </p:cBhvr>
                                        </p:animEffect>
                                      </p:childTnLst>
                                    </p:cTn>
                                  </p:par>
                                </p:childTnLst>
                              </p:cTn>
                            </p:par>
                            <p:par>
                              <p:cTn id="168" fill="hold">
                                <p:stCondLst>
                                  <p:cond delay="5900"/>
                                </p:stCondLst>
                                <p:childTnLst>
                                  <p:par>
                                    <p:cTn id="169" presetID="42" presetClass="entr" presetSubtype="0" fill="hold" nodeType="afterEffect">
                                      <p:stCondLst>
                                        <p:cond delay="0"/>
                                      </p:stCondLst>
                                      <p:childTnLst>
                                        <p:set>
                                          <p:cBhvr>
                                            <p:cTn id="170" dur="1" fill="hold">
                                              <p:stCondLst>
                                                <p:cond delay="0"/>
                                              </p:stCondLst>
                                            </p:cTn>
                                            <p:tgtEl>
                                              <p:spTgt spid="150"/>
                                            </p:tgtEl>
                                            <p:attrNameLst>
                                              <p:attrName>style.visibility</p:attrName>
                                            </p:attrNameLst>
                                          </p:cBhvr>
                                          <p:to>
                                            <p:strVal val="visible"/>
                                          </p:to>
                                        </p:set>
                                        <p:animEffect transition="in" filter="fade">
                                          <p:cBhvr>
                                            <p:cTn id="171" dur="1000"/>
                                            <p:tgtEl>
                                              <p:spTgt spid="150"/>
                                            </p:tgtEl>
                                          </p:cBhvr>
                                        </p:animEffect>
                                        <p:anim calcmode="lin" valueType="num">
                                          <p:cBhvr>
                                            <p:cTn id="172" dur="1000" fill="hold"/>
                                            <p:tgtEl>
                                              <p:spTgt spid="150"/>
                                            </p:tgtEl>
                                            <p:attrNameLst>
                                              <p:attrName>ppt_x</p:attrName>
                                            </p:attrNameLst>
                                          </p:cBhvr>
                                          <p:tavLst>
                                            <p:tav tm="0">
                                              <p:val>
                                                <p:strVal val="#ppt_x"/>
                                              </p:val>
                                            </p:tav>
                                            <p:tav tm="100000">
                                              <p:val>
                                                <p:strVal val="#ppt_x"/>
                                              </p:val>
                                            </p:tav>
                                          </p:tavLst>
                                        </p:anim>
                                        <p:anim calcmode="lin" valueType="num">
                                          <p:cBhvr>
                                            <p:cTn id="173"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69" grpId="0" animBg="1"/>
          <p:bldP spid="70" grpId="0" animBg="1"/>
          <p:bldP spid="71" grpId="0" animBg="1"/>
          <p:bldP spid="72" grpId="0" animBg="1"/>
          <p:bldP spid="73" grpId="0" animBg="1"/>
          <p:bldP spid="74" grpId="0" animBg="1"/>
          <p:bldP spid="75" grpId="0" animBg="1"/>
          <p:bldP spid="76" grpId="0"/>
          <p:bldP spid="78" grpId="0"/>
          <p:bldP spid="80" grpId="0"/>
          <p:bldP spid="82" grpId="0"/>
          <p:bldP spid="84" grpId="0"/>
          <p:bldP spid="88" grpId="0" animBg="1"/>
          <p:bldP spid="89" grpId="0" animBg="1"/>
          <p:bldP spid="90" grpId="0" animBg="1"/>
          <p:bldP spid="91" grpId="0" animBg="1"/>
          <p:bldP spid="92" grpId="0" animBg="1"/>
          <p:bldP spid="93" grpId="0" animBg="1"/>
          <p:bldP spid="94" grpId="0" animBg="1"/>
          <p:bldP spid="125" grpId="0"/>
          <p:bldP spid="127" grpId="0"/>
          <p:bldP spid="129" grpId="0"/>
          <p:bldP spid="131" grpId="0"/>
          <p:bldP spid="135" grpId="0" animBg="1"/>
          <p:bldP spid="136" grpId="0" animBg="1"/>
          <p:bldP spid="137" grpId="0" animBg="1"/>
          <p:bldP spid="138"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大地的治理与保护</a:t>
            </a:r>
            <a:endParaRPr lang="zh-CN" altLang="en-US" sz="1500" b="1" spc="450" dirty="0">
              <a:solidFill>
                <a:srgbClr val="00B050"/>
              </a:solidFill>
              <a:latin typeface="微软雅黑"/>
              <a:ea typeface="微软雅黑"/>
              <a:sym typeface="微软雅黑"/>
            </a:endParaRPr>
          </a:p>
        </p:txBody>
      </p:sp>
      <p:sp>
        <p:nvSpPr>
          <p:cNvPr id="13" name="文本框 29"/>
          <p:cNvSpPr txBox="1"/>
          <p:nvPr/>
        </p:nvSpPr>
        <p:spPr>
          <a:xfrm flipH="1">
            <a:off x="984201" y="1855510"/>
            <a:ext cx="2630625" cy="1592734"/>
          </a:xfrm>
          <a:prstGeom prst="rect">
            <a:avLst/>
          </a:prstGeom>
          <a:noFill/>
        </p:spPr>
        <p:txBody>
          <a:bodyPr wrap="square" lIns="68571" tIns="34285" rIns="68571" bIns="34285" rtlCol="0">
            <a:spAutoFit/>
          </a:bodyPr>
          <a:lstStyle/>
          <a:p>
            <a:pPr>
              <a:lnSpc>
                <a:spcPct val="150000"/>
              </a:lnSpc>
            </a:pPr>
            <a:r>
              <a:rPr lang="zh-CN" altLang="en-US" sz="1100">
                <a:solidFill>
                  <a:schemeClr val="bg1">
                    <a:lumMod val="50000"/>
                  </a:schemeClr>
                </a:solidFill>
                <a:latin typeface="微软雅黑"/>
                <a:ea typeface="微软雅黑"/>
                <a:sym typeface="微软雅黑"/>
              </a:rPr>
              <a:t>       对大地的环保之所以把治理放在前面。保护放在后面，是因为陆地已经有污染，所以欲强调治理同时保护。对已污染的大地（土地，山峦，陆架）强化治理，恢复本源限制，减少排放，净化大气，用自然</a:t>
            </a:r>
            <a:r>
              <a:rPr lang="en-US" altLang="zh-CN" sz="1100">
                <a:solidFill>
                  <a:schemeClr val="bg1">
                    <a:lumMod val="50000"/>
                  </a:schemeClr>
                </a:solidFill>
                <a:latin typeface="微软雅黑"/>
                <a:ea typeface="微软雅黑"/>
                <a:sym typeface="微软雅黑"/>
              </a:rPr>
              <a:t>+</a:t>
            </a:r>
            <a:r>
              <a:rPr lang="zh-CN" altLang="en-US" sz="1100">
                <a:solidFill>
                  <a:schemeClr val="bg1">
                    <a:lumMod val="50000"/>
                  </a:schemeClr>
                </a:solidFill>
                <a:latin typeface="微软雅黑"/>
                <a:ea typeface="微软雅黑"/>
                <a:sym typeface="微软雅黑"/>
              </a:rPr>
              <a:t>人工的方法。</a:t>
            </a:r>
            <a:endParaRPr lang="zh-CN" altLang="en-US" sz="1100" dirty="0">
              <a:solidFill>
                <a:schemeClr val="bg1">
                  <a:lumMod val="50000"/>
                </a:schemeClr>
              </a:solidFill>
              <a:latin typeface="微软雅黑"/>
              <a:ea typeface="微软雅黑"/>
              <a:sym typeface="微软雅黑"/>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63973" y="772674"/>
            <a:ext cx="4010876" cy="3815421"/>
          </a:xfrm>
          <a:prstGeom prst="rect">
            <a:avLst/>
          </a:prstGeom>
        </p:spPr>
      </p:pic>
    </p:spTree>
    <p:extLst>
      <p:ext uri="{BB962C8B-B14F-4D97-AF65-F5344CB8AC3E}">
        <p14:creationId xmlns:p14="http://schemas.microsoft.com/office/powerpoint/2010/main" val="59250679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 fill="hold"/>
                                            <p:tgtEl>
                                              <p:spTgt spid="8"/>
                                            </p:tgtEl>
                                            <p:attrNameLst>
                                              <p:attrName>ppt_w</p:attrName>
                                            </p:attrNameLst>
                                          </p:cBhvr>
                                          <p:tavLst>
                                            <p:tav tm="0">
                                              <p:val>
                                                <p:fltVal val="0"/>
                                              </p:val>
                                            </p:tav>
                                            <p:tav tm="100000">
                                              <p:val>
                                                <p:strVal val="#ppt_w"/>
                                              </p:val>
                                            </p:tav>
                                          </p:tavLst>
                                        </p:anim>
                                        <p:anim calcmode="lin" valueType="num">
                                          <p:cBhvr>
                                            <p:cTn id="21" dur="100" fill="hold"/>
                                            <p:tgtEl>
                                              <p:spTgt spid="8"/>
                                            </p:tgtEl>
                                            <p:attrNameLst>
                                              <p:attrName>ppt_h</p:attrName>
                                            </p:attrNameLst>
                                          </p:cBhvr>
                                          <p:tavLst>
                                            <p:tav tm="0">
                                              <p:val>
                                                <p:fltVal val="0"/>
                                              </p:val>
                                            </p:tav>
                                            <p:tav tm="100000">
                                              <p:val>
                                                <p:strVal val="#ppt_h"/>
                                              </p:val>
                                            </p:tav>
                                          </p:tavLst>
                                        </p:anim>
                                        <p:animEffect transition="in" filter="fade">
                                          <p:cBhvr>
                                            <p:cTn id="22" dur="100"/>
                                            <p:tgtEl>
                                              <p:spTgt spid="8"/>
                                            </p:tgtEl>
                                          </p:cBhvr>
                                        </p:animEffect>
                                      </p:childTnLst>
                                    </p:cTn>
                                  </p:par>
                                  <p:par>
                                    <p:cTn id="23" presetID="6" presetClass="emph" presetSubtype="0" fill="hold" nodeType="withEffect">
                                      <p:stCondLst>
                                        <p:cond delay="100"/>
                                      </p:stCondLst>
                                      <p:childTnLst>
                                        <p:animScale>
                                          <p:cBhvr>
                                            <p:cTn id="24" dur="100" fill="hold"/>
                                            <p:tgtEl>
                                              <p:spTgt spid="8"/>
                                            </p:tgtEl>
                                          </p:cBhvr>
                                          <p:by x="110000" y="110000"/>
                                        </p:animScale>
                                      </p:childTnLst>
                                    </p:cTn>
                                  </p:par>
                                  <p:par>
                                    <p:cTn id="25" presetID="6" presetClass="emph" presetSubtype="0" fill="hold" nodeType="withEffect">
                                      <p:stCondLst>
                                        <p:cond delay="200"/>
                                      </p:stCondLst>
                                      <p:childTnLst>
                                        <p:animScale>
                                          <p:cBhvr>
                                            <p:cTn id="26" dur="200" fill="hold"/>
                                            <p:tgtEl>
                                              <p:spTgt spid="8"/>
                                            </p:tgtEl>
                                          </p:cBhvr>
                                          <p:by x="90000" y="90000"/>
                                        </p:animScale>
                                      </p:childTnLst>
                                    </p:cTn>
                                  </p:par>
                                  <p:par>
                                    <p:cTn id="27" presetID="6" presetClass="emph" presetSubtype="0" fill="hold" nodeType="withEffect">
                                      <p:stCondLst>
                                        <p:cond delay="400"/>
                                      </p:stCondLst>
                                      <p:childTnLst>
                                        <p:animScale>
                                          <p:cBhvr>
                                            <p:cTn id="28" dur="100" fill="hold"/>
                                            <p:tgtEl>
                                              <p:spTgt spid="8"/>
                                            </p:tgtEl>
                                          </p:cBhvr>
                                          <p:by x="105000" y="105000"/>
                                        </p:animScale>
                                      </p:childTnLst>
                                    </p:cTn>
                                  </p:par>
                                  <p:par>
                                    <p:cTn id="29" presetID="6" presetClass="emph" presetSubtype="0" fill="hold" nodeType="withEffect">
                                      <p:stCondLst>
                                        <p:cond delay="500"/>
                                      </p:stCondLst>
                                      <p:childTnLst>
                                        <p:animScale>
                                          <p:cBhvr>
                                            <p:cTn id="30" dur="200" fill="hold"/>
                                            <p:tgtEl>
                                              <p:spTgt spid="8"/>
                                            </p:tgtEl>
                                          </p:cBhvr>
                                          <p:by x="95000" y="95000"/>
                                        </p:animScale>
                                      </p:childTnLst>
                                    </p:cTn>
                                  </p:par>
                                </p:childTnLst>
                              </p:cTn>
                            </p:par>
                            <p:par>
                              <p:cTn id="31" fill="hold">
                                <p:stCondLst>
                                  <p:cond delay="1700"/>
                                </p:stCondLst>
                                <p:childTnLst>
                                  <p:par>
                                    <p:cTn id="32" presetID="14" presetClass="entr" presetSubtype="1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100" fill="hold"/>
                                            <p:tgtEl>
                                              <p:spTgt spid="8"/>
                                            </p:tgtEl>
                                            <p:attrNameLst>
                                              <p:attrName>ppt_w</p:attrName>
                                            </p:attrNameLst>
                                          </p:cBhvr>
                                          <p:tavLst>
                                            <p:tav tm="0">
                                              <p:val>
                                                <p:fltVal val="0"/>
                                              </p:val>
                                            </p:tav>
                                            <p:tav tm="100000">
                                              <p:val>
                                                <p:strVal val="#ppt_w"/>
                                              </p:val>
                                            </p:tav>
                                          </p:tavLst>
                                        </p:anim>
                                        <p:anim calcmode="lin" valueType="num">
                                          <p:cBhvr>
                                            <p:cTn id="21" dur="100" fill="hold"/>
                                            <p:tgtEl>
                                              <p:spTgt spid="8"/>
                                            </p:tgtEl>
                                            <p:attrNameLst>
                                              <p:attrName>ppt_h</p:attrName>
                                            </p:attrNameLst>
                                          </p:cBhvr>
                                          <p:tavLst>
                                            <p:tav tm="0">
                                              <p:val>
                                                <p:fltVal val="0"/>
                                              </p:val>
                                            </p:tav>
                                            <p:tav tm="100000">
                                              <p:val>
                                                <p:strVal val="#ppt_h"/>
                                              </p:val>
                                            </p:tav>
                                          </p:tavLst>
                                        </p:anim>
                                        <p:animEffect transition="in" filter="fade">
                                          <p:cBhvr>
                                            <p:cTn id="22" dur="100"/>
                                            <p:tgtEl>
                                              <p:spTgt spid="8"/>
                                            </p:tgtEl>
                                          </p:cBhvr>
                                        </p:animEffect>
                                      </p:childTnLst>
                                    </p:cTn>
                                  </p:par>
                                  <p:par>
                                    <p:cTn id="23" presetID="6" presetClass="emph" presetSubtype="0" fill="hold" nodeType="withEffect">
                                      <p:stCondLst>
                                        <p:cond delay="100"/>
                                      </p:stCondLst>
                                      <p:childTnLst>
                                        <p:animScale>
                                          <p:cBhvr>
                                            <p:cTn id="24" dur="100" fill="hold"/>
                                            <p:tgtEl>
                                              <p:spTgt spid="8"/>
                                            </p:tgtEl>
                                          </p:cBhvr>
                                          <p:by x="110000" y="110000"/>
                                        </p:animScale>
                                      </p:childTnLst>
                                    </p:cTn>
                                  </p:par>
                                  <p:par>
                                    <p:cTn id="25" presetID="6" presetClass="emph" presetSubtype="0" fill="hold" nodeType="withEffect">
                                      <p:stCondLst>
                                        <p:cond delay="200"/>
                                      </p:stCondLst>
                                      <p:childTnLst>
                                        <p:animScale>
                                          <p:cBhvr>
                                            <p:cTn id="26" dur="200" fill="hold"/>
                                            <p:tgtEl>
                                              <p:spTgt spid="8"/>
                                            </p:tgtEl>
                                          </p:cBhvr>
                                          <p:by x="90000" y="90000"/>
                                        </p:animScale>
                                      </p:childTnLst>
                                    </p:cTn>
                                  </p:par>
                                  <p:par>
                                    <p:cTn id="27" presetID="6" presetClass="emph" presetSubtype="0" fill="hold" nodeType="withEffect">
                                      <p:stCondLst>
                                        <p:cond delay="400"/>
                                      </p:stCondLst>
                                      <p:childTnLst>
                                        <p:animScale>
                                          <p:cBhvr>
                                            <p:cTn id="28" dur="100" fill="hold"/>
                                            <p:tgtEl>
                                              <p:spTgt spid="8"/>
                                            </p:tgtEl>
                                          </p:cBhvr>
                                          <p:by x="105000" y="105000"/>
                                        </p:animScale>
                                      </p:childTnLst>
                                    </p:cTn>
                                  </p:par>
                                  <p:par>
                                    <p:cTn id="29" presetID="6" presetClass="emph" presetSubtype="0" fill="hold" nodeType="withEffect">
                                      <p:stCondLst>
                                        <p:cond delay="500"/>
                                      </p:stCondLst>
                                      <p:childTnLst>
                                        <p:animScale>
                                          <p:cBhvr>
                                            <p:cTn id="30" dur="200" fill="hold"/>
                                            <p:tgtEl>
                                              <p:spTgt spid="8"/>
                                            </p:tgtEl>
                                          </p:cBhvr>
                                          <p:by x="95000" y="95000"/>
                                        </p:animScale>
                                      </p:childTnLst>
                                    </p:cTn>
                                  </p:par>
                                </p:childTnLst>
                              </p:cTn>
                            </p:par>
                            <p:par>
                              <p:cTn id="31" fill="hold">
                                <p:stCondLst>
                                  <p:cond delay="1700"/>
                                </p:stCondLst>
                                <p:childTnLst>
                                  <p:par>
                                    <p:cTn id="32" presetID="14" presetClass="entr" presetSubtype="1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randombar(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43186" y="571096"/>
            <a:ext cx="5409491" cy="4290761"/>
          </a:xfrm>
          <a:prstGeom prst="ellipse">
            <a:avLst/>
          </a:prstGeom>
          <a:ln>
            <a:noFill/>
          </a:ln>
          <a:effectLst>
            <a:softEdge rad="1270000"/>
          </a:effectLst>
        </p:spPr>
      </p:pic>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环境治理和保护</a:t>
            </a:r>
            <a:endParaRPr lang="zh-CN" altLang="en-US" sz="1500" b="1" spc="450" dirty="0">
              <a:solidFill>
                <a:srgbClr val="00B050"/>
              </a:solidFill>
              <a:latin typeface="微软雅黑"/>
              <a:ea typeface="微软雅黑"/>
              <a:sym typeface="微软雅黑"/>
            </a:endParaRPr>
          </a:p>
        </p:txBody>
      </p:sp>
      <p:sp>
        <p:nvSpPr>
          <p:cNvPr id="13" name="文本框 29"/>
          <p:cNvSpPr txBox="1"/>
          <p:nvPr/>
        </p:nvSpPr>
        <p:spPr>
          <a:xfrm flipH="1">
            <a:off x="4896078" y="1983484"/>
            <a:ext cx="3672886" cy="1592734"/>
          </a:xfrm>
          <a:prstGeom prst="rect">
            <a:avLst/>
          </a:prstGeom>
          <a:noFill/>
        </p:spPr>
        <p:txBody>
          <a:bodyPr wrap="square" lIns="68571" tIns="34285" rIns="68571" bIns="34285" rtlCol="0">
            <a:spAutoFit/>
          </a:bodyPr>
          <a:lstStyle/>
          <a:p>
            <a:pPr>
              <a:lnSpc>
                <a:spcPct val="150000"/>
              </a:lnSpc>
            </a:pPr>
            <a:r>
              <a:rPr lang="zh-CN" altLang="en-US" sz="1100">
                <a:solidFill>
                  <a:schemeClr val="bg1">
                    <a:lumMod val="50000"/>
                  </a:schemeClr>
                </a:solidFill>
                <a:latin typeface="微软雅黑"/>
                <a:ea typeface="微软雅黑"/>
                <a:sym typeface="微软雅黑"/>
              </a:rPr>
              <a:t>包括防治工业生产排放的“三废”（废水、废气、废渣）、粉尘、放射性物质以及产生的噪声、振动、恶臭和电磁微波辐射，交通运输活动产生的有害气体、液体、噪声，海上船舶运输排出的污染物，工农业生产和人民生活使用的有毒有害化学品，城镇生活排放的烟尘、污水和垃圾等造成的污染；</a:t>
            </a:r>
            <a:endParaRPr lang="zh-CN" altLang="en-US" sz="1100" dirty="0">
              <a:solidFill>
                <a:schemeClr val="bg1">
                  <a:lumMod val="50000"/>
                </a:schemeClr>
              </a:solidFill>
              <a:latin typeface="微软雅黑"/>
              <a:ea typeface="微软雅黑"/>
              <a:sym typeface="微软雅黑"/>
            </a:endParaRPr>
          </a:p>
        </p:txBody>
      </p:sp>
      <p:sp>
        <p:nvSpPr>
          <p:cNvPr id="14" name="文本框 30"/>
          <p:cNvSpPr txBox="1"/>
          <p:nvPr/>
        </p:nvSpPr>
        <p:spPr>
          <a:xfrm flipH="1">
            <a:off x="4525508" y="1517762"/>
            <a:ext cx="2625986" cy="300013"/>
          </a:xfrm>
          <a:prstGeom prst="rect">
            <a:avLst/>
          </a:prstGeom>
          <a:noFill/>
        </p:spPr>
        <p:txBody>
          <a:bodyPr wrap="square" lIns="68571" tIns="34285" rIns="68571" bIns="34285" rtlCol="0">
            <a:spAutoFit/>
          </a:bodyPr>
          <a:lstStyle/>
          <a:p>
            <a:pPr algn="ctr"/>
            <a:r>
              <a:rPr lang="zh-CN" altLang="en-US" sz="1500">
                <a:solidFill>
                  <a:srgbClr val="00B050"/>
                </a:solidFill>
                <a:latin typeface="微软雅黑"/>
                <a:ea typeface="微软雅黑"/>
                <a:sym typeface="微软雅黑"/>
              </a:rPr>
              <a:t>防治生产和生活的污染</a:t>
            </a:r>
            <a:endParaRPr lang="zh-CN" altLang="en-US" sz="1500" dirty="0">
              <a:solidFill>
                <a:srgbClr val="00B050"/>
              </a:solidFill>
              <a:latin typeface="微软雅黑"/>
              <a:ea typeface="微软雅黑"/>
              <a:sym typeface="微软雅黑"/>
            </a:endParaRPr>
          </a:p>
        </p:txBody>
      </p:sp>
      <p:sp>
        <p:nvSpPr>
          <p:cNvPr id="15" name="文本框 31"/>
          <p:cNvSpPr txBox="1"/>
          <p:nvPr/>
        </p:nvSpPr>
        <p:spPr>
          <a:xfrm flipH="1">
            <a:off x="4301935" y="1221913"/>
            <a:ext cx="447147" cy="761571"/>
          </a:xfrm>
          <a:prstGeom prst="rect">
            <a:avLst/>
          </a:prstGeom>
          <a:noFill/>
        </p:spPr>
        <p:txBody>
          <a:bodyPr wrap="square" lIns="68571" tIns="34285" rIns="68571" bIns="34285" rtlCol="0">
            <a:spAutoFit/>
          </a:bodyPr>
          <a:lstStyle/>
          <a:p>
            <a:pPr algn="ctr"/>
            <a:r>
              <a:rPr lang="en-US" altLang="zh-CN" sz="4500">
                <a:solidFill>
                  <a:srgbClr val="00B050"/>
                </a:solidFill>
                <a:latin typeface="微软雅黑"/>
                <a:ea typeface="微软雅黑"/>
                <a:sym typeface="微软雅黑"/>
              </a:rPr>
              <a:t>A</a:t>
            </a:r>
            <a:endParaRPr lang="zh-CN" altLang="en-US" sz="4500" dirty="0">
              <a:solidFill>
                <a:srgbClr val="00B050"/>
              </a:solidFill>
              <a:latin typeface="微软雅黑"/>
              <a:ea typeface="微软雅黑"/>
              <a:sym typeface="微软雅黑"/>
            </a:endParaRPr>
          </a:p>
        </p:txBody>
      </p:sp>
    </p:spTree>
    <p:extLst>
      <p:ext uri="{BB962C8B-B14F-4D97-AF65-F5344CB8AC3E}">
        <p14:creationId xmlns:p14="http://schemas.microsoft.com/office/powerpoint/2010/main" val="276662195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 presetClass="entr" presetSubtype="8" fill="hold" grpId="0" nodeType="afterEffect" p14:presetBounceEnd="66667">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66667">
                                          <p:cBhvr additive="base">
                                            <p:cTn id="20" dur="300" fill="hold"/>
                                            <p:tgtEl>
                                              <p:spTgt spid="15"/>
                                            </p:tgtEl>
                                            <p:attrNameLst>
                                              <p:attrName>ppt_x</p:attrName>
                                            </p:attrNameLst>
                                          </p:cBhvr>
                                          <p:tavLst>
                                            <p:tav tm="0">
                                              <p:val>
                                                <p:strVal val="0-#ppt_w/2"/>
                                              </p:val>
                                            </p:tav>
                                            <p:tav tm="100000">
                                              <p:val>
                                                <p:strVal val="#ppt_x"/>
                                              </p:val>
                                            </p:tav>
                                          </p:tavLst>
                                        </p:anim>
                                        <p:anim calcmode="lin" valueType="num" p14:bounceEnd="66667">
                                          <p:cBhvr additive="base">
                                            <p:cTn id="21" dur="3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66667">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66667">
                                          <p:cBhvr additive="base">
                                            <p:cTn id="24" dur="300" fill="hold"/>
                                            <p:tgtEl>
                                              <p:spTgt spid="14"/>
                                            </p:tgtEl>
                                            <p:attrNameLst>
                                              <p:attrName>ppt_x</p:attrName>
                                            </p:attrNameLst>
                                          </p:cBhvr>
                                          <p:tavLst>
                                            <p:tav tm="0">
                                              <p:val>
                                                <p:strVal val="1+#ppt_w/2"/>
                                              </p:val>
                                            </p:tav>
                                            <p:tav tm="100000">
                                              <p:val>
                                                <p:strVal val="#ppt_x"/>
                                              </p:val>
                                            </p:tav>
                                          </p:tavLst>
                                        </p:anim>
                                        <p:anim calcmode="lin" valueType="num" p14:bounceEnd="66667">
                                          <p:cBhvr additive="base">
                                            <p:cTn id="25" dur="3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30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300" fill="hold"/>
                                            <p:tgtEl>
                                              <p:spTgt spid="15"/>
                                            </p:tgtEl>
                                            <p:attrNameLst>
                                              <p:attrName>ppt_x</p:attrName>
                                            </p:attrNameLst>
                                          </p:cBhvr>
                                          <p:tavLst>
                                            <p:tav tm="0">
                                              <p:val>
                                                <p:strVal val="0-#ppt_w/2"/>
                                              </p:val>
                                            </p:tav>
                                            <p:tav tm="100000">
                                              <p:val>
                                                <p:strVal val="#ppt_x"/>
                                              </p:val>
                                            </p:tav>
                                          </p:tavLst>
                                        </p:anim>
                                        <p:anim calcmode="lin" valueType="num">
                                          <p:cBhvr additive="base">
                                            <p:cTn id="21" dur="3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300" fill="hold"/>
                                            <p:tgtEl>
                                              <p:spTgt spid="14"/>
                                            </p:tgtEl>
                                            <p:attrNameLst>
                                              <p:attrName>ppt_x</p:attrName>
                                            </p:attrNameLst>
                                          </p:cBhvr>
                                          <p:tavLst>
                                            <p:tav tm="0">
                                              <p:val>
                                                <p:strVal val="1+#ppt_w/2"/>
                                              </p:val>
                                            </p:tav>
                                            <p:tav tm="100000">
                                              <p:val>
                                                <p:strVal val="#ppt_x"/>
                                              </p:val>
                                            </p:tav>
                                          </p:tavLst>
                                        </p:anim>
                                        <p:anim calcmode="lin" valueType="num">
                                          <p:cBhvr additive="base">
                                            <p:cTn id="25" dur="3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30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P spid="14" grpId="0"/>
          <p:bldP spid="15" grpId="0"/>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7264" y="1042425"/>
            <a:ext cx="6838312" cy="3901686"/>
          </a:xfrm>
          <a:prstGeom prst="ellipse">
            <a:avLst/>
          </a:prstGeom>
          <a:ln>
            <a:noFill/>
          </a:ln>
          <a:effectLst>
            <a:softEdge rad="1270000"/>
          </a:effectLst>
        </p:spPr>
      </p:pic>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环境治理和保护</a:t>
            </a:r>
            <a:endParaRPr lang="zh-CN" altLang="en-US" sz="1500" b="1" spc="450" dirty="0">
              <a:solidFill>
                <a:srgbClr val="00B050"/>
              </a:solidFill>
              <a:latin typeface="微软雅黑"/>
              <a:ea typeface="微软雅黑"/>
              <a:sym typeface="微软雅黑"/>
            </a:endParaRPr>
          </a:p>
        </p:txBody>
      </p:sp>
      <p:sp>
        <p:nvSpPr>
          <p:cNvPr id="13" name="文本框 29"/>
          <p:cNvSpPr txBox="1"/>
          <p:nvPr/>
        </p:nvSpPr>
        <p:spPr>
          <a:xfrm flipH="1">
            <a:off x="4896078" y="1983484"/>
            <a:ext cx="3672886" cy="1592734"/>
          </a:xfrm>
          <a:prstGeom prst="rect">
            <a:avLst/>
          </a:prstGeom>
          <a:noFill/>
        </p:spPr>
        <p:txBody>
          <a:bodyPr wrap="square" lIns="68571" tIns="34285" rIns="68571" bIns="34285" rtlCol="0">
            <a:spAutoFit/>
          </a:bodyPr>
          <a:lstStyle/>
          <a:p>
            <a:pPr>
              <a:lnSpc>
                <a:spcPct val="150000"/>
              </a:lnSpc>
            </a:pPr>
            <a:r>
              <a:rPr lang="zh-CN" altLang="en-US" sz="1100">
                <a:solidFill>
                  <a:schemeClr val="bg1">
                    <a:lumMod val="50000"/>
                  </a:schemeClr>
                </a:solidFill>
                <a:latin typeface="微软雅黑"/>
                <a:ea typeface="微软雅黑"/>
                <a:sym typeface="微软雅黑"/>
              </a:rPr>
              <a:t>包括防止由大型水利工程、铁路、公路干线、大型港口码头、机场和大型工业项目等工程建设对环境造成的污染和破坏，农垦和围湖造田活动、海上油田、海岸带和沼泽地的开发、森林和矿产资源的开发对环境的破坏和影响，新工业区、新城镇的设置和建设等对环境的破坏、污染和影响。</a:t>
            </a:r>
            <a:endParaRPr lang="zh-CN" altLang="en-US" sz="1100" dirty="0">
              <a:solidFill>
                <a:schemeClr val="bg1">
                  <a:lumMod val="50000"/>
                </a:schemeClr>
              </a:solidFill>
              <a:latin typeface="微软雅黑"/>
              <a:ea typeface="微软雅黑"/>
              <a:sym typeface="微软雅黑"/>
            </a:endParaRPr>
          </a:p>
        </p:txBody>
      </p:sp>
      <p:sp>
        <p:nvSpPr>
          <p:cNvPr id="14" name="文本框 30"/>
          <p:cNvSpPr txBox="1"/>
          <p:nvPr/>
        </p:nvSpPr>
        <p:spPr>
          <a:xfrm flipH="1">
            <a:off x="4525508" y="1517762"/>
            <a:ext cx="2625986" cy="300013"/>
          </a:xfrm>
          <a:prstGeom prst="rect">
            <a:avLst/>
          </a:prstGeom>
          <a:noFill/>
        </p:spPr>
        <p:txBody>
          <a:bodyPr wrap="square" lIns="68571" tIns="34285" rIns="68571" bIns="34285" rtlCol="0">
            <a:spAutoFit/>
          </a:bodyPr>
          <a:lstStyle/>
          <a:p>
            <a:pPr algn="ctr"/>
            <a:r>
              <a:rPr lang="zh-CN" altLang="en-US" sz="1500">
                <a:solidFill>
                  <a:srgbClr val="00B050"/>
                </a:solidFill>
                <a:latin typeface="微软雅黑"/>
                <a:ea typeface="微软雅黑"/>
                <a:sym typeface="微软雅黑"/>
              </a:rPr>
              <a:t>防止建设和开发的破坏</a:t>
            </a:r>
            <a:endParaRPr lang="zh-CN" altLang="en-US" sz="1500" dirty="0">
              <a:solidFill>
                <a:srgbClr val="00B050"/>
              </a:solidFill>
              <a:latin typeface="微软雅黑"/>
              <a:ea typeface="微软雅黑"/>
              <a:sym typeface="微软雅黑"/>
            </a:endParaRPr>
          </a:p>
        </p:txBody>
      </p:sp>
      <p:sp>
        <p:nvSpPr>
          <p:cNvPr id="15" name="文本框 31"/>
          <p:cNvSpPr txBox="1"/>
          <p:nvPr/>
        </p:nvSpPr>
        <p:spPr>
          <a:xfrm flipH="1">
            <a:off x="4301935" y="1221913"/>
            <a:ext cx="447147" cy="761571"/>
          </a:xfrm>
          <a:prstGeom prst="rect">
            <a:avLst/>
          </a:prstGeom>
          <a:noFill/>
        </p:spPr>
        <p:txBody>
          <a:bodyPr wrap="square" lIns="68571" tIns="34285" rIns="68571" bIns="34285" rtlCol="0">
            <a:spAutoFit/>
          </a:bodyPr>
          <a:lstStyle/>
          <a:p>
            <a:pPr algn="ctr"/>
            <a:r>
              <a:rPr lang="en-US" altLang="zh-CN" sz="4500">
                <a:solidFill>
                  <a:srgbClr val="00B050"/>
                </a:solidFill>
                <a:latin typeface="微软雅黑"/>
                <a:ea typeface="微软雅黑"/>
                <a:sym typeface="微软雅黑"/>
              </a:rPr>
              <a:t>B</a:t>
            </a:r>
            <a:endParaRPr lang="zh-CN" altLang="en-US" sz="4500" dirty="0">
              <a:solidFill>
                <a:srgbClr val="00B050"/>
              </a:solidFill>
              <a:latin typeface="微软雅黑"/>
              <a:ea typeface="微软雅黑"/>
              <a:sym typeface="微软雅黑"/>
            </a:endParaRPr>
          </a:p>
        </p:txBody>
      </p:sp>
    </p:spTree>
    <p:extLst>
      <p:ext uri="{BB962C8B-B14F-4D97-AF65-F5344CB8AC3E}">
        <p14:creationId xmlns:p14="http://schemas.microsoft.com/office/powerpoint/2010/main" val="37939080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 presetClass="entr" presetSubtype="8" fill="hold" grpId="0" nodeType="afterEffect" p14:presetBounceEnd="66667">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66667">
                                          <p:cBhvr additive="base">
                                            <p:cTn id="20" dur="300" fill="hold"/>
                                            <p:tgtEl>
                                              <p:spTgt spid="15"/>
                                            </p:tgtEl>
                                            <p:attrNameLst>
                                              <p:attrName>ppt_x</p:attrName>
                                            </p:attrNameLst>
                                          </p:cBhvr>
                                          <p:tavLst>
                                            <p:tav tm="0">
                                              <p:val>
                                                <p:strVal val="0-#ppt_w/2"/>
                                              </p:val>
                                            </p:tav>
                                            <p:tav tm="100000">
                                              <p:val>
                                                <p:strVal val="#ppt_x"/>
                                              </p:val>
                                            </p:tav>
                                          </p:tavLst>
                                        </p:anim>
                                        <p:anim calcmode="lin" valueType="num" p14:bounceEnd="66667">
                                          <p:cBhvr additive="base">
                                            <p:cTn id="21" dur="3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66667">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66667">
                                          <p:cBhvr additive="base">
                                            <p:cTn id="24" dur="300" fill="hold"/>
                                            <p:tgtEl>
                                              <p:spTgt spid="14"/>
                                            </p:tgtEl>
                                            <p:attrNameLst>
                                              <p:attrName>ppt_x</p:attrName>
                                            </p:attrNameLst>
                                          </p:cBhvr>
                                          <p:tavLst>
                                            <p:tav tm="0">
                                              <p:val>
                                                <p:strVal val="1+#ppt_w/2"/>
                                              </p:val>
                                            </p:tav>
                                            <p:tav tm="100000">
                                              <p:val>
                                                <p:strVal val="#ppt_x"/>
                                              </p:val>
                                            </p:tav>
                                          </p:tavLst>
                                        </p:anim>
                                        <p:anim calcmode="lin" valueType="num" p14:bounceEnd="66667">
                                          <p:cBhvr additive="base">
                                            <p:cTn id="25" dur="3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30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300" fill="hold"/>
                                            <p:tgtEl>
                                              <p:spTgt spid="15"/>
                                            </p:tgtEl>
                                            <p:attrNameLst>
                                              <p:attrName>ppt_x</p:attrName>
                                            </p:attrNameLst>
                                          </p:cBhvr>
                                          <p:tavLst>
                                            <p:tav tm="0">
                                              <p:val>
                                                <p:strVal val="0-#ppt_w/2"/>
                                              </p:val>
                                            </p:tav>
                                            <p:tav tm="100000">
                                              <p:val>
                                                <p:strVal val="#ppt_x"/>
                                              </p:val>
                                            </p:tav>
                                          </p:tavLst>
                                        </p:anim>
                                        <p:anim calcmode="lin" valueType="num">
                                          <p:cBhvr additive="base">
                                            <p:cTn id="21" dur="3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300" fill="hold"/>
                                            <p:tgtEl>
                                              <p:spTgt spid="14"/>
                                            </p:tgtEl>
                                            <p:attrNameLst>
                                              <p:attrName>ppt_x</p:attrName>
                                            </p:attrNameLst>
                                          </p:cBhvr>
                                          <p:tavLst>
                                            <p:tav tm="0">
                                              <p:val>
                                                <p:strVal val="1+#ppt_w/2"/>
                                              </p:val>
                                            </p:tav>
                                            <p:tav tm="100000">
                                              <p:val>
                                                <p:strVal val="#ppt_x"/>
                                              </p:val>
                                            </p:tav>
                                          </p:tavLst>
                                        </p:anim>
                                        <p:anim calcmode="lin" valueType="num">
                                          <p:cBhvr additive="base">
                                            <p:cTn id="25" dur="3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30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P spid="14" grpId="0"/>
          <p:bldP spid="15" grpId="0"/>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9238" y="1205133"/>
            <a:ext cx="5854646" cy="3901686"/>
          </a:xfrm>
          <a:prstGeom prst="ellipse">
            <a:avLst/>
          </a:prstGeom>
          <a:ln>
            <a:noFill/>
          </a:ln>
          <a:effectLst>
            <a:softEdge rad="1270000"/>
          </a:effectLst>
        </p:spPr>
      </p:pic>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环境治理和保护</a:t>
            </a:r>
            <a:endParaRPr lang="zh-CN" altLang="en-US" sz="1500" b="1" spc="450" dirty="0">
              <a:solidFill>
                <a:srgbClr val="00B050"/>
              </a:solidFill>
              <a:latin typeface="微软雅黑"/>
              <a:ea typeface="微软雅黑"/>
              <a:sym typeface="微软雅黑"/>
            </a:endParaRPr>
          </a:p>
        </p:txBody>
      </p:sp>
      <p:sp>
        <p:nvSpPr>
          <p:cNvPr id="13" name="文本框 29"/>
          <p:cNvSpPr txBox="1"/>
          <p:nvPr/>
        </p:nvSpPr>
        <p:spPr>
          <a:xfrm flipH="1">
            <a:off x="4896078" y="1983484"/>
            <a:ext cx="3672886" cy="2100565"/>
          </a:xfrm>
          <a:prstGeom prst="rect">
            <a:avLst/>
          </a:prstGeom>
          <a:noFill/>
        </p:spPr>
        <p:txBody>
          <a:bodyPr wrap="square" lIns="68571" tIns="34285" rIns="68571" bIns="34285" rtlCol="0">
            <a:spAutoFit/>
          </a:bodyPr>
          <a:lstStyle/>
          <a:p>
            <a:pPr>
              <a:lnSpc>
                <a:spcPct val="150000"/>
              </a:lnSpc>
            </a:pPr>
            <a:r>
              <a:rPr lang="zh-CN" altLang="en-US" sz="1100">
                <a:solidFill>
                  <a:schemeClr val="bg1">
                    <a:lumMod val="50000"/>
                  </a:schemeClr>
                </a:solidFill>
                <a:latin typeface="微软雅黑"/>
                <a:ea typeface="微软雅黑"/>
                <a:sym typeface="微软雅黑"/>
              </a:rPr>
              <a:t>包括对珍稀物种及其生活环境、特殊的自然发展史遗迹、</a:t>
            </a:r>
          </a:p>
          <a:p>
            <a:pPr>
              <a:lnSpc>
                <a:spcPct val="150000"/>
              </a:lnSpc>
            </a:pPr>
            <a:r>
              <a:rPr lang="zh-CN" altLang="en-US" sz="1100">
                <a:solidFill>
                  <a:schemeClr val="bg1">
                    <a:lumMod val="50000"/>
                  </a:schemeClr>
                </a:solidFill>
                <a:latin typeface="微软雅黑"/>
                <a:ea typeface="微软雅黑"/>
                <a:sym typeface="微软雅黑"/>
              </a:rPr>
              <a:t>地质现象、地貌景观等提供有效的保护。另外，城乡规划，控制水土流失和沙漠化、植树造林、控制人口的增长和分布、合理配置生产力等，也都属于环境保护的内容。环境保护已成为当今世界各国政府和人民的共同行动和主要任务之一。中国则把环境保护宣布为中国的一项基本国策，并制定和颁布了一系列环境保护的法律、法规，以保证这一基本国策的贯彻执行。</a:t>
            </a:r>
            <a:endParaRPr lang="zh-CN" altLang="en-US" sz="1100" dirty="0">
              <a:solidFill>
                <a:schemeClr val="bg1">
                  <a:lumMod val="50000"/>
                </a:schemeClr>
              </a:solidFill>
              <a:latin typeface="微软雅黑"/>
              <a:ea typeface="微软雅黑"/>
              <a:sym typeface="微软雅黑"/>
            </a:endParaRPr>
          </a:p>
        </p:txBody>
      </p:sp>
      <p:sp>
        <p:nvSpPr>
          <p:cNvPr id="14" name="文本框 30"/>
          <p:cNvSpPr txBox="1"/>
          <p:nvPr/>
        </p:nvSpPr>
        <p:spPr>
          <a:xfrm flipH="1">
            <a:off x="4525508" y="1517762"/>
            <a:ext cx="2625986" cy="300013"/>
          </a:xfrm>
          <a:prstGeom prst="rect">
            <a:avLst/>
          </a:prstGeom>
          <a:noFill/>
        </p:spPr>
        <p:txBody>
          <a:bodyPr wrap="square" lIns="68571" tIns="34285" rIns="68571" bIns="34285" rtlCol="0">
            <a:spAutoFit/>
          </a:bodyPr>
          <a:lstStyle/>
          <a:p>
            <a:pPr algn="ctr"/>
            <a:r>
              <a:rPr lang="zh-CN" altLang="en-US" sz="1500">
                <a:solidFill>
                  <a:srgbClr val="00B050"/>
                </a:solidFill>
                <a:latin typeface="微软雅黑"/>
                <a:ea typeface="微软雅黑"/>
                <a:sym typeface="微软雅黑"/>
              </a:rPr>
              <a:t>保护有价值的自然环境</a:t>
            </a:r>
            <a:endParaRPr lang="zh-CN" altLang="en-US" sz="1500" dirty="0">
              <a:solidFill>
                <a:srgbClr val="00B050"/>
              </a:solidFill>
              <a:latin typeface="微软雅黑"/>
              <a:ea typeface="微软雅黑"/>
              <a:sym typeface="微软雅黑"/>
            </a:endParaRPr>
          </a:p>
        </p:txBody>
      </p:sp>
      <p:sp>
        <p:nvSpPr>
          <p:cNvPr id="15" name="文本框 31"/>
          <p:cNvSpPr txBox="1"/>
          <p:nvPr/>
        </p:nvSpPr>
        <p:spPr>
          <a:xfrm flipH="1">
            <a:off x="4301935" y="1221913"/>
            <a:ext cx="447147" cy="761571"/>
          </a:xfrm>
          <a:prstGeom prst="rect">
            <a:avLst/>
          </a:prstGeom>
          <a:noFill/>
        </p:spPr>
        <p:txBody>
          <a:bodyPr wrap="square" lIns="68571" tIns="34285" rIns="68571" bIns="34285" rtlCol="0">
            <a:spAutoFit/>
          </a:bodyPr>
          <a:lstStyle/>
          <a:p>
            <a:pPr algn="ctr"/>
            <a:r>
              <a:rPr lang="en-US" altLang="zh-CN" sz="4500">
                <a:solidFill>
                  <a:srgbClr val="00B050"/>
                </a:solidFill>
                <a:latin typeface="微软雅黑"/>
                <a:ea typeface="微软雅黑"/>
                <a:sym typeface="微软雅黑"/>
              </a:rPr>
              <a:t>C</a:t>
            </a:r>
            <a:endParaRPr lang="zh-CN" altLang="en-US" sz="4500" dirty="0">
              <a:solidFill>
                <a:srgbClr val="00B050"/>
              </a:solidFill>
              <a:latin typeface="微软雅黑"/>
              <a:ea typeface="微软雅黑"/>
              <a:sym typeface="微软雅黑"/>
            </a:endParaRPr>
          </a:p>
        </p:txBody>
      </p:sp>
    </p:spTree>
    <p:extLst>
      <p:ext uri="{BB962C8B-B14F-4D97-AF65-F5344CB8AC3E}">
        <p14:creationId xmlns:p14="http://schemas.microsoft.com/office/powerpoint/2010/main" val="17832205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 presetClass="entr" presetSubtype="8" fill="hold" grpId="0" nodeType="afterEffect" p14:presetBounceEnd="66667">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14:bounceEnd="66667">
                                          <p:cBhvr additive="base">
                                            <p:cTn id="20" dur="300" fill="hold"/>
                                            <p:tgtEl>
                                              <p:spTgt spid="15"/>
                                            </p:tgtEl>
                                            <p:attrNameLst>
                                              <p:attrName>ppt_x</p:attrName>
                                            </p:attrNameLst>
                                          </p:cBhvr>
                                          <p:tavLst>
                                            <p:tav tm="0">
                                              <p:val>
                                                <p:strVal val="0-#ppt_w/2"/>
                                              </p:val>
                                            </p:tav>
                                            <p:tav tm="100000">
                                              <p:val>
                                                <p:strVal val="#ppt_x"/>
                                              </p:val>
                                            </p:tav>
                                          </p:tavLst>
                                        </p:anim>
                                        <p:anim calcmode="lin" valueType="num" p14:bounceEnd="66667">
                                          <p:cBhvr additive="base">
                                            <p:cTn id="21" dur="3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66667">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66667">
                                          <p:cBhvr additive="base">
                                            <p:cTn id="24" dur="300" fill="hold"/>
                                            <p:tgtEl>
                                              <p:spTgt spid="14"/>
                                            </p:tgtEl>
                                            <p:attrNameLst>
                                              <p:attrName>ppt_x</p:attrName>
                                            </p:attrNameLst>
                                          </p:cBhvr>
                                          <p:tavLst>
                                            <p:tav tm="0">
                                              <p:val>
                                                <p:strVal val="1+#ppt_w/2"/>
                                              </p:val>
                                            </p:tav>
                                            <p:tav tm="100000">
                                              <p:val>
                                                <p:strVal val="#ppt_x"/>
                                              </p:val>
                                            </p:tav>
                                          </p:tavLst>
                                        </p:anim>
                                        <p:anim calcmode="lin" valueType="num" p14:bounceEnd="66667">
                                          <p:cBhvr additive="base">
                                            <p:cTn id="25" dur="3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30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P spid="14"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 presetClass="entr" presetSubtype="8"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300" fill="hold"/>
                                            <p:tgtEl>
                                              <p:spTgt spid="15"/>
                                            </p:tgtEl>
                                            <p:attrNameLst>
                                              <p:attrName>ppt_x</p:attrName>
                                            </p:attrNameLst>
                                          </p:cBhvr>
                                          <p:tavLst>
                                            <p:tav tm="0">
                                              <p:val>
                                                <p:strVal val="0-#ppt_w/2"/>
                                              </p:val>
                                            </p:tav>
                                            <p:tav tm="100000">
                                              <p:val>
                                                <p:strVal val="#ppt_x"/>
                                              </p:val>
                                            </p:tav>
                                          </p:tavLst>
                                        </p:anim>
                                        <p:anim calcmode="lin" valueType="num">
                                          <p:cBhvr additive="base">
                                            <p:cTn id="21" dur="300" fill="hold"/>
                                            <p:tgtEl>
                                              <p:spTgt spid="1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300" fill="hold"/>
                                            <p:tgtEl>
                                              <p:spTgt spid="14"/>
                                            </p:tgtEl>
                                            <p:attrNameLst>
                                              <p:attrName>ppt_x</p:attrName>
                                            </p:attrNameLst>
                                          </p:cBhvr>
                                          <p:tavLst>
                                            <p:tav tm="0">
                                              <p:val>
                                                <p:strVal val="1+#ppt_w/2"/>
                                              </p:val>
                                            </p:tav>
                                            <p:tav tm="100000">
                                              <p:val>
                                                <p:strVal val="#ppt_x"/>
                                              </p:val>
                                            </p:tav>
                                          </p:tavLst>
                                        </p:anim>
                                        <p:anim calcmode="lin" valueType="num">
                                          <p:cBhvr additive="base">
                                            <p:cTn id="25" dur="300" fill="hold"/>
                                            <p:tgtEl>
                                              <p:spTgt spid="14"/>
                                            </p:tgtEl>
                                            <p:attrNameLst>
                                              <p:attrName>ppt_y</p:attrName>
                                            </p:attrNameLst>
                                          </p:cBhvr>
                                          <p:tavLst>
                                            <p:tav tm="0">
                                              <p:val>
                                                <p:strVal val="#ppt_y"/>
                                              </p:val>
                                            </p:tav>
                                            <p:tav tm="100000">
                                              <p:val>
                                                <p:strVal val="#ppt_y"/>
                                              </p:val>
                                            </p:tav>
                                          </p:tavLst>
                                        </p:anim>
                                      </p:childTnLst>
                                    </p:cTn>
                                  </p:par>
                                </p:childTnLst>
                              </p:cTn>
                            </p:par>
                            <p:par>
                              <p:cTn id="26" fill="hold">
                                <p:stCondLst>
                                  <p:cond delay="1300"/>
                                </p:stCondLst>
                                <p:childTnLst>
                                  <p:par>
                                    <p:cTn id="27" presetID="14" presetClass="entr" presetSubtype="1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randombar(horizontal)">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3" grpId="0"/>
          <p:bldP spid="14" grpId="0"/>
          <p:bldP spid="1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005"/>
            <a:ext cx="9144000" cy="5143500"/>
          </a:xfrm>
          <a:prstGeom prst="rect">
            <a:avLst/>
          </a:prstGeom>
        </p:spPr>
      </p:pic>
      <p:grpSp>
        <p:nvGrpSpPr>
          <p:cNvPr id="10" name="Group 44"/>
          <p:cNvGrpSpPr>
            <a:grpSpLocks noChangeAspect="1"/>
          </p:cNvGrpSpPr>
          <p:nvPr/>
        </p:nvGrpSpPr>
        <p:grpSpPr bwMode="auto">
          <a:xfrm rot="14195591" flipH="1" flipV="1">
            <a:off x="4582003" y="244213"/>
            <a:ext cx="732097" cy="488320"/>
            <a:chOff x="3013" y="1996"/>
            <a:chExt cx="1700" cy="751"/>
          </a:xfrm>
          <a:effectLst>
            <a:outerShdw blurRad="88900" dist="63500" dir="2700000" algn="tl" rotWithShape="0">
              <a:prstClr val="black">
                <a:alpha val="40000"/>
              </a:prstClr>
            </a:outerShdw>
          </a:effectLst>
        </p:grpSpPr>
        <p:sp>
          <p:nvSpPr>
            <p:cNvPr id="11"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12"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13"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14" name="圆角矩形 13"/>
          <p:cNvSpPr/>
          <p:nvPr/>
        </p:nvSpPr>
        <p:spPr>
          <a:xfrm>
            <a:off x="4842065" y="480880"/>
            <a:ext cx="2671736" cy="659623"/>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401" y="4038729"/>
            <a:ext cx="9225401" cy="1112735"/>
          </a:xfrm>
          <a:prstGeom prst="rect">
            <a:avLst/>
          </a:prstGeom>
        </p:spPr>
      </p:pic>
      <p:pic>
        <p:nvPicPr>
          <p:cNvPr id="5" name="图片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931" y="767604"/>
            <a:ext cx="3050792" cy="4338106"/>
          </a:xfrm>
          <a:prstGeom prst="rect">
            <a:avLst/>
          </a:prstGeom>
        </p:spPr>
      </p:pic>
      <p:sp>
        <p:nvSpPr>
          <p:cNvPr id="6" name="矩形 5"/>
          <p:cNvSpPr/>
          <p:nvPr/>
        </p:nvSpPr>
        <p:spPr>
          <a:xfrm>
            <a:off x="5224649" y="357300"/>
            <a:ext cx="1556839" cy="864598"/>
          </a:xfrm>
          <a:prstGeom prst="rect">
            <a:avLst/>
          </a:prstGeom>
          <a:blipFill dpi="0" rotWithShape="1">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pic>
        <p:nvPicPr>
          <p:cNvPr id="15" name="图片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9156" y="67970"/>
            <a:ext cx="1720317" cy="1021499"/>
          </a:xfrm>
          <a:prstGeom prst="rect">
            <a:avLst/>
          </a:prstGeom>
        </p:spPr>
      </p:pic>
      <p:pic>
        <p:nvPicPr>
          <p:cNvPr id="16" name="图片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74478" y="1624579"/>
            <a:ext cx="670528" cy="623102"/>
          </a:xfrm>
          <a:prstGeom prst="rect">
            <a:avLst/>
          </a:prstGeom>
        </p:spPr>
      </p:pic>
      <p:sp>
        <p:nvSpPr>
          <p:cNvPr id="17" name="TextBox 7"/>
          <p:cNvSpPr txBox="1">
            <a:spLocks noChangeArrowheads="1"/>
          </p:cNvSpPr>
          <p:nvPr/>
        </p:nvSpPr>
        <p:spPr bwMode="auto">
          <a:xfrm>
            <a:off x="4950091" y="1728448"/>
            <a:ext cx="3348808" cy="41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697" rIns="91395" bIns="45697">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914319" eaLnBrk="1" fontAlgn="base" hangingPunct="1">
              <a:spcBef>
                <a:spcPct val="0"/>
              </a:spcBef>
              <a:spcAft>
                <a:spcPct val="0"/>
              </a:spcAft>
            </a:pPr>
            <a:r>
              <a:rPr lang="zh-CN" altLang="en-US" sz="2100" b="1" dirty="0">
                <a:solidFill>
                  <a:srgbClr val="00B050"/>
                </a:solidFill>
                <a:latin typeface="微软雅黑"/>
                <a:ea typeface="微软雅黑"/>
                <a:sym typeface="微软雅黑"/>
              </a:rPr>
              <a:t>环境保护的基本概念</a:t>
            </a:r>
          </a:p>
        </p:txBody>
      </p:sp>
      <p:pic>
        <p:nvPicPr>
          <p:cNvPr id="18" name="图片 1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74478" y="2383167"/>
            <a:ext cx="670528" cy="623102"/>
          </a:xfrm>
          <a:prstGeom prst="rect">
            <a:avLst/>
          </a:prstGeom>
        </p:spPr>
      </p:pic>
      <p:sp>
        <p:nvSpPr>
          <p:cNvPr id="19" name="TextBox 7"/>
          <p:cNvSpPr txBox="1">
            <a:spLocks noChangeArrowheads="1"/>
          </p:cNvSpPr>
          <p:nvPr/>
        </p:nvSpPr>
        <p:spPr bwMode="auto">
          <a:xfrm>
            <a:off x="4950091" y="2487034"/>
            <a:ext cx="3024730" cy="41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697" rIns="91395" bIns="45697">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914319" eaLnBrk="1" fontAlgn="base" hangingPunct="1">
              <a:spcBef>
                <a:spcPct val="0"/>
              </a:spcBef>
              <a:spcAft>
                <a:spcPct val="0"/>
              </a:spcAft>
            </a:pPr>
            <a:r>
              <a:rPr lang="zh-CN" altLang="en-US" sz="2100" b="1" dirty="0">
                <a:solidFill>
                  <a:srgbClr val="00B050"/>
                </a:solidFill>
                <a:latin typeface="微软雅黑"/>
                <a:ea typeface="微软雅黑"/>
                <a:sym typeface="微软雅黑"/>
              </a:rPr>
              <a:t>环境保护的主要内容</a:t>
            </a:r>
          </a:p>
        </p:txBody>
      </p:sp>
      <p:pic>
        <p:nvPicPr>
          <p:cNvPr id="20" name="图片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274478" y="3141754"/>
            <a:ext cx="670528" cy="623102"/>
          </a:xfrm>
          <a:prstGeom prst="rect">
            <a:avLst/>
          </a:prstGeom>
        </p:spPr>
      </p:pic>
      <p:sp>
        <p:nvSpPr>
          <p:cNvPr id="21" name="TextBox 7"/>
          <p:cNvSpPr txBox="1">
            <a:spLocks noChangeArrowheads="1"/>
          </p:cNvSpPr>
          <p:nvPr/>
        </p:nvSpPr>
        <p:spPr bwMode="auto">
          <a:xfrm>
            <a:off x="4950091" y="3245621"/>
            <a:ext cx="2862691" cy="41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697" rIns="91395" bIns="45697">
            <a:spAutoFit/>
          </a:bodyPr>
          <a:lstStyle>
            <a:lvl1pPr eaLnBrk="0" hangingPunct="0">
              <a:buFont typeface="Arial" pitchFamily="34" charset="0"/>
              <a:defRPr>
                <a:solidFill>
                  <a:schemeClr val="tx1"/>
                </a:solidFill>
                <a:latin typeface="Calibri" pitchFamily="34" charset="0"/>
                <a:ea typeface="宋体" pitchFamily="2" charset="-122"/>
              </a:defRPr>
            </a:lvl1pPr>
            <a:lvl2pPr marL="742950" indent="-285750" eaLnBrk="0" hangingPunct="0">
              <a:buFont typeface="Arial" pitchFamily="34" charset="0"/>
              <a:defRPr>
                <a:solidFill>
                  <a:schemeClr val="tx1"/>
                </a:solidFill>
                <a:latin typeface="Calibri" pitchFamily="34" charset="0"/>
                <a:ea typeface="宋体" pitchFamily="2" charset="-122"/>
              </a:defRPr>
            </a:lvl2pPr>
            <a:lvl3pPr marL="1143000" indent="-228600" eaLnBrk="0" hangingPunct="0">
              <a:buFont typeface="Arial" pitchFamily="34" charset="0"/>
              <a:defRPr>
                <a:solidFill>
                  <a:schemeClr val="tx1"/>
                </a:solidFill>
                <a:latin typeface="Calibri" pitchFamily="34" charset="0"/>
                <a:ea typeface="宋体" pitchFamily="2" charset="-122"/>
              </a:defRPr>
            </a:lvl3pPr>
            <a:lvl4pPr marL="1600200" indent="-228600" eaLnBrk="0" hangingPunct="0">
              <a:buFont typeface="Arial" pitchFamily="34" charset="0"/>
              <a:defRPr>
                <a:solidFill>
                  <a:schemeClr val="tx1"/>
                </a:solidFill>
                <a:latin typeface="Calibri" pitchFamily="34" charset="0"/>
                <a:ea typeface="宋体" pitchFamily="2" charset="-122"/>
              </a:defRPr>
            </a:lvl4pPr>
            <a:lvl5pPr marL="2057400" indent="-228600" eaLnBrk="0" hangingPunct="0">
              <a:buFont typeface="Arial" pitchFamily="34" charset="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Calibri" pitchFamily="34" charset="0"/>
                <a:ea typeface="宋体" pitchFamily="2" charset="-122"/>
              </a:defRPr>
            </a:lvl9pPr>
          </a:lstStyle>
          <a:p>
            <a:pPr defTabSz="914319" eaLnBrk="1" fontAlgn="base" hangingPunct="1">
              <a:spcBef>
                <a:spcPct val="0"/>
              </a:spcBef>
              <a:spcAft>
                <a:spcPct val="0"/>
              </a:spcAft>
            </a:pPr>
            <a:r>
              <a:rPr lang="zh-CN" altLang="en-US" sz="2100" b="1" dirty="0">
                <a:solidFill>
                  <a:srgbClr val="00B050"/>
                </a:solidFill>
                <a:latin typeface="微软雅黑"/>
                <a:ea typeface="微软雅黑"/>
                <a:sym typeface="微软雅黑"/>
              </a:rPr>
              <a:t>环境保护的具体措施</a:t>
            </a:r>
          </a:p>
        </p:txBody>
      </p:sp>
      <p:sp>
        <p:nvSpPr>
          <p:cNvPr id="2" name="文本框 1"/>
          <p:cNvSpPr txBox="1"/>
          <p:nvPr/>
        </p:nvSpPr>
        <p:spPr>
          <a:xfrm>
            <a:off x="3059832" y="3075806"/>
            <a:ext cx="1214646" cy="169277"/>
          </a:xfrm>
          <a:prstGeom prst="rect">
            <a:avLst/>
          </a:prstGeom>
          <a:noFill/>
        </p:spPr>
        <p:txBody>
          <a:bodyPr wrap="square" rtlCol="0">
            <a:spAutoFit/>
          </a:bodyPr>
          <a:lstStyle/>
          <a:p>
            <a:r>
              <a:rPr lang="en-US" altLang="zh-CN" sz="500" dirty="0">
                <a:solidFill>
                  <a:srgbClr val="EBF8FE"/>
                </a:solidFill>
              </a:rPr>
              <a:t>https://www.ypppt.com/</a:t>
            </a:r>
            <a:endParaRPr lang="zh-CN" altLang="en-US" sz="500" dirty="0">
              <a:solidFill>
                <a:srgbClr val="EBF8FE"/>
              </a:solidFill>
            </a:endParaRPr>
          </a:p>
        </p:txBody>
      </p:sp>
    </p:spTree>
    <p:extLst>
      <p:ext uri="{BB962C8B-B14F-4D97-AF65-F5344CB8AC3E}">
        <p14:creationId xmlns:p14="http://schemas.microsoft.com/office/powerpoint/2010/main" val="172965292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47"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8" fill="hold" nodeType="afterEffect" p14:presetBounceEnd="66000">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14:bounceEnd="66000">
                                          <p:cBhvr additive="base">
                                            <p:cTn id="31" dur="500" fill="hold"/>
                                            <p:tgtEl>
                                              <p:spTgt spid="16"/>
                                            </p:tgtEl>
                                            <p:attrNameLst>
                                              <p:attrName>ppt_x</p:attrName>
                                            </p:attrNameLst>
                                          </p:cBhvr>
                                          <p:tavLst>
                                            <p:tav tm="0">
                                              <p:val>
                                                <p:strVal val="0-#ppt_w/2"/>
                                              </p:val>
                                            </p:tav>
                                            <p:tav tm="100000">
                                              <p:val>
                                                <p:strVal val="#ppt_x"/>
                                              </p:val>
                                            </p:tav>
                                          </p:tavLst>
                                        </p:anim>
                                        <p:anim calcmode="lin" valueType="num" p14:bounceEnd="66000">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14:presetBounceEnd="66000">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14:bounceEnd="66000">
                                          <p:cBhvr additive="base">
                                            <p:cTn id="35" dur="500" fill="hold"/>
                                            <p:tgtEl>
                                              <p:spTgt spid="17"/>
                                            </p:tgtEl>
                                            <p:attrNameLst>
                                              <p:attrName>ppt_x</p:attrName>
                                            </p:attrNameLst>
                                          </p:cBhvr>
                                          <p:tavLst>
                                            <p:tav tm="0">
                                              <p:val>
                                                <p:strVal val="1+#ppt_w/2"/>
                                              </p:val>
                                            </p:tav>
                                            <p:tav tm="100000">
                                              <p:val>
                                                <p:strVal val="#ppt_x"/>
                                              </p:val>
                                            </p:tav>
                                          </p:tavLst>
                                        </p:anim>
                                        <p:anim calcmode="lin" valueType="num" p14:bounceEnd="66000">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nodeType="afterEffect" p14:presetBounceEnd="66000">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14:bounceEnd="66000">
                                          <p:cBhvr additive="base">
                                            <p:cTn id="40" dur="500" fill="hold"/>
                                            <p:tgtEl>
                                              <p:spTgt spid="18"/>
                                            </p:tgtEl>
                                            <p:attrNameLst>
                                              <p:attrName>ppt_x</p:attrName>
                                            </p:attrNameLst>
                                          </p:cBhvr>
                                          <p:tavLst>
                                            <p:tav tm="0">
                                              <p:val>
                                                <p:strVal val="0-#ppt_w/2"/>
                                              </p:val>
                                            </p:tav>
                                            <p:tav tm="100000">
                                              <p:val>
                                                <p:strVal val="#ppt_x"/>
                                              </p:val>
                                            </p:tav>
                                          </p:tavLst>
                                        </p:anim>
                                        <p:anim calcmode="lin" valueType="num" p14:bounceEnd="66000">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14:presetBounceEnd="66000">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14:bounceEnd="66000">
                                          <p:cBhvr additive="base">
                                            <p:cTn id="44" dur="500" fill="hold"/>
                                            <p:tgtEl>
                                              <p:spTgt spid="19"/>
                                            </p:tgtEl>
                                            <p:attrNameLst>
                                              <p:attrName>ppt_x</p:attrName>
                                            </p:attrNameLst>
                                          </p:cBhvr>
                                          <p:tavLst>
                                            <p:tav tm="0">
                                              <p:val>
                                                <p:strVal val="1+#ppt_w/2"/>
                                              </p:val>
                                            </p:tav>
                                            <p:tav tm="100000">
                                              <p:val>
                                                <p:strVal val="#ppt_x"/>
                                              </p:val>
                                            </p:tav>
                                          </p:tavLst>
                                        </p:anim>
                                        <p:anim calcmode="lin" valueType="num" p14:bounceEnd="66000">
                                          <p:cBhvr additive="base">
                                            <p:cTn id="45" dur="500" fill="hold"/>
                                            <p:tgtEl>
                                              <p:spTgt spid="1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14:presetBounceEnd="66000">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14:bounceEnd="66000">
                                          <p:cBhvr additive="base">
                                            <p:cTn id="49" dur="500" fill="hold"/>
                                            <p:tgtEl>
                                              <p:spTgt spid="20"/>
                                            </p:tgtEl>
                                            <p:attrNameLst>
                                              <p:attrName>ppt_x</p:attrName>
                                            </p:attrNameLst>
                                          </p:cBhvr>
                                          <p:tavLst>
                                            <p:tav tm="0">
                                              <p:val>
                                                <p:strVal val="0-#ppt_w/2"/>
                                              </p:val>
                                            </p:tav>
                                            <p:tav tm="100000">
                                              <p:val>
                                                <p:strVal val="#ppt_x"/>
                                              </p:val>
                                            </p:tav>
                                          </p:tavLst>
                                        </p:anim>
                                        <p:anim calcmode="lin" valueType="num" p14:bounceEnd="66000">
                                          <p:cBhvr additive="base">
                                            <p:cTn id="50" dur="500" fill="hold"/>
                                            <p:tgtEl>
                                              <p:spTgt spid="2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14:presetBounceEnd="66000">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14:bounceEnd="66000">
                                          <p:cBhvr additive="base">
                                            <p:cTn id="53" dur="500" fill="hold"/>
                                            <p:tgtEl>
                                              <p:spTgt spid="21"/>
                                            </p:tgtEl>
                                            <p:attrNameLst>
                                              <p:attrName>ppt_x</p:attrName>
                                            </p:attrNameLst>
                                          </p:cBhvr>
                                          <p:tavLst>
                                            <p:tav tm="0">
                                              <p:val>
                                                <p:strVal val="1+#ppt_w/2"/>
                                              </p:val>
                                            </p:tav>
                                            <p:tav tm="100000">
                                              <p:val>
                                                <p:strVal val="#ppt_x"/>
                                              </p:val>
                                            </p:tav>
                                          </p:tavLst>
                                        </p:anim>
                                        <p:anim calcmode="lin" valueType="num" p14:bounceEnd="66000">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7" grpId="0"/>
          <p:bldP spid="19" grpId="0"/>
          <p:bldP spid="2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par>
                                    <p:cTn id="18" presetID="47"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1+#ppt_w/2"/>
                                              </p:val>
                                            </p:tav>
                                            <p:tav tm="100000">
                                              <p:val>
                                                <p:strVal val="#ppt_x"/>
                                              </p:val>
                                            </p:tav>
                                          </p:tavLst>
                                        </p:anim>
                                        <p:anim calcmode="lin" valueType="num">
                                          <p:cBhvr additive="base">
                                            <p:cTn id="45" dur="500" fill="hold"/>
                                            <p:tgtEl>
                                              <p:spTgt spid="19"/>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1+#ppt_w/2"/>
                                              </p:val>
                                            </p:tav>
                                            <p:tav tm="100000">
                                              <p:val>
                                                <p:strVal val="#ppt_x"/>
                                              </p:val>
                                            </p:tav>
                                          </p:tavLst>
                                        </p:anim>
                                        <p:anim calcmode="lin" valueType="num">
                                          <p:cBhvr additive="base">
                                            <p:cTn id="54"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P spid="17" grpId="0"/>
          <p:bldP spid="19" grpId="0"/>
          <p:bldP spid="21"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829" y="1593916"/>
            <a:ext cx="2329866" cy="1944644"/>
          </a:xfrm>
          <a:prstGeom prst="rect">
            <a:avLst/>
          </a:prstGeom>
        </p:spPr>
      </p:pic>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主要职责</a:t>
            </a:r>
            <a:endParaRPr lang="zh-CN" altLang="en-US" sz="1500" b="1" spc="450" dirty="0">
              <a:solidFill>
                <a:srgbClr val="00B050"/>
              </a:solidFill>
              <a:latin typeface="微软雅黑"/>
              <a:ea typeface="微软雅黑"/>
              <a:sym typeface="微软雅黑"/>
            </a:endParaRPr>
          </a:p>
        </p:txBody>
      </p:sp>
      <p:grpSp>
        <p:nvGrpSpPr>
          <p:cNvPr id="102" name="组合 101"/>
          <p:cNvGrpSpPr/>
          <p:nvPr/>
        </p:nvGrpSpPr>
        <p:grpSpPr>
          <a:xfrm>
            <a:off x="2183616" y="1382974"/>
            <a:ext cx="1979839" cy="61693"/>
            <a:chOff x="3904783" y="1674310"/>
            <a:chExt cx="3519256" cy="109703"/>
          </a:xfrm>
        </p:grpSpPr>
        <p:cxnSp>
          <p:nvCxnSpPr>
            <p:cNvPr id="103" name="直接连接符 102"/>
            <p:cNvCxnSpPr/>
            <p:nvPr/>
          </p:nvCxnSpPr>
          <p:spPr>
            <a:xfrm flipV="1">
              <a:off x="3904783" y="1718973"/>
              <a:ext cx="3402797" cy="10188"/>
            </a:xfrm>
            <a:prstGeom prst="line">
              <a:avLst/>
            </a:prstGeom>
            <a:noFill/>
            <a:ln w="19050" cap="flat" cmpd="sng" algn="ctr">
              <a:solidFill>
                <a:sysClr val="window" lastClr="FFFFFF">
                  <a:lumMod val="50000"/>
                </a:sysClr>
              </a:solidFill>
              <a:prstDash val="sysDot"/>
              <a:miter lim="800000"/>
            </a:ln>
            <a:effectLst/>
          </p:spPr>
        </p:cxnSp>
        <p:sp>
          <p:nvSpPr>
            <p:cNvPr id="104" name="椭圆 103"/>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514325">
                <a:defRPr/>
              </a:pPr>
              <a:endParaRPr lang="zh-CN" altLang="en-US" sz="1100" kern="0">
                <a:solidFill>
                  <a:srgbClr val="00B050"/>
                </a:solidFill>
                <a:latin typeface="微软雅黑"/>
                <a:ea typeface="微软雅黑"/>
                <a:sym typeface="微软雅黑"/>
              </a:endParaRPr>
            </a:p>
          </p:txBody>
        </p:sp>
      </p:grpSp>
      <p:grpSp>
        <p:nvGrpSpPr>
          <p:cNvPr id="105" name="组合 104"/>
          <p:cNvGrpSpPr/>
          <p:nvPr/>
        </p:nvGrpSpPr>
        <p:grpSpPr>
          <a:xfrm>
            <a:off x="2961726" y="2122180"/>
            <a:ext cx="1201730" cy="61693"/>
            <a:chOff x="5287909" y="1674310"/>
            <a:chExt cx="2136130" cy="109703"/>
          </a:xfrm>
        </p:grpSpPr>
        <p:cxnSp>
          <p:nvCxnSpPr>
            <p:cNvPr id="106" name="直接连接符 105"/>
            <p:cNvCxnSpPr/>
            <p:nvPr/>
          </p:nvCxnSpPr>
          <p:spPr>
            <a:xfrm>
              <a:off x="5287909" y="1718973"/>
              <a:ext cx="2019671" cy="0"/>
            </a:xfrm>
            <a:prstGeom prst="line">
              <a:avLst/>
            </a:prstGeom>
            <a:noFill/>
            <a:ln w="19050" cap="flat" cmpd="sng" algn="ctr">
              <a:solidFill>
                <a:sysClr val="window" lastClr="FFFFFF">
                  <a:lumMod val="50000"/>
                </a:sysClr>
              </a:solidFill>
              <a:prstDash val="sysDot"/>
              <a:miter lim="800000"/>
            </a:ln>
            <a:effectLst/>
          </p:spPr>
        </p:cxnSp>
        <p:sp>
          <p:nvSpPr>
            <p:cNvPr id="107" name="椭圆 106"/>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514325">
                <a:defRPr/>
              </a:pPr>
              <a:endParaRPr lang="zh-CN" altLang="en-US" sz="1100" kern="0">
                <a:solidFill>
                  <a:srgbClr val="00B050"/>
                </a:solidFill>
                <a:latin typeface="微软雅黑"/>
                <a:ea typeface="微软雅黑"/>
                <a:sym typeface="微软雅黑"/>
              </a:endParaRPr>
            </a:p>
          </p:txBody>
        </p:sp>
      </p:grpSp>
      <p:sp>
        <p:nvSpPr>
          <p:cNvPr id="108" name="任意多边形 107"/>
          <p:cNvSpPr/>
          <p:nvPr/>
        </p:nvSpPr>
        <p:spPr>
          <a:xfrm>
            <a:off x="1788677" y="1360764"/>
            <a:ext cx="1165280" cy="2330364"/>
          </a:xfrm>
          <a:custGeom>
            <a:avLst/>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ysClr val="window" lastClr="FFFFFF">
              <a:lumMod val="95000"/>
            </a:sysClr>
          </a:solidFill>
          <a:ln w="12700" cap="flat" cmpd="sng" algn="ctr">
            <a:noFill/>
            <a:prstDash val="solid"/>
            <a:miter lim="800000"/>
          </a:ln>
          <a:effectLst>
            <a:innerShdw blurRad="76200" dist="38100" dir="13500000">
              <a:prstClr val="black">
                <a:alpha val="50000"/>
              </a:prstClr>
            </a:innerShdw>
          </a:effectLst>
        </p:spPr>
        <p:txBody>
          <a:bodyPr lIns="51426" tIns="25713" rIns="51426" bIns="25713" rtlCol="0" anchor="ctr"/>
          <a:lstStyle/>
          <a:p>
            <a:pPr algn="ctr" defTabSz="514325">
              <a:defRPr/>
            </a:pPr>
            <a:endParaRPr lang="zh-CN" altLang="en-US" sz="1100" kern="0">
              <a:solidFill>
                <a:srgbClr val="00B050"/>
              </a:solidFill>
              <a:latin typeface="微软雅黑"/>
              <a:ea typeface="微软雅黑"/>
              <a:sym typeface="微软雅黑"/>
            </a:endParaRPr>
          </a:p>
        </p:txBody>
      </p:sp>
      <p:grpSp>
        <p:nvGrpSpPr>
          <p:cNvPr id="109" name="组合 108"/>
          <p:cNvGrpSpPr/>
          <p:nvPr/>
        </p:nvGrpSpPr>
        <p:grpSpPr>
          <a:xfrm>
            <a:off x="1762754" y="1204853"/>
            <a:ext cx="461285" cy="408680"/>
            <a:chOff x="3295850" y="2263220"/>
            <a:chExt cx="2643765" cy="2343151"/>
          </a:xfrm>
        </p:grpSpPr>
        <p:sp>
          <p:nvSpPr>
            <p:cNvPr id="110" name="Freeform 5"/>
            <p:cNvSpPr>
              <a:spLocks/>
            </p:cNvSpPr>
            <p:nvPr/>
          </p:nvSpPr>
          <p:spPr bwMode="auto">
            <a:xfrm rot="10800000">
              <a:off x="3295850" y="2263220"/>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pPr defTabSz="514325">
                <a:defRPr/>
              </a:pPr>
              <a:endParaRPr lang="zh-CN" altLang="en-US" sz="1100" kern="0">
                <a:solidFill>
                  <a:srgbClr val="00B050"/>
                </a:solidFill>
                <a:latin typeface="微软雅黑"/>
                <a:ea typeface="微软雅黑"/>
                <a:sym typeface="微软雅黑"/>
              </a:endParaRPr>
            </a:p>
          </p:txBody>
        </p:sp>
        <p:sp>
          <p:nvSpPr>
            <p:cNvPr id="111" name="Freeform 5"/>
            <p:cNvSpPr>
              <a:spLocks/>
            </p:cNvSpPr>
            <p:nvPr/>
          </p:nvSpPr>
          <p:spPr bwMode="auto">
            <a:xfrm rot="10800000">
              <a:off x="3589408" y="2523401"/>
              <a:ext cx="2056649" cy="1822793"/>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pPr defTabSz="514325">
                <a:defRPr/>
              </a:pPr>
              <a:endParaRPr lang="zh-CN" altLang="en-US" sz="1100" kern="0">
                <a:solidFill>
                  <a:srgbClr val="00B050"/>
                </a:solidFill>
                <a:latin typeface="微软雅黑"/>
                <a:ea typeface="微软雅黑"/>
                <a:sym typeface="微软雅黑"/>
              </a:endParaRPr>
            </a:p>
          </p:txBody>
        </p:sp>
      </p:grpSp>
      <p:sp>
        <p:nvSpPr>
          <p:cNvPr id="113" name="文本框 112"/>
          <p:cNvSpPr txBox="1"/>
          <p:nvPr/>
        </p:nvSpPr>
        <p:spPr>
          <a:xfrm>
            <a:off x="1746481" y="1267800"/>
            <a:ext cx="492983" cy="298149"/>
          </a:xfrm>
          <a:prstGeom prst="rect">
            <a:avLst/>
          </a:prstGeom>
          <a:noFill/>
        </p:spPr>
        <p:txBody>
          <a:bodyPr wrap="square" lIns="51426" tIns="25713" rIns="51426" bIns="25713" rtlCol="0">
            <a:spAutoFit/>
          </a:bodyPr>
          <a:lstStyle/>
          <a:p>
            <a:pPr algn="ctr" defTabSz="514325">
              <a:defRPr/>
            </a:pPr>
            <a:r>
              <a:rPr lang="en-US" altLang="zh-CN" sz="1600" kern="0">
                <a:solidFill>
                  <a:srgbClr val="00B050"/>
                </a:solidFill>
                <a:latin typeface="微软雅黑"/>
                <a:ea typeface="微软雅黑"/>
                <a:sym typeface="微软雅黑"/>
              </a:rPr>
              <a:t>01</a:t>
            </a:r>
            <a:endParaRPr lang="zh-CN" altLang="en-US" sz="1600" kern="0" dirty="0">
              <a:solidFill>
                <a:srgbClr val="00B050"/>
              </a:solidFill>
              <a:latin typeface="微软雅黑"/>
              <a:ea typeface="微软雅黑"/>
              <a:sym typeface="微软雅黑"/>
            </a:endParaRPr>
          </a:p>
        </p:txBody>
      </p:sp>
      <p:grpSp>
        <p:nvGrpSpPr>
          <p:cNvPr id="114" name="组合 113"/>
          <p:cNvGrpSpPr/>
          <p:nvPr/>
        </p:nvGrpSpPr>
        <p:grpSpPr>
          <a:xfrm>
            <a:off x="2540707" y="1940575"/>
            <a:ext cx="461285" cy="408680"/>
            <a:chOff x="3295850" y="2263222"/>
            <a:chExt cx="2643765" cy="2343151"/>
          </a:xfrm>
        </p:grpSpPr>
        <p:sp>
          <p:nvSpPr>
            <p:cNvPr id="115"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pPr defTabSz="514325">
                <a:defRPr/>
              </a:pPr>
              <a:endParaRPr lang="zh-CN" altLang="en-US" sz="1100" kern="0">
                <a:solidFill>
                  <a:srgbClr val="00B050"/>
                </a:solidFill>
                <a:latin typeface="微软雅黑"/>
                <a:ea typeface="微软雅黑"/>
                <a:sym typeface="微软雅黑"/>
              </a:endParaRPr>
            </a:p>
          </p:txBody>
        </p:sp>
        <p:sp>
          <p:nvSpPr>
            <p:cNvPr id="116"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pPr defTabSz="514325">
                <a:defRPr/>
              </a:pPr>
              <a:endParaRPr lang="zh-CN" altLang="en-US" sz="1100" kern="0">
                <a:solidFill>
                  <a:srgbClr val="00B050"/>
                </a:solidFill>
                <a:latin typeface="微软雅黑"/>
                <a:ea typeface="微软雅黑"/>
                <a:sym typeface="微软雅黑"/>
              </a:endParaRPr>
            </a:p>
          </p:txBody>
        </p:sp>
      </p:grpSp>
      <p:sp>
        <p:nvSpPr>
          <p:cNvPr id="117" name="文本框 116"/>
          <p:cNvSpPr txBox="1"/>
          <p:nvPr/>
        </p:nvSpPr>
        <p:spPr>
          <a:xfrm>
            <a:off x="2532938" y="1999265"/>
            <a:ext cx="492983" cy="298149"/>
          </a:xfrm>
          <a:prstGeom prst="rect">
            <a:avLst/>
          </a:prstGeom>
          <a:noFill/>
        </p:spPr>
        <p:txBody>
          <a:bodyPr wrap="square" lIns="51426" tIns="25713" rIns="51426" bIns="25713" rtlCol="0">
            <a:spAutoFit/>
          </a:bodyPr>
          <a:lstStyle/>
          <a:p>
            <a:pPr algn="ctr" defTabSz="514325">
              <a:defRPr/>
            </a:pPr>
            <a:r>
              <a:rPr lang="en-US" altLang="zh-CN" sz="1600" kern="0">
                <a:solidFill>
                  <a:srgbClr val="00B050"/>
                </a:solidFill>
                <a:latin typeface="微软雅黑"/>
                <a:ea typeface="微软雅黑"/>
                <a:sym typeface="微软雅黑"/>
              </a:rPr>
              <a:t>02</a:t>
            </a:r>
            <a:endParaRPr lang="zh-CN" altLang="en-US" sz="1600" kern="0" dirty="0">
              <a:solidFill>
                <a:srgbClr val="00B050"/>
              </a:solidFill>
              <a:latin typeface="微软雅黑"/>
              <a:ea typeface="微软雅黑"/>
              <a:sym typeface="微软雅黑"/>
            </a:endParaRPr>
          </a:p>
        </p:txBody>
      </p:sp>
      <p:grpSp>
        <p:nvGrpSpPr>
          <p:cNvPr id="118" name="组合 117"/>
          <p:cNvGrpSpPr/>
          <p:nvPr/>
        </p:nvGrpSpPr>
        <p:grpSpPr>
          <a:xfrm>
            <a:off x="2979881" y="2891998"/>
            <a:ext cx="1183576" cy="61693"/>
            <a:chOff x="5320178" y="1674310"/>
            <a:chExt cx="2103861" cy="109703"/>
          </a:xfrm>
        </p:grpSpPr>
        <p:cxnSp>
          <p:nvCxnSpPr>
            <p:cNvPr id="119" name="直接连接符 118"/>
            <p:cNvCxnSpPr/>
            <p:nvPr/>
          </p:nvCxnSpPr>
          <p:spPr>
            <a:xfrm>
              <a:off x="5320178" y="1718973"/>
              <a:ext cx="1987402" cy="0"/>
            </a:xfrm>
            <a:prstGeom prst="line">
              <a:avLst/>
            </a:prstGeom>
            <a:noFill/>
            <a:ln w="19050" cap="flat" cmpd="sng" algn="ctr">
              <a:solidFill>
                <a:sysClr val="window" lastClr="FFFFFF">
                  <a:lumMod val="50000"/>
                </a:sysClr>
              </a:solidFill>
              <a:prstDash val="sysDot"/>
              <a:miter lim="800000"/>
            </a:ln>
            <a:effectLst/>
          </p:spPr>
        </p:cxnSp>
        <p:sp>
          <p:nvSpPr>
            <p:cNvPr id="120" name="椭圆 119"/>
            <p:cNvSpPr/>
            <p:nvPr/>
          </p:nvSpPr>
          <p:spPr>
            <a:xfrm>
              <a:off x="7314336" y="1674310"/>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514325">
                <a:defRPr/>
              </a:pPr>
              <a:endParaRPr lang="zh-CN" altLang="en-US" sz="1100" kern="0">
                <a:solidFill>
                  <a:srgbClr val="00B050"/>
                </a:solidFill>
                <a:latin typeface="微软雅黑"/>
                <a:ea typeface="微软雅黑"/>
                <a:sym typeface="微软雅黑"/>
              </a:endParaRPr>
            </a:p>
          </p:txBody>
        </p:sp>
      </p:grpSp>
      <p:grpSp>
        <p:nvGrpSpPr>
          <p:cNvPr id="121" name="组合 120"/>
          <p:cNvGrpSpPr/>
          <p:nvPr/>
        </p:nvGrpSpPr>
        <p:grpSpPr>
          <a:xfrm>
            <a:off x="2546781" y="2705220"/>
            <a:ext cx="461285" cy="408680"/>
            <a:chOff x="3295850" y="2263222"/>
            <a:chExt cx="2643765" cy="2343151"/>
          </a:xfrm>
        </p:grpSpPr>
        <p:sp>
          <p:nvSpPr>
            <p:cNvPr id="122"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pPr defTabSz="514325">
                <a:defRPr/>
              </a:pPr>
              <a:endParaRPr lang="zh-CN" altLang="en-US" sz="1100" kern="0">
                <a:solidFill>
                  <a:srgbClr val="00B050"/>
                </a:solidFill>
                <a:latin typeface="微软雅黑"/>
                <a:ea typeface="微软雅黑"/>
                <a:sym typeface="微软雅黑"/>
              </a:endParaRPr>
            </a:p>
          </p:txBody>
        </p:sp>
        <p:sp>
          <p:nvSpPr>
            <p:cNvPr id="123"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pPr defTabSz="514325">
                <a:defRPr/>
              </a:pPr>
              <a:endParaRPr lang="zh-CN" altLang="en-US" sz="1100" kern="0">
                <a:solidFill>
                  <a:srgbClr val="00B050"/>
                </a:solidFill>
                <a:latin typeface="微软雅黑"/>
                <a:ea typeface="微软雅黑"/>
                <a:sym typeface="微软雅黑"/>
              </a:endParaRPr>
            </a:p>
          </p:txBody>
        </p:sp>
      </p:grpSp>
      <p:sp>
        <p:nvSpPr>
          <p:cNvPr id="124" name="文本框 123"/>
          <p:cNvSpPr txBox="1"/>
          <p:nvPr/>
        </p:nvSpPr>
        <p:spPr>
          <a:xfrm>
            <a:off x="2533654" y="2764754"/>
            <a:ext cx="492983" cy="298149"/>
          </a:xfrm>
          <a:prstGeom prst="rect">
            <a:avLst/>
          </a:prstGeom>
          <a:noFill/>
        </p:spPr>
        <p:txBody>
          <a:bodyPr wrap="square" lIns="51426" tIns="25713" rIns="51426" bIns="25713" rtlCol="0">
            <a:spAutoFit/>
          </a:bodyPr>
          <a:lstStyle/>
          <a:p>
            <a:pPr algn="ctr" defTabSz="514325">
              <a:defRPr/>
            </a:pPr>
            <a:r>
              <a:rPr lang="en-US" altLang="zh-CN" sz="1600" kern="0">
                <a:solidFill>
                  <a:srgbClr val="00B050"/>
                </a:solidFill>
                <a:latin typeface="微软雅黑"/>
                <a:ea typeface="微软雅黑"/>
                <a:sym typeface="微软雅黑"/>
              </a:rPr>
              <a:t>03</a:t>
            </a:r>
            <a:endParaRPr lang="zh-CN" altLang="en-US" sz="1600" kern="0" dirty="0">
              <a:solidFill>
                <a:srgbClr val="00B050"/>
              </a:solidFill>
              <a:latin typeface="微软雅黑"/>
              <a:ea typeface="微软雅黑"/>
              <a:sym typeface="微软雅黑"/>
            </a:endParaRPr>
          </a:p>
        </p:txBody>
      </p:sp>
      <p:grpSp>
        <p:nvGrpSpPr>
          <p:cNvPr id="125" name="组合 124"/>
          <p:cNvGrpSpPr/>
          <p:nvPr/>
        </p:nvGrpSpPr>
        <p:grpSpPr>
          <a:xfrm>
            <a:off x="2175043" y="3609908"/>
            <a:ext cx="1984612" cy="61693"/>
            <a:chOff x="3889543" y="2155351"/>
            <a:chExt cx="3527740" cy="109703"/>
          </a:xfrm>
        </p:grpSpPr>
        <p:cxnSp>
          <p:nvCxnSpPr>
            <p:cNvPr id="126" name="直接连接符 125"/>
            <p:cNvCxnSpPr/>
            <p:nvPr/>
          </p:nvCxnSpPr>
          <p:spPr>
            <a:xfrm flipV="1">
              <a:off x="3889543" y="2200015"/>
              <a:ext cx="3402797" cy="10188"/>
            </a:xfrm>
            <a:prstGeom prst="line">
              <a:avLst/>
            </a:prstGeom>
            <a:noFill/>
            <a:ln w="19050" cap="flat" cmpd="sng" algn="ctr">
              <a:solidFill>
                <a:sysClr val="window" lastClr="FFFFFF">
                  <a:lumMod val="50000"/>
                </a:sysClr>
              </a:solidFill>
              <a:prstDash val="sysDot"/>
              <a:miter lim="800000"/>
            </a:ln>
            <a:effectLst/>
          </p:spPr>
        </p:cxnSp>
        <p:sp>
          <p:nvSpPr>
            <p:cNvPr id="127" name="椭圆 126"/>
            <p:cNvSpPr/>
            <p:nvPr/>
          </p:nvSpPr>
          <p:spPr>
            <a:xfrm>
              <a:off x="7307580" y="2155351"/>
              <a:ext cx="109703" cy="109703"/>
            </a:xfrm>
            <a:prstGeom prst="ellipse">
              <a:avLst/>
            </a:prstGeom>
            <a:solidFill>
              <a:sysClr val="window" lastClr="FFFFFF">
                <a:lumMod val="50000"/>
              </a:sysClr>
            </a:solidFill>
            <a:ln w="12700" cap="flat" cmpd="sng" algn="ctr">
              <a:noFill/>
              <a:prstDash val="solid"/>
              <a:miter lim="800000"/>
            </a:ln>
            <a:effectLst/>
          </p:spPr>
          <p:txBody>
            <a:bodyPr rtlCol="0" anchor="ctr"/>
            <a:lstStyle/>
            <a:p>
              <a:pPr algn="ctr" defTabSz="514325">
                <a:defRPr/>
              </a:pPr>
              <a:endParaRPr lang="zh-CN" altLang="en-US" sz="1100" kern="0">
                <a:solidFill>
                  <a:srgbClr val="00B050"/>
                </a:solidFill>
                <a:latin typeface="微软雅黑"/>
                <a:ea typeface="微软雅黑"/>
                <a:sym typeface="微软雅黑"/>
              </a:endParaRPr>
            </a:p>
          </p:txBody>
        </p:sp>
      </p:grpSp>
      <p:grpSp>
        <p:nvGrpSpPr>
          <p:cNvPr id="128" name="组合 127"/>
          <p:cNvGrpSpPr/>
          <p:nvPr/>
        </p:nvGrpSpPr>
        <p:grpSpPr>
          <a:xfrm>
            <a:off x="1747090" y="3444950"/>
            <a:ext cx="461285" cy="408680"/>
            <a:chOff x="3295850" y="2263222"/>
            <a:chExt cx="2643765" cy="2343151"/>
          </a:xfrm>
        </p:grpSpPr>
        <p:sp>
          <p:nvSpPr>
            <p:cNvPr id="129" name="Freeform 5"/>
            <p:cNvSpPr>
              <a:spLocks/>
            </p:cNvSpPr>
            <p:nvPr/>
          </p:nvSpPr>
          <p:spPr bwMode="auto">
            <a:xfrm rot="10800000">
              <a:off x="3295850" y="2263222"/>
              <a:ext cx="2643765" cy="234315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73000">
                  <a:srgbClr val="ECECEC"/>
                </a:gs>
                <a:gs pos="100000">
                  <a:srgbClr val="D9D9D9"/>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prstTxWarp prst="textNoShape">
                <a:avLst/>
              </a:prstTxWarp>
            </a:bodyPr>
            <a:lstStyle/>
            <a:p>
              <a:pPr defTabSz="514325">
                <a:defRPr/>
              </a:pPr>
              <a:endParaRPr lang="zh-CN" altLang="en-US" sz="1100" kern="0">
                <a:solidFill>
                  <a:srgbClr val="00B050"/>
                </a:solidFill>
                <a:latin typeface="微软雅黑"/>
                <a:ea typeface="微软雅黑"/>
                <a:sym typeface="微软雅黑"/>
              </a:endParaRPr>
            </a:p>
          </p:txBody>
        </p:sp>
        <p:sp>
          <p:nvSpPr>
            <p:cNvPr id="130" name="Freeform 5"/>
            <p:cNvSpPr>
              <a:spLocks/>
            </p:cNvSpPr>
            <p:nvPr/>
          </p:nvSpPr>
          <p:spPr bwMode="auto">
            <a:xfrm rot="10800000">
              <a:off x="3589408" y="2523401"/>
              <a:ext cx="2056648" cy="1822794"/>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ysClr val="window" lastClr="FFFFFF"/>
                </a:gs>
                <a:gs pos="60000">
                  <a:srgbClr val="ECECEC"/>
                </a:gs>
                <a:gs pos="100000">
                  <a:srgbClr val="D1D1D1"/>
                </a:gs>
              </a:gsLst>
              <a:lin ang="2700000" scaled="1"/>
              <a:tileRect/>
            </a:gradFill>
            <a:ln w="19050">
              <a:gradFill flip="none" rotWithShape="1">
                <a:gsLst>
                  <a:gs pos="29000">
                    <a:srgbClr val="E0E0E0"/>
                  </a:gs>
                  <a:gs pos="0">
                    <a:srgbClr val="999999"/>
                  </a:gs>
                  <a:gs pos="83000">
                    <a:sysClr val="window" lastClr="FFFFFF"/>
                  </a:gs>
                </a:gsLst>
                <a:lin ang="2700000" scaled="1"/>
                <a:tileRect/>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prstTxWarp prst="textNoShape">
                <a:avLst/>
              </a:prstTxWarp>
            </a:bodyPr>
            <a:lstStyle/>
            <a:p>
              <a:pPr defTabSz="514325">
                <a:defRPr/>
              </a:pPr>
              <a:endParaRPr lang="zh-CN" altLang="en-US" sz="1100" kern="0">
                <a:solidFill>
                  <a:srgbClr val="00B050"/>
                </a:solidFill>
                <a:latin typeface="微软雅黑"/>
                <a:ea typeface="微软雅黑"/>
                <a:sym typeface="微软雅黑"/>
              </a:endParaRPr>
            </a:p>
          </p:txBody>
        </p:sp>
      </p:grpSp>
      <p:sp>
        <p:nvSpPr>
          <p:cNvPr id="131" name="文本框 130"/>
          <p:cNvSpPr txBox="1"/>
          <p:nvPr/>
        </p:nvSpPr>
        <p:spPr>
          <a:xfrm>
            <a:off x="1730819" y="3502167"/>
            <a:ext cx="492983" cy="298149"/>
          </a:xfrm>
          <a:prstGeom prst="rect">
            <a:avLst/>
          </a:prstGeom>
          <a:noFill/>
        </p:spPr>
        <p:txBody>
          <a:bodyPr wrap="square" lIns="51426" tIns="25713" rIns="51426" bIns="25713" rtlCol="0">
            <a:spAutoFit/>
          </a:bodyPr>
          <a:lstStyle/>
          <a:p>
            <a:pPr algn="ctr" defTabSz="514325">
              <a:defRPr/>
            </a:pPr>
            <a:r>
              <a:rPr lang="en-US" altLang="zh-CN" sz="1600" kern="0">
                <a:solidFill>
                  <a:srgbClr val="00B050"/>
                </a:solidFill>
                <a:latin typeface="微软雅黑"/>
                <a:ea typeface="微软雅黑"/>
                <a:sym typeface="微软雅黑"/>
              </a:rPr>
              <a:t>04</a:t>
            </a:r>
            <a:endParaRPr lang="zh-CN" altLang="en-US" sz="1600" kern="0" dirty="0">
              <a:solidFill>
                <a:srgbClr val="00B050"/>
              </a:solidFill>
              <a:latin typeface="微软雅黑"/>
              <a:ea typeface="微软雅黑"/>
              <a:sym typeface="微软雅黑"/>
            </a:endParaRPr>
          </a:p>
        </p:txBody>
      </p:sp>
      <p:sp>
        <p:nvSpPr>
          <p:cNvPr id="135" name="矩形 7"/>
          <p:cNvSpPr>
            <a:spLocks noChangeArrowheads="1"/>
          </p:cNvSpPr>
          <p:nvPr/>
        </p:nvSpPr>
        <p:spPr bwMode="auto">
          <a:xfrm>
            <a:off x="4196932" y="1140898"/>
            <a:ext cx="4047954" cy="576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514325">
              <a:defRPr sz="1800">
                <a:solidFill>
                  <a:srgbClr val="000000"/>
                </a:solidFill>
                <a:uFillTx/>
              </a:defRPr>
            </a:pPr>
            <a:r>
              <a:rPr lang="zh-CN" altLang="en-US" sz="800">
                <a:solidFill>
                  <a:schemeClr val="bg1">
                    <a:lumMod val="50000"/>
                  </a:schemeClr>
                </a:solidFill>
                <a:uFill>
                  <a:solidFill>
                    <a:srgbClr val="808080"/>
                  </a:solidFill>
                </a:uFill>
                <a:latin typeface="微软雅黑"/>
                <a:ea typeface="微软雅黑"/>
                <a:cs typeface="+mn-ea"/>
                <a:sym typeface="微软雅黑"/>
              </a:rPr>
              <a:t>防治由生产和生活活动引起的环境污染，包括防治工业生产排放的“三废”、粉尘、放射性物质以及产生的噪声、振动、恶臭和电磁微波辐射，交通运输活动产生的有害气体、废水、噪声，海上船舶运输排出的污染物，工农业生产和人民生活使用的有毒有害化学品，城镇生活排放的烟尘、污水和垃圾等造成的污染；</a:t>
            </a:r>
            <a:endParaRPr lang="zh-CN" altLang="en-US" sz="800" dirty="0">
              <a:solidFill>
                <a:schemeClr val="bg1">
                  <a:lumMod val="50000"/>
                </a:schemeClr>
              </a:solidFill>
              <a:uFill>
                <a:solidFill>
                  <a:srgbClr val="808080"/>
                </a:solidFill>
              </a:uFill>
              <a:latin typeface="微软雅黑"/>
              <a:ea typeface="微软雅黑"/>
              <a:cs typeface="+mn-ea"/>
              <a:sym typeface="微软雅黑"/>
            </a:endParaRPr>
          </a:p>
        </p:txBody>
      </p:sp>
      <p:sp>
        <p:nvSpPr>
          <p:cNvPr id="138" name="矩形 7"/>
          <p:cNvSpPr>
            <a:spLocks noChangeArrowheads="1"/>
          </p:cNvSpPr>
          <p:nvPr/>
        </p:nvSpPr>
        <p:spPr bwMode="auto">
          <a:xfrm>
            <a:off x="4196932" y="1819600"/>
            <a:ext cx="4047954" cy="72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514325">
              <a:lnSpc>
                <a:spcPct val="130000"/>
              </a:lnSpc>
              <a:defRPr sz="1800">
                <a:solidFill>
                  <a:srgbClr val="000000"/>
                </a:solidFill>
                <a:uFillTx/>
              </a:defRPr>
            </a:pPr>
            <a:r>
              <a:rPr lang="zh-CN" altLang="en-US" sz="800">
                <a:solidFill>
                  <a:schemeClr val="bg1">
                    <a:lumMod val="50000"/>
                  </a:schemeClr>
                </a:solidFill>
                <a:uFill>
                  <a:solidFill>
                    <a:srgbClr val="808080"/>
                  </a:solidFill>
                </a:uFill>
                <a:latin typeface="微软雅黑"/>
                <a:ea typeface="微软雅黑"/>
                <a:cs typeface="+mn-ea"/>
                <a:sym typeface="微软雅黑"/>
              </a:rPr>
              <a:t>防止由建设和开发活动引起的环境破坏，包括防止由大型水利工程、铁路、公路干线、大型港口码头、机场和大型工业项目等工程建设对环境造成的污染和破坏，农垦和围湖造田活动、海上油田、海岸带和沼泽地的开发、森林和矿产资源的开发对环境的破坏和影响，新工业区、新城镇的设置和建设等对环境的破坏、污染和影响；</a:t>
            </a:r>
            <a:endParaRPr lang="en-US" altLang="zh-CN" sz="800" dirty="0">
              <a:solidFill>
                <a:schemeClr val="bg1">
                  <a:lumMod val="50000"/>
                </a:schemeClr>
              </a:solidFill>
              <a:uFill>
                <a:solidFill>
                  <a:srgbClr val="808080"/>
                </a:solidFill>
              </a:uFill>
              <a:latin typeface="微软雅黑"/>
              <a:ea typeface="微软雅黑"/>
              <a:cs typeface="+mn-ea"/>
              <a:sym typeface="微软雅黑"/>
            </a:endParaRPr>
          </a:p>
        </p:txBody>
      </p:sp>
      <p:sp>
        <p:nvSpPr>
          <p:cNvPr id="141" name="矩形 7"/>
          <p:cNvSpPr>
            <a:spLocks noChangeArrowheads="1"/>
          </p:cNvSpPr>
          <p:nvPr/>
        </p:nvSpPr>
        <p:spPr bwMode="auto">
          <a:xfrm>
            <a:off x="4196935" y="2708220"/>
            <a:ext cx="4047951" cy="389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514325">
              <a:lnSpc>
                <a:spcPct val="130000"/>
              </a:lnSpc>
              <a:defRPr sz="1800">
                <a:solidFill>
                  <a:srgbClr val="000000"/>
                </a:solidFill>
                <a:uFillTx/>
              </a:defRPr>
            </a:pPr>
            <a:r>
              <a:rPr lang="zh-CN" altLang="en-US" sz="800">
                <a:solidFill>
                  <a:schemeClr val="bg1">
                    <a:lumMod val="50000"/>
                  </a:schemeClr>
                </a:solidFill>
                <a:uFill>
                  <a:solidFill>
                    <a:srgbClr val="808080"/>
                  </a:solidFill>
                </a:uFill>
                <a:latin typeface="微软雅黑"/>
                <a:ea typeface="微软雅黑"/>
                <a:cs typeface="+mn-ea"/>
                <a:sym typeface="微软雅黑"/>
              </a:rPr>
              <a:t>保护有特殊价值的自然环境，包括对珍稀物种及其生活环境、特殊的自然发展史遗迹、地质现象、地貌景观等提供有效 的保护。</a:t>
            </a:r>
            <a:endParaRPr lang="en-US" altLang="zh-CN" sz="800" dirty="0">
              <a:solidFill>
                <a:schemeClr val="bg1">
                  <a:lumMod val="50000"/>
                </a:schemeClr>
              </a:solidFill>
              <a:uFill>
                <a:solidFill>
                  <a:srgbClr val="808080"/>
                </a:solidFill>
              </a:uFill>
              <a:latin typeface="微软雅黑"/>
              <a:ea typeface="微软雅黑"/>
              <a:cs typeface="+mn-ea"/>
              <a:sym typeface="微软雅黑"/>
            </a:endParaRPr>
          </a:p>
        </p:txBody>
      </p:sp>
      <p:sp>
        <p:nvSpPr>
          <p:cNvPr id="143" name="矩形 7"/>
          <p:cNvSpPr>
            <a:spLocks noChangeArrowheads="1"/>
          </p:cNvSpPr>
          <p:nvPr/>
        </p:nvSpPr>
        <p:spPr bwMode="auto">
          <a:xfrm>
            <a:off x="4196931" y="3367161"/>
            <a:ext cx="4047955" cy="564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514325">
              <a:lnSpc>
                <a:spcPct val="130000"/>
              </a:lnSpc>
              <a:defRPr sz="1800">
                <a:solidFill>
                  <a:srgbClr val="000000"/>
                </a:solidFill>
                <a:uFillTx/>
              </a:defRPr>
            </a:pPr>
            <a:r>
              <a:rPr lang="zh-CN" altLang="en-US" sz="800">
                <a:solidFill>
                  <a:schemeClr val="bg1">
                    <a:lumMod val="50000"/>
                  </a:schemeClr>
                </a:solidFill>
                <a:uFill>
                  <a:solidFill>
                    <a:srgbClr val="808080"/>
                  </a:solidFill>
                </a:uFill>
                <a:latin typeface="微软雅黑"/>
                <a:ea typeface="微软雅黑"/>
                <a:cs typeface="+mn-ea"/>
                <a:sym typeface="微软雅黑"/>
              </a:rPr>
              <a:t>另外，城乡规划，控制水土流失和沙漠化、植树造林、控制人口的增长和分布、合理配置生产力等，也都属于环境保护的内容。环境保护已成为当今世界各国政府和人民的共同行动和主要任务之一。</a:t>
            </a:r>
            <a:endParaRPr lang="en-US" altLang="zh-CN" sz="800" dirty="0">
              <a:solidFill>
                <a:schemeClr val="bg1">
                  <a:lumMod val="50000"/>
                </a:schemeClr>
              </a:solidFill>
              <a:uFill>
                <a:solidFill>
                  <a:srgbClr val="808080"/>
                </a:solidFill>
              </a:uFill>
              <a:latin typeface="微软雅黑"/>
              <a:ea typeface="微软雅黑"/>
              <a:cs typeface="+mn-ea"/>
              <a:sym typeface="微软雅黑"/>
            </a:endParaRPr>
          </a:p>
        </p:txBody>
      </p:sp>
    </p:spTree>
    <p:extLst>
      <p:ext uri="{BB962C8B-B14F-4D97-AF65-F5344CB8AC3E}">
        <p14:creationId xmlns:p14="http://schemas.microsoft.com/office/powerpoint/2010/main" val="181691995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 fill="hold"/>
                                            <p:tgtEl>
                                              <p:spTgt spid="9"/>
                                            </p:tgtEl>
                                            <p:attrNameLst>
                                              <p:attrName>ppt_w</p:attrName>
                                            </p:attrNameLst>
                                          </p:cBhvr>
                                          <p:tavLst>
                                            <p:tav tm="0">
                                              <p:val>
                                                <p:fltVal val="0"/>
                                              </p:val>
                                            </p:tav>
                                            <p:tav tm="100000">
                                              <p:val>
                                                <p:strVal val="#ppt_w"/>
                                              </p:val>
                                            </p:tav>
                                          </p:tavLst>
                                        </p:anim>
                                        <p:anim calcmode="lin" valueType="num">
                                          <p:cBhvr>
                                            <p:cTn id="21" dur="100" fill="hold"/>
                                            <p:tgtEl>
                                              <p:spTgt spid="9"/>
                                            </p:tgtEl>
                                            <p:attrNameLst>
                                              <p:attrName>ppt_h</p:attrName>
                                            </p:attrNameLst>
                                          </p:cBhvr>
                                          <p:tavLst>
                                            <p:tav tm="0">
                                              <p:val>
                                                <p:fltVal val="0"/>
                                              </p:val>
                                            </p:tav>
                                            <p:tav tm="100000">
                                              <p:val>
                                                <p:strVal val="#ppt_h"/>
                                              </p:val>
                                            </p:tav>
                                          </p:tavLst>
                                        </p:anim>
                                        <p:animEffect transition="in" filter="fade">
                                          <p:cBhvr>
                                            <p:cTn id="22" dur="100"/>
                                            <p:tgtEl>
                                              <p:spTgt spid="9"/>
                                            </p:tgtEl>
                                          </p:cBhvr>
                                        </p:animEffect>
                                      </p:childTnLst>
                                    </p:cTn>
                                  </p:par>
                                  <p:par>
                                    <p:cTn id="23" presetID="6" presetClass="emph" presetSubtype="0" fill="hold" nodeType="withEffect">
                                      <p:stCondLst>
                                        <p:cond delay="100"/>
                                      </p:stCondLst>
                                      <p:childTnLst>
                                        <p:animScale>
                                          <p:cBhvr>
                                            <p:cTn id="24" dur="100" fill="hold"/>
                                            <p:tgtEl>
                                              <p:spTgt spid="9"/>
                                            </p:tgtEl>
                                          </p:cBhvr>
                                          <p:by x="110000" y="110000"/>
                                        </p:animScale>
                                      </p:childTnLst>
                                    </p:cTn>
                                  </p:par>
                                  <p:par>
                                    <p:cTn id="25" presetID="6" presetClass="emph" presetSubtype="0" fill="hold" nodeType="withEffect">
                                      <p:stCondLst>
                                        <p:cond delay="200"/>
                                      </p:stCondLst>
                                      <p:childTnLst>
                                        <p:animScale>
                                          <p:cBhvr>
                                            <p:cTn id="26" dur="200" fill="hold"/>
                                            <p:tgtEl>
                                              <p:spTgt spid="9"/>
                                            </p:tgtEl>
                                          </p:cBhvr>
                                          <p:by x="90000" y="90000"/>
                                        </p:animScale>
                                      </p:childTnLst>
                                    </p:cTn>
                                  </p:par>
                                  <p:par>
                                    <p:cTn id="27" presetID="6" presetClass="emph" presetSubtype="0" fill="hold" nodeType="withEffect">
                                      <p:stCondLst>
                                        <p:cond delay="400"/>
                                      </p:stCondLst>
                                      <p:childTnLst>
                                        <p:animScale>
                                          <p:cBhvr>
                                            <p:cTn id="28" dur="100" fill="hold"/>
                                            <p:tgtEl>
                                              <p:spTgt spid="9"/>
                                            </p:tgtEl>
                                          </p:cBhvr>
                                          <p:by x="105000" y="105000"/>
                                        </p:animScale>
                                      </p:childTnLst>
                                    </p:cTn>
                                  </p:par>
                                  <p:par>
                                    <p:cTn id="29" presetID="6" presetClass="emph" presetSubtype="0" fill="hold" nodeType="withEffect">
                                      <p:stCondLst>
                                        <p:cond delay="500"/>
                                      </p:stCondLst>
                                      <p:childTnLst>
                                        <p:animScale>
                                          <p:cBhvr>
                                            <p:cTn id="30" dur="200" fill="hold"/>
                                            <p:tgtEl>
                                              <p:spTgt spid="9"/>
                                            </p:tgtEl>
                                          </p:cBhvr>
                                          <p:by x="95000" y="95000"/>
                                        </p:animScale>
                                      </p:childTnLst>
                                    </p:cTn>
                                  </p:par>
                                </p:childTnLst>
                              </p:cTn>
                            </p:par>
                            <p:par>
                              <p:cTn id="31" fill="hold">
                                <p:stCondLst>
                                  <p:cond delay="1700"/>
                                </p:stCondLst>
                                <p:childTnLst>
                                  <p:par>
                                    <p:cTn id="32" presetID="22" presetClass="entr" presetSubtype="1"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wipe(up)">
                                          <p:cBhvr>
                                            <p:cTn id="34" dur="400"/>
                                            <p:tgtEl>
                                              <p:spTgt spid="108"/>
                                            </p:tgtEl>
                                          </p:cBhvr>
                                        </p:animEffect>
                                      </p:childTnLst>
                                    </p:cTn>
                                  </p:par>
                                </p:childTnLst>
                              </p:cTn>
                            </p:par>
                            <p:par>
                              <p:cTn id="35" fill="hold">
                                <p:stCondLst>
                                  <p:cond delay="2100"/>
                                </p:stCondLst>
                                <p:childTnLst>
                                  <p:par>
                                    <p:cTn id="36" presetID="2" presetClass="entr" presetSubtype="8" accel="76000" fill="hold" nodeType="afterEffect" p14:presetBounceEnd="50000">
                                      <p:stCondLst>
                                        <p:cond delay="0"/>
                                      </p:stCondLst>
                                      <p:childTnLst>
                                        <p:set>
                                          <p:cBhvr>
                                            <p:cTn id="37" dur="1" fill="hold">
                                              <p:stCondLst>
                                                <p:cond delay="0"/>
                                              </p:stCondLst>
                                            </p:cTn>
                                            <p:tgtEl>
                                              <p:spTgt spid="109"/>
                                            </p:tgtEl>
                                            <p:attrNameLst>
                                              <p:attrName>style.visibility</p:attrName>
                                            </p:attrNameLst>
                                          </p:cBhvr>
                                          <p:to>
                                            <p:strVal val="visible"/>
                                          </p:to>
                                        </p:set>
                                        <p:anim calcmode="lin" valueType="num" p14:bounceEnd="50000">
                                          <p:cBhvr additive="base">
                                            <p:cTn id="38" dur="500" fill="hold"/>
                                            <p:tgtEl>
                                              <p:spTgt spid="109"/>
                                            </p:tgtEl>
                                            <p:attrNameLst>
                                              <p:attrName>ppt_x</p:attrName>
                                            </p:attrNameLst>
                                          </p:cBhvr>
                                          <p:tavLst>
                                            <p:tav tm="0">
                                              <p:val>
                                                <p:strVal val="0-#ppt_w/2"/>
                                              </p:val>
                                            </p:tav>
                                            <p:tav tm="100000">
                                              <p:val>
                                                <p:strVal val="#ppt_x"/>
                                              </p:val>
                                            </p:tav>
                                          </p:tavLst>
                                        </p:anim>
                                        <p:anim calcmode="lin" valueType="num" p14:bounceEnd="50000">
                                          <p:cBhvr additive="base">
                                            <p:cTn id="39" dur="500" fill="hold"/>
                                            <p:tgtEl>
                                              <p:spTgt spid="109"/>
                                            </p:tgtEl>
                                            <p:attrNameLst>
                                              <p:attrName>ppt_y</p:attrName>
                                            </p:attrNameLst>
                                          </p:cBhvr>
                                          <p:tavLst>
                                            <p:tav tm="0">
                                              <p:val>
                                                <p:strVal val="#ppt_y"/>
                                              </p:val>
                                            </p:tav>
                                            <p:tav tm="100000">
                                              <p:val>
                                                <p:strVal val="#ppt_y"/>
                                              </p:val>
                                            </p:tav>
                                          </p:tavLst>
                                        </p:anim>
                                      </p:childTnLst>
                                    </p:cTn>
                                  </p:par>
                                </p:childTnLst>
                              </p:cTn>
                            </p:par>
                            <p:par>
                              <p:cTn id="40" fill="hold">
                                <p:stCondLst>
                                  <p:cond delay="2600"/>
                                </p:stCondLst>
                                <p:childTnLst>
                                  <p:par>
                                    <p:cTn id="41" presetID="16" presetClass="entr" presetSubtype="37" fill="hold" grpId="0" nodeType="after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barn(outVertical)">
                                          <p:cBhvr>
                                            <p:cTn id="43" dur="500"/>
                                            <p:tgtEl>
                                              <p:spTgt spid="113"/>
                                            </p:tgtEl>
                                          </p:cBhvr>
                                        </p:animEffect>
                                      </p:childTnLst>
                                    </p:cTn>
                                  </p:par>
                                </p:childTnLst>
                              </p:cTn>
                            </p:par>
                            <p:par>
                              <p:cTn id="44" fill="hold">
                                <p:stCondLst>
                                  <p:cond delay="3100"/>
                                </p:stCondLst>
                                <p:childTnLst>
                                  <p:par>
                                    <p:cTn id="45" presetID="22" presetClass="entr" presetSubtype="8"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wipe(left)">
                                          <p:cBhvr>
                                            <p:cTn id="47" dur="500"/>
                                            <p:tgtEl>
                                              <p:spTgt spid="102"/>
                                            </p:tgtEl>
                                          </p:cBhvr>
                                        </p:animEffect>
                                      </p:childTnLst>
                                    </p:cTn>
                                  </p:par>
                                </p:childTnLst>
                              </p:cTn>
                            </p:par>
                            <p:par>
                              <p:cTn id="48" fill="hold">
                                <p:stCondLst>
                                  <p:cond delay="3600"/>
                                </p:stCondLst>
                                <p:childTnLst>
                                  <p:par>
                                    <p:cTn id="49" presetID="14" presetClass="entr" presetSubtype="10" fill="hold" grpId="0" nodeType="after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randombar(horizontal)">
                                          <p:cBhvr>
                                            <p:cTn id="51" dur="500"/>
                                            <p:tgtEl>
                                              <p:spTgt spid="135"/>
                                            </p:tgtEl>
                                          </p:cBhvr>
                                        </p:animEffect>
                                      </p:childTnLst>
                                    </p:cTn>
                                  </p:par>
                                </p:childTnLst>
                              </p:cTn>
                            </p:par>
                            <p:par>
                              <p:cTn id="52" fill="hold">
                                <p:stCondLst>
                                  <p:cond delay="4100"/>
                                </p:stCondLst>
                                <p:childTnLst>
                                  <p:par>
                                    <p:cTn id="53" presetID="2" presetClass="entr" presetSubtype="8" accel="76000" fill="hold" nodeType="afterEffect" p14:presetBounceEnd="50000">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14:bounceEnd="50000">
                                          <p:cBhvr additive="base">
                                            <p:cTn id="55" dur="500" fill="hold"/>
                                            <p:tgtEl>
                                              <p:spTgt spid="114"/>
                                            </p:tgtEl>
                                            <p:attrNameLst>
                                              <p:attrName>ppt_x</p:attrName>
                                            </p:attrNameLst>
                                          </p:cBhvr>
                                          <p:tavLst>
                                            <p:tav tm="0">
                                              <p:val>
                                                <p:strVal val="0-#ppt_w/2"/>
                                              </p:val>
                                            </p:tav>
                                            <p:tav tm="100000">
                                              <p:val>
                                                <p:strVal val="#ppt_x"/>
                                              </p:val>
                                            </p:tav>
                                          </p:tavLst>
                                        </p:anim>
                                        <p:anim calcmode="lin" valueType="num" p14:bounceEnd="50000">
                                          <p:cBhvr additive="base">
                                            <p:cTn id="56" dur="500" fill="hold"/>
                                            <p:tgtEl>
                                              <p:spTgt spid="114"/>
                                            </p:tgtEl>
                                            <p:attrNameLst>
                                              <p:attrName>ppt_y</p:attrName>
                                            </p:attrNameLst>
                                          </p:cBhvr>
                                          <p:tavLst>
                                            <p:tav tm="0">
                                              <p:val>
                                                <p:strVal val="#ppt_y"/>
                                              </p:val>
                                            </p:tav>
                                            <p:tav tm="100000">
                                              <p:val>
                                                <p:strVal val="#ppt_y"/>
                                              </p:val>
                                            </p:tav>
                                          </p:tavLst>
                                        </p:anim>
                                      </p:childTnLst>
                                    </p:cTn>
                                  </p:par>
                                </p:childTnLst>
                              </p:cTn>
                            </p:par>
                            <p:par>
                              <p:cTn id="57" fill="hold">
                                <p:stCondLst>
                                  <p:cond delay="4600"/>
                                </p:stCondLst>
                                <p:childTnLst>
                                  <p:par>
                                    <p:cTn id="58" presetID="16" presetClass="entr" presetSubtype="37" fill="hold" grpId="0" nodeType="after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barn(outVertical)">
                                          <p:cBhvr>
                                            <p:cTn id="60" dur="500"/>
                                            <p:tgtEl>
                                              <p:spTgt spid="117"/>
                                            </p:tgtEl>
                                          </p:cBhvr>
                                        </p:animEffect>
                                      </p:childTnLst>
                                    </p:cTn>
                                  </p:par>
                                </p:childTnLst>
                              </p:cTn>
                            </p:par>
                            <p:par>
                              <p:cTn id="61" fill="hold">
                                <p:stCondLst>
                                  <p:cond delay="5100"/>
                                </p:stCondLst>
                                <p:childTnLst>
                                  <p:par>
                                    <p:cTn id="62" presetID="22" presetClass="entr" presetSubtype="8"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wipe(left)">
                                          <p:cBhvr>
                                            <p:cTn id="64" dur="500"/>
                                            <p:tgtEl>
                                              <p:spTgt spid="105"/>
                                            </p:tgtEl>
                                          </p:cBhvr>
                                        </p:animEffect>
                                      </p:childTnLst>
                                    </p:cTn>
                                  </p:par>
                                </p:childTnLst>
                              </p:cTn>
                            </p:par>
                            <p:par>
                              <p:cTn id="65" fill="hold">
                                <p:stCondLst>
                                  <p:cond delay="5600"/>
                                </p:stCondLst>
                                <p:childTnLst>
                                  <p:par>
                                    <p:cTn id="66" presetID="14" presetClass="entr" presetSubtype="10" fill="hold" grpId="0" nodeType="afterEffect">
                                      <p:stCondLst>
                                        <p:cond delay="0"/>
                                      </p:stCondLst>
                                      <p:childTnLst>
                                        <p:set>
                                          <p:cBhvr>
                                            <p:cTn id="67" dur="1" fill="hold">
                                              <p:stCondLst>
                                                <p:cond delay="0"/>
                                              </p:stCondLst>
                                            </p:cTn>
                                            <p:tgtEl>
                                              <p:spTgt spid="138"/>
                                            </p:tgtEl>
                                            <p:attrNameLst>
                                              <p:attrName>style.visibility</p:attrName>
                                            </p:attrNameLst>
                                          </p:cBhvr>
                                          <p:to>
                                            <p:strVal val="visible"/>
                                          </p:to>
                                        </p:set>
                                        <p:animEffect transition="in" filter="randombar(horizontal)">
                                          <p:cBhvr>
                                            <p:cTn id="68" dur="500"/>
                                            <p:tgtEl>
                                              <p:spTgt spid="138"/>
                                            </p:tgtEl>
                                          </p:cBhvr>
                                        </p:animEffect>
                                      </p:childTnLst>
                                    </p:cTn>
                                  </p:par>
                                </p:childTnLst>
                              </p:cTn>
                            </p:par>
                            <p:par>
                              <p:cTn id="69" fill="hold">
                                <p:stCondLst>
                                  <p:cond delay="6100"/>
                                </p:stCondLst>
                                <p:childTnLst>
                                  <p:par>
                                    <p:cTn id="70" presetID="2" presetClass="entr" presetSubtype="8" accel="76000" fill="hold" nodeType="afterEffect" p14:presetBounceEnd="50000">
                                      <p:stCondLst>
                                        <p:cond delay="0"/>
                                      </p:stCondLst>
                                      <p:childTnLst>
                                        <p:set>
                                          <p:cBhvr>
                                            <p:cTn id="71" dur="1" fill="hold">
                                              <p:stCondLst>
                                                <p:cond delay="0"/>
                                              </p:stCondLst>
                                            </p:cTn>
                                            <p:tgtEl>
                                              <p:spTgt spid="121"/>
                                            </p:tgtEl>
                                            <p:attrNameLst>
                                              <p:attrName>style.visibility</p:attrName>
                                            </p:attrNameLst>
                                          </p:cBhvr>
                                          <p:to>
                                            <p:strVal val="visible"/>
                                          </p:to>
                                        </p:set>
                                        <p:anim calcmode="lin" valueType="num" p14:bounceEnd="50000">
                                          <p:cBhvr additive="base">
                                            <p:cTn id="72" dur="500" fill="hold"/>
                                            <p:tgtEl>
                                              <p:spTgt spid="121"/>
                                            </p:tgtEl>
                                            <p:attrNameLst>
                                              <p:attrName>ppt_x</p:attrName>
                                            </p:attrNameLst>
                                          </p:cBhvr>
                                          <p:tavLst>
                                            <p:tav tm="0">
                                              <p:val>
                                                <p:strVal val="0-#ppt_w/2"/>
                                              </p:val>
                                            </p:tav>
                                            <p:tav tm="100000">
                                              <p:val>
                                                <p:strVal val="#ppt_x"/>
                                              </p:val>
                                            </p:tav>
                                          </p:tavLst>
                                        </p:anim>
                                        <p:anim calcmode="lin" valueType="num" p14:bounceEnd="50000">
                                          <p:cBhvr additive="base">
                                            <p:cTn id="73" dur="500" fill="hold"/>
                                            <p:tgtEl>
                                              <p:spTgt spid="121"/>
                                            </p:tgtEl>
                                            <p:attrNameLst>
                                              <p:attrName>ppt_y</p:attrName>
                                            </p:attrNameLst>
                                          </p:cBhvr>
                                          <p:tavLst>
                                            <p:tav tm="0">
                                              <p:val>
                                                <p:strVal val="#ppt_y"/>
                                              </p:val>
                                            </p:tav>
                                            <p:tav tm="100000">
                                              <p:val>
                                                <p:strVal val="#ppt_y"/>
                                              </p:val>
                                            </p:tav>
                                          </p:tavLst>
                                        </p:anim>
                                      </p:childTnLst>
                                    </p:cTn>
                                  </p:par>
                                </p:childTnLst>
                              </p:cTn>
                            </p:par>
                            <p:par>
                              <p:cTn id="74" fill="hold">
                                <p:stCondLst>
                                  <p:cond delay="6600"/>
                                </p:stCondLst>
                                <p:childTnLst>
                                  <p:par>
                                    <p:cTn id="75" presetID="16" presetClass="entr" presetSubtype="37" fill="hold" grpId="0" nodeType="afterEffect">
                                      <p:stCondLst>
                                        <p:cond delay="0"/>
                                      </p:stCondLst>
                                      <p:childTnLst>
                                        <p:set>
                                          <p:cBhvr>
                                            <p:cTn id="76" dur="1" fill="hold">
                                              <p:stCondLst>
                                                <p:cond delay="0"/>
                                              </p:stCondLst>
                                            </p:cTn>
                                            <p:tgtEl>
                                              <p:spTgt spid="124"/>
                                            </p:tgtEl>
                                            <p:attrNameLst>
                                              <p:attrName>style.visibility</p:attrName>
                                            </p:attrNameLst>
                                          </p:cBhvr>
                                          <p:to>
                                            <p:strVal val="visible"/>
                                          </p:to>
                                        </p:set>
                                        <p:animEffect transition="in" filter="barn(outVertical)">
                                          <p:cBhvr>
                                            <p:cTn id="77" dur="500"/>
                                            <p:tgtEl>
                                              <p:spTgt spid="124"/>
                                            </p:tgtEl>
                                          </p:cBhvr>
                                        </p:animEffect>
                                      </p:childTnLst>
                                    </p:cTn>
                                  </p:par>
                                </p:childTnLst>
                              </p:cTn>
                            </p:par>
                            <p:par>
                              <p:cTn id="78" fill="hold">
                                <p:stCondLst>
                                  <p:cond delay="7100"/>
                                </p:stCondLst>
                                <p:childTnLst>
                                  <p:par>
                                    <p:cTn id="79" presetID="22" presetClass="entr" presetSubtype="8" fill="hold" nodeType="after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wipe(left)">
                                          <p:cBhvr>
                                            <p:cTn id="81" dur="500"/>
                                            <p:tgtEl>
                                              <p:spTgt spid="118"/>
                                            </p:tgtEl>
                                          </p:cBhvr>
                                        </p:animEffect>
                                      </p:childTnLst>
                                    </p:cTn>
                                  </p:par>
                                </p:childTnLst>
                              </p:cTn>
                            </p:par>
                            <p:par>
                              <p:cTn id="82" fill="hold">
                                <p:stCondLst>
                                  <p:cond delay="7600"/>
                                </p:stCondLst>
                                <p:childTnLst>
                                  <p:par>
                                    <p:cTn id="83" presetID="14" presetClass="entr" presetSubtype="10"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randombar(horizontal)">
                                          <p:cBhvr>
                                            <p:cTn id="85" dur="500"/>
                                            <p:tgtEl>
                                              <p:spTgt spid="141"/>
                                            </p:tgtEl>
                                          </p:cBhvr>
                                        </p:animEffect>
                                      </p:childTnLst>
                                    </p:cTn>
                                  </p:par>
                                </p:childTnLst>
                              </p:cTn>
                            </p:par>
                            <p:par>
                              <p:cTn id="86" fill="hold">
                                <p:stCondLst>
                                  <p:cond delay="8100"/>
                                </p:stCondLst>
                                <p:childTnLst>
                                  <p:par>
                                    <p:cTn id="87" presetID="2" presetClass="entr" presetSubtype="8" accel="76000" fill="hold" nodeType="afterEffect" p14:presetBounceEnd="50000">
                                      <p:stCondLst>
                                        <p:cond delay="0"/>
                                      </p:stCondLst>
                                      <p:childTnLst>
                                        <p:set>
                                          <p:cBhvr>
                                            <p:cTn id="88" dur="1" fill="hold">
                                              <p:stCondLst>
                                                <p:cond delay="0"/>
                                              </p:stCondLst>
                                            </p:cTn>
                                            <p:tgtEl>
                                              <p:spTgt spid="128"/>
                                            </p:tgtEl>
                                            <p:attrNameLst>
                                              <p:attrName>style.visibility</p:attrName>
                                            </p:attrNameLst>
                                          </p:cBhvr>
                                          <p:to>
                                            <p:strVal val="visible"/>
                                          </p:to>
                                        </p:set>
                                        <p:anim calcmode="lin" valueType="num" p14:bounceEnd="50000">
                                          <p:cBhvr additive="base">
                                            <p:cTn id="89" dur="500" fill="hold"/>
                                            <p:tgtEl>
                                              <p:spTgt spid="128"/>
                                            </p:tgtEl>
                                            <p:attrNameLst>
                                              <p:attrName>ppt_x</p:attrName>
                                            </p:attrNameLst>
                                          </p:cBhvr>
                                          <p:tavLst>
                                            <p:tav tm="0">
                                              <p:val>
                                                <p:strVal val="0-#ppt_w/2"/>
                                              </p:val>
                                            </p:tav>
                                            <p:tav tm="100000">
                                              <p:val>
                                                <p:strVal val="#ppt_x"/>
                                              </p:val>
                                            </p:tav>
                                          </p:tavLst>
                                        </p:anim>
                                        <p:anim calcmode="lin" valueType="num" p14:bounceEnd="50000">
                                          <p:cBhvr additive="base">
                                            <p:cTn id="90" dur="500" fill="hold"/>
                                            <p:tgtEl>
                                              <p:spTgt spid="128"/>
                                            </p:tgtEl>
                                            <p:attrNameLst>
                                              <p:attrName>ppt_y</p:attrName>
                                            </p:attrNameLst>
                                          </p:cBhvr>
                                          <p:tavLst>
                                            <p:tav tm="0">
                                              <p:val>
                                                <p:strVal val="#ppt_y"/>
                                              </p:val>
                                            </p:tav>
                                            <p:tav tm="100000">
                                              <p:val>
                                                <p:strVal val="#ppt_y"/>
                                              </p:val>
                                            </p:tav>
                                          </p:tavLst>
                                        </p:anim>
                                      </p:childTnLst>
                                    </p:cTn>
                                  </p:par>
                                </p:childTnLst>
                              </p:cTn>
                            </p:par>
                            <p:par>
                              <p:cTn id="91" fill="hold">
                                <p:stCondLst>
                                  <p:cond delay="8600"/>
                                </p:stCondLst>
                                <p:childTnLst>
                                  <p:par>
                                    <p:cTn id="92" presetID="16" presetClass="entr" presetSubtype="37" fill="hold" grpId="0" nodeType="afterEffect">
                                      <p:stCondLst>
                                        <p:cond delay="0"/>
                                      </p:stCondLst>
                                      <p:childTnLst>
                                        <p:set>
                                          <p:cBhvr>
                                            <p:cTn id="93" dur="1" fill="hold">
                                              <p:stCondLst>
                                                <p:cond delay="0"/>
                                              </p:stCondLst>
                                            </p:cTn>
                                            <p:tgtEl>
                                              <p:spTgt spid="131"/>
                                            </p:tgtEl>
                                            <p:attrNameLst>
                                              <p:attrName>style.visibility</p:attrName>
                                            </p:attrNameLst>
                                          </p:cBhvr>
                                          <p:to>
                                            <p:strVal val="visible"/>
                                          </p:to>
                                        </p:set>
                                        <p:animEffect transition="in" filter="barn(outVertical)">
                                          <p:cBhvr>
                                            <p:cTn id="94" dur="500"/>
                                            <p:tgtEl>
                                              <p:spTgt spid="131"/>
                                            </p:tgtEl>
                                          </p:cBhvr>
                                        </p:animEffect>
                                      </p:childTnLst>
                                    </p:cTn>
                                  </p:par>
                                </p:childTnLst>
                              </p:cTn>
                            </p:par>
                            <p:par>
                              <p:cTn id="95" fill="hold">
                                <p:stCondLst>
                                  <p:cond delay="9100"/>
                                </p:stCondLst>
                                <p:childTnLst>
                                  <p:par>
                                    <p:cTn id="96" presetID="22" presetClass="entr" presetSubtype="8" fill="hold" nodeType="after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wipe(left)">
                                          <p:cBhvr>
                                            <p:cTn id="98" dur="500"/>
                                            <p:tgtEl>
                                              <p:spTgt spid="125"/>
                                            </p:tgtEl>
                                          </p:cBhvr>
                                        </p:animEffect>
                                      </p:childTnLst>
                                    </p:cTn>
                                  </p:par>
                                </p:childTnLst>
                              </p:cTn>
                            </p:par>
                            <p:par>
                              <p:cTn id="99" fill="hold">
                                <p:stCondLst>
                                  <p:cond delay="9600"/>
                                </p:stCondLst>
                                <p:childTnLst>
                                  <p:par>
                                    <p:cTn id="100" presetID="14" presetClass="entr" presetSubtype="10" fill="hold" grpId="0" nodeType="afterEffect">
                                      <p:stCondLst>
                                        <p:cond delay="0"/>
                                      </p:stCondLst>
                                      <p:childTnLst>
                                        <p:set>
                                          <p:cBhvr>
                                            <p:cTn id="101" dur="1" fill="hold">
                                              <p:stCondLst>
                                                <p:cond delay="0"/>
                                              </p:stCondLst>
                                            </p:cTn>
                                            <p:tgtEl>
                                              <p:spTgt spid="143"/>
                                            </p:tgtEl>
                                            <p:attrNameLst>
                                              <p:attrName>style.visibility</p:attrName>
                                            </p:attrNameLst>
                                          </p:cBhvr>
                                          <p:to>
                                            <p:strVal val="visible"/>
                                          </p:to>
                                        </p:set>
                                        <p:animEffect transition="in" filter="randombar(horizontal)">
                                          <p:cBhvr>
                                            <p:cTn id="102"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8" grpId="0" animBg="1"/>
          <p:bldP spid="113" grpId="0"/>
          <p:bldP spid="117" grpId="0"/>
          <p:bldP spid="124" grpId="0"/>
          <p:bldP spid="131" grpId="0"/>
          <p:bldP spid="135" grpId="0"/>
          <p:bldP spid="138" grpId="0"/>
          <p:bldP spid="141" grpId="0"/>
          <p:bldP spid="1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 fill="hold"/>
                                            <p:tgtEl>
                                              <p:spTgt spid="9"/>
                                            </p:tgtEl>
                                            <p:attrNameLst>
                                              <p:attrName>ppt_w</p:attrName>
                                            </p:attrNameLst>
                                          </p:cBhvr>
                                          <p:tavLst>
                                            <p:tav tm="0">
                                              <p:val>
                                                <p:fltVal val="0"/>
                                              </p:val>
                                            </p:tav>
                                            <p:tav tm="100000">
                                              <p:val>
                                                <p:strVal val="#ppt_w"/>
                                              </p:val>
                                            </p:tav>
                                          </p:tavLst>
                                        </p:anim>
                                        <p:anim calcmode="lin" valueType="num">
                                          <p:cBhvr>
                                            <p:cTn id="21" dur="100" fill="hold"/>
                                            <p:tgtEl>
                                              <p:spTgt spid="9"/>
                                            </p:tgtEl>
                                            <p:attrNameLst>
                                              <p:attrName>ppt_h</p:attrName>
                                            </p:attrNameLst>
                                          </p:cBhvr>
                                          <p:tavLst>
                                            <p:tav tm="0">
                                              <p:val>
                                                <p:fltVal val="0"/>
                                              </p:val>
                                            </p:tav>
                                            <p:tav tm="100000">
                                              <p:val>
                                                <p:strVal val="#ppt_h"/>
                                              </p:val>
                                            </p:tav>
                                          </p:tavLst>
                                        </p:anim>
                                        <p:animEffect transition="in" filter="fade">
                                          <p:cBhvr>
                                            <p:cTn id="22" dur="100"/>
                                            <p:tgtEl>
                                              <p:spTgt spid="9"/>
                                            </p:tgtEl>
                                          </p:cBhvr>
                                        </p:animEffect>
                                      </p:childTnLst>
                                    </p:cTn>
                                  </p:par>
                                  <p:par>
                                    <p:cTn id="23" presetID="6" presetClass="emph" presetSubtype="0" fill="hold" nodeType="withEffect">
                                      <p:stCondLst>
                                        <p:cond delay="100"/>
                                      </p:stCondLst>
                                      <p:childTnLst>
                                        <p:animScale>
                                          <p:cBhvr>
                                            <p:cTn id="24" dur="100" fill="hold"/>
                                            <p:tgtEl>
                                              <p:spTgt spid="9"/>
                                            </p:tgtEl>
                                          </p:cBhvr>
                                          <p:by x="110000" y="110000"/>
                                        </p:animScale>
                                      </p:childTnLst>
                                    </p:cTn>
                                  </p:par>
                                  <p:par>
                                    <p:cTn id="25" presetID="6" presetClass="emph" presetSubtype="0" fill="hold" nodeType="withEffect">
                                      <p:stCondLst>
                                        <p:cond delay="200"/>
                                      </p:stCondLst>
                                      <p:childTnLst>
                                        <p:animScale>
                                          <p:cBhvr>
                                            <p:cTn id="26" dur="200" fill="hold"/>
                                            <p:tgtEl>
                                              <p:spTgt spid="9"/>
                                            </p:tgtEl>
                                          </p:cBhvr>
                                          <p:by x="90000" y="90000"/>
                                        </p:animScale>
                                      </p:childTnLst>
                                    </p:cTn>
                                  </p:par>
                                  <p:par>
                                    <p:cTn id="27" presetID="6" presetClass="emph" presetSubtype="0" fill="hold" nodeType="withEffect">
                                      <p:stCondLst>
                                        <p:cond delay="400"/>
                                      </p:stCondLst>
                                      <p:childTnLst>
                                        <p:animScale>
                                          <p:cBhvr>
                                            <p:cTn id="28" dur="100" fill="hold"/>
                                            <p:tgtEl>
                                              <p:spTgt spid="9"/>
                                            </p:tgtEl>
                                          </p:cBhvr>
                                          <p:by x="105000" y="105000"/>
                                        </p:animScale>
                                      </p:childTnLst>
                                    </p:cTn>
                                  </p:par>
                                  <p:par>
                                    <p:cTn id="29" presetID="6" presetClass="emph" presetSubtype="0" fill="hold" nodeType="withEffect">
                                      <p:stCondLst>
                                        <p:cond delay="500"/>
                                      </p:stCondLst>
                                      <p:childTnLst>
                                        <p:animScale>
                                          <p:cBhvr>
                                            <p:cTn id="30" dur="200" fill="hold"/>
                                            <p:tgtEl>
                                              <p:spTgt spid="9"/>
                                            </p:tgtEl>
                                          </p:cBhvr>
                                          <p:by x="95000" y="95000"/>
                                        </p:animScale>
                                      </p:childTnLst>
                                    </p:cTn>
                                  </p:par>
                                </p:childTnLst>
                              </p:cTn>
                            </p:par>
                            <p:par>
                              <p:cTn id="31" fill="hold">
                                <p:stCondLst>
                                  <p:cond delay="1700"/>
                                </p:stCondLst>
                                <p:childTnLst>
                                  <p:par>
                                    <p:cTn id="32" presetID="22" presetClass="entr" presetSubtype="1"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Effect transition="in" filter="wipe(up)">
                                          <p:cBhvr>
                                            <p:cTn id="34" dur="400"/>
                                            <p:tgtEl>
                                              <p:spTgt spid="108"/>
                                            </p:tgtEl>
                                          </p:cBhvr>
                                        </p:animEffect>
                                      </p:childTnLst>
                                    </p:cTn>
                                  </p:par>
                                </p:childTnLst>
                              </p:cTn>
                            </p:par>
                            <p:par>
                              <p:cTn id="35" fill="hold">
                                <p:stCondLst>
                                  <p:cond delay="2100"/>
                                </p:stCondLst>
                                <p:childTnLst>
                                  <p:par>
                                    <p:cTn id="36" presetID="2" presetClass="entr" presetSubtype="8" accel="76000" fill="hold" nodeType="afterEffect">
                                      <p:stCondLst>
                                        <p:cond delay="0"/>
                                      </p:stCondLst>
                                      <p:childTnLst>
                                        <p:set>
                                          <p:cBhvr>
                                            <p:cTn id="37" dur="1" fill="hold">
                                              <p:stCondLst>
                                                <p:cond delay="0"/>
                                              </p:stCondLst>
                                            </p:cTn>
                                            <p:tgtEl>
                                              <p:spTgt spid="109"/>
                                            </p:tgtEl>
                                            <p:attrNameLst>
                                              <p:attrName>style.visibility</p:attrName>
                                            </p:attrNameLst>
                                          </p:cBhvr>
                                          <p:to>
                                            <p:strVal val="visible"/>
                                          </p:to>
                                        </p:set>
                                        <p:anim calcmode="lin" valueType="num">
                                          <p:cBhvr additive="base">
                                            <p:cTn id="38" dur="500" fill="hold"/>
                                            <p:tgtEl>
                                              <p:spTgt spid="109"/>
                                            </p:tgtEl>
                                            <p:attrNameLst>
                                              <p:attrName>ppt_x</p:attrName>
                                            </p:attrNameLst>
                                          </p:cBhvr>
                                          <p:tavLst>
                                            <p:tav tm="0">
                                              <p:val>
                                                <p:strVal val="0-#ppt_w/2"/>
                                              </p:val>
                                            </p:tav>
                                            <p:tav tm="100000">
                                              <p:val>
                                                <p:strVal val="#ppt_x"/>
                                              </p:val>
                                            </p:tav>
                                          </p:tavLst>
                                        </p:anim>
                                        <p:anim calcmode="lin" valueType="num">
                                          <p:cBhvr additive="base">
                                            <p:cTn id="39" dur="500" fill="hold"/>
                                            <p:tgtEl>
                                              <p:spTgt spid="109"/>
                                            </p:tgtEl>
                                            <p:attrNameLst>
                                              <p:attrName>ppt_y</p:attrName>
                                            </p:attrNameLst>
                                          </p:cBhvr>
                                          <p:tavLst>
                                            <p:tav tm="0">
                                              <p:val>
                                                <p:strVal val="#ppt_y"/>
                                              </p:val>
                                            </p:tav>
                                            <p:tav tm="100000">
                                              <p:val>
                                                <p:strVal val="#ppt_y"/>
                                              </p:val>
                                            </p:tav>
                                          </p:tavLst>
                                        </p:anim>
                                      </p:childTnLst>
                                    </p:cTn>
                                  </p:par>
                                </p:childTnLst>
                              </p:cTn>
                            </p:par>
                            <p:par>
                              <p:cTn id="40" fill="hold">
                                <p:stCondLst>
                                  <p:cond delay="2600"/>
                                </p:stCondLst>
                                <p:childTnLst>
                                  <p:par>
                                    <p:cTn id="41" presetID="16" presetClass="entr" presetSubtype="37" fill="hold" grpId="0" nodeType="after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barn(outVertical)">
                                          <p:cBhvr>
                                            <p:cTn id="43" dur="500"/>
                                            <p:tgtEl>
                                              <p:spTgt spid="113"/>
                                            </p:tgtEl>
                                          </p:cBhvr>
                                        </p:animEffect>
                                      </p:childTnLst>
                                    </p:cTn>
                                  </p:par>
                                </p:childTnLst>
                              </p:cTn>
                            </p:par>
                            <p:par>
                              <p:cTn id="44" fill="hold">
                                <p:stCondLst>
                                  <p:cond delay="3100"/>
                                </p:stCondLst>
                                <p:childTnLst>
                                  <p:par>
                                    <p:cTn id="45" presetID="22" presetClass="entr" presetSubtype="8"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wipe(left)">
                                          <p:cBhvr>
                                            <p:cTn id="47" dur="500"/>
                                            <p:tgtEl>
                                              <p:spTgt spid="102"/>
                                            </p:tgtEl>
                                          </p:cBhvr>
                                        </p:animEffect>
                                      </p:childTnLst>
                                    </p:cTn>
                                  </p:par>
                                </p:childTnLst>
                              </p:cTn>
                            </p:par>
                            <p:par>
                              <p:cTn id="48" fill="hold">
                                <p:stCondLst>
                                  <p:cond delay="3600"/>
                                </p:stCondLst>
                                <p:childTnLst>
                                  <p:par>
                                    <p:cTn id="49" presetID="14" presetClass="entr" presetSubtype="10" fill="hold" grpId="0" nodeType="afterEffect">
                                      <p:stCondLst>
                                        <p:cond delay="0"/>
                                      </p:stCondLst>
                                      <p:childTnLst>
                                        <p:set>
                                          <p:cBhvr>
                                            <p:cTn id="50" dur="1" fill="hold">
                                              <p:stCondLst>
                                                <p:cond delay="0"/>
                                              </p:stCondLst>
                                            </p:cTn>
                                            <p:tgtEl>
                                              <p:spTgt spid="135"/>
                                            </p:tgtEl>
                                            <p:attrNameLst>
                                              <p:attrName>style.visibility</p:attrName>
                                            </p:attrNameLst>
                                          </p:cBhvr>
                                          <p:to>
                                            <p:strVal val="visible"/>
                                          </p:to>
                                        </p:set>
                                        <p:animEffect transition="in" filter="randombar(horizontal)">
                                          <p:cBhvr>
                                            <p:cTn id="51" dur="500"/>
                                            <p:tgtEl>
                                              <p:spTgt spid="135"/>
                                            </p:tgtEl>
                                          </p:cBhvr>
                                        </p:animEffect>
                                      </p:childTnLst>
                                    </p:cTn>
                                  </p:par>
                                </p:childTnLst>
                              </p:cTn>
                            </p:par>
                            <p:par>
                              <p:cTn id="52" fill="hold">
                                <p:stCondLst>
                                  <p:cond delay="4100"/>
                                </p:stCondLst>
                                <p:childTnLst>
                                  <p:par>
                                    <p:cTn id="53" presetID="2" presetClass="entr" presetSubtype="8" accel="76000" fill="hold" nodeType="afterEffect">
                                      <p:stCondLst>
                                        <p:cond delay="0"/>
                                      </p:stCondLst>
                                      <p:childTnLst>
                                        <p:set>
                                          <p:cBhvr>
                                            <p:cTn id="54" dur="1" fill="hold">
                                              <p:stCondLst>
                                                <p:cond delay="0"/>
                                              </p:stCondLst>
                                            </p:cTn>
                                            <p:tgtEl>
                                              <p:spTgt spid="114"/>
                                            </p:tgtEl>
                                            <p:attrNameLst>
                                              <p:attrName>style.visibility</p:attrName>
                                            </p:attrNameLst>
                                          </p:cBhvr>
                                          <p:to>
                                            <p:strVal val="visible"/>
                                          </p:to>
                                        </p:set>
                                        <p:anim calcmode="lin" valueType="num">
                                          <p:cBhvr additive="base">
                                            <p:cTn id="55" dur="500" fill="hold"/>
                                            <p:tgtEl>
                                              <p:spTgt spid="114"/>
                                            </p:tgtEl>
                                            <p:attrNameLst>
                                              <p:attrName>ppt_x</p:attrName>
                                            </p:attrNameLst>
                                          </p:cBhvr>
                                          <p:tavLst>
                                            <p:tav tm="0">
                                              <p:val>
                                                <p:strVal val="0-#ppt_w/2"/>
                                              </p:val>
                                            </p:tav>
                                            <p:tav tm="100000">
                                              <p:val>
                                                <p:strVal val="#ppt_x"/>
                                              </p:val>
                                            </p:tav>
                                          </p:tavLst>
                                        </p:anim>
                                        <p:anim calcmode="lin" valueType="num">
                                          <p:cBhvr additive="base">
                                            <p:cTn id="56" dur="500" fill="hold"/>
                                            <p:tgtEl>
                                              <p:spTgt spid="114"/>
                                            </p:tgtEl>
                                            <p:attrNameLst>
                                              <p:attrName>ppt_y</p:attrName>
                                            </p:attrNameLst>
                                          </p:cBhvr>
                                          <p:tavLst>
                                            <p:tav tm="0">
                                              <p:val>
                                                <p:strVal val="#ppt_y"/>
                                              </p:val>
                                            </p:tav>
                                            <p:tav tm="100000">
                                              <p:val>
                                                <p:strVal val="#ppt_y"/>
                                              </p:val>
                                            </p:tav>
                                          </p:tavLst>
                                        </p:anim>
                                      </p:childTnLst>
                                    </p:cTn>
                                  </p:par>
                                </p:childTnLst>
                              </p:cTn>
                            </p:par>
                            <p:par>
                              <p:cTn id="57" fill="hold">
                                <p:stCondLst>
                                  <p:cond delay="4600"/>
                                </p:stCondLst>
                                <p:childTnLst>
                                  <p:par>
                                    <p:cTn id="58" presetID="16" presetClass="entr" presetSubtype="37" fill="hold" grpId="0" nodeType="afterEffect">
                                      <p:stCondLst>
                                        <p:cond delay="0"/>
                                      </p:stCondLst>
                                      <p:childTnLst>
                                        <p:set>
                                          <p:cBhvr>
                                            <p:cTn id="59" dur="1" fill="hold">
                                              <p:stCondLst>
                                                <p:cond delay="0"/>
                                              </p:stCondLst>
                                            </p:cTn>
                                            <p:tgtEl>
                                              <p:spTgt spid="117"/>
                                            </p:tgtEl>
                                            <p:attrNameLst>
                                              <p:attrName>style.visibility</p:attrName>
                                            </p:attrNameLst>
                                          </p:cBhvr>
                                          <p:to>
                                            <p:strVal val="visible"/>
                                          </p:to>
                                        </p:set>
                                        <p:animEffect transition="in" filter="barn(outVertical)">
                                          <p:cBhvr>
                                            <p:cTn id="60" dur="500"/>
                                            <p:tgtEl>
                                              <p:spTgt spid="117"/>
                                            </p:tgtEl>
                                          </p:cBhvr>
                                        </p:animEffect>
                                      </p:childTnLst>
                                    </p:cTn>
                                  </p:par>
                                </p:childTnLst>
                              </p:cTn>
                            </p:par>
                            <p:par>
                              <p:cTn id="61" fill="hold">
                                <p:stCondLst>
                                  <p:cond delay="5100"/>
                                </p:stCondLst>
                                <p:childTnLst>
                                  <p:par>
                                    <p:cTn id="62" presetID="22" presetClass="entr" presetSubtype="8"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Effect transition="in" filter="wipe(left)">
                                          <p:cBhvr>
                                            <p:cTn id="64" dur="500"/>
                                            <p:tgtEl>
                                              <p:spTgt spid="105"/>
                                            </p:tgtEl>
                                          </p:cBhvr>
                                        </p:animEffect>
                                      </p:childTnLst>
                                    </p:cTn>
                                  </p:par>
                                </p:childTnLst>
                              </p:cTn>
                            </p:par>
                            <p:par>
                              <p:cTn id="65" fill="hold">
                                <p:stCondLst>
                                  <p:cond delay="5600"/>
                                </p:stCondLst>
                                <p:childTnLst>
                                  <p:par>
                                    <p:cTn id="66" presetID="14" presetClass="entr" presetSubtype="10" fill="hold" grpId="0" nodeType="afterEffect">
                                      <p:stCondLst>
                                        <p:cond delay="0"/>
                                      </p:stCondLst>
                                      <p:childTnLst>
                                        <p:set>
                                          <p:cBhvr>
                                            <p:cTn id="67" dur="1" fill="hold">
                                              <p:stCondLst>
                                                <p:cond delay="0"/>
                                              </p:stCondLst>
                                            </p:cTn>
                                            <p:tgtEl>
                                              <p:spTgt spid="138"/>
                                            </p:tgtEl>
                                            <p:attrNameLst>
                                              <p:attrName>style.visibility</p:attrName>
                                            </p:attrNameLst>
                                          </p:cBhvr>
                                          <p:to>
                                            <p:strVal val="visible"/>
                                          </p:to>
                                        </p:set>
                                        <p:animEffect transition="in" filter="randombar(horizontal)">
                                          <p:cBhvr>
                                            <p:cTn id="68" dur="500"/>
                                            <p:tgtEl>
                                              <p:spTgt spid="138"/>
                                            </p:tgtEl>
                                          </p:cBhvr>
                                        </p:animEffect>
                                      </p:childTnLst>
                                    </p:cTn>
                                  </p:par>
                                </p:childTnLst>
                              </p:cTn>
                            </p:par>
                            <p:par>
                              <p:cTn id="69" fill="hold">
                                <p:stCondLst>
                                  <p:cond delay="6100"/>
                                </p:stCondLst>
                                <p:childTnLst>
                                  <p:par>
                                    <p:cTn id="70" presetID="2" presetClass="entr" presetSubtype="8" accel="76000" fill="hold" nodeType="afterEffect">
                                      <p:stCondLst>
                                        <p:cond delay="0"/>
                                      </p:stCondLst>
                                      <p:childTnLst>
                                        <p:set>
                                          <p:cBhvr>
                                            <p:cTn id="71" dur="1" fill="hold">
                                              <p:stCondLst>
                                                <p:cond delay="0"/>
                                              </p:stCondLst>
                                            </p:cTn>
                                            <p:tgtEl>
                                              <p:spTgt spid="121"/>
                                            </p:tgtEl>
                                            <p:attrNameLst>
                                              <p:attrName>style.visibility</p:attrName>
                                            </p:attrNameLst>
                                          </p:cBhvr>
                                          <p:to>
                                            <p:strVal val="visible"/>
                                          </p:to>
                                        </p:set>
                                        <p:anim calcmode="lin" valueType="num">
                                          <p:cBhvr additive="base">
                                            <p:cTn id="72" dur="500" fill="hold"/>
                                            <p:tgtEl>
                                              <p:spTgt spid="121"/>
                                            </p:tgtEl>
                                            <p:attrNameLst>
                                              <p:attrName>ppt_x</p:attrName>
                                            </p:attrNameLst>
                                          </p:cBhvr>
                                          <p:tavLst>
                                            <p:tav tm="0">
                                              <p:val>
                                                <p:strVal val="0-#ppt_w/2"/>
                                              </p:val>
                                            </p:tav>
                                            <p:tav tm="100000">
                                              <p:val>
                                                <p:strVal val="#ppt_x"/>
                                              </p:val>
                                            </p:tav>
                                          </p:tavLst>
                                        </p:anim>
                                        <p:anim calcmode="lin" valueType="num">
                                          <p:cBhvr additive="base">
                                            <p:cTn id="73" dur="500" fill="hold"/>
                                            <p:tgtEl>
                                              <p:spTgt spid="121"/>
                                            </p:tgtEl>
                                            <p:attrNameLst>
                                              <p:attrName>ppt_y</p:attrName>
                                            </p:attrNameLst>
                                          </p:cBhvr>
                                          <p:tavLst>
                                            <p:tav tm="0">
                                              <p:val>
                                                <p:strVal val="#ppt_y"/>
                                              </p:val>
                                            </p:tav>
                                            <p:tav tm="100000">
                                              <p:val>
                                                <p:strVal val="#ppt_y"/>
                                              </p:val>
                                            </p:tav>
                                          </p:tavLst>
                                        </p:anim>
                                      </p:childTnLst>
                                    </p:cTn>
                                  </p:par>
                                </p:childTnLst>
                              </p:cTn>
                            </p:par>
                            <p:par>
                              <p:cTn id="74" fill="hold">
                                <p:stCondLst>
                                  <p:cond delay="6600"/>
                                </p:stCondLst>
                                <p:childTnLst>
                                  <p:par>
                                    <p:cTn id="75" presetID="16" presetClass="entr" presetSubtype="37" fill="hold" grpId="0" nodeType="afterEffect">
                                      <p:stCondLst>
                                        <p:cond delay="0"/>
                                      </p:stCondLst>
                                      <p:childTnLst>
                                        <p:set>
                                          <p:cBhvr>
                                            <p:cTn id="76" dur="1" fill="hold">
                                              <p:stCondLst>
                                                <p:cond delay="0"/>
                                              </p:stCondLst>
                                            </p:cTn>
                                            <p:tgtEl>
                                              <p:spTgt spid="124"/>
                                            </p:tgtEl>
                                            <p:attrNameLst>
                                              <p:attrName>style.visibility</p:attrName>
                                            </p:attrNameLst>
                                          </p:cBhvr>
                                          <p:to>
                                            <p:strVal val="visible"/>
                                          </p:to>
                                        </p:set>
                                        <p:animEffect transition="in" filter="barn(outVertical)">
                                          <p:cBhvr>
                                            <p:cTn id="77" dur="500"/>
                                            <p:tgtEl>
                                              <p:spTgt spid="124"/>
                                            </p:tgtEl>
                                          </p:cBhvr>
                                        </p:animEffect>
                                      </p:childTnLst>
                                    </p:cTn>
                                  </p:par>
                                </p:childTnLst>
                              </p:cTn>
                            </p:par>
                            <p:par>
                              <p:cTn id="78" fill="hold">
                                <p:stCondLst>
                                  <p:cond delay="7100"/>
                                </p:stCondLst>
                                <p:childTnLst>
                                  <p:par>
                                    <p:cTn id="79" presetID="22" presetClass="entr" presetSubtype="8" fill="hold" nodeType="after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wipe(left)">
                                          <p:cBhvr>
                                            <p:cTn id="81" dur="500"/>
                                            <p:tgtEl>
                                              <p:spTgt spid="118"/>
                                            </p:tgtEl>
                                          </p:cBhvr>
                                        </p:animEffect>
                                      </p:childTnLst>
                                    </p:cTn>
                                  </p:par>
                                </p:childTnLst>
                              </p:cTn>
                            </p:par>
                            <p:par>
                              <p:cTn id="82" fill="hold">
                                <p:stCondLst>
                                  <p:cond delay="7600"/>
                                </p:stCondLst>
                                <p:childTnLst>
                                  <p:par>
                                    <p:cTn id="83" presetID="14" presetClass="entr" presetSubtype="10"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randombar(horizontal)">
                                          <p:cBhvr>
                                            <p:cTn id="85" dur="500"/>
                                            <p:tgtEl>
                                              <p:spTgt spid="141"/>
                                            </p:tgtEl>
                                          </p:cBhvr>
                                        </p:animEffect>
                                      </p:childTnLst>
                                    </p:cTn>
                                  </p:par>
                                </p:childTnLst>
                              </p:cTn>
                            </p:par>
                            <p:par>
                              <p:cTn id="86" fill="hold">
                                <p:stCondLst>
                                  <p:cond delay="8100"/>
                                </p:stCondLst>
                                <p:childTnLst>
                                  <p:par>
                                    <p:cTn id="87" presetID="2" presetClass="entr" presetSubtype="8" accel="76000" fill="hold" nodeType="afterEffect">
                                      <p:stCondLst>
                                        <p:cond delay="0"/>
                                      </p:stCondLst>
                                      <p:childTnLst>
                                        <p:set>
                                          <p:cBhvr>
                                            <p:cTn id="88" dur="1" fill="hold">
                                              <p:stCondLst>
                                                <p:cond delay="0"/>
                                              </p:stCondLst>
                                            </p:cTn>
                                            <p:tgtEl>
                                              <p:spTgt spid="128"/>
                                            </p:tgtEl>
                                            <p:attrNameLst>
                                              <p:attrName>style.visibility</p:attrName>
                                            </p:attrNameLst>
                                          </p:cBhvr>
                                          <p:to>
                                            <p:strVal val="visible"/>
                                          </p:to>
                                        </p:set>
                                        <p:anim calcmode="lin" valueType="num">
                                          <p:cBhvr additive="base">
                                            <p:cTn id="89" dur="500" fill="hold"/>
                                            <p:tgtEl>
                                              <p:spTgt spid="128"/>
                                            </p:tgtEl>
                                            <p:attrNameLst>
                                              <p:attrName>ppt_x</p:attrName>
                                            </p:attrNameLst>
                                          </p:cBhvr>
                                          <p:tavLst>
                                            <p:tav tm="0">
                                              <p:val>
                                                <p:strVal val="0-#ppt_w/2"/>
                                              </p:val>
                                            </p:tav>
                                            <p:tav tm="100000">
                                              <p:val>
                                                <p:strVal val="#ppt_x"/>
                                              </p:val>
                                            </p:tav>
                                          </p:tavLst>
                                        </p:anim>
                                        <p:anim calcmode="lin" valueType="num">
                                          <p:cBhvr additive="base">
                                            <p:cTn id="90" dur="500" fill="hold"/>
                                            <p:tgtEl>
                                              <p:spTgt spid="128"/>
                                            </p:tgtEl>
                                            <p:attrNameLst>
                                              <p:attrName>ppt_y</p:attrName>
                                            </p:attrNameLst>
                                          </p:cBhvr>
                                          <p:tavLst>
                                            <p:tav tm="0">
                                              <p:val>
                                                <p:strVal val="#ppt_y"/>
                                              </p:val>
                                            </p:tav>
                                            <p:tav tm="100000">
                                              <p:val>
                                                <p:strVal val="#ppt_y"/>
                                              </p:val>
                                            </p:tav>
                                          </p:tavLst>
                                        </p:anim>
                                      </p:childTnLst>
                                    </p:cTn>
                                  </p:par>
                                </p:childTnLst>
                              </p:cTn>
                            </p:par>
                            <p:par>
                              <p:cTn id="91" fill="hold">
                                <p:stCondLst>
                                  <p:cond delay="8600"/>
                                </p:stCondLst>
                                <p:childTnLst>
                                  <p:par>
                                    <p:cTn id="92" presetID="16" presetClass="entr" presetSubtype="37" fill="hold" grpId="0" nodeType="afterEffect">
                                      <p:stCondLst>
                                        <p:cond delay="0"/>
                                      </p:stCondLst>
                                      <p:childTnLst>
                                        <p:set>
                                          <p:cBhvr>
                                            <p:cTn id="93" dur="1" fill="hold">
                                              <p:stCondLst>
                                                <p:cond delay="0"/>
                                              </p:stCondLst>
                                            </p:cTn>
                                            <p:tgtEl>
                                              <p:spTgt spid="131"/>
                                            </p:tgtEl>
                                            <p:attrNameLst>
                                              <p:attrName>style.visibility</p:attrName>
                                            </p:attrNameLst>
                                          </p:cBhvr>
                                          <p:to>
                                            <p:strVal val="visible"/>
                                          </p:to>
                                        </p:set>
                                        <p:animEffect transition="in" filter="barn(outVertical)">
                                          <p:cBhvr>
                                            <p:cTn id="94" dur="500"/>
                                            <p:tgtEl>
                                              <p:spTgt spid="131"/>
                                            </p:tgtEl>
                                          </p:cBhvr>
                                        </p:animEffect>
                                      </p:childTnLst>
                                    </p:cTn>
                                  </p:par>
                                </p:childTnLst>
                              </p:cTn>
                            </p:par>
                            <p:par>
                              <p:cTn id="95" fill="hold">
                                <p:stCondLst>
                                  <p:cond delay="9100"/>
                                </p:stCondLst>
                                <p:childTnLst>
                                  <p:par>
                                    <p:cTn id="96" presetID="22" presetClass="entr" presetSubtype="8" fill="hold" nodeType="afterEffect">
                                      <p:stCondLst>
                                        <p:cond delay="0"/>
                                      </p:stCondLst>
                                      <p:childTnLst>
                                        <p:set>
                                          <p:cBhvr>
                                            <p:cTn id="97" dur="1" fill="hold">
                                              <p:stCondLst>
                                                <p:cond delay="0"/>
                                              </p:stCondLst>
                                            </p:cTn>
                                            <p:tgtEl>
                                              <p:spTgt spid="125"/>
                                            </p:tgtEl>
                                            <p:attrNameLst>
                                              <p:attrName>style.visibility</p:attrName>
                                            </p:attrNameLst>
                                          </p:cBhvr>
                                          <p:to>
                                            <p:strVal val="visible"/>
                                          </p:to>
                                        </p:set>
                                        <p:animEffect transition="in" filter="wipe(left)">
                                          <p:cBhvr>
                                            <p:cTn id="98" dur="500"/>
                                            <p:tgtEl>
                                              <p:spTgt spid="125"/>
                                            </p:tgtEl>
                                          </p:cBhvr>
                                        </p:animEffect>
                                      </p:childTnLst>
                                    </p:cTn>
                                  </p:par>
                                </p:childTnLst>
                              </p:cTn>
                            </p:par>
                            <p:par>
                              <p:cTn id="99" fill="hold">
                                <p:stCondLst>
                                  <p:cond delay="9600"/>
                                </p:stCondLst>
                                <p:childTnLst>
                                  <p:par>
                                    <p:cTn id="100" presetID="14" presetClass="entr" presetSubtype="10" fill="hold" grpId="0" nodeType="afterEffect">
                                      <p:stCondLst>
                                        <p:cond delay="0"/>
                                      </p:stCondLst>
                                      <p:childTnLst>
                                        <p:set>
                                          <p:cBhvr>
                                            <p:cTn id="101" dur="1" fill="hold">
                                              <p:stCondLst>
                                                <p:cond delay="0"/>
                                              </p:stCondLst>
                                            </p:cTn>
                                            <p:tgtEl>
                                              <p:spTgt spid="143"/>
                                            </p:tgtEl>
                                            <p:attrNameLst>
                                              <p:attrName>style.visibility</p:attrName>
                                            </p:attrNameLst>
                                          </p:cBhvr>
                                          <p:to>
                                            <p:strVal val="visible"/>
                                          </p:to>
                                        </p:set>
                                        <p:animEffect transition="in" filter="randombar(horizontal)">
                                          <p:cBhvr>
                                            <p:cTn id="102" dur="500"/>
                                            <p:tgtEl>
                                              <p:spTgt spid="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8" grpId="0" animBg="1"/>
          <p:bldP spid="113" grpId="0"/>
          <p:bldP spid="117" grpId="0"/>
          <p:bldP spid="124" grpId="0"/>
          <p:bldP spid="131" grpId="0"/>
          <p:bldP spid="135" grpId="0"/>
          <p:bldP spid="138" grpId="0"/>
          <p:bldP spid="141" grpId="0"/>
          <p:bldP spid="143"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5"/>
          <p:cNvSpPr>
            <a:spLocks/>
          </p:cNvSpPr>
          <p:nvPr/>
        </p:nvSpPr>
        <p:spPr bwMode="auto">
          <a:xfrm>
            <a:off x="1380647" y="890918"/>
            <a:ext cx="3089160" cy="3081741"/>
          </a:xfrm>
          <a:custGeom>
            <a:avLst/>
            <a:gdLst>
              <a:gd name="T0" fmla="*/ 388 w 412"/>
              <a:gd name="T1" fmla="*/ 182 h 411"/>
              <a:gd name="T2" fmla="*/ 365 w 412"/>
              <a:gd name="T3" fmla="*/ 140 h 411"/>
              <a:gd name="T4" fmla="*/ 365 w 412"/>
              <a:gd name="T5" fmla="*/ 116 h 411"/>
              <a:gd name="T6" fmla="*/ 365 w 412"/>
              <a:gd name="T7" fmla="*/ 110 h 411"/>
              <a:gd name="T8" fmla="*/ 365 w 412"/>
              <a:gd name="T9" fmla="*/ 104 h 411"/>
              <a:gd name="T10" fmla="*/ 308 w 412"/>
              <a:gd name="T11" fmla="*/ 47 h 411"/>
              <a:gd name="T12" fmla="*/ 275 w 412"/>
              <a:gd name="T13" fmla="*/ 47 h 411"/>
              <a:gd name="T14" fmla="*/ 232 w 412"/>
              <a:gd name="T15" fmla="*/ 23 h 411"/>
              <a:gd name="T16" fmla="*/ 206 w 412"/>
              <a:gd name="T17" fmla="*/ 0 h 411"/>
              <a:gd name="T18" fmla="*/ 206 w 412"/>
              <a:gd name="T19" fmla="*/ 0 h 411"/>
              <a:gd name="T20" fmla="*/ 179 w 412"/>
              <a:gd name="T21" fmla="*/ 23 h 411"/>
              <a:gd name="T22" fmla="*/ 137 w 412"/>
              <a:gd name="T23" fmla="*/ 47 h 411"/>
              <a:gd name="T24" fmla="*/ 104 w 412"/>
              <a:gd name="T25" fmla="*/ 47 h 411"/>
              <a:gd name="T26" fmla="*/ 47 w 412"/>
              <a:gd name="T27" fmla="*/ 104 h 411"/>
              <a:gd name="T28" fmla="*/ 47 w 412"/>
              <a:gd name="T29" fmla="*/ 110 h 411"/>
              <a:gd name="T30" fmla="*/ 47 w 412"/>
              <a:gd name="T31" fmla="*/ 116 h 411"/>
              <a:gd name="T32" fmla="*/ 47 w 412"/>
              <a:gd name="T33" fmla="*/ 140 h 411"/>
              <a:gd name="T34" fmla="*/ 24 w 412"/>
              <a:gd name="T35" fmla="*/ 182 h 411"/>
              <a:gd name="T36" fmla="*/ 0 w 412"/>
              <a:gd name="T37" fmla="*/ 209 h 411"/>
              <a:gd name="T38" fmla="*/ 0 w 412"/>
              <a:gd name="T39" fmla="*/ 209 h 411"/>
              <a:gd name="T40" fmla="*/ 23 w 412"/>
              <a:gd name="T41" fmla="*/ 235 h 411"/>
              <a:gd name="T42" fmla="*/ 47 w 412"/>
              <a:gd name="T43" fmla="*/ 278 h 411"/>
              <a:gd name="T44" fmla="*/ 47 w 412"/>
              <a:gd name="T45" fmla="*/ 295 h 411"/>
              <a:gd name="T46" fmla="*/ 47 w 412"/>
              <a:gd name="T47" fmla="*/ 308 h 411"/>
              <a:gd name="T48" fmla="*/ 104 w 412"/>
              <a:gd name="T49" fmla="*/ 365 h 411"/>
              <a:gd name="T50" fmla="*/ 137 w 412"/>
              <a:gd name="T51" fmla="*/ 365 h 411"/>
              <a:gd name="T52" fmla="*/ 179 w 412"/>
              <a:gd name="T53" fmla="*/ 388 h 411"/>
              <a:gd name="T54" fmla="*/ 206 w 412"/>
              <a:gd name="T55" fmla="*/ 411 h 411"/>
              <a:gd name="T56" fmla="*/ 206 w 412"/>
              <a:gd name="T57" fmla="*/ 411 h 411"/>
              <a:gd name="T58" fmla="*/ 232 w 412"/>
              <a:gd name="T59" fmla="*/ 388 h 411"/>
              <a:gd name="T60" fmla="*/ 275 w 412"/>
              <a:gd name="T61" fmla="*/ 365 h 411"/>
              <a:gd name="T62" fmla="*/ 308 w 412"/>
              <a:gd name="T63" fmla="*/ 365 h 411"/>
              <a:gd name="T64" fmla="*/ 365 w 412"/>
              <a:gd name="T65" fmla="*/ 308 h 411"/>
              <a:gd name="T66" fmla="*/ 365 w 412"/>
              <a:gd name="T67" fmla="*/ 295 h 411"/>
              <a:gd name="T68" fmla="*/ 365 w 412"/>
              <a:gd name="T69" fmla="*/ 278 h 411"/>
              <a:gd name="T70" fmla="*/ 388 w 412"/>
              <a:gd name="T71" fmla="*/ 235 h 411"/>
              <a:gd name="T72" fmla="*/ 412 w 412"/>
              <a:gd name="T73" fmla="*/ 209 h 411"/>
              <a:gd name="T74" fmla="*/ 412 w 412"/>
              <a:gd name="T75" fmla="*/ 209 h 411"/>
              <a:gd name="T76" fmla="*/ 388 w 412"/>
              <a:gd name="T77" fmla="*/ 18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2" h="411">
                <a:moveTo>
                  <a:pt x="388" y="182"/>
                </a:moveTo>
                <a:cubicBezTo>
                  <a:pt x="384" y="158"/>
                  <a:pt x="375" y="140"/>
                  <a:pt x="365" y="140"/>
                </a:cubicBezTo>
                <a:cubicBezTo>
                  <a:pt x="365" y="116"/>
                  <a:pt x="365" y="116"/>
                  <a:pt x="365" y="116"/>
                </a:cubicBezTo>
                <a:cubicBezTo>
                  <a:pt x="365" y="110"/>
                  <a:pt x="365" y="110"/>
                  <a:pt x="365" y="110"/>
                </a:cubicBezTo>
                <a:cubicBezTo>
                  <a:pt x="365" y="104"/>
                  <a:pt x="365" y="104"/>
                  <a:pt x="365" y="104"/>
                </a:cubicBezTo>
                <a:cubicBezTo>
                  <a:pt x="365" y="72"/>
                  <a:pt x="339" y="47"/>
                  <a:pt x="308" y="47"/>
                </a:cubicBezTo>
                <a:cubicBezTo>
                  <a:pt x="275" y="47"/>
                  <a:pt x="275" y="47"/>
                  <a:pt x="275" y="47"/>
                </a:cubicBezTo>
                <a:cubicBezTo>
                  <a:pt x="275" y="36"/>
                  <a:pt x="257" y="27"/>
                  <a:pt x="232" y="23"/>
                </a:cubicBezTo>
                <a:cubicBezTo>
                  <a:pt x="225" y="22"/>
                  <a:pt x="208" y="16"/>
                  <a:pt x="206" y="0"/>
                </a:cubicBezTo>
                <a:cubicBezTo>
                  <a:pt x="206" y="0"/>
                  <a:pt x="206" y="0"/>
                  <a:pt x="206" y="0"/>
                </a:cubicBezTo>
                <a:cubicBezTo>
                  <a:pt x="204" y="15"/>
                  <a:pt x="185" y="22"/>
                  <a:pt x="179" y="23"/>
                </a:cubicBezTo>
                <a:cubicBezTo>
                  <a:pt x="155" y="27"/>
                  <a:pt x="137" y="36"/>
                  <a:pt x="137" y="47"/>
                </a:cubicBezTo>
                <a:cubicBezTo>
                  <a:pt x="104" y="47"/>
                  <a:pt x="104" y="47"/>
                  <a:pt x="104" y="47"/>
                </a:cubicBezTo>
                <a:cubicBezTo>
                  <a:pt x="72" y="47"/>
                  <a:pt x="47" y="72"/>
                  <a:pt x="47" y="104"/>
                </a:cubicBezTo>
                <a:cubicBezTo>
                  <a:pt x="47" y="110"/>
                  <a:pt x="47" y="110"/>
                  <a:pt x="47" y="110"/>
                </a:cubicBezTo>
                <a:cubicBezTo>
                  <a:pt x="47" y="116"/>
                  <a:pt x="47" y="116"/>
                  <a:pt x="47" y="116"/>
                </a:cubicBezTo>
                <a:cubicBezTo>
                  <a:pt x="47" y="140"/>
                  <a:pt x="47" y="140"/>
                  <a:pt x="47" y="140"/>
                </a:cubicBezTo>
                <a:cubicBezTo>
                  <a:pt x="36" y="140"/>
                  <a:pt x="27" y="158"/>
                  <a:pt x="24" y="182"/>
                </a:cubicBezTo>
                <a:cubicBezTo>
                  <a:pt x="22" y="188"/>
                  <a:pt x="16" y="207"/>
                  <a:pt x="0" y="209"/>
                </a:cubicBezTo>
                <a:cubicBezTo>
                  <a:pt x="0" y="209"/>
                  <a:pt x="0" y="209"/>
                  <a:pt x="0" y="209"/>
                </a:cubicBezTo>
                <a:cubicBezTo>
                  <a:pt x="16" y="212"/>
                  <a:pt x="22" y="228"/>
                  <a:pt x="23" y="235"/>
                </a:cubicBezTo>
                <a:cubicBezTo>
                  <a:pt x="27" y="260"/>
                  <a:pt x="36" y="278"/>
                  <a:pt x="47" y="278"/>
                </a:cubicBezTo>
                <a:cubicBezTo>
                  <a:pt x="47" y="295"/>
                  <a:pt x="47" y="295"/>
                  <a:pt x="47" y="295"/>
                </a:cubicBezTo>
                <a:cubicBezTo>
                  <a:pt x="47" y="308"/>
                  <a:pt x="47" y="308"/>
                  <a:pt x="47" y="308"/>
                </a:cubicBezTo>
                <a:cubicBezTo>
                  <a:pt x="47" y="339"/>
                  <a:pt x="72" y="365"/>
                  <a:pt x="104" y="365"/>
                </a:cubicBezTo>
                <a:cubicBezTo>
                  <a:pt x="137" y="365"/>
                  <a:pt x="137" y="365"/>
                  <a:pt x="137" y="365"/>
                </a:cubicBezTo>
                <a:cubicBezTo>
                  <a:pt x="137" y="375"/>
                  <a:pt x="155" y="384"/>
                  <a:pt x="179" y="388"/>
                </a:cubicBezTo>
                <a:cubicBezTo>
                  <a:pt x="185" y="390"/>
                  <a:pt x="204" y="396"/>
                  <a:pt x="206" y="411"/>
                </a:cubicBezTo>
                <a:cubicBezTo>
                  <a:pt x="206" y="411"/>
                  <a:pt x="206" y="411"/>
                  <a:pt x="206" y="411"/>
                </a:cubicBezTo>
                <a:cubicBezTo>
                  <a:pt x="209" y="396"/>
                  <a:pt x="225" y="390"/>
                  <a:pt x="232" y="388"/>
                </a:cubicBezTo>
                <a:cubicBezTo>
                  <a:pt x="257" y="384"/>
                  <a:pt x="275" y="375"/>
                  <a:pt x="275" y="365"/>
                </a:cubicBezTo>
                <a:cubicBezTo>
                  <a:pt x="308" y="365"/>
                  <a:pt x="308" y="365"/>
                  <a:pt x="308" y="365"/>
                </a:cubicBezTo>
                <a:cubicBezTo>
                  <a:pt x="339" y="365"/>
                  <a:pt x="365" y="339"/>
                  <a:pt x="365" y="308"/>
                </a:cubicBezTo>
                <a:cubicBezTo>
                  <a:pt x="365" y="295"/>
                  <a:pt x="365" y="295"/>
                  <a:pt x="365" y="295"/>
                </a:cubicBezTo>
                <a:cubicBezTo>
                  <a:pt x="365" y="278"/>
                  <a:pt x="365" y="278"/>
                  <a:pt x="365" y="278"/>
                </a:cubicBezTo>
                <a:cubicBezTo>
                  <a:pt x="375" y="278"/>
                  <a:pt x="385" y="260"/>
                  <a:pt x="388" y="235"/>
                </a:cubicBezTo>
                <a:cubicBezTo>
                  <a:pt x="390" y="228"/>
                  <a:pt x="396" y="212"/>
                  <a:pt x="412" y="209"/>
                </a:cubicBezTo>
                <a:cubicBezTo>
                  <a:pt x="412" y="209"/>
                  <a:pt x="412" y="209"/>
                  <a:pt x="412" y="209"/>
                </a:cubicBezTo>
                <a:cubicBezTo>
                  <a:pt x="396" y="207"/>
                  <a:pt x="390" y="188"/>
                  <a:pt x="388" y="182"/>
                </a:cubicBezTo>
                <a:close/>
              </a:path>
            </a:pathLst>
          </a:custGeom>
          <a:gradFill>
            <a:gsLst>
              <a:gs pos="0">
                <a:srgbClr val="E6E6E6"/>
              </a:gs>
              <a:gs pos="100000">
                <a:srgbClr val="FDFDFD"/>
              </a:gs>
            </a:gsLst>
            <a:lin ang="2700000" scaled="0"/>
          </a:gradFill>
          <a:ln w="31750">
            <a:gradFill>
              <a:gsLst>
                <a:gs pos="100000">
                  <a:schemeClr val="bg1"/>
                </a:gs>
                <a:gs pos="0">
                  <a:schemeClr val="bg1">
                    <a:lumMod val="75000"/>
                  </a:schemeClr>
                </a:gs>
              </a:gsLst>
              <a:lin ang="13500000" scaled="0"/>
            </a:gradFill>
            <a:miter lim="800000"/>
          </a:ln>
          <a:effectLst>
            <a:outerShdw blurRad="177800" dist="114300" dir="2700000" sx="101000" sy="101000" algn="tl" rotWithShape="0">
              <a:prstClr val="black">
                <a:alpha val="22000"/>
              </a:prstClr>
            </a:outerShdw>
          </a:effectLst>
          <a:extLst/>
        </p:spPr>
        <p:txBody>
          <a:bodyPr vert="horz" wrap="square" lIns="68571" tIns="34285" rIns="68571" bIns="34285" numCol="1" anchor="t" anchorCtr="0" compatLnSpc="1">
            <a:prstTxWarp prst="textNoShape">
              <a:avLst/>
            </a:prstTxWarp>
          </a:bodyPr>
          <a:lstStyle/>
          <a:p>
            <a:endParaRPr lang="zh-CN" altLang="en-US">
              <a:solidFill>
                <a:prstClr val="black"/>
              </a:solidFill>
              <a:latin typeface="微软雅黑"/>
              <a:ea typeface="微软雅黑"/>
              <a:sym typeface="微软雅黑"/>
            </a:endParaRPr>
          </a:p>
        </p:txBody>
      </p:sp>
      <p:sp>
        <p:nvSpPr>
          <p:cNvPr id="5" name="Freeform 82"/>
          <p:cNvSpPr>
            <a:spLocks/>
          </p:cNvSpPr>
          <p:nvPr/>
        </p:nvSpPr>
        <p:spPr bwMode="auto">
          <a:xfrm rot="19786442">
            <a:off x="1894705" y="1880267"/>
            <a:ext cx="927070" cy="562218"/>
          </a:xfrm>
          <a:custGeom>
            <a:avLst/>
            <a:gdLst>
              <a:gd name="T0" fmla="*/ 15 w 646"/>
              <a:gd name="T1" fmla="*/ 0 h 341"/>
              <a:gd name="T2" fmla="*/ 0 w 646"/>
              <a:gd name="T3" fmla="*/ 0 h 341"/>
              <a:gd name="T4" fmla="*/ 0 w 646"/>
              <a:gd name="T5" fmla="*/ 142 h 341"/>
              <a:gd name="T6" fmla="*/ 22 w 646"/>
              <a:gd name="T7" fmla="*/ 142 h 341"/>
              <a:gd name="T8" fmla="*/ 280 w 646"/>
              <a:gd name="T9" fmla="*/ 174 h 341"/>
              <a:gd name="T10" fmla="*/ 577 w 646"/>
              <a:gd name="T11" fmla="*/ 341 h 341"/>
              <a:gd name="T12" fmla="*/ 560 w 646"/>
              <a:gd name="T13" fmla="*/ 247 h 341"/>
              <a:gd name="T14" fmla="*/ 646 w 646"/>
              <a:gd name="T15" fmla="*/ 258 h 341"/>
              <a:gd name="T16" fmla="*/ 646 w 646"/>
              <a:gd name="T17" fmla="*/ 258 h 341"/>
              <a:gd name="T18" fmla="*/ 300 w 646"/>
              <a:gd name="T19" fmla="*/ 48 h 341"/>
              <a:gd name="T20" fmla="*/ 15 w 646"/>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341">
                <a:moveTo>
                  <a:pt x="15" y="0"/>
                </a:moveTo>
                <a:cubicBezTo>
                  <a:pt x="5" y="0"/>
                  <a:pt x="0" y="0"/>
                  <a:pt x="0" y="0"/>
                </a:cubicBezTo>
                <a:cubicBezTo>
                  <a:pt x="0" y="142"/>
                  <a:pt x="0" y="142"/>
                  <a:pt x="0" y="142"/>
                </a:cubicBezTo>
                <a:cubicBezTo>
                  <a:pt x="0" y="142"/>
                  <a:pt x="8" y="142"/>
                  <a:pt x="22" y="142"/>
                </a:cubicBezTo>
                <a:cubicBezTo>
                  <a:pt x="64" y="142"/>
                  <a:pt x="162" y="145"/>
                  <a:pt x="280" y="174"/>
                </a:cubicBezTo>
                <a:cubicBezTo>
                  <a:pt x="464" y="218"/>
                  <a:pt x="577" y="341"/>
                  <a:pt x="577" y="341"/>
                </a:cubicBezTo>
                <a:cubicBezTo>
                  <a:pt x="560" y="247"/>
                  <a:pt x="560" y="247"/>
                  <a:pt x="560" y="247"/>
                </a:cubicBezTo>
                <a:cubicBezTo>
                  <a:pt x="646" y="258"/>
                  <a:pt x="646" y="258"/>
                  <a:pt x="646" y="258"/>
                </a:cubicBezTo>
                <a:cubicBezTo>
                  <a:pt x="646" y="258"/>
                  <a:pt x="646" y="258"/>
                  <a:pt x="646" y="258"/>
                </a:cubicBezTo>
                <a:cubicBezTo>
                  <a:pt x="645" y="258"/>
                  <a:pt x="544" y="125"/>
                  <a:pt x="300" y="48"/>
                </a:cubicBezTo>
                <a:cubicBezTo>
                  <a:pt x="160" y="5"/>
                  <a:pt x="53" y="0"/>
                  <a:pt x="15" y="0"/>
                </a:cubicBezTo>
              </a:path>
            </a:pathLst>
          </a:custGeom>
          <a:solidFill>
            <a:schemeClr val="accent3">
              <a:lumMod val="50000"/>
            </a:schemeClr>
          </a:solidFill>
          <a:ln>
            <a:noFill/>
          </a:ln>
          <a:effectLst>
            <a:outerShdw blurRad="127000" dist="101600" dir="2700000" algn="tl" rotWithShape="0">
              <a:prstClr val="black">
                <a:alpha val="40000"/>
              </a:prstClr>
            </a:outerShdw>
          </a:effectLst>
          <a:extLst/>
        </p:spPr>
        <p:txBody>
          <a:bodyPr vert="horz" wrap="square" lIns="68571" tIns="34285" rIns="68571" bIns="34285" numCol="1" anchor="t" anchorCtr="0" compatLnSpc="1">
            <a:prstTxWarp prst="textNoShape">
              <a:avLst/>
            </a:prstTxWarp>
          </a:bodyPr>
          <a:lstStyle/>
          <a:p>
            <a:endParaRPr lang="zh-CN" altLang="en-US">
              <a:solidFill>
                <a:prstClr val="black"/>
              </a:solidFill>
              <a:latin typeface="微软雅黑"/>
              <a:ea typeface="微软雅黑"/>
              <a:sym typeface="微软雅黑"/>
            </a:endParaRPr>
          </a:p>
        </p:txBody>
      </p:sp>
      <p:sp>
        <p:nvSpPr>
          <p:cNvPr id="6" name="Freeform 83"/>
          <p:cNvSpPr>
            <a:spLocks/>
          </p:cNvSpPr>
          <p:nvPr/>
        </p:nvSpPr>
        <p:spPr bwMode="auto">
          <a:xfrm rot="19786442">
            <a:off x="2384193" y="1291059"/>
            <a:ext cx="899945" cy="524348"/>
          </a:xfrm>
          <a:custGeom>
            <a:avLst/>
            <a:gdLst>
              <a:gd name="T0" fmla="*/ 66 w 657"/>
              <a:gd name="T1" fmla="*/ 0 h 318"/>
              <a:gd name="T2" fmla="*/ 66 w 657"/>
              <a:gd name="T3" fmla="*/ 0 h 318"/>
              <a:gd name="T4" fmla="*/ 87 w 657"/>
              <a:gd name="T5" fmla="*/ 94 h 318"/>
              <a:gd name="T6" fmla="*/ 0 w 657"/>
              <a:gd name="T7" fmla="*/ 86 h 318"/>
              <a:gd name="T8" fmla="*/ 354 w 657"/>
              <a:gd name="T9" fmla="*/ 281 h 318"/>
              <a:gd name="T10" fmla="*/ 615 w 657"/>
              <a:gd name="T11" fmla="*/ 318 h 318"/>
              <a:gd name="T12" fmla="*/ 616 w 657"/>
              <a:gd name="T13" fmla="*/ 318 h 318"/>
              <a:gd name="T14" fmla="*/ 657 w 657"/>
              <a:gd name="T15" fmla="*/ 316 h 318"/>
              <a:gd name="T16" fmla="*/ 657 w 657"/>
              <a:gd name="T17" fmla="*/ 187 h 318"/>
              <a:gd name="T18" fmla="*/ 641 w 657"/>
              <a:gd name="T19" fmla="*/ 187 h 318"/>
              <a:gd name="T20" fmla="*/ 369 w 657"/>
              <a:gd name="T21" fmla="*/ 160 h 318"/>
              <a:gd name="T22" fmla="*/ 66 w 657"/>
              <a:gd name="T2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7" h="318">
                <a:moveTo>
                  <a:pt x="66" y="0"/>
                </a:moveTo>
                <a:cubicBezTo>
                  <a:pt x="66" y="0"/>
                  <a:pt x="66" y="0"/>
                  <a:pt x="66" y="0"/>
                </a:cubicBezTo>
                <a:cubicBezTo>
                  <a:pt x="87" y="94"/>
                  <a:pt x="87" y="94"/>
                  <a:pt x="87" y="94"/>
                </a:cubicBezTo>
                <a:cubicBezTo>
                  <a:pt x="0" y="86"/>
                  <a:pt x="0" y="86"/>
                  <a:pt x="0" y="86"/>
                </a:cubicBezTo>
                <a:cubicBezTo>
                  <a:pt x="0" y="86"/>
                  <a:pt x="106" y="215"/>
                  <a:pt x="354" y="281"/>
                </a:cubicBezTo>
                <a:cubicBezTo>
                  <a:pt x="471" y="312"/>
                  <a:pt x="564" y="318"/>
                  <a:pt x="615" y="318"/>
                </a:cubicBezTo>
                <a:cubicBezTo>
                  <a:pt x="616" y="318"/>
                  <a:pt x="616" y="318"/>
                  <a:pt x="616" y="318"/>
                </a:cubicBezTo>
                <a:cubicBezTo>
                  <a:pt x="642" y="318"/>
                  <a:pt x="657" y="316"/>
                  <a:pt x="657" y="316"/>
                </a:cubicBezTo>
                <a:cubicBezTo>
                  <a:pt x="657" y="187"/>
                  <a:pt x="657" y="187"/>
                  <a:pt x="657" y="187"/>
                </a:cubicBezTo>
                <a:cubicBezTo>
                  <a:pt x="657" y="187"/>
                  <a:pt x="651" y="187"/>
                  <a:pt x="641" y="187"/>
                </a:cubicBezTo>
                <a:cubicBezTo>
                  <a:pt x="602" y="187"/>
                  <a:pt x="497" y="185"/>
                  <a:pt x="369" y="160"/>
                </a:cubicBezTo>
                <a:cubicBezTo>
                  <a:pt x="184" y="124"/>
                  <a:pt x="66" y="1"/>
                  <a:pt x="66" y="0"/>
                </a:cubicBezTo>
              </a:path>
            </a:pathLst>
          </a:custGeom>
          <a:solidFill>
            <a:schemeClr val="accent3">
              <a:lumMod val="50000"/>
            </a:schemeClr>
          </a:solidFill>
          <a:ln>
            <a:noFill/>
          </a:ln>
          <a:effectLst>
            <a:outerShdw blurRad="127000" dist="101600" dir="2700000" algn="tl" rotWithShape="0">
              <a:prstClr val="black">
                <a:alpha val="40000"/>
              </a:prstClr>
            </a:outerShdw>
          </a:effectLst>
          <a:extLst/>
        </p:spPr>
        <p:txBody>
          <a:bodyPr vert="horz" wrap="square" lIns="68571" tIns="34285" rIns="68571" bIns="34285" numCol="1" anchor="t" anchorCtr="0" compatLnSpc="1">
            <a:prstTxWarp prst="textNoShape">
              <a:avLst/>
            </a:prstTxWarp>
          </a:bodyPr>
          <a:lstStyle/>
          <a:p>
            <a:endParaRPr lang="zh-CN" altLang="en-US">
              <a:solidFill>
                <a:prstClr val="black"/>
              </a:solidFill>
              <a:latin typeface="微软雅黑"/>
              <a:ea typeface="微软雅黑"/>
              <a:sym typeface="微软雅黑"/>
            </a:endParaRPr>
          </a:p>
        </p:txBody>
      </p:sp>
      <p:sp>
        <p:nvSpPr>
          <p:cNvPr id="7" name="Freeform 45"/>
          <p:cNvSpPr>
            <a:spLocks/>
          </p:cNvSpPr>
          <p:nvPr/>
        </p:nvSpPr>
        <p:spPr bwMode="auto">
          <a:xfrm>
            <a:off x="1879195" y="1388269"/>
            <a:ext cx="2092064" cy="2087039"/>
          </a:xfrm>
          <a:custGeom>
            <a:avLst/>
            <a:gdLst>
              <a:gd name="T0" fmla="*/ 388 w 412"/>
              <a:gd name="T1" fmla="*/ 182 h 411"/>
              <a:gd name="T2" fmla="*/ 365 w 412"/>
              <a:gd name="T3" fmla="*/ 140 h 411"/>
              <a:gd name="T4" fmla="*/ 365 w 412"/>
              <a:gd name="T5" fmla="*/ 116 h 411"/>
              <a:gd name="T6" fmla="*/ 365 w 412"/>
              <a:gd name="T7" fmla="*/ 110 h 411"/>
              <a:gd name="T8" fmla="*/ 365 w 412"/>
              <a:gd name="T9" fmla="*/ 104 h 411"/>
              <a:gd name="T10" fmla="*/ 308 w 412"/>
              <a:gd name="T11" fmla="*/ 47 h 411"/>
              <a:gd name="T12" fmla="*/ 275 w 412"/>
              <a:gd name="T13" fmla="*/ 47 h 411"/>
              <a:gd name="T14" fmla="*/ 232 w 412"/>
              <a:gd name="T15" fmla="*/ 23 h 411"/>
              <a:gd name="T16" fmla="*/ 206 w 412"/>
              <a:gd name="T17" fmla="*/ 0 h 411"/>
              <a:gd name="T18" fmla="*/ 206 w 412"/>
              <a:gd name="T19" fmla="*/ 0 h 411"/>
              <a:gd name="T20" fmla="*/ 179 w 412"/>
              <a:gd name="T21" fmla="*/ 23 h 411"/>
              <a:gd name="T22" fmla="*/ 137 w 412"/>
              <a:gd name="T23" fmla="*/ 47 h 411"/>
              <a:gd name="T24" fmla="*/ 104 w 412"/>
              <a:gd name="T25" fmla="*/ 47 h 411"/>
              <a:gd name="T26" fmla="*/ 47 w 412"/>
              <a:gd name="T27" fmla="*/ 104 h 411"/>
              <a:gd name="T28" fmla="*/ 47 w 412"/>
              <a:gd name="T29" fmla="*/ 110 h 411"/>
              <a:gd name="T30" fmla="*/ 47 w 412"/>
              <a:gd name="T31" fmla="*/ 116 h 411"/>
              <a:gd name="T32" fmla="*/ 47 w 412"/>
              <a:gd name="T33" fmla="*/ 140 h 411"/>
              <a:gd name="T34" fmla="*/ 24 w 412"/>
              <a:gd name="T35" fmla="*/ 182 h 411"/>
              <a:gd name="T36" fmla="*/ 0 w 412"/>
              <a:gd name="T37" fmla="*/ 209 h 411"/>
              <a:gd name="T38" fmla="*/ 0 w 412"/>
              <a:gd name="T39" fmla="*/ 209 h 411"/>
              <a:gd name="T40" fmla="*/ 23 w 412"/>
              <a:gd name="T41" fmla="*/ 235 h 411"/>
              <a:gd name="T42" fmla="*/ 47 w 412"/>
              <a:gd name="T43" fmla="*/ 278 h 411"/>
              <a:gd name="T44" fmla="*/ 47 w 412"/>
              <a:gd name="T45" fmla="*/ 295 h 411"/>
              <a:gd name="T46" fmla="*/ 47 w 412"/>
              <a:gd name="T47" fmla="*/ 308 h 411"/>
              <a:gd name="T48" fmla="*/ 104 w 412"/>
              <a:gd name="T49" fmla="*/ 365 h 411"/>
              <a:gd name="T50" fmla="*/ 137 w 412"/>
              <a:gd name="T51" fmla="*/ 365 h 411"/>
              <a:gd name="T52" fmla="*/ 179 w 412"/>
              <a:gd name="T53" fmla="*/ 388 h 411"/>
              <a:gd name="T54" fmla="*/ 206 w 412"/>
              <a:gd name="T55" fmla="*/ 411 h 411"/>
              <a:gd name="T56" fmla="*/ 206 w 412"/>
              <a:gd name="T57" fmla="*/ 411 h 411"/>
              <a:gd name="T58" fmla="*/ 232 w 412"/>
              <a:gd name="T59" fmla="*/ 388 h 411"/>
              <a:gd name="T60" fmla="*/ 275 w 412"/>
              <a:gd name="T61" fmla="*/ 365 h 411"/>
              <a:gd name="T62" fmla="*/ 308 w 412"/>
              <a:gd name="T63" fmla="*/ 365 h 411"/>
              <a:gd name="T64" fmla="*/ 365 w 412"/>
              <a:gd name="T65" fmla="*/ 308 h 411"/>
              <a:gd name="T66" fmla="*/ 365 w 412"/>
              <a:gd name="T67" fmla="*/ 295 h 411"/>
              <a:gd name="T68" fmla="*/ 365 w 412"/>
              <a:gd name="T69" fmla="*/ 278 h 411"/>
              <a:gd name="T70" fmla="*/ 388 w 412"/>
              <a:gd name="T71" fmla="*/ 235 h 411"/>
              <a:gd name="T72" fmla="*/ 412 w 412"/>
              <a:gd name="T73" fmla="*/ 209 h 411"/>
              <a:gd name="T74" fmla="*/ 412 w 412"/>
              <a:gd name="T75" fmla="*/ 209 h 411"/>
              <a:gd name="T76" fmla="*/ 388 w 412"/>
              <a:gd name="T77" fmla="*/ 18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2" h="411">
                <a:moveTo>
                  <a:pt x="388" y="182"/>
                </a:moveTo>
                <a:cubicBezTo>
                  <a:pt x="384" y="158"/>
                  <a:pt x="375" y="140"/>
                  <a:pt x="365" y="140"/>
                </a:cubicBezTo>
                <a:cubicBezTo>
                  <a:pt x="365" y="116"/>
                  <a:pt x="365" y="116"/>
                  <a:pt x="365" y="116"/>
                </a:cubicBezTo>
                <a:cubicBezTo>
                  <a:pt x="365" y="110"/>
                  <a:pt x="365" y="110"/>
                  <a:pt x="365" y="110"/>
                </a:cubicBezTo>
                <a:cubicBezTo>
                  <a:pt x="365" y="104"/>
                  <a:pt x="365" y="104"/>
                  <a:pt x="365" y="104"/>
                </a:cubicBezTo>
                <a:cubicBezTo>
                  <a:pt x="365" y="72"/>
                  <a:pt x="339" y="47"/>
                  <a:pt x="308" y="47"/>
                </a:cubicBezTo>
                <a:cubicBezTo>
                  <a:pt x="275" y="47"/>
                  <a:pt x="275" y="47"/>
                  <a:pt x="275" y="47"/>
                </a:cubicBezTo>
                <a:cubicBezTo>
                  <a:pt x="275" y="36"/>
                  <a:pt x="257" y="27"/>
                  <a:pt x="232" y="23"/>
                </a:cubicBezTo>
                <a:cubicBezTo>
                  <a:pt x="225" y="22"/>
                  <a:pt x="208" y="16"/>
                  <a:pt x="206" y="0"/>
                </a:cubicBezTo>
                <a:cubicBezTo>
                  <a:pt x="206" y="0"/>
                  <a:pt x="206" y="0"/>
                  <a:pt x="206" y="0"/>
                </a:cubicBezTo>
                <a:cubicBezTo>
                  <a:pt x="204" y="15"/>
                  <a:pt x="185" y="22"/>
                  <a:pt x="179" y="23"/>
                </a:cubicBezTo>
                <a:cubicBezTo>
                  <a:pt x="155" y="27"/>
                  <a:pt x="137" y="36"/>
                  <a:pt x="137" y="47"/>
                </a:cubicBezTo>
                <a:cubicBezTo>
                  <a:pt x="104" y="47"/>
                  <a:pt x="104" y="47"/>
                  <a:pt x="104" y="47"/>
                </a:cubicBezTo>
                <a:cubicBezTo>
                  <a:pt x="72" y="47"/>
                  <a:pt x="47" y="72"/>
                  <a:pt x="47" y="104"/>
                </a:cubicBezTo>
                <a:cubicBezTo>
                  <a:pt x="47" y="110"/>
                  <a:pt x="47" y="110"/>
                  <a:pt x="47" y="110"/>
                </a:cubicBezTo>
                <a:cubicBezTo>
                  <a:pt x="47" y="116"/>
                  <a:pt x="47" y="116"/>
                  <a:pt x="47" y="116"/>
                </a:cubicBezTo>
                <a:cubicBezTo>
                  <a:pt x="47" y="140"/>
                  <a:pt x="47" y="140"/>
                  <a:pt x="47" y="140"/>
                </a:cubicBezTo>
                <a:cubicBezTo>
                  <a:pt x="36" y="140"/>
                  <a:pt x="27" y="158"/>
                  <a:pt x="24" y="182"/>
                </a:cubicBezTo>
                <a:cubicBezTo>
                  <a:pt x="22" y="188"/>
                  <a:pt x="16" y="207"/>
                  <a:pt x="0" y="209"/>
                </a:cubicBezTo>
                <a:cubicBezTo>
                  <a:pt x="0" y="209"/>
                  <a:pt x="0" y="209"/>
                  <a:pt x="0" y="209"/>
                </a:cubicBezTo>
                <a:cubicBezTo>
                  <a:pt x="16" y="212"/>
                  <a:pt x="22" y="228"/>
                  <a:pt x="23" y="235"/>
                </a:cubicBezTo>
                <a:cubicBezTo>
                  <a:pt x="27" y="260"/>
                  <a:pt x="36" y="278"/>
                  <a:pt x="47" y="278"/>
                </a:cubicBezTo>
                <a:cubicBezTo>
                  <a:pt x="47" y="295"/>
                  <a:pt x="47" y="295"/>
                  <a:pt x="47" y="295"/>
                </a:cubicBezTo>
                <a:cubicBezTo>
                  <a:pt x="47" y="308"/>
                  <a:pt x="47" y="308"/>
                  <a:pt x="47" y="308"/>
                </a:cubicBezTo>
                <a:cubicBezTo>
                  <a:pt x="47" y="339"/>
                  <a:pt x="72" y="365"/>
                  <a:pt x="104" y="365"/>
                </a:cubicBezTo>
                <a:cubicBezTo>
                  <a:pt x="137" y="365"/>
                  <a:pt x="137" y="365"/>
                  <a:pt x="137" y="365"/>
                </a:cubicBezTo>
                <a:cubicBezTo>
                  <a:pt x="137" y="375"/>
                  <a:pt x="155" y="384"/>
                  <a:pt x="179" y="388"/>
                </a:cubicBezTo>
                <a:cubicBezTo>
                  <a:pt x="185" y="390"/>
                  <a:pt x="204" y="396"/>
                  <a:pt x="206" y="411"/>
                </a:cubicBezTo>
                <a:cubicBezTo>
                  <a:pt x="206" y="411"/>
                  <a:pt x="206" y="411"/>
                  <a:pt x="206" y="411"/>
                </a:cubicBezTo>
                <a:cubicBezTo>
                  <a:pt x="209" y="396"/>
                  <a:pt x="225" y="390"/>
                  <a:pt x="232" y="388"/>
                </a:cubicBezTo>
                <a:cubicBezTo>
                  <a:pt x="257" y="384"/>
                  <a:pt x="275" y="375"/>
                  <a:pt x="275" y="365"/>
                </a:cubicBezTo>
                <a:cubicBezTo>
                  <a:pt x="308" y="365"/>
                  <a:pt x="308" y="365"/>
                  <a:pt x="308" y="365"/>
                </a:cubicBezTo>
                <a:cubicBezTo>
                  <a:pt x="339" y="365"/>
                  <a:pt x="365" y="339"/>
                  <a:pt x="365" y="308"/>
                </a:cubicBezTo>
                <a:cubicBezTo>
                  <a:pt x="365" y="295"/>
                  <a:pt x="365" y="295"/>
                  <a:pt x="365" y="295"/>
                </a:cubicBezTo>
                <a:cubicBezTo>
                  <a:pt x="365" y="278"/>
                  <a:pt x="365" y="278"/>
                  <a:pt x="365" y="278"/>
                </a:cubicBezTo>
                <a:cubicBezTo>
                  <a:pt x="375" y="278"/>
                  <a:pt x="385" y="260"/>
                  <a:pt x="388" y="235"/>
                </a:cubicBezTo>
                <a:cubicBezTo>
                  <a:pt x="390" y="228"/>
                  <a:pt x="396" y="212"/>
                  <a:pt x="412" y="209"/>
                </a:cubicBezTo>
                <a:cubicBezTo>
                  <a:pt x="412" y="209"/>
                  <a:pt x="412" y="209"/>
                  <a:pt x="412" y="209"/>
                </a:cubicBezTo>
                <a:cubicBezTo>
                  <a:pt x="396" y="207"/>
                  <a:pt x="390" y="188"/>
                  <a:pt x="388" y="182"/>
                </a:cubicBezTo>
                <a:close/>
              </a:path>
            </a:pathLst>
          </a:custGeom>
          <a:gradFill>
            <a:gsLst>
              <a:gs pos="0">
                <a:srgbClr val="E6E6E6"/>
              </a:gs>
              <a:gs pos="100000">
                <a:srgbClr val="FDFDFD"/>
              </a:gs>
            </a:gsLst>
            <a:lin ang="2700000" scaled="0"/>
          </a:gradFill>
          <a:ln w="31750">
            <a:gradFill>
              <a:gsLst>
                <a:gs pos="100000">
                  <a:schemeClr val="bg1"/>
                </a:gs>
                <a:gs pos="0">
                  <a:schemeClr val="bg1">
                    <a:lumMod val="75000"/>
                  </a:schemeClr>
                </a:gs>
              </a:gsLst>
              <a:lin ang="13500000" scaled="0"/>
            </a:gradFill>
            <a:miter lim="800000"/>
          </a:ln>
          <a:effectLst>
            <a:outerShdw blurRad="177800" dist="114300" dir="2700000" sx="101000" sy="101000" algn="tl" rotWithShape="0">
              <a:prstClr val="black">
                <a:alpha val="22000"/>
              </a:prstClr>
            </a:outerShdw>
          </a:effectLst>
          <a:extLst/>
        </p:spPr>
        <p:txBody>
          <a:bodyPr vert="horz" wrap="square" lIns="68571" tIns="34285" rIns="68571" bIns="34285" numCol="1" anchor="t" anchorCtr="0" compatLnSpc="1">
            <a:prstTxWarp prst="textNoShape">
              <a:avLst/>
            </a:prstTxWarp>
          </a:bodyPr>
          <a:lstStyle/>
          <a:p>
            <a:endParaRPr lang="zh-CN" altLang="en-US">
              <a:solidFill>
                <a:prstClr val="black"/>
              </a:solidFill>
              <a:latin typeface="微软雅黑"/>
              <a:ea typeface="微软雅黑"/>
              <a:sym typeface="微软雅黑"/>
            </a:endParaRPr>
          </a:p>
        </p:txBody>
      </p:sp>
      <p:sp>
        <p:nvSpPr>
          <p:cNvPr id="8" name="Freeform 84"/>
          <p:cNvSpPr>
            <a:spLocks/>
          </p:cNvSpPr>
          <p:nvPr/>
        </p:nvSpPr>
        <p:spPr bwMode="auto">
          <a:xfrm rot="19786442">
            <a:off x="1792973" y="1681284"/>
            <a:ext cx="1645146" cy="435015"/>
          </a:xfrm>
          <a:custGeom>
            <a:avLst/>
            <a:gdLst>
              <a:gd name="T0" fmla="*/ 0 w 1160"/>
              <a:gd name="T1" fmla="*/ 20 h 264"/>
              <a:gd name="T2" fmla="*/ 0 w 1160"/>
              <a:gd name="T3" fmla="*/ 162 h 264"/>
              <a:gd name="T4" fmla="*/ 552 w 1160"/>
              <a:gd name="T5" fmla="*/ 198 h 264"/>
              <a:gd name="T6" fmla="*/ 1068 w 1160"/>
              <a:gd name="T7" fmla="*/ 152 h 264"/>
              <a:gd name="T8" fmla="*/ 1160 w 1160"/>
              <a:gd name="T9" fmla="*/ 174 h 264"/>
              <a:gd name="T10" fmla="*/ 1160 w 1160"/>
              <a:gd name="T11" fmla="*/ 44 h 264"/>
              <a:gd name="T12" fmla="*/ 876 w 1160"/>
              <a:gd name="T13" fmla="*/ 16 h 264"/>
              <a:gd name="T14" fmla="*/ 266 w 1160"/>
              <a:gd name="T15" fmla="*/ 82 h 264"/>
              <a:gd name="T16" fmla="*/ 0 w 1160"/>
              <a:gd name="T17" fmla="*/ 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0" h="264">
                <a:moveTo>
                  <a:pt x="0" y="20"/>
                </a:moveTo>
                <a:cubicBezTo>
                  <a:pt x="0" y="162"/>
                  <a:pt x="0" y="162"/>
                  <a:pt x="0" y="162"/>
                </a:cubicBezTo>
                <a:cubicBezTo>
                  <a:pt x="0" y="162"/>
                  <a:pt x="188" y="264"/>
                  <a:pt x="552" y="198"/>
                </a:cubicBezTo>
                <a:cubicBezTo>
                  <a:pt x="916" y="132"/>
                  <a:pt x="1008" y="140"/>
                  <a:pt x="1068" y="152"/>
                </a:cubicBezTo>
                <a:cubicBezTo>
                  <a:pt x="1128" y="164"/>
                  <a:pt x="1160" y="174"/>
                  <a:pt x="1160" y="174"/>
                </a:cubicBezTo>
                <a:cubicBezTo>
                  <a:pt x="1160" y="44"/>
                  <a:pt x="1160" y="44"/>
                  <a:pt x="1160" y="44"/>
                </a:cubicBezTo>
                <a:cubicBezTo>
                  <a:pt x="1160" y="44"/>
                  <a:pt x="1018" y="0"/>
                  <a:pt x="876" y="16"/>
                </a:cubicBezTo>
                <a:cubicBezTo>
                  <a:pt x="734" y="32"/>
                  <a:pt x="508" y="92"/>
                  <a:pt x="266" y="82"/>
                </a:cubicBezTo>
                <a:cubicBezTo>
                  <a:pt x="24" y="72"/>
                  <a:pt x="0" y="20"/>
                  <a:pt x="0" y="20"/>
                </a:cubicBezTo>
              </a:path>
            </a:pathLst>
          </a:custGeom>
          <a:solidFill>
            <a:srgbClr val="00B050"/>
          </a:solidFill>
          <a:ln>
            <a:noFill/>
          </a:ln>
          <a:effectLst>
            <a:outerShdw blurRad="127000" dist="101600" dir="2700000" algn="tl" rotWithShape="0">
              <a:prstClr val="black">
                <a:alpha val="40000"/>
              </a:prstClr>
            </a:outerShdw>
          </a:effectLst>
          <a:extLst/>
        </p:spPr>
        <p:txBody>
          <a:bodyPr vert="horz" wrap="square" lIns="68571" tIns="34285" rIns="68571" bIns="34285" numCol="1" anchor="t" anchorCtr="0" compatLnSpc="1">
            <a:prstTxWarp prst="textNoShape">
              <a:avLst/>
            </a:prstTxWarp>
          </a:bodyPr>
          <a:lstStyle/>
          <a:p>
            <a:endParaRPr lang="zh-CN" altLang="en-US">
              <a:solidFill>
                <a:prstClr val="black"/>
              </a:solidFill>
              <a:latin typeface="微软雅黑"/>
              <a:ea typeface="微软雅黑"/>
              <a:sym typeface="微软雅黑"/>
            </a:endParaRPr>
          </a:p>
        </p:txBody>
      </p:sp>
      <p:sp>
        <p:nvSpPr>
          <p:cNvPr id="11" name="矩形 10"/>
          <p:cNvSpPr/>
          <p:nvPr/>
        </p:nvSpPr>
        <p:spPr>
          <a:xfrm>
            <a:off x="2258060" y="1912185"/>
            <a:ext cx="1284522" cy="1176972"/>
          </a:xfrm>
          <a:prstGeom prst="rect">
            <a:avLst/>
          </a:prstGeom>
        </p:spPr>
        <p:txBody>
          <a:bodyPr wrap="square" lIns="68571" tIns="34285" rIns="68571" bIns="34285">
            <a:spAutoFit/>
          </a:bodyPr>
          <a:lstStyle/>
          <a:p>
            <a:pPr algn="ctr"/>
            <a:r>
              <a:rPr lang="en-US" altLang="zh-CN" sz="7200" b="1">
                <a:solidFill>
                  <a:srgbClr val="00B050"/>
                </a:solidFill>
                <a:latin typeface="微软雅黑"/>
                <a:ea typeface="微软雅黑"/>
                <a:sym typeface="微软雅黑"/>
              </a:rPr>
              <a:t>3</a:t>
            </a:r>
            <a:endParaRPr lang="zh-CN" altLang="en-US" sz="7200" b="1" dirty="0">
              <a:solidFill>
                <a:srgbClr val="00B050"/>
              </a:solidFill>
              <a:latin typeface="微软雅黑"/>
              <a:ea typeface="微软雅黑"/>
              <a:sym typeface="微软雅黑"/>
            </a:endParaRPr>
          </a:p>
        </p:txBody>
      </p:sp>
      <p:sp>
        <p:nvSpPr>
          <p:cNvPr id="12" name="文本框 10"/>
          <p:cNvSpPr txBox="1"/>
          <p:nvPr/>
        </p:nvSpPr>
        <p:spPr>
          <a:xfrm flipH="1">
            <a:off x="4680026" y="1884173"/>
            <a:ext cx="3996964" cy="576947"/>
          </a:xfrm>
          <a:prstGeom prst="rect">
            <a:avLst/>
          </a:prstGeom>
          <a:noFill/>
        </p:spPr>
        <p:txBody>
          <a:bodyPr wrap="square" lIns="68571" tIns="34285" rIns="68571" bIns="34285" rtlCol="0">
            <a:spAutoFit/>
          </a:bodyPr>
          <a:lstStyle/>
          <a:p>
            <a:pPr algn="ctr"/>
            <a:r>
              <a:rPr lang="zh-CN" altLang="en-US" sz="3300">
                <a:solidFill>
                  <a:srgbClr val="00B050"/>
                </a:solidFill>
                <a:latin typeface="微软雅黑"/>
                <a:ea typeface="微软雅黑"/>
                <a:sym typeface="微软雅黑"/>
              </a:rPr>
              <a:t>环境保护的具体措施</a:t>
            </a:r>
            <a:endParaRPr lang="zh-CN" altLang="en-US" sz="3300" dirty="0">
              <a:solidFill>
                <a:srgbClr val="00B050"/>
              </a:solidFill>
              <a:latin typeface="微软雅黑"/>
              <a:ea typeface="微软雅黑"/>
              <a:sym typeface="微软雅黑"/>
            </a:endParaRPr>
          </a:p>
        </p:txBody>
      </p:sp>
      <p:cxnSp>
        <p:nvCxnSpPr>
          <p:cNvPr id="9" name="直接连接符 8"/>
          <p:cNvCxnSpPr/>
          <p:nvPr/>
        </p:nvCxnSpPr>
        <p:spPr>
          <a:xfrm>
            <a:off x="4896279" y="2529518"/>
            <a:ext cx="3575162" cy="0"/>
          </a:xfrm>
          <a:prstGeom prst="line">
            <a:avLst/>
          </a:prstGeom>
          <a:noFill/>
          <a:ln w="6350" cap="flat" cmpd="sng" algn="ctr">
            <a:solidFill>
              <a:sysClr val="window" lastClr="FFFFFF">
                <a:lumMod val="50000"/>
              </a:sysClr>
            </a:solidFill>
            <a:prstDash val="sysDash"/>
            <a:miter lim="800000"/>
            <a:headEnd type="oval" w="med" len="med"/>
            <a:tailEnd type="oval" w="med" len="med"/>
          </a:ln>
          <a:effectLst/>
        </p:spPr>
      </p:cxnSp>
      <p:grpSp>
        <p:nvGrpSpPr>
          <p:cNvPr id="10" name="组合 9"/>
          <p:cNvGrpSpPr/>
          <p:nvPr/>
        </p:nvGrpSpPr>
        <p:grpSpPr>
          <a:xfrm>
            <a:off x="5436208" y="2637531"/>
            <a:ext cx="1162753" cy="169277"/>
            <a:chOff x="4369395" y="3284984"/>
            <a:chExt cx="1550742" cy="225702"/>
          </a:xfrm>
        </p:grpSpPr>
        <p:sp>
          <p:nvSpPr>
            <p:cNvPr id="13" name="文本框 12"/>
            <p:cNvSpPr txBox="1"/>
            <p:nvPr/>
          </p:nvSpPr>
          <p:spPr>
            <a:xfrm>
              <a:off x="4581934" y="3284984"/>
              <a:ext cx="1338203"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具体措施</a:t>
              </a:r>
              <a:endParaRPr lang="zh-CN" altLang="en-US" sz="1100" kern="0" dirty="0">
                <a:solidFill>
                  <a:schemeClr val="bg1">
                    <a:lumMod val="50000"/>
                  </a:schemeClr>
                </a:solidFill>
                <a:latin typeface="微软雅黑"/>
                <a:ea typeface="微软雅黑"/>
                <a:sym typeface="微软雅黑"/>
              </a:endParaRPr>
            </a:p>
          </p:txBody>
        </p:sp>
        <p:grpSp>
          <p:nvGrpSpPr>
            <p:cNvPr id="14" name="组合 13"/>
            <p:cNvGrpSpPr/>
            <p:nvPr/>
          </p:nvGrpSpPr>
          <p:grpSpPr>
            <a:xfrm>
              <a:off x="4369395" y="3316401"/>
              <a:ext cx="168551" cy="168551"/>
              <a:chOff x="5005199" y="3717032"/>
              <a:chExt cx="168551" cy="168551"/>
            </a:xfrm>
          </p:grpSpPr>
          <p:sp>
            <p:nvSpPr>
              <p:cNvPr id="15" name="椭圆 14"/>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16" name="等腰三角形 15"/>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17" name="组合 16"/>
          <p:cNvGrpSpPr/>
          <p:nvPr/>
        </p:nvGrpSpPr>
        <p:grpSpPr>
          <a:xfrm>
            <a:off x="6695872" y="2637531"/>
            <a:ext cx="1775568" cy="169277"/>
            <a:chOff x="4369395" y="3284984"/>
            <a:chExt cx="2368041" cy="225702"/>
          </a:xfrm>
        </p:grpSpPr>
        <p:sp>
          <p:nvSpPr>
            <p:cNvPr id="18" name="文本框 9"/>
            <p:cNvSpPr txBox="1"/>
            <p:nvPr/>
          </p:nvSpPr>
          <p:spPr>
            <a:xfrm>
              <a:off x="4581934" y="3284984"/>
              <a:ext cx="2155502"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相关机构</a:t>
              </a:r>
              <a:endParaRPr lang="zh-CN" altLang="en-US" sz="1100" kern="0" dirty="0">
                <a:solidFill>
                  <a:schemeClr val="bg1">
                    <a:lumMod val="50000"/>
                  </a:schemeClr>
                </a:solidFill>
                <a:latin typeface="微软雅黑"/>
                <a:ea typeface="微软雅黑"/>
                <a:sym typeface="微软雅黑"/>
              </a:endParaRPr>
            </a:p>
          </p:txBody>
        </p:sp>
        <p:grpSp>
          <p:nvGrpSpPr>
            <p:cNvPr id="19" name="组合 18"/>
            <p:cNvGrpSpPr/>
            <p:nvPr/>
          </p:nvGrpSpPr>
          <p:grpSpPr>
            <a:xfrm>
              <a:off x="4369395" y="3316401"/>
              <a:ext cx="168551" cy="168551"/>
              <a:chOff x="5005199" y="3717032"/>
              <a:chExt cx="168551" cy="168551"/>
            </a:xfrm>
          </p:grpSpPr>
          <p:sp>
            <p:nvSpPr>
              <p:cNvPr id="20" name="椭圆 19"/>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21" name="等腰三角形 20"/>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22" name="组合 21"/>
          <p:cNvGrpSpPr/>
          <p:nvPr/>
        </p:nvGrpSpPr>
        <p:grpSpPr>
          <a:xfrm>
            <a:off x="5436209" y="2853557"/>
            <a:ext cx="1322127" cy="169277"/>
            <a:chOff x="4369395" y="3284987"/>
            <a:chExt cx="1763295" cy="225702"/>
          </a:xfrm>
        </p:grpSpPr>
        <p:sp>
          <p:nvSpPr>
            <p:cNvPr id="23" name="文本框 9"/>
            <p:cNvSpPr txBox="1"/>
            <p:nvPr/>
          </p:nvSpPr>
          <p:spPr>
            <a:xfrm>
              <a:off x="4581936" y="3284987"/>
              <a:ext cx="1550754"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法律支持</a:t>
              </a:r>
              <a:endParaRPr lang="zh-CN" altLang="en-US" sz="1100" kern="0" dirty="0">
                <a:solidFill>
                  <a:schemeClr val="bg1">
                    <a:lumMod val="50000"/>
                  </a:schemeClr>
                </a:solidFill>
                <a:latin typeface="微软雅黑"/>
                <a:ea typeface="微软雅黑"/>
                <a:sym typeface="微软雅黑"/>
              </a:endParaRPr>
            </a:p>
          </p:txBody>
        </p:sp>
        <p:grpSp>
          <p:nvGrpSpPr>
            <p:cNvPr id="24" name="组合 23"/>
            <p:cNvGrpSpPr/>
            <p:nvPr/>
          </p:nvGrpSpPr>
          <p:grpSpPr>
            <a:xfrm>
              <a:off x="4369395" y="3316401"/>
              <a:ext cx="168551" cy="168551"/>
              <a:chOff x="5005199" y="3717032"/>
              <a:chExt cx="168551" cy="168551"/>
            </a:xfrm>
          </p:grpSpPr>
          <p:sp>
            <p:nvSpPr>
              <p:cNvPr id="25" name="椭圆 24"/>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26" name="等腰三角形 25"/>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27" name="组合 26"/>
          <p:cNvGrpSpPr/>
          <p:nvPr/>
        </p:nvGrpSpPr>
        <p:grpSpPr>
          <a:xfrm>
            <a:off x="6695881" y="2853555"/>
            <a:ext cx="1226689" cy="169277"/>
            <a:chOff x="4369395" y="3284984"/>
            <a:chExt cx="1636011" cy="225702"/>
          </a:xfrm>
        </p:grpSpPr>
        <p:sp>
          <p:nvSpPr>
            <p:cNvPr id="28" name="文本框 9"/>
            <p:cNvSpPr txBox="1"/>
            <p:nvPr/>
          </p:nvSpPr>
          <p:spPr>
            <a:xfrm>
              <a:off x="4581936" y="3284984"/>
              <a:ext cx="1423470"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相关保护日</a:t>
              </a:r>
              <a:endParaRPr lang="zh-CN" altLang="en-US" sz="1100" kern="0" dirty="0">
                <a:solidFill>
                  <a:schemeClr val="bg1">
                    <a:lumMod val="50000"/>
                  </a:schemeClr>
                </a:solidFill>
                <a:latin typeface="微软雅黑"/>
                <a:ea typeface="微软雅黑"/>
                <a:sym typeface="微软雅黑"/>
              </a:endParaRP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31" name="等腰三角形 30"/>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32" name="组合 31"/>
          <p:cNvGrpSpPr/>
          <p:nvPr/>
        </p:nvGrpSpPr>
        <p:grpSpPr>
          <a:xfrm>
            <a:off x="5436209" y="3073346"/>
            <a:ext cx="1322127" cy="169277"/>
            <a:chOff x="4369395" y="3284984"/>
            <a:chExt cx="1763294" cy="225702"/>
          </a:xfrm>
        </p:grpSpPr>
        <p:sp>
          <p:nvSpPr>
            <p:cNvPr id="33" name="文本框 9"/>
            <p:cNvSpPr txBox="1"/>
            <p:nvPr/>
          </p:nvSpPr>
          <p:spPr>
            <a:xfrm>
              <a:off x="4581934" y="3284984"/>
              <a:ext cx="1550755"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行为规范</a:t>
              </a:r>
              <a:endParaRPr lang="zh-CN" altLang="en-US" sz="1100" kern="0" dirty="0">
                <a:solidFill>
                  <a:schemeClr val="bg1">
                    <a:lumMod val="50000"/>
                  </a:schemeClr>
                </a:solidFill>
                <a:latin typeface="微软雅黑"/>
                <a:ea typeface="微软雅黑"/>
                <a:sym typeface="微软雅黑"/>
              </a:endParaRP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36" name="等腰三角形 35"/>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spTree>
    <p:extLst>
      <p:ext uri="{BB962C8B-B14F-4D97-AF65-F5344CB8AC3E}">
        <p14:creationId xmlns:p14="http://schemas.microsoft.com/office/powerpoint/2010/main" val="36288510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by="(-#ppt_w*2)" calcmode="lin" valueType="num">
                                          <p:cBhvr rctx="PPT">
                                            <p:cTn id="41" dur="500" autoRev="1" fill="hold">
                                              <p:stCondLst>
                                                <p:cond delay="0"/>
                                              </p:stCondLst>
                                            </p:cTn>
                                            <p:tgtEl>
                                              <p:spTgt spid="12"/>
                                            </p:tgtEl>
                                            <p:attrNameLst>
                                              <p:attrName>ppt_w</p:attrName>
                                            </p:attrNameLst>
                                          </p:cBhvr>
                                        </p:anim>
                                        <p:anim by="(#ppt_w*0.50)" calcmode="lin" valueType="num">
                                          <p:cBhvr>
                                            <p:cTn id="42" dur="500" decel="50000" autoRev="1" fill="hold">
                                              <p:stCondLst>
                                                <p:cond delay="0"/>
                                              </p:stCondLst>
                                            </p:cTn>
                                            <p:tgtEl>
                                              <p:spTgt spid="12"/>
                                            </p:tgtEl>
                                            <p:attrNameLst>
                                              <p:attrName>ppt_x</p:attrName>
                                            </p:attrNameLst>
                                          </p:cBhvr>
                                        </p:anim>
                                        <p:anim from="(-#ppt_h/2)" to="(#ppt_y)" calcmode="lin" valueType="num">
                                          <p:cBhvr>
                                            <p:cTn id="43" dur="1000" fill="hold">
                                              <p:stCondLst>
                                                <p:cond delay="0"/>
                                              </p:stCondLst>
                                            </p:cTn>
                                            <p:tgtEl>
                                              <p:spTgt spid="12"/>
                                            </p:tgtEl>
                                            <p:attrNameLst>
                                              <p:attrName>ppt_y</p:attrName>
                                            </p:attrNameLst>
                                          </p:cBhvr>
                                        </p:anim>
                                        <p:animRot by="21600000">
                                          <p:cBhvr>
                                            <p:cTn id="44" dur="1000" fill="hold">
                                              <p:stCondLst>
                                                <p:cond delay="0"/>
                                              </p:stCondLst>
                                            </p:cTn>
                                            <p:tgtEl>
                                              <p:spTgt spid="12"/>
                                            </p:tgtEl>
                                            <p:attrNameLst>
                                              <p:attrName>r</p:attrName>
                                            </p:attrNameLst>
                                          </p:cBhvr>
                                        </p:animRot>
                                      </p:childTnLst>
                                    </p:cTn>
                                  </p:par>
                                </p:childTnLst>
                              </p:cTn>
                            </p:par>
                            <p:par>
                              <p:cTn id="45" fill="hold">
                                <p:stCondLst>
                                  <p:cond delay="43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 presetClass="entr" presetSubtype="8" fill="hold" nodeType="withEffect" p14:presetBounceEnd="66667">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14:bounceEnd="66667">
                                          <p:cBhvr additive="base">
                                            <p:cTn id="51" dur="300" fill="hold"/>
                                            <p:tgtEl>
                                              <p:spTgt spid="10"/>
                                            </p:tgtEl>
                                            <p:attrNameLst>
                                              <p:attrName>ppt_x</p:attrName>
                                            </p:attrNameLst>
                                          </p:cBhvr>
                                          <p:tavLst>
                                            <p:tav tm="0">
                                              <p:val>
                                                <p:strVal val="0-#ppt_w/2"/>
                                              </p:val>
                                            </p:tav>
                                            <p:tav tm="100000">
                                              <p:val>
                                                <p:strVal val="#ppt_x"/>
                                              </p:val>
                                            </p:tav>
                                          </p:tavLst>
                                        </p:anim>
                                        <p:anim calcmode="lin" valueType="num" p14:bounceEnd="66667">
                                          <p:cBhvr additive="base">
                                            <p:cTn id="52" dur="3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4800"/>
                                </p:stCondLst>
                                <p:childTnLst>
                                  <p:par>
                                    <p:cTn id="54" presetID="2" presetClass="entr" presetSubtype="8" fill="hold" nodeType="afterEffect" p14:presetBounceEnd="66667">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14:bounceEnd="66667">
                                          <p:cBhvr additive="base">
                                            <p:cTn id="56" dur="300" fill="hold"/>
                                            <p:tgtEl>
                                              <p:spTgt spid="22"/>
                                            </p:tgtEl>
                                            <p:attrNameLst>
                                              <p:attrName>ppt_x</p:attrName>
                                            </p:attrNameLst>
                                          </p:cBhvr>
                                          <p:tavLst>
                                            <p:tav tm="0">
                                              <p:val>
                                                <p:strVal val="0-#ppt_w/2"/>
                                              </p:val>
                                            </p:tav>
                                            <p:tav tm="100000">
                                              <p:val>
                                                <p:strVal val="#ppt_x"/>
                                              </p:val>
                                            </p:tav>
                                          </p:tavLst>
                                        </p:anim>
                                        <p:anim calcmode="lin" valueType="num" p14:bounceEnd="66667">
                                          <p:cBhvr additive="base">
                                            <p:cTn id="57" dur="300" fill="hold"/>
                                            <p:tgtEl>
                                              <p:spTgt spid="22"/>
                                            </p:tgtEl>
                                            <p:attrNameLst>
                                              <p:attrName>ppt_y</p:attrName>
                                            </p:attrNameLst>
                                          </p:cBhvr>
                                          <p:tavLst>
                                            <p:tav tm="0">
                                              <p:val>
                                                <p:strVal val="#ppt_y"/>
                                              </p:val>
                                            </p:tav>
                                            <p:tav tm="100000">
                                              <p:val>
                                                <p:strVal val="#ppt_y"/>
                                              </p:val>
                                            </p:tav>
                                          </p:tavLst>
                                        </p:anim>
                                      </p:childTnLst>
                                    </p:cTn>
                                  </p:par>
                                </p:childTnLst>
                              </p:cTn>
                            </p:par>
                            <p:par>
                              <p:cTn id="58" fill="hold">
                                <p:stCondLst>
                                  <p:cond delay="5100"/>
                                </p:stCondLst>
                                <p:childTnLst>
                                  <p:par>
                                    <p:cTn id="59" presetID="2" presetClass="entr" presetSubtype="8" fill="hold" nodeType="afterEffect" p14:presetBounceEnd="66667">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14:bounceEnd="66667">
                                          <p:cBhvr additive="base">
                                            <p:cTn id="61" dur="300" fill="hold"/>
                                            <p:tgtEl>
                                              <p:spTgt spid="32"/>
                                            </p:tgtEl>
                                            <p:attrNameLst>
                                              <p:attrName>ppt_x</p:attrName>
                                            </p:attrNameLst>
                                          </p:cBhvr>
                                          <p:tavLst>
                                            <p:tav tm="0">
                                              <p:val>
                                                <p:strVal val="0-#ppt_w/2"/>
                                              </p:val>
                                            </p:tav>
                                            <p:tav tm="100000">
                                              <p:val>
                                                <p:strVal val="#ppt_x"/>
                                              </p:val>
                                            </p:tav>
                                          </p:tavLst>
                                        </p:anim>
                                        <p:anim calcmode="lin" valueType="num" p14:bounceEnd="66667">
                                          <p:cBhvr additive="base">
                                            <p:cTn id="62" dur="3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5400"/>
                                </p:stCondLst>
                                <p:childTnLst>
                                  <p:par>
                                    <p:cTn id="64" presetID="2" presetClass="entr" presetSubtype="8" fill="hold" nodeType="afterEffect" p14:presetBounceEnd="66667">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14:bounceEnd="66667">
                                          <p:cBhvr additive="base">
                                            <p:cTn id="66" dur="300" fill="hold"/>
                                            <p:tgtEl>
                                              <p:spTgt spid="17"/>
                                            </p:tgtEl>
                                            <p:attrNameLst>
                                              <p:attrName>ppt_x</p:attrName>
                                            </p:attrNameLst>
                                          </p:cBhvr>
                                          <p:tavLst>
                                            <p:tav tm="0">
                                              <p:val>
                                                <p:strVal val="0-#ppt_w/2"/>
                                              </p:val>
                                            </p:tav>
                                            <p:tav tm="100000">
                                              <p:val>
                                                <p:strVal val="#ppt_x"/>
                                              </p:val>
                                            </p:tav>
                                          </p:tavLst>
                                        </p:anim>
                                        <p:anim calcmode="lin" valueType="num" p14:bounceEnd="66667">
                                          <p:cBhvr additive="base">
                                            <p:cTn id="67" dur="300" fill="hold"/>
                                            <p:tgtEl>
                                              <p:spTgt spid="17"/>
                                            </p:tgtEl>
                                            <p:attrNameLst>
                                              <p:attrName>ppt_y</p:attrName>
                                            </p:attrNameLst>
                                          </p:cBhvr>
                                          <p:tavLst>
                                            <p:tav tm="0">
                                              <p:val>
                                                <p:strVal val="#ppt_y"/>
                                              </p:val>
                                            </p:tav>
                                            <p:tav tm="100000">
                                              <p:val>
                                                <p:strVal val="#ppt_y"/>
                                              </p:val>
                                            </p:tav>
                                          </p:tavLst>
                                        </p:anim>
                                      </p:childTnLst>
                                    </p:cTn>
                                  </p:par>
                                </p:childTnLst>
                              </p:cTn>
                            </p:par>
                            <p:par>
                              <p:cTn id="68" fill="hold">
                                <p:stCondLst>
                                  <p:cond delay="5700"/>
                                </p:stCondLst>
                                <p:childTnLst>
                                  <p:par>
                                    <p:cTn id="69" presetID="2" presetClass="entr" presetSubtype="8" fill="hold" nodeType="afterEffect" p14:presetBounceEnd="66667">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14:bounceEnd="66667">
                                          <p:cBhvr additive="base">
                                            <p:cTn id="71" dur="300" fill="hold"/>
                                            <p:tgtEl>
                                              <p:spTgt spid="27"/>
                                            </p:tgtEl>
                                            <p:attrNameLst>
                                              <p:attrName>ppt_x</p:attrName>
                                            </p:attrNameLst>
                                          </p:cBhvr>
                                          <p:tavLst>
                                            <p:tav tm="0">
                                              <p:val>
                                                <p:strVal val="0-#ppt_w/2"/>
                                              </p:val>
                                            </p:tav>
                                            <p:tav tm="100000">
                                              <p:val>
                                                <p:strVal val="#ppt_x"/>
                                              </p:val>
                                            </p:tav>
                                          </p:tavLst>
                                        </p:anim>
                                        <p:anim calcmode="lin" valueType="num" p14:bounceEnd="66667">
                                          <p:cBhvr additive="base">
                                            <p:cTn id="72" dur="3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by="(-#ppt_w*2)" calcmode="lin" valueType="num">
                                          <p:cBhvr rctx="PPT">
                                            <p:cTn id="41" dur="500" autoRev="1" fill="hold">
                                              <p:stCondLst>
                                                <p:cond delay="0"/>
                                              </p:stCondLst>
                                            </p:cTn>
                                            <p:tgtEl>
                                              <p:spTgt spid="12"/>
                                            </p:tgtEl>
                                            <p:attrNameLst>
                                              <p:attrName>ppt_w</p:attrName>
                                            </p:attrNameLst>
                                          </p:cBhvr>
                                        </p:anim>
                                        <p:anim by="(#ppt_w*0.50)" calcmode="lin" valueType="num">
                                          <p:cBhvr>
                                            <p:cTn id="42" dur="500" decel="50000" autoRev="1" fill="hold">
                                              <p:stCondLst>
                                                <p:cond delay="0"/>
                                              </p:stCondLst>
                                            </p:cTn>
                                            <p:tgtEl>
                                              <p:spTgt spid="12"/>
                                            </p:tgtEl>
                                            <p:attrNameLst>
                                              <p:attrName>ppt_x</p:attrName>
                                            </p:attrNameLst>
                                          </p:cBhvr>
                                        </p:anim>
                                        <p:anim from="(-#ppt_h/2)" to="(#ppt_y)" calcmode="lin" valueType="num">
                                          <p:cBhvr>
                                            <p:cTn id="43" dur="1000" fill="hold">
                                              <p:stCondLst>
                                                <p:cond delay="0"/>
                                              </p:stCondLst>
                                            </p:cTn>
                                            <p:tgtEl>
                                              <p:spTgt spid="12"/>
                                            </p:tgtEl>
                                            <p:attrNameLst>
                                              <p:attrName>ppt_y</p:attrName>
                                            </p:attrNameLst>
                                          </p:cBhvr>
                                        </p:anim>
                                        <p:animRot by="21600000">
                                          <p:cBhvr>
                                            <p:cTn id="44" dur="1000" fill="hold">
                                              <p:stCondLst>
                                                <p:cond delay="0"/>
                                              </p:stCondLst>
                                            </p:cTn>
                                            <p:tgtEl>
                                              <p:spTgt spid="12"/>
                                            </p:tgtEl>
                                            <p:attrNameLst>
                                              <p:attrName>r</p:attrName>
                                            </p:attrNameLst>
                                          </p:cBhvr>
                                        </p:animRot>
                                      </p:childTnLst>
                                    </p:cTn>
                                  </p:par>
                                </p:childTnLst>
                              </p:cTn>
                            </p:par>
                            <p:par>
                              <p:cTn id="45" fill="hold">
                                <p:stCondLst>
                                  <p:cond delay="43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 presetClass="entr" presetSubtype="8"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300" fill="hold"/>
                                            <p:tgtEl>
                                              <p:spTgt spid="10"/>
                                            </p:tgtEl>
                                            <p:attrNameLst>
                                              <p:attrName>ppt_x</p:attrName>
                                            </p:attrNameLst>
                                          </p:cBhvr>
                                          <p:tavLst>
                                            <p:tav tm="0">
                                              <p:val>
                                                <p:strVal val="0-#ppt_w/2"/>
                                              </p:val>
                                            </p:tav>
                                            <p:tav tm="100000">
                                              <p:val>
                                                <p:strVal val="#ppt_x"/>
                                              </p:val>
                                            </p:tav>
                                          </p:tavLst>
                                        </p:anim>
                                        <p:anim calcmode="lin" valueType="num">
                                          <p:cBhvr additive="base">
                                            <p:cTn id="52" dur="3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4800"/>
                                </p:stCondLst>
                                <p:childTnLst>
                                  <p:par>
                                    <p:cTn id="54" presetID="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300" fill="hold"/>
                                            <p:tgtEl>
                                              <p:spTgt spid="22"/>
                                            </p:tgtEl>
                                            <p:attrNameLst>
                                              <p:attrName>ppt_x</p:attrName>
                                            </p:attrNameLst>
                                          </p:cBhvr>
                                          <p:tavLst>
                                            <p:tav tm="0">
                                              <p:val>
                                                <p:strVal val="0-#ppt_w/2"/>
                                              </p:val>
                                            </p:tav>
                                            <p:tav tm="100000">
                                              <p:val>
                                                <p:strVal val="#ppt_x"/>
                                              </p:val>
                                            </p:tav>
                                          </p:tavLst>
                                        </p:anim>
                                        <p:anim calcmode="lin" valueType="num">
                                          <p:cBhvr additive="base">
                                            <p:cTn id="57" dur="300" fill="hold"/>
                                            <p:tgtEl>
                                              <p:spTgt spid="22"/>
                                            </p:tgtEl>
                                            <p:attrNameLst>
                                              <p:attrName>ppt_y</p:attrName>
                                            </p:attrNameLst>
                                          </p:cBhvr>
                                          <p:tavLst>
                                            <p:tav tm="0">
                                              <p:val>
                                                <p:strVal val="#ppt_y"/>
                                              </p:val>
                                            </p:tav>
                                            <p:tav tm="100000">
                                              <p:val>
                                                <p:strVal val="#ppt_y"/>
                                              </p:val>
                                            </p:tav>
                                          </p:tavLst>
                                        </p:anim>
                                      </p:childTnLst>
                                    </p:cTn>
                                  </p:par>
                                </p:childTnLst>
                              </p:cTn>
                            </p:par>
                            <p:par>
                              <p:cTn id="58" fill="hold">
                                <p:stCondLst>
                                  <p:cond delay="5100"/>
                                </p:stCondLst>
                                <p:childTnLst>
                                  <p:par>
                                    <p:cTn id="59" presetID="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300" fill="hold"/>
                                            <p:tgtEl>
                                              <p:spTgt spid="32"/>
                                            </p:tgtEl>
                                            <p:attrNameLst>
                                              <p:attrName>ppt_x</p:attrName>
                                            </p:attrNameLst>
                                          </p:cBhvr>
                                          <p:tavLst>
                                            <p:tav tm="0">
                                              <p:val>
                                                <p:strVal val="0-#ppt_w/2"/>
                                              </p:val>
                                            </p:tav>
                                            <p:tav tm="100000">
                                              <p:val>
                                                <p:strVal val="#ppt_x"/>
                                              </p:val>
                                            </p:tav>
                                          </p:tavLst>
                                        </p:anim>
                                        <p:anim calcmode="lin" valueType="num">
                                          <p:cBhvr additive="base">
                                            <p:cTn id="62" dur="3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5400"/>
                                </p:stCondLst>
                                <p:childTnLst>
                                  <p:par>
                                    <p:cTn id="64" presetID="2" presetClass="entr" presetSubtype="8"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300" fill="hold"/>
                                            <p:tgtEl>
                                              <p:spTgt spid="17"/>
                                            </p:tgtEl>
                                            <p:attrNameLst>
                                              <p:attrName>ppt_x</p:attrName>
                                            </p:attrNameLst>
                                          </p:cBhvr>
                                          <p:tavLst>
                                            <p:tav tm="0">
                                              <p:val>
                                                <p:strVal val="0-#ppt_w/2"/>
                                              </p:val>
                                            </p:tav>
                                            <p:tav tm="100000">
                                              <p:val>
                                                <p:strVal val="#ppt_x"/>
                                              </p:val>
                                            </p:tav>
                                          </p:tavLst>
                                        </p:anim>
                                        <p:anim calcmode="lin" valueType="num">
                                          <p:cBhvr additive="base">
                                            <p:cTn id="67" dur="300" fill="hold"/>
                                            <p:tgtEl>
                                              <p:spTgt spid="17"/>
                                            </p:tgtEl>
                                            <p:attrNameLst>
                                              <p:attrName>ppt_y</p:attrName>
                                            </p:attrNameLst>
                                          </p:cBhvr>
                                          <p:tavLst>
                                            <p:tav tm="0">
                                              <p:val>
                                                <p:strVal val="#ppt_y"/>
                                              </p:val>
                                            </p:tav>
                                            <p:tav tm="100000">
                                              <p:val>
                                                <p:strVal val="#ppt_y"/>
                                              </p:val>
                                            </p:tav>
                                          </p:tavLst>
                                        </p:anim>
                                      </p:childTnLst>
                                    </p:cTn>
                                  </p:par>
                                </p:childTnLst>
                              </p:cTn>
                            </p:par>
                            <p:par>
                              <p:cTn id="68" fill="hold">
                                <p:stCondLst>
                                  <p:cond delay="5700"/>
                                </p:stCondLst>
                                <p:childTnLst>
                                  <p:par>
                                    <p:cTn id="69" presetID="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300" fill="hold"/>
                                            <p:tgtEl>
                                              <p:spTgt spid="27"/>
                                            </p:tgtEl>
                                            <p:attrNameLst>
                                              <p:attrName>ppt_x</p:attrName>
                                            </p:attrNameLst>
                                          </p:cBhvr>
                                          <p:tavLst>
                                            <p:tav tm="0">
                                              <p:val>
                                                <p:strVal val="0-#ppt_w/2"/>
                                              </p:val>
                                            </p:tav>
                                            <p:tav tm="100000">
                                              <p:val>
                                                <p:strVal val="#ppt_x"/>
                                              </p:val>
                                            </p:tav>
                                          </p:tavLst>
                                        </p:anim>
                                        <p:anim calcmode="lin" valueType="num">
                                          <p:cBhvr additive="base">
                                            <p:cTn id="72" dur="3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2" grpId="0"/>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extLst>
              <a:ext uri="{BEBA8EAE-BF5A-486C-A8C5-ECC9F3942E4B}">
                <a14:imgProps xmlns:a14="http://schemas.microsoft.com/office/drawing/2010/main">
                  <a14:imgLayer>
                    <a14:imgEffect>
                      <a14:backgroundRemoval t="925" b="100000" l="1318" r="100000"/>
                    </a14:imgEffect>
                  </a14:imgLayer>
                </a14:imgProps>
              </a:ext>
              <a:ext uri="{28A0092B-C50C-407E-A947-70E740481C1C}">
                <a14:useLocalDpi xmlns:a14="http://schemas.microsoft.com/office/drawing/2010/main"/>
              </a:ext>
            </a:extLst>
          </a:blip>
          <a:srcRect/>
          <a:stretch/>
        </p:blipFill>
        <p:spPr>
          <a:xfrm>
            <a:off x="6728455" y="2547178"/>
            <a:ext cx="1998482" cy="2530106"/>
          </a:xfrm>
          <a:prstGeom prst="rect">
            <a:avLst/>
          </a:prstGeom>
        </p:spPr>
      </p:pic>
      <p:grpSp>
        <p:nvGrpSpPr>
          <p:cNvPr id="9" name="组合 8"/>
          <p:cNvGrpSpPr/>
          <p:nvPr/>
        </p:nvGrpSpPr>
        <p:grpSpPr>
          <a:xfrm>
            <a:off x="1571157" y="250030"/>
            <a:ext cx="5477348" cy="3378378"/>
            <a:chOff x="873648" y="64580"/>
            <a:chExt cx="9736240" cy="6007396"/>
          </a:xfrm>
        </p:grpSpPr>
        <p:cxnSp>
          <p:nvCxnSpPr>
            <p:cNvPr id="10" name="直接连接符 9"/>
            <p:cNvCxnSpPr/>
            <p:nvPr/>
          </p:nvCxnSpPr>
          <p:spPr>
            <a:xfrm flipV="1">
              <a:off x="4452664" y="855156"/>
              <a:ext cx="5366652" cy="4044827"/>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873648" y="2685670"/>
              <a:ext cx="2051873" cy="2330656"/>
              <a:chOff x="959091" y="2344092"/>
              <a:chExt cx="2051606" cy="2331196"/>
            </a:xfrm>
          </p:grpSpPr>
          <p:grpSp>
            <p:nvGrpSpPr>
              <p:cNvPr id="36" name="组合 35"/>
              <p:cNvGrpSpPr/>
              <p:nvPr/>
            </p:nvGrpSpPr>
            <p:grpSpPr>
              <a:xfrm>
                <a:off x="959091" y="2344092"/>
                <a:ext cx="1580944" cy="1581516"/>
                <a:chOff x="1145936" y="1847850"/>
                <a:chExt cx="1581150" cy="1581150"/>
              </a:xfrm>
            </p:grpSpPr>
            <p:sp>
              <p:nvSpPr>
                <p:cNvPr id="40" name="椭圆 39"/>
                <p:cNvSpPr/>
                <p:nvPr/>
              </p:nvSpPr>
              <p:spPr>
                <a:xfrm>
                  <a:off x="1263411" y="1965325"/>
                  <a:ext cx="1346200" cy="134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prstClr val="white"/>
                    </a:solidFill>
                    <a:latin typeface="微软雅黑"/>
                    <a:ea typeface="微软雅黑"/>
                    <a:sym typeface="微软雅黑"/>
                  </a:endParaRPr>
                </a:p>
              </p:txBody>
            </p:sp>
            <p:sp>
              <p:nvSpPr>
                <p:cNvPr id="41" name="椭圆 40"/>
                <p:cNvSpPr/>
                <p:nvPr/>
              </p:nvSpPr>
              <p:spPr>
                <a:xfrm>
                  <a:off x="1145936" y="1847850"/>
                  <a:ext cx="1581150" cy="15811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prstClr val="white"/>
                    </a:solidFill>
                    <a:latin typeface="微软雅黑"/>
                    <a:ea typeface="微软雅黑"/>
                    <a:sym typeface="微软雅黑"/>
                  </a:endParaRPr>
                </a:p>
              </p:txBody>
            </p:sp>
          </p:grpSp>
          <p:sp>
            <p:nvSpPr>
              <p:cNvPr id="37" name="文本框 36"/>
              <p:cNvSpPr txBox="1"/>
              <p:nvPr/>
            </p:nvSpPr>
            <p:spPr>
              <a:xfrm>
                <a:off x="1329041" y="2665165"/>
                <a:ext cx="741322" cy="1012712"/>
              </a:xfrm>
              <a:prstGeom prst="rect">
                <a:avLst/>
              </a:prstGeom>
              <a:noFill/>
            </p:spPr>
            <p:txBody>
              <a:bodyPr wrap="none" rtlCol="0">
                <a:spAutoFit/>
              </a:bodyPr>
              <a:lstStyle/>
              <a:p>
                <a:pPr defTabSz="514337"/>
                <a:r>
                  <a:rPr lang="en-US" altLang="zh-CN" sz="3100">
                    <a:solidFill>
                      <a:prstClr val="white"/>
                    </a:solidFill>
                    <a:effectLst>
                      <a:innerShdw blurRad="63500" dist="50800" dir="13500000">
                        <a:prstClr val="black">
                          <a:alpha val="50000"/>
                        </a:prstClr>
                      </a:innerShdw>
                    </a:effectLst>
                    <a:latin typeface="微软雅黑"/>
                    <a:ea typeface="微软雅黑"/>
                    <a:sym typeface="微软雅黑"/>
                  </a:rPr>
                  <a:t>1</a:t>
                </a:r>
                <a:endParaRPr lang="zh-CN" altLang="en-US" sz="3100" dirty="0">
                  <a:solidFill>
                    <a:prstClr val="white"/>
                  </a:solidFill>
                  <a:effectLst>
                    <a:innerShdw blurRad="63500" dist="50800" dir="13500000">
                      <a:prstClr val="black">
                        <a:alpha val="50000"/>
                      </a:prstClr>
                    </a:innerShdw>
                  </a:effectLst>
                  <a:latin typeface="微软雅黑"/>
                  <a:ea typeface="微软雅黑"/>
                  <a:sym typeface="微软雅黑"/>
                </a:endParaRPr>
              </a:p>
            </p:txBody>
          </p:sp>
          <p:cxnSp>
            <p:nvCxnSpPr>
              <p:cNvPr id="39" name="直接连接符 38"/>
              <p:cNvCxnSpPr/>
              <p:nvPr/>
            </p:nvCxnSpPr>
            <p:spPr>
              <a:xfrm>
                <a:off x="2252840" y="3859049"/>
                <a:ext cx="757857" cy="816239"/>
              </a:xfrm>
              <a:prstGeom prst="line">
                <a:avLst/>
              </a:prstGeom>
              <a:ln>
                <a:solidFill>
                  <a:srgbClr val="00B050"/>
                </a:solidFill>
                <a:prstDash val="dash"/>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2838524" y="4490826"/>
              <a:ext cx="1581149" cy="1581150"/>
              <a:chOff x="2879074" y="3983983"/>
              <a:chExt cx="1580944" cy="1581516"/>
            </a:xfrm>
          </p:grpSpPr>
          <p:grpSp>
            <p:nvGrpSpPr>
              <p:cNvPr id="31" name="组合 30"/>
              <p:cNvGrpSpPr/>
              <p:nvPr/>
            </p:nvGrpSpPr>
            <p:grpSpPr>
              <a:xfrm>
                <a:off x="2879074" y="3983983"/>
                <a:ext cx="1580944" cy="1581516"/>
                <a:chOff x="1145936" y="1847850"/>
                <a:chExt cx="1581150" cy="1581150"/>
              </a:xfrm>
            </p:grpSpPr>
            <p:sp>
              <p:nvSpPr>
                <p:cNvPr id="34" name="椭圆 33"/>
                <p:cNvSpPr/>
                <p:nvPr/>
              </p:nvSpPr>
              <p:spPr>
                <a:xfrm>
                  <a:off x="1263412" y="1965325"/>
                  <a:ext cx="1346202" cy="1346199"/>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prstClr val="white"/>
                    </a:solidFill>
                    <a:latin typeface="微软雅黑"/>
                    <a:ea typeface="微软雅黑"/>
                    <a:sym typeface="微软雅黑"/>
                  </a:endParaRPr>
                </a:p>
              </p:txBody>
            </p:sp>
            <p:sp>
              <p:nvSpPr>
                <p:cNvPr id="35" name="椭圆 34"/>
                <p:cNvSpPr/>
                <p:nvPr/>
              </p:nvSpPr>
              <p:spPr>
                <a:xfrm>
                  <a:off x="1145936" y="1847850"/>
                  <a:ext cx="1581150" cy="158115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prstClr val="white"/>
                    </a:solidFill>
                    <a:latin typeface="微软雅黑"/>
                    <a:ea typeface="微软雅黑"/>
                    <a:sym typeface="微软雅黑"/>
                  </a:endParaRPr>
                </a:p>
              </p:txBody>
            </p:sp>
          </p:grpSp>
          <p:sp>
            <p:nvSpPr>
              <p:cNvPr id="32" name="文本框 21"/>
              <p:cNvSpPr txBox="1"/>
              <p:nvPr/>
            </p:nvSpPr>
            <p:spPr>
              <a:xfrm>
                <a:off x="3261714" y="4292446"/>
                <a:ext cx="741322" cy="1012712"/>
              </a:xfrm>
              <a:prstGeom prst="rect">
                <a:avLst/>
              </a:prstGeom>
              <a:noFill/>
            </p:spPr>
            <p:txBody>
              <a:bodyPr wrap="none" rtlCol="0">
                <a:spAutoFit/>
              </a:bodyPr>
              <a:lstStyle/>
              <a:p>
                <a:pPr defTabSz="514337"/>
                <a:r>
                  <a:rPr lang="en-US" altLang="zh-CN" sz="3100">
                    <a:solidFill>
                      <a:prstClr val="white"/>
                    </a:solidFill>
                    <a:effectLst>
                      <a:innerShdw blurRad="63500" dist="50800" dir="13500000">
                        <a:prstClr val="black">
                          <a:alpha val="50000"/>
                        </a:prstClr>
                      </a:innerShdw>
                    </a:effectLst>
                    <a:latin typeface="微软雅黑"/>
                    <a:ea typeface="微软雅黑"/>
                    <a:sym typeface="微软雅黑"/>
                  </a:rPr>
                  <a:t>2</a:t>
                </a:r>
                <a:endParaRPr lang="zh-CN" altLang="en-US" sz="3100" dirty="0">
                  <a:solidFill>
                    <a:prstClr val="white"/>
                  </a:solidFill>
                  <a:effectLst>
                    <a:innerShdw blurRad="63500" dist="50800" dir="13500000">
                      <a:prstClr val="black">
                        <a:alpha val="50000"/>
                      </a:prstClr>
                    </a:innerShdw>
                  </a:effectLst>
                  <a:latin typeface="微软雅黑"/>
                  <a:ea typeface="微软雅黑"/>
                  <a:sym typeface="微软雅黑"/>
                </a:endParaRPr>
              </a:p>
            </p:txBody>
          </p:sp>
        </p:grpSp>
        <p:grpSp>
          <p:nvGrpSpPr>
            <p:cNvPr id="13" name="组合 12"/>
            <p:cNvGrpSpPr/>
            <p:nvPr/>
          </p:nvGrpSpPr>
          <p:grpSpPr>
            <a:xfrm>
              <a:off x="5138603" y="2890040"/>
              <a:ext cx="1581150" cy="1581150"/>
              <a:chOff x="5129810" y="2564823"/>
              <a:chExt cx="1580944" cy="1581516"/>
            </a:xfrm>
          </p:grpSpPr>
          <p:grpSp>
            <p:nvGrpSpPr>
              <p:cNvPr id="26" name="组合 25"/>
              <p:cNvGrpSpPr/>
              <p:nvPr/>
            </p:nvGrpSpPr>
            <p:grpSpPr>
              <a:xfrm>
                <a:off x="5129810" y="2564823"/>
                <a:ext cx="1580944" cy="1581516"/>
                <a:chOff x="1145936" y="1847850"/>
                <a:chExt cx="1581150" cy="1581150"/>
              </a:xfrm>
            </p:grpSpPr>
            <p:sp>
              <p:nvSpPr>
                <p:cNvPr id="29" name="椭圆 28"/>
                <p:cNvSpPr/>
                <p:nvPr/>
              </p:nvSpPr>
              <p:spPr>
                <a:xfrm>
                  <a:off x="1263411" y="1965325"/>
                  <a:ext cx="1346200" cy="134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prstClr val="white"/>
                    </a:solidFill>
                    <a:latin typeface="微软雅黑"/>
                    <a:ea typeface="微软雅黑"/>
                    <a:sym typeface="微软雅黑"/>
                  </a:endParaRPr>
                </a:p>
              </p:txBody>
            </p:sp>
            <p:sp>
              <p:nvSpPr>
                <p:cNvPr id="30" name="椭圆 29"/>
                <p:cNvSpPr/>
                <p:nvPr/>
              </p:nvSpPr>
              <p:spPr>
                <a:xfrm>
                  <a:off x="1145936" y="1847850"/>
                  <a:ext cx="1581150" cy="15811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prstClr val="white"/>
                    </a:solidFill>
                    <a:latin typeface="微软雅黑"/>
                    <a:ea typeface="微软雅黑"/>
                    <a:sym typeface="微软雅黑"/>
                  </a:endParaRPr>
                </a:p>
              </p:txBody>
            </p:sp>
          </p:grpSp>
          <p:sp>
            <p:nvSpPr>
              <p:cNvPr id="27" name="文本框 21"/>
              <p:cNvSpPr txBox="1"/>
              <p:nvPr/>
            </p:nvSpPr>
            <p:spPr>
              <a:xfrm>
                <a:off x="5542456" y="2873286"/>
                <a:ext cx="741321" cy="1012712"/>
              </a:xfrm>
              <a:prstGeom prst="rect">
                <a:avLst/>
              </a:prstGeom>
              <a:noFill/>
            </p:spPr>
            <p:txBody>
              <a:bodyPr wrap="none" rtlCol="0">
                <a:spAutoFit/>
              </a:bodyPr>
              <a:lstStyle/>
              <a:p>
                <a:pPr defTabSz="514337"/>
                <a:r>
                  <a:rPr lang="en-US" altLang="zh-CN" sz="3100">
                    <a:solidFill>
                      <a:prstClr val="white"/>
                    </a:solidFill>
                    <a:effectLst>
                      <a:innerShdw blurRad="63500" dist="50800" dir="13500000">
                        <a:prstClr val="black">
                          <a:alpha val="50000"/>
                        </a:prstClr>
                      </a:innerShdw>
                    </a:effectLst>
                    <a:latin typeface="微软雅黑"/>
                    <a:ea typeface="微软雅黑"/>
                    <a:sym typeface="微软雅黑"/>
                  </a:rPr>
                  <a:t>3</a:t>
                </a:r>
                <a:endParaRPr lang="zh-CN" altLang="en-US" sz="3100" dirty="0">
                  <a:solidFill>
                    <a:prstClr val="white"/>
                  </a:solidFill>
                  <a:effectLst>
                    <a:innerShdw blurRad="63500" dist="50800" dir="13500000">
                      <a:prstClr val="black">
                        <a:alpha val="50000"/>
                      </a:prstClr>
                    </a:innerShdw>
                  </a:effectLst>
                  <a:latin typeface="微软雅黑"/>
                  <a:ea typeface="微软雅黑"/>
                  <a:sym typeface="微软雅黑"/>
                </a:endParaRPr>
              </a:p>
            </p:txBody>
          </p:sp>
        </p:grpSp>
        <p:grpSp>
          <p:nvGrpSpPr>
            <p:cNvPr id="14" name="组合 13"/>
            <p:cNvGrpSpPr/>
            <p:nvPr/>
          </p:nvGrpSpPr>
          <p:grpSpPr>
            <a:xfrm>
              <a:off x="7136631" y="1542994"/>
              <a:ext cx="1581150" cy="1581150"/>
              <a:chOff x="7150807" y="1324534"/>
              <a:chExt cx="1580944" cy="1581516"/>
            </a:xfrm>
          </p:grpSpPr>
          <p:grpSp>
            <p:nvGrpSpPr>
              <p:cNvPr id="21" name="组合 20"/>
              <p:cNvGrpSpPr/>
              <p:nvPr/>
            </p:nvGrpSpPr>
            <p:grpSpPr>
              <a:xfrm>
                <a:off x="7150807" y="1324534"/>
                <a:ext cx="1580944" cy="1581516"/>
                <a:chOff x="1145936" y="1847850"/>
                <a:chExt cx="1581150" cy="1581150"/>
              </a:xfrm>
            </p:grpSpPr>
            <p:sp>
              <p:nvSpPr>
                <p:cNvPr id="24" name="椭圆 23"/>
                <p:cNvSpPr/>
                <p:nvPr/>
              </p:nvSpPr>
              <p:spPr>
                <a:xfrm>
                  <a:off x="1263411" y="1965325"/>
                  <a:ext cx="1346200" cy="134620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prstClr val="white"/>
                    </a:solidFill>
                    <a:latin typeface="微软雅黑"/>
                    <a:ea typeface="微软雅黑"/>
                    <a:sym typeface="微软雅黑"/>
                  </a:endParaRPr>
                </a:p>
              </p:txBody>
            </p:sp>
            <p:sp>
              <p:nvSpPr>
                <p:cNvPr id="25" name="椭圆 24"/>
                <p:cNvSpPr/>
                <p:nvPr/>
              </p:nvSpPr>
              <p:spPr>
                <a:xfrm>
                  <a:off x="1145936" y="1847850"/>
                  <a:ext cx="1581150" cy="158115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prstClr val="white"/>
                    </a:solidFill>
                    <a:latin typeface="微软雅黑"/>
                    <a:ea typeface="微软雅黑"/>
                    <a:sym typeface="微软雅黑"/>
                  </a:endParaRPr>
                </a:p>
              </p:txBody>
            </p:sp>
          </p:grpSp>
          <p:sp>
            <p:nvSpPr>
              <p:cNvPr id="22" name="文本框 21"/>
              <p:cNvSpPr txBox="1"/>
              <p:nvPr/>
            </p:nvSpPr>
            <p:spPr>
              <a:xfrm>
                <a:off x="7470057" y="1632997"/>
                <a:ext cx="741321" cy="1012712"/>
              </a:xfrm>
              <a:prstGeom prst="rect">
                <a:avLst/>
              </a:prstGeom>
              <a:noFill/>
            </p:spPr>
            <p:txBody>
              <a:bodyPr wrap="none" rtlCol="0">
                <a:spAutoFit/>
              </a:bodyPr>
              <a:lstStyle/>
              <a:p>
                <a:pPr defTabSz="514337"/>
                <a:r>
                  <a:rPr lang="en-US" altLang="zh-CN" sz="3100">
                    <a:solidFill>
                      <a:prstClr val="white"/>
                    </a:solidFill>
                    <a:effectLst>
                      <a:innerShdw blurRad="63500" dist="50800" dir="13500000">
                        <a:prstClr val="black">
                          <a:alpha val="50000"/>
                        </a:prstClr>
                      </a:innerShdw>
                    </a:effectLst>
                    <a:latin typeface="微软雅黑"/>
                    <a:ea typeface="微软雅黑"/>
                    <a:sym typeface="微软雅黑"/>
                  </a:rPr>
                  <a:t>4</a:t>
                </a:r>
                <a:endParaRPr lang="zh-CN" altLang="en-US" sz="3100" dirty="0">
                  <a:solidFill>
                    <a:prstClr val="white"/>
                  </a:solidFill>
                  <a:effectLst>
                    <a:innerShdw blurRad="63500" dist="50800" dir="13500000">
                      <a:prstClr val="black">
                        <a:alpha val="50000"/>
                      </a:prstClr>
                    </a:innerShdw>
                  </a:effectLst>
                  <a:latin typeface="微软雅黑"/>
                  <a:ea typeface="微软雅黑"/>
                  <a:sym typeface="微软雅黑"/>
                </a:endParaRPr>
              </a:p>
            </p:txBody>
          </p:sp>
        </p:grpSp>
        <p:grpSp>
          <p:nvGrpSpPr>
            <p:cNvPr id="15" name="组合 14"/>
            <p:cNvGrpSpPr/>
            <p:nvPr/>
          </p:nvGrpSpPr>
          <p:grpSpPr>
            <a:xfrm>
              <a:off x="9028738" y="64580"/>
              <a:ext cx="1581150" cy="1581149"/>
              <a:chOff x="9027565" y="64595"/>
              <a:chExt cx="1580944" cy="1581516"/>
            </a:xfrm>
          </p:grpSpPr>
          <p:grpSp>
            <p:nvGrpSpPr>
              <p:cNvPr id="16" name="组合 15"/>
              <p:cNvGrpSpPr/>
              <p:nvPr/>
            </p:nvGrpSpPr>
            <p:grpSpPr>
              <a:xfrm>
                <a:off x="9027565" y="64595"/>
                <a:ext cx="1580944" cy="1581516"/>
                <a:chOff x="1145936" y="1847850"/>
                <a:chExt cx="1581150" cy="1581150"/>
              </a:xfrm>
            </p:grpSpPr>
            <p:sp>
              <p:nvSpPr>
                <p:cNvPr id="19" name="椭圆 18"/>
                <p:cNvSpPr/>
                <p:nvPr/>
              </p:nvSpPr>
              <p:spPr>
                <a:xfrm>
                  <a:off x="1263411" y="1965325"/>
                  <a:ext cx="1346200" cy="13462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srgbClr val="BCEE01"/>
                    </a:solidFill>
                    <a:latin typeface="微软雅黑"/>
                    <a:ea typeface="微软雅黑"/>
                    <a:sym typeface="微软雅黑"/>
                  </a:endParaRPr>
                </a:p>
              </p:txBody>
            </p:sp>
            <p:sp>
              <p:nvSpPr>
                <p:cNvPr id="20" name="椭圆 19"/>
                <p:cNvSpPr/>
                <p:nvPr/>
              </p:nvSpPr>
              <p:spPr>
                <a:xfrm>
                  <a:off x="1145936" y="1847850"/>
                  <a:ext cx="1581150" cy="158115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14337"/>
                  <a:endParaRPr lang="zh-CN" altLang="en-US" sz="1100">
                    <a:solidFill>
                      <a:prstClr val="white"/>
                    </a:solidFill>
                    <a:latin typeface="微软雅黑"/>
                    <a:ea typeface="微软雅黑"/>
                    <a:sym typeface="微软雅黑"/>
                  </a:endParaRPr>
                </a:p>
              </p:txBody>
            </p:sp>
          </p:grpSp>
          <p:sp>
            <p:nvSpPr>
              <p:cNvPr id="17" name="文本框 21"/>
              <p:cNvSpPr txBox="1"/>
              <p:nvPr/>
            </p:nvSpPr>
            <p:spPr>
              <a:xfrm>
                <a:off x="9414749" y="374979"/>
                <a:ext cx="741321" cy="1012713"/>
              </a:xfrm>
              <a:prstGeom prst="rect">
                <a:avLst/>
              </a:prstGeom>
              <a:noFill/>
            </p:spPr>
            <p:txBody>
              <a:bodyPr wrap="none" rtlCol="0">
                <a:spAutoFit/>
              </a:bodyPr>
              <a:lstStyle/>
              <a:p>
                <a:pPr defTabSz="514337"/>
                <a:r>
                  <a:rPr lang="en-US" altLang="zh-CN" sz="3100">
                    <a:solidFill>
                      <a:prstClr val="white"/>
                    </a:solidFill>
                    <a:effectLst>
                      <a:innerShdw blurRad="63500" dist="50800" dir="13500000">
                        <a:prstClr val="black">
                          <a:alpha val="50000"/>
                        </a:prstClr>
                      </a:innerShdw>
                    </a:effectLst>
                    <a:latin typeface="微软雅黑"/>
                    <a:ea typeface="微软雅黑"/>
                    <a:sym typeface="微软雅黑"/>
                  </a:rPr>
                  <a:t>5</a:t>
                </a:r>
                <a:endParaRPr lang="zh-CN" altLang="en-US" sz="3100" dirty="0">
                  <a:solidFill>
                    <a:prstClr val="white"/>
                  </a:solidFill>
                  <a:effectLst>
                    <a:innerShdw blurRad="63500" dist="50800" dir="13500000">
                      <a:prstClr val="black">
                        <a:alpha val="50000"/>
                      </a:prstClr>
                    </a:innerShdw>
                  </a:effectLst>
                  <a:latin typeface="微软雅黑"/>
                  <a:ea typeface="微软雅黑"/>
                  <a:sym typeface="微软雅黑"/>
                </a:endParaRPr>
              </a:p>
            </p:txBody>
          </p:sp>
        </p:grpSp>
      </p:grpSp>
      <p:sp>
        <p:nvSpPr>
          <p:cNvPr id="45" name="文本框 56"/>
          <p:cNvSpPr txBox="1"/>
          <p:nvPr/>
        </p:nvSpPr>
        <p:spPr>
          <a:xfrm>
            <a:off x="193564" y="2356165"/>
            <a:ext cx="1425159" cy="407794"/>
          </a:xfrm>
          <a:prstGeom prst="rect">
            <a:avLst/>
          </a:prstGeom>
          <a:noFill/>
        </p:spPr>
        <p:txBody>
          <a:bodyPr wrap="square" lIns="68571" tIns="34285" rIns="68571" bIns="34285" rtlCol="0">
            <a:spAutoFit/>
          </a:bodyPr>
          <a:lstStyle/>
          <a:p>
            <a:pPr algn="r"/>
            <a:r>
              <a:rPr lang="zh-CN" altLang="en-US" sz="1100" b="1">
                <a:solidFill>
                  <a:srgbClr val="00B050"/>
                </a:solidFill>
                <a:latin typeface="微软雅黑"/>
                <a:ea typeface="微软雅黑"/>
                <a:cs typeface="Arial" panose="020B0604020202020204" pitchFamily="34" charset="0"/>
                <a:sym typeface="微软雅黑"/>
              </a:rPr>
              <a:t>空调冬</a:t>
            </a:r>
            <a:r>
              <a:rPr lang="en-US" altLang="zh-CN" sz="1100" b="1">
                <a:solidFill>
                  <a:srgbClr val="00B050"/>
                </a:solidFill>
                <a:latin typeface="微软雅黑"/>
                <a:ea typeface="微软雅黑"/>
                <a:cs typeface="Arial" panose="020B0604020202020204" pitchFamily="34" charset="0"/>
                <a:sym typeface="微软雅黑"/>
              </a:rPr>
              <a:t>18</a:t>
            </a:r>
            <a:r>
              <a:rPr lang="zh-CN" altLang="en-US" sz="1100" b="1">
                <a:solidFill>
                  <a:srgbClr val="00B050"/>
                </a:solidFill>
                <a:latin typeface="微软雅黑"/>
                <a:ea typeface="微软雅黑"/>
                <a:cs typeface="Arial" panose="020B0604020202020204" pitchFamily="34" charset="0"/>
                <a:sym typeface="微软雅黑"/>
              </a:rPr>
              <a:t>夏</a:t>
            </a:r>
            <a:r>
              <a:rPr lang="en-US" altLang="zh-CN" sz="1100" b="1">
                <a:solidFill>
                  <a:srgbClr val="00B050"/>
                </a:solidFill>
                <a:latin typeface="微软雅黑"/>
                <a:ea typeface="微软雅黑"/>
                <a:cs typeface="Arial" panose="020B0604020202020204" pitchFamily="34" charset="0"/>
                <a:sym typeface="微软雅黑"/>
              </a:rPr>
              <a:t>26 </a:t>
            </a:r>
            <a:r>
              <a:rPr lang="zh-CN" altLang="en-US" sz="1100" b="1">
                <a:solidFill>
                  <a:srgbClr val="00B050"/>
                </a:solidFill>
                <a:latin typeface="微软雅黑"/>
                <a:ea typeface="微软雅黑"/>
                <a:cs typeface="Arial" panose="020B0604020202020204" pitchFamily="34" charset="0"/>
                <a:sym typeface="微软雅黑"/>
              </a:rPr>
              <a:t>全国节电上亿度</a:t>
            </a:r>
            <a:endParaRPr lang="zh-CN" altLang="en-US" sz="1100" b="1" dirty="0">
              <a:solidFill>
                <a:srgbClr val="00B050"/>
              </a:solidFill>
              <a:latin typeface="微软雅黑"/>
              <a:ea typeface="微软雅黑"/>
              <a:cs typeface="Arial" panose="020B0604020202020204" pitchFamily="34" charset="0"/>
              <a:sym typeface="微软雅黑"/>
            </a:endParaRPr>
          </a:p>
        </p:txBody>
      </p:sp>
      <p:sp>
        <p:nvSpPr>
          <p:cNvPr id="53" name="文本框 56"/>
          <p:cNvSpPr txBox="1"/>
          <p:nvPr/>
        </p:nvSpPr>
        <p:spPr>
          <a:xfrm>
            <a:off x="6117319" y="1711476"/>
            <a:ext cx="1425159" cy="407794"/>
          </a:xfrm>
          <a:prstGeom prst="rect">
            <a:avLst/>
          </a:prstGeom>
          <a:noFill/>
        </p:spPr>
        <p:txBody>
          <a:bodyPr wrap="square" lIns="68571" tIns="34285" rIns="68571" bIns="34285" rtlCol="0">
            <a:spAutoFit/>
          </a:bodyPr>
          <a:lstStyle/>
          <a:p>
            <a:r>
              <a:rPr lang="zh-CN" altLang="en-US" sz="1100" b="1">
                <a:solidFill>
                  <a:srgbClr val="92D050"/>
                </a:solidFill>
                <a:latin typeface="微软雅黑"/>
                <a:ea typeface="微软雅黑"/>
                <a:cs typeface="Arial" panose="020B0604020202020204" pitchFamily="34" charset="0"/>
                <a:sym typeface="微软雅黑"/>
              </a:rPr>
              <a:t>不用电器断电源 节电</a:t>
            </a:r>
            <a:r>
              <a:rPr lang="en-US" altLang="zh-CN" sz="1100" b="1">
                <a:solidFill>
                  <a:srgbClr val="92D050"/>
                </a:solidFill>
                <a:latin typeface="微软雅黑"/>
                <a:ea typeface="微软雅黑"/>
                <a:cs typeface="Arial" panose="020B0604020202020204" pitchFamily="34" charset="0"/>
                <a:sym typeface="微软雅黑"/>
              </a:rPr>
              <a:t>10%</a:t>
            </a:r>
            <a:r>
              <a:rPr lang="zh-CN" altLang="en-US" sz="1100" b="1">
                <a:solidFill>
                  <a:srgbClr val="92D050"/>
                </a:solidFill>
                <a:latin typeface="微软雅黑"/>
                <a:ea typeface="微软雅黑"/>
                <a:cs typeface="Arial" panose="020B0604020202020204" pitchFamily="34" charset="0"/>
                <a:sym typeface="微软雅黑"/>
              </a:rPr>
              <a:t>能看见</a:t>
            </a:r>
            <a:endParaRPr lang="zh-CN" altLang="en-US" sz="1100" b="1" dirty="0">
              <a:solidFill>
                <a:srgbClr val="92D050"/>
              </a:solidFill>
              <a:latin typeface="微软雅黑"/>
              <a:ea typeface="微软雅黑"/>
              <a:cs typeface="Arial" panose="020B0604020202020204" pitchFamily="34" charset="0"/>
              <a:sym typeface="微软雅黑"/>
            </a:endParaRPr>
          </a:p>
        </p:txBody>
      </p:sp>
      <p:sp>
        <p:nvSpPr>
          <p:cNvPr id="56" name="文本框 56"/>
          <p:cNvSpPr txBox="1"/>
          <p:nvPr/>
        </p:nvSpPr>
        <p:spPr>
          <a:xfrm>
            <a:off x="4766194" y="2688832"/>
            <a:ext cx="1425159" cy="407794"/>
          </a:xfrm>
          <a:prstGeom prst="rect">
            <a:avLst/>
          </a:prstGeom>
          <a:noFill/>
        </p:spPr>
        <p:txBody>
          <a:bodyPr wrap="square" lIns="68571" tIns="34285" rIns="68571" bIns="34285" rtlCol="0">
            <a:spAutoFit/>
          </a:bodyPr>
          <a:lstStyle/>
          <a:p>
            <a:r>
              <a:rPr lang="zh-CN" altLang="en-US" sz="1100" b="1">
                <a:solidFill>
                  <a:srgbClr val="00B050"/>
                </a:solidFill>
                <a:latin typeface="微软雅黑"/>
                <a:ea typeface="微软雅黑"/>
                <a:cs typeface="Arial" panose="020B0604020202020204" pitchFamily="34" charset="0"/>
                <a:sym typeface="微软雅黑"/>
              </a:rPr>
              <a:t>垃圾分类不乱扔 回收利用好再生</a:t>
            </a:r>
            <a:endParaRPr lang="zh-CN" altLang="en-US" sz="1100" b="1" dirty="0">
              <a:solidFill>
                <a:srgbClr val="00B050"/>
              </a:solidFill>
              <a:latin typeface="微软雅黑"/>
              <a:ea typeface="微软雅黑"/>
              <a:cs typeface="Arial" panose="020B0604020202020204" pitchFamily="34" charset="0"/>
              <a:sym typeface="微软雅黑"/>
            </a:endParaRPr>
          </a:p>
        </p:txBody>
      </p:sp>
      <p:sp>
        <p:nvSpPr>
          <p:cNvPr id="59" name="文本框 56"/>
          <p:cNvSpPr txBox="1"/>
          <p:nvPr/>
        </p:nvSpPr>
        <p:spPr>
          <a:xfrm>
            <a:off x="3401132" y="3694473"/>
            <a:ext cx="1425159" cy="407794"/>
          </a:xfrm>
          <a:prstGeom prst="rect">
            <a:avLst/>
          </a:prstGeom>
          <a:noFill/>
        </p:spPr>
        <p:txBody>
          <a:bodyPr wrap="square" lIns="68571" tIns="34285" rIns="68571" bIns="34285" rtlCol="0">
            <a:spAutoFit/>
          </a:bodyPr>
          <a:lstStyle/>
          <a:p>
            <a:r>
              <a:rPr lang="zh-CN" altLang="en-US" sz="1100" b="1">
                <a:solidFill>
                  <a:srgbClr val="92D050"/>
                </a:solidFill>
                <a:latin typeface="微软雅黑"/>
                <a:ea typeface="微软雅黑"/>
                <a:cs typeface="Arial" panose="020B0604020202020204" pitchFamily="34" charset="0"/>
                <a:sym typeface="微软雅黑"/>
              </a:rPr>
              <a:t>灯泡换成节能灯 用电能省近八成</a:t>
            </a:r>
            <a:endParaRPr lang="zh-CN" altLang="en-US" sz="1100" b="1" dirty="0">
              <a:solidFill>
                <a:srgbClr val="92D050"/>
              </a:solidFill>
              <a:latin typeface="微软雅黑"/>
              <a:ea typeface="微软雅黑"/>
              <a:cs typeface="Arial" panose="020B0604020202020204" pitchFamily="34" charset="0"/>
              <a:sym typeface="微软雅黑"/>
            </a:endParaRPr>
          </a:p>
        </p:txBody>
      </p:sp>
      <p:sp>
        <p:nvSpPr>
          <p:cNvPr id="62" name="文本框 56"/>
          <p:cNvSpPr txBox="1"/>
          <p:nvPr/>
        </p:nvSpPr>
        <p:spPr>
          <a:xfrm>
            <a:off x="7335167" y="596809"/>
            <a:ext cx="1425159" cy="407794"/>
          </a:xfrm>
          <a:prstGeom prst="rect">
            <a:avLst/>
          </a:prstGeom>
          <a:noFill/>
        </p:spPr>
        <p:txBody>
          <a:bodyPr wrap="square" lIns="68571" tIns="34285" rIns="68571" bIns="34285" rtlCol="0">
            <a:spAutoFit/>
          </a:bodyPr>
          <a:lstStyle/>
          <a:p>
            <a:r>
              <a:rPr lang="zh-CN" altLang="en-US" sz="1100" b="1">
                <a:solidFill>
                  <a:srgbClr val="00B050"/>
                </a:solidFill>
                <a:latin typeface="微软雅黑"/>
                <a:ea typeface="微软雅黑"/>
                <a:cs typeface="Arial" panose="020B0604020202020204" pitchFamily="34" charset="0"/>
                <a:sym typeface="微软雅黑"/>
              </a:rPr>
              <a:t>对高耗能企业鼓励安装节能设施</a:t>
            </a:r>
            <a:endParaRPr lang="zh-CN" altLang="en-US" sz="1100" b="1" dirty="0">
              <a:solidFill>
                <a:srgbClr val="00B050"/>
              </a:solidFill>
              <a:latin typeface="微软雅黑"/>
              <a:ea typeface="微软雅黑"/>
              <a:cs typeface="Arial" panose="020B0604020202020204" pitchFamily="34" charset="0"/>
              <a:sym typeface="微软雅黑"/>
            </a:endParaRPr>
          </a:p>
        </p:txBody>
      </p:sp>
      <p:grpSp>
        <p:nvGrpSpPr>
          <p:cNvPr id="64"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65"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66"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67"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8" name="圆角矩形 67"/>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69"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具体措施</a:t>
            </a:r>
            <a:endParaRPr lang="zh-CN" altLang="en-US" sz="1500" b="1" spc="450" dirty="0">
              <a:solidFill>
                <a:srgbClr val="00B050"/>
              </a:solidFill>
              <a:latin typeface="微软雅黑"/>
              <a:ea typeface="微软雅黑"/>
              <a:sym typeface="微软雅黑"/>
            </a:endParaRPr>
          </a:p>
        </p:txBody>
      </p:sp>
    </p:spTree>
    <p:extLst>
      <p:ext uri="{BB962C8B-B14F-4D97-AF65-F5344CB8AC3E}">
        <p14:creationId xmlns:p14="http://schemas.microsoft.com/office/powerpoint/2010/main" val="36661384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14:bounceEnd="66000">
                                          <p:cBhvr additive="base">
                                            <p:cTn id="7" dur="500" fill="hold"/>
                                            <p:tgtEl>
                                              <p:spTgt spid="68"/>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14:bounceEnd="66000">
                                          <p:cBhvr additive="base">
                                            <p:cTn id="12" dur="500" fill="hold"/>
                                            <p:tgtEl>
                                              <p:spTgt spid="69"/>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69"/>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randombar(horizontal)">
                                          <p:cBhvr>
                                            <p:cTn id="29" dur="500"/>
                                            <p:tgtEl>
                                              <p:spTgt spid="45"/>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randombar(horizontal)">
                                          <p:cBhvr>
                                            <p:cTn id="33" dur="500"/>
                                            <p:tgtEl>
                                              <p:spTgt spid="59"/>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randombar(horizontal)">
                                          <p:cBhvr>
                                            <p:cTn id="37" dur="500"/>
                                            <p:tgtEl>
                                              <p:spTgt spid="56"/>
                                            </p:tgtEl>
                                          </p:cBhvr>
                                        </p:animEffect>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randombar(horizontal)">
                                          <p:cBhvr>
                                            <p:cTn id="41" dur="500"/>
                                            <p:tgtEl>
                                              <p:spTgt spid="53"/>
                                            </p:tgtEl>
                                          </p:cBhvr>
                                        </p:animEffect>
                                      </p:childTnLst>
                                    </p:cTn>
                                  </p:par>
                                </p:childTnLst>
                              </p:cTn>
                            </p:par>
                            <p:par>
                              <p:cTn id="42" fill="hold">
                                <p:stCondLst>
                                  <p:cond delay="4000"/>
                                </p:stCondLst>
                                <p:childTnLst>
                                  <p:par>
                                    <p:cTn id="43" presetID="14" presetClass="entr" presetSubtype="1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randombar(horizontal)">
                                          <p:cBhvr>
                                            <p:cTn id="4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56" grpId="0"/>
          <p:bldP spid="59" grpId="0"/>
          <p:bldP spid="62" grpId="0"/>
          <p:bldP spid="68" grpId="0" animBg="1"/>
          <p:bldP spid="6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0-#ppt_w/2"/>
                                              </p:val>
                                            </p:tav>
                                            <p:tav tm="100000">
                                              <p:val>
                                                <p:strVal val="#ppt_x"/>
                                              </p:val>
                                            </p:tav>
                                          </p:tavLst>
                                        </p:anim>
                                        <p:anim calcmode="lin" valueType="num">
                                          <p:cBhvr additive="base">
                                            <p:cTn id="13" dur="500" fill="hold"/>
                                            <p:tgtEl>
                                              <p:spTgt spid="69"/>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fade">
                                          <p:cBhvr>
                                            <p:cTn id="16" dur="500"/>
                                            <p:tgtEl>
                                              <p:spTgt spid="64"/>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par>
                                    <p:cTn id="23" presetID="22" presetClass="entr" presetSubtype="8"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childTnLst>
                              </p:cTn>
                            </p:par>
                            <p:par>
                              <p:cTn id="26" fill="hold">
                                <p:stCondLst>
                                  <p:cond delay="2000"/>
                                </p:stCondLst>
                                <p:childTnLst>
                                  <p:par>
                                    <p:cTn id="27" presetID="14" presetClass="entr" presetSubtype="1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randombar(horizontal)">
                                          <p:cBhvr>
                                            <p:cTn id="29" dur="500"/>
                                            <p:tgtEl>
                                              <p:spTgt spid="45"/>
                                            </p:tgtEl>
                                          </p:cBhvr>
                                        </p:animEffect>
                                      </p:childTnLst>
                                    </p:cTn>
                                  </p:par>
                                </p:childTnLst>
                              </p:cTn>
                            </p:par>
                            <p:par>
                              <p:cTn id="30" fill="hold">
                                <p:stCondLst>
                                  <p:cond delay="2500"/>
                                </p:stCondLst>
                                <p:childTnLst>
                                  <p:par>
                                    <p:cTn id="31" presetID="14" presetClass="entr" presetSubtype="1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randombar(horizontal)">
                                          <p:cBhvr>
                                            <p:cTn id="33" dur="500"/>
                                            <p:tgtEl>
                                              <p:spTgt spid="59"/>
                                            </p:tgtEl>
                                          </p:cBhvr>
                                        </p:animEffect>
                                      </p:childTnLst>
                                    </p:cTn>
                                  </p:par>
                                </p:childTnLst>
                              </p:cTn>
                            </p:par>
                            <p:par>
                              <p:cTn id="34" fill="hold">
                                <p:stCondLst>
                                  <p:cond delay="3000"/>
                                </p:stCondLst>
                                <p:childTnLst>
                                  <p:par>
                                    <p:cTn id="35" presetID="14" presetClass="entr" presetSubtype="10" fill="hold" grpId="0" nodeType="after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randombar(horizontal)">
                                          <p:cBhvr>
                                            <p:cTn id="37" dur="500"/>
                                            <p:tgtEl>
                                              <p:spTgt spid="56"/>
                                            </p:tgtEl>
                                          </p:cBhvr>
                                        </p:animEffect>
                                      </p:childTnLst>
                                    </p:cTn>
                                  </p:par>
                                </p:childTnLst>
                              </p:cTn>
                            </p:par>
                            <p:par>
                              <p:cTn id="38" fill="hold">
                                <p:stCondLst>
                                  <p:cond delay="3500"/>
                                </p:stCondLst>
                                <p:childTnLst>
                                  <p:par>
                                    <p:cTn id="39" presetID="14" presetClass="entr" presetSubtype="10" fill="hold" grpId="0"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randombar(horizontal)">
                                          <p:cBhvr>
                                            <p:cTn id="41" dur="500"/>
                                            <p:tgtEl>
                                              <p:spTgt spid="53"/>
                                            </p:tgtEl>
                                          </p:cBhvr>
                                        </p:animEffect>
                                      </p:childTnLst>
                                    </p:cTn>
                                  </p:par>
                                </p:childTnLst>
                              </p:cTn>
                            </p:par>
                            <p:par>
                              <p:cTn id="42" fill="hold">
                                <p:stCondLst>
                                  <p:cond delay="4000"/>
                                </p:stCondLst>
                                <p:childTnLst>
                                  <p:par>
                                    <p:cTn id="43" presetID="14" presetClass="entr" presetSubtype="1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randombar(horizontal)">
                                          <p:cBhvr>
                                            <p:cTn id="45"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3" grpId="0"/>
          <p:bldP spid="56" grpId="0"/>
          <p:bldP spid="59" grpId="0"/>
          <p:bldP spid="62" grpId="0"/>
          <p:bldP spid="68" grpId="0" animBg="1"/>
          <p:bldP spid="69"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法律支持</a:t>
            </a:r>
            <a:endParaRPr lang="zh-CN" altLang="en-US" sz="1500" b="1" spc="450" dirty="0">
              <a:solidFill>
                <a:srgbClr val="00B050"/>
              </a:solidFill>
              <a:latin typeface="微软雅黑"/>
              <a:ea typeface="微软雅黑"/>
              <a:sym typeface="微软雅黑"/>
            </a:endParaRPr>
          </a:p>
        </p:txBody>
      </p:sp>
      <p:pic>
        <p:nvPicPr>
          <p:cNvPr id="14" name="图片 13"/>
          <p:cNvPicPr>
            <a:picLocks noChangeAspect="1"/>
          </p:cNvPicPr>
          <p:nvPr/>
        </p:nvPicPr>
        <p:blipFill>
          <a:blip r:embed="rId3" cstate="email">
            <a:extLst>
              <a:ext uri="{BEBA8EAE-BF5A-486C-A8C5-ECC9F3942E4B}">
                <a14:imgProps xmlns:a14="http://schemas.microsoft.com/office/drawing/2010/main">
                  <a14:imgLayer>
                    <a14:imgEffect>
                      <a14:saturation sat="300000"/>
                    </a14:imgEffect>
                    <a14:imgEffect>
                      <a14:brightnessContrast contrast="20000"/>
                    </a14:imgEffect>
                  </a14:imgLayer>
                </a14:imgProps>
              </a:ext>
              <a:ext uri="{28A0092B-C50C-407E-A947-70E740481C1C}">
                <a14:useLocalDpi xmlns:a14="http://schemas.microsoft.com/office/drawing/2010/main"/>
              </a:ext>
            </a:extLst>
          </a:blip>
          <a:stretch>
            <a:fillRect/>
          </a:stretch>
        </p:blipFill>
        <p:spPr>
          <a:xfrm>
            <a:off x="5922325" y="571095"/>
            <a:ext cx="2743557" cy="3921868"/>
          </a:xfrm>
          <a:prstGeom prst="rect">
            <a:avLst/>
          </a:prstGeom>
        </p:spPr>
      </p:pic>
      <p:sp>
        <p:nvSpPr>
          <p:cNvPr id="15" name="矩形 14"/>
          <p:cNvSpPr/>
          <p:nvPr/>
        </p:nvSpPr>
        <p:spPr>
          <a:xfrm>
            <a:off x="711720" y="1336934"/>
            <a:ext cx="4148312" cy="2812018"/>
          </a:xfrm>
          <a:prstGeom prst="rect">
            <a:avLst/>
          </a:prstGeom>
        </p:spPr>
        <p:txBody>
          <a:bodyPr wrap="square" lIns="68547" tIns="34273" rIns="68547" bIns="34273">
            <a:spAutoFit/>
          </a:bodyPr>
          <a:lstStyle/>
          <a:p>
            <a:pPr defTabSz="816250">
              <a:lnSpc>
                <a:spcPct val="150000"/>
              </a:lnSpc>
            </a:pPr>
            <a:r>
              <a:rPr lang="zh-CN" altLang="en-US" sz="1000" dirty="0">
                <a:solidFill>
                  <a:schemeClr val="bg1">
                    <a:lumMod val="50000"/>
                  </a:schemeClr>
                </a:solidFill>
                <a:latin typeface="微软雅黑"/>
                <a:ea typeface="微软雅黑"/>
                <a:sym typeface="微软雅黑"/>
              </a:rPr>
              <a:t>       </a:t>
            </a:r>
            <a:r>
              <a:rPr lang="en-US" altLang="zh-CN" sz="1000" dirty="0">
                <a:solidFill>
                  <a:schemeClr val="bg1">
                    <a:lumMod val="50000"/>
                  </a:schemeClr>
                </a:solidFill>
                <a:latin typeface="微软雅黑"/>
                <a:ea typeface="微软雅黑"/>
                <a:sym typeface="微软雅黑"/>
              </a:rPr>
              <a:t>1979</a:t>
            </a:r>
            <a:r>
              <a:rPr lang="zh-CN" altLang="en-US" sz="1000" dirty="0">
                <a:solidFill>
                  <a:schemeClr val="bg1">
                    <a:lumMod val="50000"/>
                  </a:schemeClr>
                </a:solidFill>
                <a:latin typeface="微软雅黑"/>
                <a:ea typeface="微软雅黑"/>
                <a:sym typeface="微软雅黑"/>
              </a:rPr>
              <a:t>年中国通过了第一部环境保护法律</a:t>
            </a:r>
            <a:r>
              <a:rPr lang="en-US" altLang="zh-CN" sz="1000" dirty="0">
                <a:solidFill>
                  <a:schemeClr val="bg1">
                    <a:lumMod val="50000"/>
                  </a:schemeClr>
                </a:solidFill>
                <a:latin typeface="微软雅黑"/>
                <a:ea typeface="微软雅黑"/>
                <a:sym typeface="微软雅黑"/>
              </a:rPr>
              <a:t>——《</a:t>
            </a:r>
            <a:r>
              <a:rPr lang="zh-CN" altLang="en-US" sz="1000" dirty="0">
                <a:solidFill>
                  <a:schemeClr val="bg1">
                    <a:lumMod val="50000"/>
                  </a:schemeClr>
                </a:solidFill>
                <a:latin typeface="微软雅黑"/>
                <a:ea typeface="微软雅黑"/>
                <a:sym typeface="微软雅黑"/>
              </a:rPr>
              <a:t>中华人民共和国环境保护法（试行）</a:t>
            </a:r>
            <a:r>
              <a:rPr lang="en-US" altLang="zh-CN" sz="1000" dirty="0">
                <a:solidFill>
                  <a:schemeClr val="bg1">
                    <a:lumMod val="50000"/>
                  </a:schemeClr>
                </a:solidFill>
                <a:latin typeface="微软雅黑"/>
                <a:ea typeface="微软雅黑"/>
                <a:sym typeface="微软雅黑"/>
              </a:rPr>
              <a:t>》</a:t>
            </a:r>
            <a:r>
              <a:rPr lang="zh-CN" altLang="en-US" sz="1000" dirty="0">
                <a:solidFill>
                  <a:schemeClr val="bg1">
                    <a:lumMod val="50000"/>
                  </a:schemeClr>
                </a:solidFill>
                <a:latin typeface="微软雅黑"/>
                <a:ea typeface="微软雅黑"/>
                <a:sym typeface="微软雅黑"/>
              </a:rPr>
              <a:t>。改革开放以来，中国逐步形成了环境保护法律体系。</a:t>
            </a:r>
            <a:r>
              <a:rPr lang="en-US" altLang="zh-CN" sz="1000" dirty="0">
                <a:solidFill>
                  <a:schemeClr val="bg1">
                    <a:lumMod val="50000"/>
                  </a:schemeClr>
                </a:solidFill>
                <a:latin typeface="微软雅黑"/>
                <a:ea typeface="微软雅黑"/>
                <a:sym typeface="微软雅黑"/>
              </a:rPr>
              <a:t>1973</a:t>
            </a:r>
            <a:r>
              <a:rPr lang="zh-CN" altLang="en-US" sz="1000" dirty="0">
                <a:solidFill>
                  <a:schemeClr val="bg1">
                    <a:lumMod val="50000"/>
                  </a:schemeClr>
                </a:solidFill>
                <a:latin typeface="微软雅黑"/>
                <a:ea typeface="微软雅黑"/>
                <a:sym typeface="微软雅黑"/>
              </a:rPr>
              <a:t>年中国的第一个环境标准</a:t>
            </a:r>
            <a:r>
              <a:rPr lang="en-US" altLang="zh-CN" sz="1000" dirty="0">
                <a:solidFill>
                  <a:schemeClr val="bg1">
                    <a:lumMod val="50000"/>
                  </a:schemeClr>
                </a:solidFill>
                <a:latin typeface="微软雅黑"/>
                <a:ea typeface="微软雅黑"/>
                <a:sym typeface="微软雅黑"/>
              </a:rPr>
              <a:t>——《</a:t>
            </a:r>
            <a:r>
              <a:rPr lang="zh-CN" altLang="en-US" sz="1000" dirty="0">
                <a:solidFill>
                  <a:schemeClr val="bg1">
                    <a:lumMod val="50000"/>
                  </a:schemeClr>
                </a:solidFill>
                <a:latin typeface="微软雅黑"/>
                <a:ea typeface="微软雅黑"/>
                <a:sym typeface="微软雅黑"/>
              </a:rPr>
              <a:t>工业“三废”排放试行标准</a:t>
            </a:r>
            <a:r>
              <a:rPr lang="en-US" altLang="zh-CN" sz="1000" dirty="0">
                <a:solidFill>
                  <a:schemeClr val="bg1">
                    <a:lumMod val="50000"/>
                  </a:schemeClr>
                </a:solidFill>
                <a:latin typeface="微软雅黑"/>
                <a:ea typeface="微软雅黑"/>
                <a:sym typeface="微软雅黑"/>
              </a:rPr>
              <a:t>》</a:t>
            </a:r>
            <a:r>
              <a:rPr lang="zh-CN" altLang="en-US" sz="1000" dirty="0">
                <a:solidFill>
                  <a:schemeClr val="bg1">
                    <a:lumMod val="50000"/>
                  </a:schemeClr>
                </a:solidFill>
                <a:latin typeface="微软雅黑"/>
                <a:ea typeface="微软雅黑"/>
                <a:sym typeface="微软雅黑"/>
              </a:rPr>
              <a:t>诞生。截至</a:t>
            </a:r>
            <a:r>
              <a:rPr lang="en-US" altLang="zh-CN" sz="1000" dirty="0">
                <a:solidFill>
                  <a:schemeClr val="bg1">
                    <a:lumMod val="50000"/>
                  </a:schemeClr>
                </a:solidFill>
                <a:latin typeface="微软雅黑"/>
                <a:ea typeface="微软雅黑"/>
                <a:sym typeface="微软雅黑"/>
              </a:rPr>
              <a:t>1998</a:t>
            </a:r>
            <a:r>
              <a:rPr lang="zh-CN" altLang="en-US" sz="1000" dirty="0">
                <a:solidFill>
                  <a:schemeClr val="bg1">
                    <a:lumMod val="50000"/>
                  </a:schemeClr>
                </a:solidFill>
                <a:latin typeface="微软雅黑"/>
                <a:ea typeface="微软雅黑"/>
                <a:sym typeface="微软雅黑"/>
              </a:rPr>
              <a:t>年底，中国历年来共发布国家环境标准</a:t>
            </a:r>
            <a:r>
              <a:rPr lang="en-US" altLang="zh-CN" sz="1000" dirty="0">
                <a:solidFill>
                  <a:schemeClr val="bg1">
                    <a:lumMod val="50000"/>
                  </a:schemeClr>
                </a:solidFill>
                <a:latin typeface="微软雅黑"/>
                <a:ea typeface="微软雅黑"/>
                <a:sym typeface="微软雅黑"/>
              </a:rPr>
              <a:t>412</a:t>
            </a:r>
            <a:r>
              <a:rPr lang="zh-CN" altLang="en-US" sz="1000" dirty="0">
                <a:solidFill>
                  <a:schemeClr val="bg1">
                    <a:lumMod val="50000"/>
                  </a:schemeClr>
                </a:solidFill>
                <a:latin typeface="微软雅黑"/>
                <a:ea typeface="微软雅黑"/>
                <a:sym typeface="微软雅黑"/>
              </a:rPr>
              <a:t>项，现行的有</a:t>
            </a:r>
            <a:r>
              <a:rPr lang="en-US" altLang="zh-CN" sz="1000" dirty="0">
                <a:solidFill>
                  <a:schemeClr val="bg1">
                    <a:lumMod val="50000"/>
                  </a:schemeClr>
                </a:solidFill>
                <a:latin typeface="微软雅黑"/>
                <a:ea typeface="微软雅黑"/>
                <a:sym typeface="微软雅黑"/>
              </a:rPr>
              <a:t>361</a:t>
            </a:r>
            <a:r>
              <a:rPr lang="zh-CN" altLang="en-US" sz="1000" dirty="0">
                <a:solidFill>
                  <a:schemeClr val="bg1">
                    <a:lumMod val="50000"/>
                  </a:schemeClr>
                </a:solidFill>
                <a:latin typeface="微软雅黑"/>
                <a:ea typeface="微软雅黑"/>
                <a:sym typeface="微软雅黑"/>
              </a:rPr>
              <a:t>项，其中环境质量标准</a:t>
            </a:r>
            <a:r>
              <a:rPr lang="en-US" altLang="zh-CN" sz="1000" dirty="0">
                <a:solidFill>
                  <a:schemeClr val="bg1">
                    <a:lumMod val="50000"/>
                  </a:schemeClr>
                </a:solidFill>
                <a:latin typeface="微软雅黑"/>
                <a:ea typeface="微软雅黑"/>
                <a:sym typeface="微软雅黑"/>
              </a:rPr>
              <a:t>10</a:t>
            </a:r>
            <a:r>
              <a:rPr lang="zh-CN" altLang="en-US" sz="1000" dirty="0">
                <a:solidFill>
                  <a:schemeClr val="bg1">
                    <a:lumMod val="50000"/>
                  </a:schemeClr>
                </a:solidFill>
                <a:latin typeface="微软雅黑"/>
                <a:ea typeface="微软雅黑"/>
                <a:sym typeface="微软雅黑"/>
              </a:rPr>
              <a:t>项，污染物排放标准</a:t>
            </a:r>
            <a:r>
              <a:rPr lang="en-US" altLang="zh-CN" sz="1000" dirty="0">
                <a:solidFill>
                  <a:schemeClr val="bg1">
                    <a:lumMod val="50000"/>
                  </a:schemeClr>
                </a:solidFill>
                <a:latin typeface="微软雅黑"/>
                <a:ea typeface="微软雅黑"/>
                <a:sym typeface="微软雅黑"/>
              </a:rPr>
              <a:t>80</a:t>
            </a:r>
            <a:r>
              <a:rPr lang="zh-CN" altLang="en-US" sz="1000" dirty="0">
                <a:solidFill>
                  <a:schemeClr val="bg1">
                    <a:lumMod val="50000"/>
                  </a:schemeClr>
                </a:solidFill>
                <a:latin typeface="微软雅黑"/>
                <a:ea typeface="微软雅黑"/>
                <a:sym typeface="微软雅黑"/>
              </a:rPr>
              <a:t>项，环境监测方法标准</a:t>
            </a:r>
            <a:r>
              <a:rPr lang="en-US" altLang="zh-CN" sz="1000" dirty="0">
                <a:solidFill>
                  <a:schemeClr val="bg1">
                    <a:lumMod val="50000"/>
                  </a:schemeClr>
                </a:solidFill>
                <a:latin typeface="微软雅黑"/>
                <a:ea typeface="微软雅黑"/>
                <a:sym typeface="微软雅黑"/>
              </a:rPr>
              <a:t>230</a:t>
            </a:r>
            <a:r>
              <a:rPr lang="zh-CN" altLang="en-US" sz="1000" dirty="0">
                <a:solidFill>
                  <a:schemeClr val="bg1">
                    <a:lumMod val="50000"/>
                  </a:schemeClr>
                </a:solidFill>
                <a:latin typeface="微软雅黑"/>
                <a:ea typeface="微软雅黑"/>
                <a:sym typeface="微软雅黑"/>
              </a:rPr>
              <a:t>项，环境标准样品标准</a:t>
            </a:r>
            <a:r>
              <a:rPr lang="en-US" altLang="zh-CN" sz="1000" dirty="0">
                <a:solidFill>
                  <a:schemeClr val="bg1">
                    <a:lumMod val="50000"/>
                  </a:schemeClr>
                </a:solidFill>
                <a:latin typeface="微软雅黑"/>
                <a:ea typeface="微软雅黑"/>
                <a:sym typeface="微软雅黑"/>
              </a:rPr>
              <a:t>29</a:t>
            </a:r>
            <a:r>
              <a:rPr lang="zh-CN" altLang="en-US" sz="1000" dirty="0">
                <a:solidFill>
                  <a:schemeClr val="bg1">
                    <a:lumMod val="50000"/>
                  </a:schemeClr>
                </a:solidFill>
                <a:latin typeface="微软雅黑"/>
                <a:ea typeface="微软雅黑"/>
                <a:sym typeface="微软雅黑"/>
              </a:rPr>
              <a:t>项，环境基础标准</a:t>
            </a:r>
            <a:r>
              <a:rPr lang="en-US" altLang="zh-CN" sz="1000" dirty="0">
                <a:solidFill>
                  <a:schemeClr val="bg1">
                    <a:lumMod val="50000"/>
                  </a:schemeClr>
                </a:solidFill>
                <a:latin typeface="微软雅黑"/>
                <a:ea typeface="微软雅黑"/>
                <a:sym typeface="微软雅黑"/>
              </a:rPr>
              <a:t>12</a:t>
            </a:r>
            <a:r>
              <a:rPr lang="zh-CN" altLang="en-US" sz="1000" dirty="0">
                <a:solidFill>
                  <a:schemeClr val="bg1">
                    <a:lumMod val="50000"/>
                  </a:schemeClr>
                </a:solidFill>
                <a:latin typeface="微软雅黑"/>
                <a:ea typeface="微软雅黑"/>
                <a:sym typeface="微软雅黑"/>
              </a:rPr>
              <a:t>项，历年共发布国家环境保护总局标准（即环境行业标准）</a:t>
            </a:r>
            <a:r>
              <a:rPr lang="en-US" altLang="zh-CN" sz="1000" dirty="0">
                <a:solidFill>
                  <a:schemeClr val="bg1">
                    <a:lumMod val="50000"/>
                  </a:schemeClr>
                </a:solidFill>
                <a:latin typeface="微软雅黑"/>
                <a:ea typeface="微软雅黑"/>
                <a:sym typeface="微软雅黑"/>
              </a:rPr>
              <a:t>34</a:t>
            </a:r>
            <a:r>
              <a:rPr lang="zh-CN" altLang="en-US" sz="1000" dirty="0">
                <a:solidFill>
                  <a:schemeClr val="bg1">
                    <a:lumMod val="50000"/>
                  </a:schemeClr>
                </a:solidFill>
                <a:latin typeface="微软雅黑"/>
                <a:ea typeface="微软雅黑"/>
                <a:sym typeface="微软雅黑"/>
              </a:rPr>
              <a:t>项。与此同时到</a:t>
            </a:r>
            <a:r>
              <a:rPr lang="en-US" altLang="zh-CN" sz="1000" dirty="0">
                <a:solidFill>
                  <a:schemeClr val="bg1">
                    <a:lumMod val="50000"/>
                  </a:schemeClr>
                </a:solidFill>
                <a:latin typeface="微软雅黑"/>
                <a:ea typeface="微软雅黑"/>
                <a:sym typeface="微软雅黑"/>
              </a:rPr>
              <a:t>1998</a:t>
            </a:r>
            <a:r>
              <a:rPr lang="zh-CN" altLang="en-US" sz="1000" dirty="0">
                <a:solidFill>
                  <a:schemeClr val="bg1">
                    <a:lumMod val="50000"/>
                  </a:schemeClr>
                </a:solidFill>
                <a:latin typeface="微软雅黑"/>
                <a:ea typeface="微软雅黑"/>
                <a:sym typeface="微软雅黑"/>
              </a:rPr>
              <a:t>年，中国共颁布了环境保护法律</a:t>
            </a:r>
            <a:r>
              <a:rPr lang="en-US" altLang="zh-CN" sz="1000" dirty="0">
                <a:solidFill>
                  <a:schemeClr val="bg1">
                    <a:lumMod val="50000"/>
                  </a:schemeClr>
                </a:solidFill>
                <a:latin typeface="微软雅黑"/>
                <a:ea typeface="微软雅黑"/>
                <a:sym typeface="微软雅黑"/>
              </a:rPr>
              <a:t>6</a:t>
            </a:r>
            <a:r>
              <a:rPr lang="zh-CN" altLang="en-US" sz="1000" dirty="0">
                <a:solidFill>
                  <a:schemeClr val="bg1">
                    <a:lumMod val="50000"/>
                  </a:schemeClr>
                </a:solidFill>
                <a:latin typeface="微软雅黑"/>
                <a:ea typeface="微软雅黑"/>
                <a:sym typeface="微软雅黑"/>
              </a:rPr>
              <a:t>部、与环境相关的资源法律</a:t>
            </a:r>
            <a:r>
              <a:rPr lang="en-US" altLang="zh-CN" sz="1000" dirty="0">
                <a:solidFill>
                  <a:schemeClr val="bg1">
                    <a:lumMod val="50000"/>
                  </a:schemeClr>
                </a:solidFill>
                <a:latin typeface="微软雅黑"/>
                <a:ea typeface="微软雅黑"/>
                <a:sym typeface="微软雅黑"/>
              </a:rPr>
              <a:t>9</a:t>
            </a:r>
            <a:r>
              <a:rPr lang="zh-CN" altLang="en-US" sz="1000" dirty="0">
                <a:solidFill>
                  <a:schemeClr val="bg1">
                    <a:lumMod val="50000"/>
                  </a:schemeClr>
                </a:solidFill>
                <a:latin typeface="微软雅黑"/>
                <a:ea typeface="微软雅黑"/>
                <a:sym typeface="微软雅黑"/>
              </a:rPr>
              <a:t>部、环境保护行政法规</a:t>
            </a:r>
            <a:r>
              <a:rPr lang="en-US" altLang="zh-CN" sz="1000" dirty="0">
                <a:solidFill>
                  <a:schemeClr val="bg1">
                    <a:lumMod val="50000"/>
                  </a:schemeClr>
                </a:solidFill>
                <a:latin typeface="微软雅黑"/>
                <a:ea typeface="微软雅黑"/>
                <a:sym typeface="微软雅黑"/>
              </a:rPr>
              <a:t>34</a:t>
            </a:r>
            <a:r>
              <a:rPr lang="zh-CN" altLang="en-US" sz="1000" dirty="0">
                <a:solidFill>
                  <a:schemeClr val="bg1">
                    <a:lumMod val="50000"/>
                  </a:schemeClr>
                </a:solidFill>
                <a:latin typeface="微软雅黑"/>
                <a:ea typeface="微软雅黑"/>
                <a:sym typeface="微软雅黑"/>
              </a:rPr>
              <a:t>件、环境保护部门规章</a:t>
            </a:r>
            <a:r>
              <a:rPr lang="en-US" altLang="zh-CN" sz="1000" dirty="0">
                <a:solidFill>
                  <a:schemeClr val="bg1">
                    <a:lumMod val="50000"/>
                  </a:schemeClr>
                </a:solidFill>
                <a:latin typeface="微软雅黑"/>
                <a:ea typeface="微软雅黑"/>
                <a:sym typeface="微软雅黑"/>
              </a:rPr>
              <a:t>90</a:t>
            </a:r>
            <a:r>
              <a:rPr lang="zh-CN" altLang="en-US" sz="1000" dirty="0">
                <a:solidFill>
                  <a:schemeClr val="bg1">
                    <a:lumMod val="50000"/>
                  </a:schemeClr>
                </a:solidFill>
                <a:latin typeface="微软雅黑"/>
                <a:ea typeface="微软雅黑"/>
                <a:sym typeface="微软雅黑"/>
              </a:rPr>
              <a:t>多件、环境保护地方性法规和地方政府规章</a:t>
            </a:r>
            <a:r>
              <a:rPr lang="en-US" altLang="zh-CN" sz="1000" dirty="0">
                <a:solidFill>
                  <a:schemeClr val="bg1">
                    <a:lumMod val="50000"/>
                  </a:schemeClr>
                </a:solidFill>
                <a:latin typeface="微软雅黑"/>
                <a:ea typeface="微软雅黑"/>
                <a:sym typeface="微软雅黑"/>
              </a:rPr>
              <a:t>900</a:t>
            </a:r>
            <a:r>
              <a:rPr lang="zh-CN" altLang="en-US" sz="1000" dirty="0">
                <a:solidFill>
                  <a:schemeClr val="bg1">
                    <a:lumMod val="50000"/>
                  </a:schemeClr>
                </a:solidFill>
                <a:latin typeface="微软雅黑"/>
                <a:ea typeface="微软雅黑"/>
                <a:sym typeface="微软雅黑"/>
              </a:rPr>
              <a:t>余件、环境保护军事法规</a:t>
            </a:r>
            <a:r>
              <a:rPr lang="en-US" altLang="zh-CN" sz="1000" dirty="0">
                <a:solidFill>
                  <a:schemeClr val="bg1">
                    <a:lumMod val="50000"/>
                  </a:schemeClr>
                </a:solidFill>
                <a:latin typeface="微软雅黑"/>
                <a:ea typeface="微软雅黑"/>
                <a:sym typeface="微软雅黑"/>
              </a:rPr>
              <a:t>6</a:t>
            </a:r>
            <a:r>
              <a:rPr lang="zh-CN" altLang="en-US" sz="1000" dirty="0">
                <a:solidFill>
                  <a:schemeClr val="bg1">
                    <a:lumMod val="50000"/>
                  </a:schemeClr>
                </a:solidFill>
                <a:latin typeface="微软雅黑"/>
                <a:ea typeface="微软雅黑"/>
                <a:sym typeface="微软雅黑"/>
              </a:rPr>
              <a:t>件，缔结和参加了国际环境公约</a:t>
            </a:r>
            <a:r>
              <a:rPr lang="en-US" altLang="zh-CN" sz="1000" dirty="0">
                <a:solidFill>
                  <a:schemeClr val="bg1">
                    <a:lumMod val="50000"/>
                  </a:schemeClr>
                </a:solidFill>
                <a:latin typeface="微软雅黑"/>
                <a:ea typeface="微软雅黑"/>
                <a:sym typeface="微软雅黑"/>
              </a:rPr>
              <a:t>37</a:t>
            </a:r>
            <a:r>
              <a:rPr lang="zh-CN" altLang="en-US" sz="1000" dirty="0">
                <a:solidFill>
                  <a:schemeClr val="bg1">
                    <a:lumMod val="50000"/>
                  </a:schemeClr>
                </a:solidFill>
                <a:latin typeface="微软雅黑"/>
                <a:ea typeface="微软雅黑"/>
                <a:sym typeface="微软雅黑"/>
              </a:rPr>
              <a:t>项，初步形成了具有中国特色的环境保护法律体系，成为中国社会主义法律体系中的一个重要组成部分。</a:t>
            </a:r>
          </a:p>
        </p:txBody>
      </p:sp>
    </p:spTree>
    <p:extLst>
      <p:ext uri="{BB962C8B-B14F-4D97-AF65-F5344CB8AC3E}">
        <p14:creationId xmlns:p14="http://schemas.microsoft.com/office/powerpoint/2010/main" val="40980318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5"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行为规范</a:t>
            </a:r>
            <a:endParaRPr lang="zh-CN" altLang="en-US" sz="1500" b="1" spc="450" dirty="0">
              <a:solidFill>
                <a:srgbClr val="00B050"/>
              </a:solidFill>
              <a:latin typeface="微软雅黑"/>
              <a:ea typeface="微软雅黑"/>
              <a:sym typeface="微软雅黑"/>
            </a:endParaRPr>
          </a:p>
        </p:txBody>
      </p:sp>
      <p:sp>
        <p:nvSpPr>
          <p:cNvPr id="58" name="文本框 74"/>
          <p:cNvSpPr txBox="1"/>
          <p:nvPr/>
        </p:nvSpPr>
        <p:spPr>
          <a:xfrm>
            <a:off x="1498016" y="1431137"/>
            <a:ext cx="3086824"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节水为荣</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随时关上水龙头，别让水白流</a:t>
            </a:r>
            <a:endParaRPr lang="zh-CN" altLang="en-US" sz="1200" b="1" dirty="0">
              <a:solidFill>
                <a:srgbClr val="00B050"/>
              </a:solidFill>
              <a:latin typeface="微软雅黑"/>
              <a:ea typeface="微软雅黑"/>
              <a:sym typeface="微软雅黑"/>
            </a:endParaRPr>
          </a:p>
        </p:txBody>
      </p:sp>
      <p:sp>
        <p:nvSpPr>
          <p:cNvPr id="59" name="文本框 76"/>
          <p:cNvSpPr txBox="1"/>
          <p:nvPr/>
        </p:nvSpPr>
        <p:spPr>
          <a:xfrm>
            <a:off x="1498016" y="2215116"/>
            <a:ext cx="3086824"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监护水源</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保护水源就是保护自己的生命</a:t>
            </a:r>
            <a:endParaRPr lang="zh-CN" altLang="en-US" sz="1200" b="1" dirty="0">
              <a:solidFill>
                <a:srgbClr val="00B050"/>
              </a:solidFill>
              <a:latin typeface="微软雅黑"/>
              <a:ea typeface="微软雅黑"/>
              <a:sym typeface="微软雅黑"/>
            </a:endParaRPr>
          </a:p>
        </p:txBody>
      </p:sp>
      <p:sp>
        <p:nvSpPr>
          <p:cNvPr id="60" name="文本框 78"/>
          <p:cNvSpPr txBox="1"/>
          <p:nvPr/>
        </p:nvSpPr>
        <p:spPr>
          <a:xfrm>
            <a:off x="1498016" y="2999095"/>
            <a:ext cx="2932916"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一水多用</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不浪费资源，让水重复使用</a:t>
            </a:r>
            <a:endParaRPr lang="zh-CN" altLang="en-US" sz="1200" b="1" dirty="0">
              <a:solidFill>
                <a:srgbClr val="00B050"/>
              </a:solidFill>
              <a:latin typeface="微软雅黑"/>
              <a:ea typeface="微软雅黑"/>
              <a:sym typeface="微软雅黑"/>
            </a:endParaRPr>
          </a:p>
        </p:txBody>
      </p:sp>
      <p:sp>
        <p:nvSpPr>
          <p:cNvPr id="61" name="文本框 80"/>
          <p:cNvSpPr txBox="1"/>
          <p:nvPr/>
        </p:nvSpPr>
        <p:spPr>
          <a:xfrm>
            <a:off x="1498017" y="3783074"/>
            <a:ext cx="2163374"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阻止滴漏</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检查维修水龙头</a:t>
            </a:r>
            <a:endParaRPr lang="zh-CN" altLang="en-US" sz="1200" b="1" dirty="0">
              <a:solidFill>
                <a:srgbClr val="00B050"/>
              </a:solidFill>
              <a:latin typeface="微软雅黑"/>
              <a:ea typeface="微软雅黑"/>
              <a:sym typeface="微软雅黑"/>
            </a:endParaRPr>
          </a:p>
        </p:txBody>
      </p:sp>
      <p:grpSp>
        <p:nvGrpSpPr>
          <p:cNvPr id="62" name="组合 61"/>
          <p:cNvGrpSpPr>
            <a:grpSpLocks noChangeAspect="1"/>
          </p:cNvGrpSpPr>
          <p:nvPr/>
        </p:nvGrpSpPr>
        <p:grpSpPr>
          <a:xfrm>
            <a:off x="533196" y="1331895"/>
            <a:ext cx="816895" cy="718619"/>
            <a:chOff x="4986998" y="1030693"/>
            <a:chExt cx="988314" cy="869730"/>
          </a:xfrm>
        </p:grpSpPr>
        <p:sp>
          <p:nvSpPr>
            <p:cNvPr id="63" name="Freeform 5"/>
            <p:cNvSpPr>
              <a:spLocks/>
            </p:cNvSpPr>
            <p:nvPr/>
          </p:nvSpPr>
          <p:spPr bwMode="auto">
            <a:xfrm>
              <a:off x="4986998" y="1030693"/>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4" name="Freeform 5"/>
            <p:cNvSpPr>
              <a:spLocks/>
            </p:cNvSpPr>
            <p:nvPr/>
          </p:nvSpPr>
          <p:spPr bwMode="auto">
            <a:xfrm>
              <a:off x="5054204" y="1089422"/>
              <a:ext cx="854869" cy="75247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90CE4F"/>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5" name="文本框 34"/>
            <p:cNvSpPr txBox="1"/>
            <p:nvPr/>
          </p:nvSpPr>
          <p:spPr>
            <a:xfrm>
              <a:off x="5202984" y="1234464"/>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01</a:t>
              </a:r>
              <a:endParaRPr lang="zh-CN" altLang="en-US" sz="2000" kern="0" dirty="0">
                <a:solidFill>
                  <a:prstClr val="white"/>
                </a:solidFill>
                <a:latin typeface="微软雅黑"/>
                <a:ea typeface="微软雅黑"/>
                <a:sym typeface="微软雅黑"/>
              </a:endParaRPr>
            </a:p>
          </p:txBody>
        </p:sp>
      </p:grpSp>
      <p:grpSp>
        <p:nvGrpSpPr>
          <p:cNvPr id="66" name="组合 65"/>
          <p:cNvGrpSpPr>
            <a:grpSpLocks noChangeAspect="1"/>
          </p:cNvGrpSpPr>
          <p:nvPr/>
        </p:nvGrpSpPr>
        <p:grpSpPr>
          <a:xfrm>
            <a:off x="533196" y="2082857"/>
            <a:ext cx="816895" cy="718619"/>
            <a:chOff x="4986998" y="1936812"/>
            <a:chExt cx="988314" cy="869730"/>
          </a:xfrm>
        </p:grpSpPr>
        <p:sp>
          <p:nvSpPr>
            <p:cNvPr id="67" name="Freeform 5"/>
            <p:cNvSpPr>
              <a:spLocks/>
            </p:cNvSpPr>
            <p:nvPr/>
          </p:nvSpPr>
          <p:spPr bwMode="auto">
            <a:xfrm>
              <a:off x="4986998" y="1936812"/>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8" name="Freeform 5"/>
            <p:cNvSpPr>
              <a:spLocks/>
            </p:cNvSpPr>
            <p:nvPr/>
          </p:nvSpPr>
          <p:spPr bwMode="auto">
            <a:xfrm>
              <a:off x="5053012" y="1996679"/>
              <a:ext cx="842963" cy="74175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8C3B"/>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9" name="文本框 34"/>
            <p:cNvSpPr txBox="1"/>
            <p:nvPr/>
          </p:nvSpPr>
          <p:spPr>
            <a:xfrm>
              <a:off x="5185228" y="2157841"/>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02</a:t>
              </a:r>
              <a:endParaRPr lang="zh-CN" altLang="en-US" sz="2000" kern="0" dirty="0">
                <a:solidFill>
                  <a:prstClr val="white"/>
                </a:solidFill>
                <a:latin typeface="微软雅黑"/>
                <a:ea typeface="微软雅黑"/>
                <a:sym typeface="微软雅黑"/>
              </a:endParaRPr>
            </a:p>
          </p:txBody>
        </p:sp>
      </p:grpSp>
      <p:grpSp>
        <p:nvGrpSpPr>
          <p:cNvPr id="70" name="组合 69"/>
          <p:cNvGrpSpPr>
            <a:grpSpLocks noChangeAspect="1"/>
          </p:cNvGrpSpPr>
          <p:nvPr/>
        </p:nvGrpSpPr>
        <p:grpSpPr>
          <a:xfrm>
            <a:off x="533196" y="2833819"/>
            <a:ext cx="816895" cy="718619"/>
            <a:chOff x="4986998" y="2842931"/>
            <a:chExt cx="988314" cy="869730"/>
          </a:xfrm>
        </p:grpSpPr>
        <p:sp>
          <p:nvSpPr>
            <p:cNvPr id="71" name="Freeform 5"/>
            <p:cNvSpPr>
              <a:spLocks/>
            </p:cNvSpPr>
            <p:nvPr/>
          </p:nvSpPr>
          <p:spPr bwMode="auto">
            <a:xfrm>
              <a:off x="4986998" y="2842931"/>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2" name="Freeform 5"/>
            <p:cNvSpPr>
              <a:spLocks/>
            </p:cNvSpPr>
            <p:nvPr/>
          </p:nvSpPr>
          <p:spPr bwMode="auto">
            <a:xfrm>
              <a:off x="5057775" y="2917032"/>
              <a:ext cx="837010" cy="73580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90CE4F"/>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3" name="文本框 34"/>
            <p:cNvSpPr txBox="1"/>
            <p:nvPr/>
          </p:nvSpPr>
          <p:spPr>
            <a:xfrm>
              <a:off x="5184130" y="3049666"/>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03</a:t>
              </a:r>
              <a:endParaRPr lang="zh-CN" altLang="en-US" sz="2000" kern="0" dirty="0">
                <a:solidFill>
                  <a:prstClr val="white"/>
                </a:solidFill>
                <a:latin typeface="微软雅黑"/>
                <a:ea typeface="微软雅黑"/>
                <a:sym typeface="微软雅黑"/>
              </a:endParaRPr>
            </a:p>
          </p:txBody>
        </p:sp>
      </p:grpSp>
      <p:grpSp>
        <p:nvGrpSpPr>
          <p:cNvPr id="74" name="组合 73"/>
          <p:cNvGrpSpPr>
            <a:grpSpLocks noChangeAspect="1"/>
          </p:cNvGrpSpPr>
          <p:nvPr/>
        </p:nvGrpSpPr>
        <p:grpSpPr>
          <a:xfrm>
            <a:off x="533196" y="3584781"/>
            <a:ext cx="816895" cy="718619"/>
            <a:chOff x="4986998" y="3749050"/>
            <a:chExt cx="988314" cy="869730"/>
          </a:xfrm>
        </p:grpSpPr>
        <p:sp>
          <p:nvSpPr>
            <p:cNvPr id="75" name="Freeform 5"/>
            <p:cNvSpPr>
              <a:spLocks/>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6" name="Freeform 5"/>
            <p:cNvSpPr>
              <a:spLocks/>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8C3B"/>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7" name="文本框 34"/>
            <p:cNvSpPr txBox="1"/>
            <p:nvPr/>
          </p:nvSpPr>
          <p:spPr>
            <a:xfrm>
              <a:off x="5184130" y="3942460"/>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04</a:t>
              </a:r>
              <a:endParaRPr lang="zh-CN" altLang="en-US" sz="2000" kern="0" dirty="0">
                <a:solidFill>
                  <a:prstClr val="white"/>
                </a:solidFill>
                <a:latin typeface="微软雅黑"/>
                <a:ea typeface="微软雅黑"/>
                <a:sym typeface="微软雅黑"/>
              </a:endParaRPr>
            </a:p>
          </p:txBody>
        </p:sp>
      </p:grpSp>
      <p:sp>
        <p:nvSpPr>
          <p:cNvPr id="80" name="椭圆 79"/>
          <p:cNvSpPr/>
          <p:nvPr/>
        </p:nvSpPr>
        <p:spPr>
          <a:xfrm>
            <a:off x="5652260" y="786012"/>
            <a:ext cx="2754665" cy="2753668"/>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1181100" dist="8509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solidFill>
                <a:prstClr val="white"/>
              </a:solidFill>
              <a:latin typeface="微软雅黑"/>
              <a:ea typeface="微软雅黑"/>
              <a:sym typeface="微软雅黑"/>
            </a:endParaRPr>
          </a:p>
        </p:txBody>
      </p:sp>
    </p:spTree>
    <p:extLst>
      <p:ext uri="{BB962C8B-B14F-4D97-AF65-F5344CB8AC3E}">
        <p14:creationId xmlns:p14="http://schemas.microsoft.com/office/powerpoint/2010/main" val="115752187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p:cTn id="20" dur="100" fill="hold"/>
                                            <p:tgtEl>
                                              <p:spTgt spid="80"/>
                                            </p:tgtEl>
                                            <p:attrNameLst>
                                              <p:attrName>ppt_w</p:attrName>
                                            </p:attrNameLst>
                                          </p:cBhvr>
                                          <p:tavLst>
                                            <p:tav tm="0">
                                              <p:val>
                                                <p:fltVal val="0"/>
                                              </p:val>
                                            </p:tav>
                                            <p:tav tm="100000">
                                              <p:val>
                                                <p:strVal val="#ppt_w"/>
                                              </p:val>
                                            </p:tav>
                                          </p:tavLst>
                                        </p:anim>
                                        <p:anim calcmode="lin" valueType="num">
                                          <p:cBhvr>
                                            <p:cTn id="21" dur="100" fill="hold"/>
                                            <p:tgtEl>
                                              <p:spTgt spid="80"/>
                                            </p:tgtEl>
                                            <p:attrNameLst>
                                              <p:attrName>ppt_h</p:attrName>
                                            </p:attrNameLst>
                                          </p:cBhvr>
                                          <p:tavLst>
                                            <p:tav tm="0">
                                              <p:val>
                                                <p:fltVal val="0"/>
                                              </p:val>
                                            </p:tav>
                                            <p:tav tm="100000">
                                              <p:val>
                                                <p:strVal val="#ppt_h"/>
                                              </p:val>
                                            </p:tav>
                                          </p:tavLst>
                                        </p:anim>
                                        <p:animEffect transition="in" filter="fade">
                                          <p:cBhvr>
                                            <p:cTn id="22" dur="100"/>
                                            <p:tgtEl>
                                              <p:spTgt spid="80"/>
                                            </p:tgtEl>
                                          </p:cBhvr>
                                        </p:animEffect>
                                      </p:childTnLst>
                                    </p:cTn>
                                  </p:par>
                                  <p:par>
                                    <p:cTn id="23" presetID="6" presetClass="emph" presetSubtype="0" fill="hold" grpId="1" nodeType="withEffect">
                                      <p:stCondLst>
                                        <p:cond delay="100"/>
                                      </p:stCondLst>
                                      <p:childTnLst>
                                        <p:animScale>
                                          <p:cBhvr>
                                            <p:cTn id="24" dur="100" fill="hold"/>
                                            <p:tgtEl>
                                              <p:spTgt spid="80"/>
                                            </p:tgtEl>
                                          </p:cBhvr>
                                          <p:by x="110000" y="110000"/>
                                        </p:animScale>
                                      </p:childTnLst>
                                    </p:cTn>
                                  </p:par>
                                  <p:par>
                                    <p:cTn id="25" presetID="6" presetClass="emph" presetSubtype="0" fill="hold" grpId="2" nodeType="withEffect">
                                      <p:stCondLst>
                                        <p:cond delay="200"/>
                                      </p:stCondLst>
                                      <p:childTnLst>
                                        <p:animScale>
                                          <p:cBhvr>
                                            <p:cTn id="26" dur="200" fill="hold"/>
                                            <p:tgtEl>
                                              <p:spTgt spid="80"/>
                                            </p:tgtEl>
                                          </p:cBhvr>
                                          <p:by x="90000" y="90000"/>
                                        </p:animScale>
                                      </p:childTnLst>
                                    </p:cTn>
                                  </p:par>
                                  <p:par>
                                    <p:cTn id="27" presetID="6" presetClass="emph" presetSubtype="0" fill="hold" grpId="3" nodeType="withEffect">
                                      <p:stCondLst>
                                        <p:cond delay="400"/>
                                      </p:stCondLst>
                                      <p:childTnLst>
                                        <p:animScale>
                                          <p:cBhvr>
                                            <p:cTn id="28" dur="100" fill="hold"/>
                                            <p:tgtEl>
                                              <p:spTgt spid="80"/>
                                            </p:tgtEl>
                                          </p:cBhvr>
                                          <p:by x="105000" y="105000"/>
                                        </p:animScale>
                                      </p:childTnLst>
                                    </p:cTn>
                                  </p:par>
                                  <p:par>
                                    <p:cTn id="29" presetID="6" presetClass="emph" presetSubtype="0" fill="hold" grpId="4" nodeType="withEffect">
                                      <p:stCondLst>
                                        <p:cond delay="500"/>
                                      </p:stCondLst>
                                      <p:childTnLst>
                                        <p:animScale>
                                          <p:cBhvr>
                                            <p:cTn id="30" dur="200" fill="hold"/>
                                            <p:tgtEl>
                                              <p:spTgt spid="80"/>
                                            </p:tgtEl>
                                          </p:cBhvr>
                                          <p:by x="95000" y="95000"/>
                                        </p:animScale>
                                      </p:childTnLst>
                                    </p:cTn>
                                  </p:par>
                                </p:childTnLst>
                              </p:cTn>
                            </p:par>
                            <p:par>
                              <p:cTn id="31" fill="hold">
                                <p:stCondLst>
                                  <p:cond delay="1700"/>
                                </p:stCondLst>
                                <p:childTnLst>
                                  <p:par>
                                    <p:cTn id="32" presetID="10" presetClass="entr" presetSubtype="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350"/>
                                            <p:tgtEl>
                                              <p:spTgt spid="62"/>
                                            </p:tgtEl>
                                          </p:cBhvr>
                                        </p:animEffect>
                                      </p:childTnLst>
                                    </p:cTn>
                                  </p:par>
                                </p:childTnLst>
                              </p:cTn>
                            </p:par>
                            <p:par>
                              <p:cTn id="35" fill="hold">
                                <p:stCondLst>
                                  <p:cond delay="2050"/>
                                </p:stCondLst>
                                <p:childTnLst>
                                  <p:par>
                                    <p:cTn id="36" presetID="1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350"/>
                                            <p:tgtEl>
                                              <p:spTgt spid="58"/>
                                            </p:tgtEl>
                                          </p:cBhvr>
                                        </p:animEffect>
                                      </p:childTnLst>
                                    </p:cTn>
                                  </p:par>
                                </p:childTnLst>
                              </p:cTn>
                            </p:par>
                            <p:par>
                              <p:cTn id="39" fill="hold">
                                <p:stCondLst>
                                  <p:cond delay="2400"/>
                                </p:stCondLst>
                                <p:childTnLst>
                                  <p:par>
                                    <p:cTn id="40" presetID="10"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350"/>
                                            <p:tgtEl>
                                              <p:spTgt spid="66"/>
                                            </p:tgtEl>
                                          </p:cBhvr>
                                        </p:animEffect>
                                      </p:childTnLst>
                                    </p:cTn>
                                  </p:par>
                                </p:childTnLst>
                              </p:cTn>
                            </p:par>
                            <p:par>
                              <p:cTn id="43" fill="hold">
                                <p:stCondLst>
                                  <p:cond delay="2750"/>
                                </p:stCondLst>
                                <p:childTnLst>
                                  <p:par>
                                    <p:cTn id="44" presetID="10"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350"/>
                                            <p:tgtEl>
                                              <p:spTgt spid="59"/>
                                            </p:tgtEl>
                                          </p:cBhvr>
                                        </p:animEffect>
                                      </p:childTnLst>
                                    </p:cTn>
                                  </p:par>
                                </p:childTnLst>
                              </p:cTn>
                            </p:par>
                            <p:par>
                              <p:cTn id="47" fill="hold">
                                <p:stCondLst>
                                  <p:cond delay="3100"/>
                                </p:stCondLst>
                                <p:childTnLst>
                                  <p:par>
                                    <p:cTn id="48" presetID="10" presetClass="entr" presetSubtype="0"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fade">
                                          <p:cBhvr>
                                            <p:cTn id="50" dur="350"/>
                                            <p:tgtEl>
                                              <p:spTgt spid="70"/>
                                            </p:tgtEl>
                                          </p:cBhvr>
                                        </p:animEffect>
                                      </p:childTnLst>
                                    </p:cTn>
                                  </p:par>
                                </p:childTnLst>
                              </p:cTn>
                            </p:par>
                            <p:par>
                              <p:cTn id="51" fill="hold">
                                <p:stCondLst>
                                  <p:cond delay="3450"/>
                                </p:stCondLst>
                                <p:childTnLst>
                                  <p:par>
                                    <p:cTn id="52" presetID="10" presetClass="entr" presetSubtype="0"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350"/>
                                            <p:tgtEl>
                                              <p:spTgt spid="60"/>
                                            </p:tgtEl>
                                          </p:cBhvr>
                                        </p:animEffect>
                                      </p:childTnLst>
                                    </p:cTn>
                                  </p:par>
                                </p:childTnLst>
                              </p:cTn>
                            </p:par>
                            <p:par>
                              <p:cTn id="55" fill="hold">
                                <p:stCondLst>
                                  <p:cond delay="3800"/>
                                </p:stCondLst>
                                <p:childTnLst>
                                  <p:par>
                                    <p:cTn id="56" presetID="10" presetClass="entr" presetSubtype="0" fill="hold" nodeType="after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350"/>
                                            <p:tgtEl>
                                              <p:spTgt spid="74"/>
                                            </p:tgtEl>
                                          </p:cBhvr>
                                        </p:animEffect>
                                      </p:childTnLst>
                                    </p:cTn>
                                  </p:par>
                                </p:childTnLst>
                              </p:cTn>
                            </p:par>
                            <p:par>
                              <p:cTn id="59" fill="hold">
                                <p:stCondLst>
                                  <p:cond delay="415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3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8" grpId="0"/>
          <p:bldP spid="59" grpId="0"/>
          <p:bldP spid="60" grpId="0"/>
          <p:bldP spid="61" grpId="0"/>
          <p:bldP spid="80" grpId="0" animBg="1"/>
          <p:bldP spid="80" grpId="1" animBg="1"/>
          <p:bldP spid="80" grpId="2" animBg="1"/>
          <p:bldP spid="80" grpId="3" animBg="1"/>
          <p:bldP spid="80" grpId="4"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80"/>
                                            </p:tgtEl>
                                            <p:attrNameLst>
                                              <p:attrName>style.visibility</p:attrName>
                                            </p:attrNameLst>
                                          </p:cBhvr>
                                          <p:to>
                                            <p:strVal val="visible"/>
                                          </p:to>
                                        </p:set>
                                        <p:anim calcmode="lin" valueType="num">
                                          <p:cBhvr>
                                            <p:cTn id="20" dur="100" fill="hold"/>
                                            <p:tgtEl>
                                              <p:spTgt spid="80"/>
                                            </p:tgtEl>
                                            <p:attrNameLst>
                                              <p:attrName>ppt_w</p:attrName>
                                            </p:attrNameLst>
                                          </p:cBhvr>
                                          <p:tavLst>
                                            <p:tav tm="0">
                                              <p:val>
                                                <p:fltVal val="0"/>
                                              </p:val>
                                            </p:tav>
                                            <p:tav tm="100000">
                                              <p:val>
                                                <p:strVal val="#ppt_w"/>
                                              </p:val>
                                            </p:tav>
                                          </p:tavLst>
                                        </p:anim>
                                        <p:anim calcmode="lin" valueType="num">
                                          <p:cBhvr>
                                            <p:cTn id="21" dur="100" fill="hold"/>
                                            <p:tgtEl>
                                              <p:spTgt spid="80"/>
                                            </p:tgtEl>
                                            <p:attrNameLst>
                                              <p:attrName>ppt_h</p:attrName>
                                            </p:attrNameLst>
                                          </p:cBhvr>
                                          <p:tavLst>
                                            <p:tav tm="0">
                                              <p:val>
                                                <p:fltVal val="0"/>
                                              </p:val>
                                            </p:tav>
                                            <p:tav tm="100000">
                                              <p:val>
                                                <p:strVal val="#ppt_h"/>
                                              </p:val>
                                            </p:tav>
                                          </p:tavLst>
                                        </p:anim>
                                        <p:animEffect transition="in" filter="fade">
                                          <p:cBhvr>
                                            <p:cTn id="22" dur="100"/>
                                            <p:tgtEl>
                                              <p:spTgt spid="80"/>
                                            </p:tgtEl>
                                          </p:cBhvr>
                                        </p:animEffect>
                                      </p:childTnLst>
                                    </p:cTn>
                                  </p:par>
                                  <p:par>
                                    <p:cTn id="23" presetID="6" presetClass="emph" presetSubtype="0" fill="hold" grpId="1" nodeType="withEffect">
                                      <p:stCondLst>
                                        <p:cond delay="100"/>
                                      </p:stCondLst>
                                      <p:childTnLst>
                                        <p:animScale>
                                          <p:cBhvr>
                                            <p:cTn id="24" dur="100" fill="hold"/>
                                            <p:tgtEl>
                                              <p:spTgt spid="80"/>
                                            </p:tgtEl>
                                          </p:cBhvr>
                                          <p:by x="110000" y="110000"/>
                                        </p:animScale>
                                      </p:childTnLst>
                                    </p:cTn>
                                  </p:par>
                                  <p:par>
                                    <p:cTn id="25" presetID="6" presetClass="emph" presetSubtype="0" fill="hold" grpId="2" nodeType="withEffect">
                                      <p:stCondLst>
                                        <p:cond delay="200"/>
                                      </p:stCondLst>
                                      <p:childTnLst>
                                        <p:animScale>
                                          <p:cBhvr>
                                            <p:cTn id="26" dur="200" fill="hold"/>
                                            <p:tgtEl>
                                              <p:spTgt spid="80"/>
                                            </p:tgtEl>
                                          </p:cBhvr>
                                          <p:by x="90000" y="90000"/>
                                        </p:animScale>
                                      </p:childTnLst>
                                    </p:cTn>
                                  </p:par>
                                  <p:par>
                                    <p:cTn id="27" presetID="6" presetClass="emph" presetSubtype="0" fill="hold" grpId="3" nodeType="withEffect">
                                      <p:stCondLst>
                                        <p:cond delay="400"/>
                                      </p:stCondLst>
                                      <p:childTnLst>
                                        <p:animScale>
                                          <p:cBhvr>
                                            <p:cTn id="28" dur="100" fill="hold"/>
                                            <p:tgtEl>
                                              <p:spTgt spid="80"/>
                                            </p:tgtEl>
                                          </p:cBhvr>
                                          <p:by x="105000" y="105000"/>
                                        </p:animScale>
                                      </p:childTnLst>
                                    </p:cTn>
                                  </p:par>
                                  <p:par>
                                    <p:cTn id="29" presetID="6" presetClass="emph" presetSubtype="0" fill="hold" grpId="4" nodeType="withEffect">
                                      <p:stCondLst>
                                        <p:cond delay="500"/>
                                      </p:stCondLst>
                                      <p:childTnLst>
                                        <p:animScale>
                                          <p:cBhvr>
                                            <p:cTn id="30" dur="200" fill="hold"/>
                                            <p:tgtEl>
                                              <p:spTgt spid="80"/>
                                            </p:tgtEl>
                                          </p:cBhvr>
                                          <p:by x="95000" y="95000"/>
                                        </p:animScale>
                                      </p:childTnLst>
                                    </p:cTn>
                                  </p:par>
                                </p:childTnLst>
                              </p:cTn>
                            </p:par>
                            <p:par>
                              <p:cTn id="31" fill="hold">
                                <p:stCondLst>
                                  <p:cond delay="1700"/>
                                </p:stCondLst>
                                <p:childTnLst>
                                  <p:par>
                                    <p:cTn id="32" presetID="10" presetClass="entr" presetSubtype="0"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350"/>
                                            <p:tgtEl>
                                              <p:spTgt spid="62"/>
                                            </p:tgtEl>
                                          </p:cBhvr>
                                        </p:animEffect>
                                      </p:childTnLst>
                                    </p:cTn>
                                  </p:par>
                                </p:childTnLst>
                              </p:cTn>
                            </p:par>
                            <p:par>
                              <p:cTn id="35" fill="hold">
                                <p:stCondLst>
                                  <p:cond delay="2050"/>
                                </p:stCondLst>
                                <p:childTnLst>
                                  <p:par>
                                    <p:cTn id="36" presetID="10" presetClass="entr" presetSubtype="0" fill="hold" grpId="0" nodeType="after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350"/>
                                            <p:tgtEl>
                                              <p:spTgt spid="58"/>
                                            </p:tgtEl>
                                          </p:cBhvr>
                                        </p:animEffect>
                                      </p:childTnLst>
                                    </p:cTn>
                                  </p:par>
                                </p:childTnLst>
                              </p:cTn>
                            </p:par>
                            <p:par>
                              <p:cTn id="39" fill="hold">
                                <p:stCondLst>
                                  <p:cond delay="2400"/>
                                </p:stCondLst>
                                <p:childTnLst>
                                  <p:par>
                                    <p:cTn id="40" presetID="10"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350"/>
                                            <p:tgtEl>
                                              <p:spTgt spid="66"/>
                                            </p:tgtEl>
                                          </p:cBhvr>
                                        </p:animEffect>
                                      </p:childTnLst>
                                    </p:cTn>
                                  </p:par>
                                </p:childTnLst>
                              </p:cTn>
                            </p:par>
                            <p:par>
                              <p:cTn id="43" fill="hold">
                                <p:stCondLst>
                                  <p:cond delay="2750"/>
                                </p:stCondLst>
                                <p:childTnLst>
                                  <p:par>
                                    <p:cTn id="44" presetID="10" presetClass="entr" presetSubtype="0" fill="hold" grpId="0"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350"/>
                                            <p:tgtEl>
                                              <p:spTgt spid="59"/>
                                            </p:tgtEl>
                                          </p:cBhvr>
                                        </p:animEffect>
                                      </p:childTnLst>
                                    </p:cTn>
                                  </p:par>
                                </p:childTnLst>
                              </p:cTn>
                            </p:par>
                            <p:par>
                              <p:cTn id="47" fill="hold">
                                <p:stCondLst>
                                  <p:cond delay="3100"/>
                                </p:stCondLst>
                                <p:childTnLst>
                                  <p:par>
                                    <p:cTn id="48" presetID="10" presetClass="entr" presetSubtype="0" fill="hold" nodeType="afterEffect">
                                      <p:stCondLst>
                                        <p:cond delay="0"/>
                                      </p:stCondLst>
                                      <p:childTnLst>
                                        <p:set>
                                          <p:cBhvr>
                                            <p:cTn id="49" dur="1" fill="hold">
                                              <p:stCondLst>
                                                <p:cond delay="0"/>
                                              </p:stCondLst>
                                            </p:cTn>
                                            <p:tgtEl>
                                              <p:spTgt spid="70"/>
                                            </p:tgtEl>
                                            <p:attrNameLst>
                                              <p:attrName>style.visibility</p:attrName>
                                            </p:attrNameLst>
                                          </p:cBhvr>
                                          <p:to>
                                            <p:strVal val="visible"/>
                                          </p:to>
                                        </p:set>
                                        <p:animEffect transition="in" filter="fade">
                                          <p:cBhvr>
                                            <p:cTn id="50" dur="350"/>
                                            <p:tgtEl>
                                              <p:spTgt spid="70"/>
                                            </p:tgtEl>
                                          </p:cBhvr>
                                        </p:animEffect>
                                      </p:childTnLst>
                                    </p:cTn>
                                  </p:par>
                                </p:childTnLst>
                              </p:cTn>
                            </p:par>
                            <p:par>
                              <p:cTn id="51" fill="hold">
                                <p:stCondLst>
                                  <p:cond delay="3450"/>
                                </p:stCondLst>
                                <p:childTnLst>
                                  <p:par>
                                    <p:cTn id="52" presetID="10" presetClass="entr" presetSubtype="0"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350"/>
                                            <p:tgtEl>
                                              <p:spTgt spid="60"/>
                                            </p:tgtEl>
                                          </p:cBhvr>
                                        </p:animEffect>
                                      </p:childTnLst>
                                    </p:cTn>
                                  </p:par>
                                </p:childTnLst>
                              </p:cTn>
                            </p:par>
                            <p:par>
                              <p:cTn id="55" fill="hold">
                                <p:stCondLst>
                                  <p:cond delay="3800"/>
                                </p:stCondLst>
                                <p:childTnLst>
                                  <p:par>
                                    <p:cTn id="56" presetID="10" presetClass="entr" presetSubtype="0" fill="hold" nodeType="after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350"/>
                                            <p:tgtEl>
                                              <p:spTgt spid="74"/>
                                            </p:tgtEl>
                                          </p:cBhvr>
                                        </p:animEffect>
                                      </p:childTnLst>
                                    </p:cTn>
                                  </p:par>
                                </p:childTnLst>
                              </p:cTn>
                            </p:par>
                            <p:par>
                              <p:cTn id="59" fill="hold">
                                <p:stCondLst>
                                  <p:cond delay="4150"/>
                                </p:stCondLst>
                                <p:childTnLst>
                                  <p:par>
                                    <p:cTn id="60" presetID="10" presetClass="entr" presetSubtype="0" fill="hold" grpId="0"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3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8" grpId="0"/>
          <p:bldP spid="59" grpId="0"/>
          <p:bldP spid="60" grpId="0"/>
          <p:bldP spid="61" grpId="0"/>
          <p:bldP spid="80" grpId="0" animBg="1"/>
          <p:bldP spid="80" grpId="1" animBg="1"/>
          <p:bldP spid="80" grpId="2" animBg="1"/>
          <p:bldP spid="80" grpId="3" animBg="1"/>
          <p:bldP spid="80" grpId="4" animBg="1"/>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行为规范</a:t>
            </a:r>
            <a:endParaRPr lang="zh-CN" altLang="en-US" sz="1500" b="1" spc="450" dirty="0">
              <a:solidFill>
                <a:srgbClr val="00B050"/>
              </a:solidFill>
              <a:latin typeface="微软雅黑"/>
              <a:ea typeface="微软雅黑"/>
              <a:sym typeface="微软雅黑"/>
            </a:endParaRPr>
          </a:p>
        </p:txBody>
      </p:sp>
      <p:sp>
        <p:nvSpPr>
          <p:cNvPr id="58" name="文本框 74"/>
          <p:cNvSpPr txBox="1"/>
          <p:nvPr/>
        </p:nvSpPr>
        <p:spPr>
          <a:xfrm>
            <a:off x="1498016" y="1431137"/>
            <a:ext cx="2009465"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减用空调</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降低能源消耗</a:t>
            </a:r>
            <a:endParaRPr lang="zh-CN" altLang="en-US" sz="1200" b="1" dirty="0">
              <a:solidFill>
                <a:srgbClr val="00B050"/>
              </a:solidFill>
              <a:latin typeface="微软雅黑"/>
              <a:ea typeface="微软雅黑"/>
              <a:sym typeface="微软雅黑"/>
            </a:endParaRPr>
          </a:p>
        </p:txBody>
      </p:sp>
      <p:sp>
        <p:nvSpPr>
          <p:cNvPr id="59" name="文本框 76"/>
          <p:cNvSpPr txBox="1"/>
          <p:nvPr/>
        </p:nvSpPr>
        <p:spPr>
          <a:xfrm>
            <a:off x="1498016" y="2215116"/>
            <a:ext cx="2471191"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支持绿色照明</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人人都用节能灯</a:t>
            </a:r>
            <a:endParaRPr lang="zh-CN" altLang="en-US" sz="1200" b="1" dirty="0">
              <a:solidFill>
                <a:srgbClr val="00B050"/>
              </a:solidFill>
              <a:latin typeface="微软雅黑"/>
              <a:ea typeface="微软雅黑"/>
              <a:sym typeface="微软雅黑"/>
            </a:endParaRPr>
          </a:p>
        </p:txBody>
      </p:sp>
      <p:sp>
        <p:nvSpPr>
          <p:cNvPr id="60" name="文本框 78"/>
          <p:cNvSpPr txBox="1"/>
          <p:nvPr/>
        </p:nvSpPr>
        <p:spPr>
          <a:xfrm>
            <a:off x="1498016" y="2999095"/>
            <a:ext cx="2625099"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随手关灯</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省一度电，少一份污染</a:t>
            </a:r>
            <a:endParaRPr lang="zh-CN" altLang="en-US" sz="1200" b="1" dirty="0">
              <a:solidFill>
                <a:srgbClr val="00B050"/>
              </a:solidFill>
              <a:latin typeface="微软雅黑"/>
              <a:ea typeface="微软雅黑"/>
              <a:sym typeface="微软雅黑"/>
            </a:endParaRPr>
          </a:p>
        </p:txBody>
      </p:sp>
      <p:sp>
        <p:nvSpPr>
          <p:cNvPr id="61" name="文本框 80"/>
          <p:cNvSpPr txBox="1"/>
          <p:nvPr/>
        </p:nvSpPr>
        <p:spPr>
          <a:xfrm>
            <a:off x="1498016" y="3783074"/>
            <a:ext cx="2932916"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少用电器</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为减缓地球温暖化出一把力</a:t>
            </a:r>
            <a:endParaRPr lang="zh-CN" altLang="en-US" sz="1200" b="1" dirty="0">
              <a:solidFill>
                <a:srgbClr val="00B050"/>
              </a:solidFill>
              <a:latin typeface="微软雅黑"/>
              <a:ea typeface="微软雅黑"/>
              <a:sym typeface="微软雅黑"/>
            </a:endParaRPr>
          </a:p>
        </p:txBody>
      </p:sp>
      <p:grpSp>
        <p:nvGrpSpPr>
          <p:cNvPr id="62" name="组合 61"/>
          <p:cNvGrpSpPr>
            <a:grpSpLocks noChangeAspect="1"/>
          </p:cNvGrpSpPr>
          <p:nvPr/>
        </p:nvGrpSpPr>
        <p:grpSpPr>
          <a:xfrm>
            <a:off x="533196" y="1331895"/>
            <a:ext cx="816895" cy="718619"/>
            <a:chOff x="4986998" y="1030693"/>
            <a:chExt cx="988314" cy="869730"/>
          </a:xfrm>
        </p:grpSpPr>
        <p:sp>
          <p:nvSpPr>
            <p:cNvPr id="63" name="Freeform 5"/>
            <p:cNvSpPr>
              <a:spLocks/>
            </p:cNvSpPr>
            <p:nvPr/>
          </p:nvSpPr>
          <p:spPr bwMode="auto">
            <a:xfrm>
              <a:off x="4986998" y="1030693"/>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4" name="Freeform 5"/>
            <p:cNvSpPr>
              <a:spLocks/>
            </p:cNvSpPr>
            <p:nvPr/>
          </p:nvSpPr>
          <p:spPr bwMode="auto">
            <a:xfrm>
              <a:off x="5054204" y="1089422"/>
              <a:ext cx="854869" cy="75247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90CE4F"/>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5" name="文本框 34"/>
            <p:cNvSpPr txBox="1"/>
            <p:nvPr/>
          </p:nvSpPr>
          <p:spPr>
            <a:xfrm>
              <a:off x="5202984" y="1234464"/>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05</a:t>
              </a:r>
              <a:endParaRPr lang="zh-CN" altLang="en-US" sz="2000" kern="0" dirty="0">
                <a:solidFill>
                  <a:prstClr val="white"/>
                </a:solidFill>
                <a:latin typeface="微软雅黑"/>
                <a:ea typeface="微软雅黑"/>
                <a:sym typeface="微软雅黑"/>
              </a:endParaRPr>
            </a:p>
          </p:txBody>
        </p:sp>
      </p:grpSp>
      <p:grpSp>
        <p:nvGrpSpPr>
          <p:cNvPr id="66" name="组合 65"/>
          <p:cNvGrpSpPr>
            <a:grpSpLocks noChangeAspect="1"/>
          </p:cNvGrpSpPr>
          <p:nvPr/>
        </p:nvGrpSpPr>
        <p:grpSpPr>
          <a:xfrm>
            <a:off x="533196" y="2082857"/>
            <a:ext cx="816895" cy="718619"/>
            <a:chOff x="4986998" y="1936812"/>
            <a:chExt cx="988314" cy="869730"/>
          </a:xfrm>
        </p:grpSpPr>
        <p:sp>
          <p:nvSpPr>
            <p:cNvPr id="67" name="Freeform 5"/>
            <p:cNvSpPr>
              <a:spLocks/>
            </p:cNvSpPr>
            <p:nvPr/>
          </p:nvSpPr>
          <p:spPr bwMode="auto">
            <a:xfrm>
              <a:off x="4986998" y="1936812"/>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8" name="Freeform 5"/>
            <p:cNvSpPr>
              <a:spLocks/>
            </p:cNvSpPr>
            <p:nvPr/>
          </p:nvSpPr>
          <p:spPr bwMode="auto">
            <a:xfrm>
              <a:off x="5053012" y="1996679"/>
              <a:ext cx="842963" cy="74175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8C3B"/>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9" name="文本框 34"/>
            <p:cNvSpPr txBox="1"/>
            <p:nvPr/>
          </p:nvSpPr>
          <p:spPr>
            <a:xfrm>
              <a:off x="5185228" y="2157841"/>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06</a:t>
              </a:r>
              <a:endParaRPr lang="zh-CN" altLang="en-US" sz="2000" kern="0" dirty="0">
                <a:solidFill>
                  <a:prstClr val="white"/>
                </a:solidFill>
                <a:latin typeface="微软雅黑"/>
                <a:ea typeface="微软雅黑"/>
                <a:sym typeface="微软雅黑"/>
              </a:endParaRPr>
            </a:p>
          </p:txBody>
        </p:sp>
      </p:grpSp>
      <p:grpSp>
        <p:nvGrpSpPr>
          <p:cNvPr id="70" name="组合 69"/>
          <p:cNvGrpSpPr>
            <a:grpSpLocks noChangeAspect="1"/>
          </p:cNvGrpSpPr>
          <p:nvPr/>
        </p:nvGrpSpPr>
        <p:grpSpPr>
          <a:xfrm>
            <a:off x="533196" y="2833819"/>
            <a:ext cx="816895" cy="718619"/>
            <a:chOff x="4986998" y="2842931"/>
            <a:chExt cx="988314" cy="869730"/>
          </a:xfrm>
        </p:grpSpPr>
        <p:sp>
          <p:nvSpPr>
            <p:cNvPr id="71" name="Freeform 5"/>
            <p:cNvSpPr>
              <a:spLocks/>
            </p:cNvSpPr>
            <p:nvPr/>
          </p:nvSpPr>
          <p:spPr bwMode="auto">
            <a:xfrm>
              <a:off x="4986998" y="2842931"/>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2" name="Freeform 5"/>
            <p:cNvSpPr>
              <a:spLocks/>
            </p:cNvSpPr>
            <p:nvPr/>
          </p:nvSpPr>
          <p:spPr bwMode="auto">
            <a:xfrm>
              <a:off x="5057775" y="2917032"/>
              <a:ext cx="837010" cy="73580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90CE4F"/>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3" name="文本框 34"/>
            <p:cNvSpPr txBox="1"/>
            <p:nvPr/>
          </p:nvSpPr>
          <p:spPr>
            <a:xfrm>
              <a:off x="5184130" y="3049666"/>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07</a:t>
              </a:r>
              <a:endParaRPr lang="zh-CN" altLang="en-US" sz="2000" kern="0" dirty="0">
                <a:solidFill>
                  <a:prstClr val="white"/>
                </a:solidFill>
                <a:latin typeface="微软雅黑"/>
                <a:ea typeface="微软雅黑"/>
                <a:sym typeface="微软雅黑"/>
              </a:endParaRPr>
            </a:p>
          </p:txBody>
        </p:sp>
      </p:grpSp>
      <p:grpSp>
        <p:nvGrpSpPr>
          <p:cNvPr id="74" name="组合 73"/>
          <p:cNvGrpSpPr>
            <a:grpSpLocks noChangeAspect="1"/>
          </p:cNvGrpSpPr>
          <p:nvPr/>
        </p:nvGrpSpPr>
        <p:grpSpPr>
          <a:xfrm>
            <a:off x="533196" y="3584781"/>
            <a:ext cx="816895" cy="718619"/>
            <a:chOff x="4986998" y="3749050"/>
            <a:chExt cx="988314" cy="869730"/>
          </a:xfrm>
        </p:grpSpPr>
        <p:sp>
          <p:nvSpPr>
            <p:cNvPr id="75" name="Freeform 5"/>
            <p:cNvSpPr>
              <a:spLocks/>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6" name="Freeform 5"/>
            <p:cNvSpPr>
              <a:spLocks/>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8C3B"/>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7" name="文本框 34"/>
            <p:cNvSpPr txBox="1"/>
            <p:nvPr/>
          </p:nvSpPr>
          <p:spPr>
            <a:xfrm>
              <a:off x="5184130" y="3942460"/>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08</a:t>
              </a:r>
              <a:endParaRPr lang="zh-CN" altLang="en-US" sz="2000" kern="0" dirty="0">
                <a:solidFill>
                  <a:prstClr val="white"/>
                </a:solidFill>
                <a:latin typeface="微软雅黑"/>
                <a:ea typeface="微软雅黑"/>
                <a:sym typeface="微软雅黑"/>
              </a:endParaRPr>
            </a:p>
          </p:txBody>
        </p:sp>
      </p:grpSp>
      <p:pic>
        <p:nvPicPr>
          <p:cNvPr id="29" name="图片 2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06274" y="576151"/>
            <a:ext cx="3050792" cy="4338106"/>
          </a:xfrm>
          <a:prstGeom prst="rect">
            <a:avLst/>
          </a:prstGeom>
        </p:spPr>
      </p:pic>
    </p:spTree>
    <p:extLst>
      <p:ext uri="{BB962C8B-B14F-4D97-AF65-F5344CB8AC3E}">
        <p14:creationId xmlns:p14="http://schemas.microsoft.com/office/powerpoint/2010/main" val="185143972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350"/>
                                            <p:tgtEl>
                                              <p:spTgt spid="62"/>
                                            </p:tgtEl>
                                          </p:cBhvr>
                                        </p:animEffect>
                                      </p:childTnLst>
                                    </p:cTn>
                                  </p:par>
                                </p:childTnLst>
                              </p:cTn>
                            </p:par>
                            <p:par>
                              <p:cTn id="26" fill="hold">
                                <p:stCondLst>
                                  <p:cond delay="1850"/>
                                </p:stCondLst>
                                <p:childTnLst>
                                  <p:par>
                                    <p:cTn id="27" presetID="10"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350"/>
                                            <p:tgtEl>
                                              <p:spTgt spid="58"/>
                                            </p:tgtEl>
                                          </p:cBhvr>
                                        </p:animEffect>
                                      </p:childTnLst>
                                    </p:cTn>
                                  </p:par>
                                </p:childTnLst>
                              </p:cTn>
                            </p:par>
                            <p:par>
                              <p:cTn id="30" fill="hold">
                                <p:stCondLst>
                                  <p:cond delay="2200"/>
                                </p:stCondLst>
                                <p:childTnLst>
                                  <p:par>
                                    <p:cTn id="31" presetID="10" presetClass="entr" presetSubtype="0"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350"/>
                                            <p:tgtEl>
                                              <p:spTgt spid="66"/>
                                            </p:tgtEl>
                                          </p:cBhvr>
                                        </p:animEffect>
                                      </p:childTnLst>
                                    </p:cTn>
                                  </p:par>
                                </p:childTnLst>
                              </p:cTn>
                            </p:par>
                            <p:par>
                              <p:cTn id="34" fill="hold">
                                <p:stCondLst>
                                  <p:cond delay="2550"/>
                                </p:stCondLst>
                                <p:childTnLst>
                                  <p:par>
                                    <p:cTn id="35" presetID="10"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350"/>
                                            <p:tgtEl>
                                              <p:spTgt spid="59"/>
                                            </p:tgtEl>
                                          </p:cBhvr>
                                        </p:animEffect>
                                      </p:childTnLst>
                                    </p:cTn>
                                  </p:par>
                                </p:childTnLst>
                              </p:cTn>
                            </p:par>
                            <p:par>
                              <p:cTn id="38" fill="hold">
                                <p:stCondLst>
                                  <p:cond delay="2900"/>
                                </p:stCondLst>
                                <p:childTnLst>
                                  <p:par>
                                    <p:cTn id="39" presetID="10" presetClass="entr" presetSubtype="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350"/>
                                            <p:tgtEl>
                                              <p:spTgt spid="70"/>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350"/>
                                            <p:tgtEl>
                                              <p:spTgt spid="60"/>
                                            </p:tgtEl>
                                          </p:cBhvr>
                                        </p:animEffect>
                                      </p:childTnLst>
                                    </p:cTn>
                                  </p:par>
                                </p:childTnLst>
                              </p:cTn>
                            </p:par>
                            <p:par>
                              <p:cTn id="46" fill="hold">
                                <p:stCondLst>
                                  <p:cond delay="3600"/>
                                </p:stCondLst>
                                <p:childTnLst>
                                  <p:par>
                                    <p:cTn id="47" presetID="10" presetClass="entr" presetSubtype="0"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350"/>
                                            <p:tgtEl>
                                              <p:spTgt spid="74"/>
                                            </p:tgtEl>
                                          </p:cBhvr>
                                        </p:animEffect>
                                      </p:childTnLst>
                                    </p:cTn>
                                  </p:par>
                                </p:childTnLst>
                              </p:cTn>
                            </p:par>
                            <p:par>
                              <p:cTn id="50" fill="hold">
                                <p:stCondLst>
                                  <p:cond delay="3950"/>
                                </p:stCondLst>
                                <p:childTnLst>
                                  <p:par>
                                    <p:cTn id="51" presetID="10" presetClass="entr" presetSubtype="0"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3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8" grpId="0"/>
          <p:bldP spid="5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350"/>
                                            <p:tgtEl>
                                              <p:spTgt spid="62"/>
                                            </p:tgtEl>
                                          </p:cBhvr>
                                        </p:animEffect>
                                      </p:childTnLst>
                                    </p:cTn>
                                  </p:par>
                                </p:childTnLst>
                              </p:cTn>
                            </p:par>
                            <p:par>
                              <p:cTn id="26" fill="hold">
                                <p:stCondLst>
                                  <p:cond delay="1850"/>
                                </p:stCondLst>
                                <p:childTnLst>
                                  <p:par>
                                    <p:cTn id="27" presetID="10"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350"/>
                                            <p:tgtEl>
                                              <p:spTgt spid="58"/>
                                            </p:tgtEl>
                                          </p:cBhvr>
                                        </p:animEffect>
                                      </p:childTnLst>
                                    </p:cTn>
                                  </p:par>
                                </p:childTnLst>
                              </p:cTn>
                            </p:par>
                            <p:par>
                              <p:cTn id="30" fill="hold">
                                <p:stCondLst>
                                  <p:cond delay="2200"/>
                                </p:stCondLst>
                                <p:childTnLst>
                                  <p:par>
                                    <p:cTn id="31" presetID="10" presetClass="entr" presetSubtype="0"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350"/>
                                            <p:tgtEl>
                                              <p:spTgt spid="66"/>
                                            </p:tgtEl>
                                          </p:cBhvr>
                                        </p:animEffect>
                                      </p:childTnLst>
                                    </p:cTn>
                                  </p:par>
                                </p:childTnLst>
                              </p:cTn>
                            </p:par>
                            <p:par>
                              <p:cTn id="34" fill="hold">
                                <p:stCondLst>
                                  <p:cond delay="2550"/>
                                </p:stCondLst>
                                <p:childTnLst>
                                  <p:par>
                                    <p:cTn id="35" presetID="10"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350"/>
                                            <p:tgtEl>
                                              <p:spTgt spid="59"/>
                                            </p:tgtEl>
                                          </p:cBhvr>
                                        </p:animEffect>
                                      </p:childTnLst>
                                    </p:cTn>
                                  </p:par>
                                </p:childTnLst>
                              </p:cTn>
                            </p:par>
                            <p:par>
                              <p:cTn id="38" fill="hold">
                                <p:stCondLst>
                                  <p:cond delay="2900"/>
                                </p:stCondLst>
                                <p:childTnLst>
                                  <p:par>
                                    <p:cTn id="39" presetID="10" presetClass="entr" presetSubtype="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350"/>
                                            <p:tgtEl>
                                              <p:spTgt spid="70"/>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350"/>
                                            <p:tgtEl>
                                              <p:spTgt spid="60"/>
                                            </p:tgtEl>
                                          </p:cBhvr>
                                        </p:animEffect>
                                      </p:childTnLst>
                                    </p:cTn>
                                  </p:par>
                                </p:childTnLst>
                              </p:cTn>
                            </p:par>
                            <p:par>
                              <p:cTn id="46" fill="hold">
                                <p:stCondLst>
                                  <p:cond delay="3600"/>
                                </p:stCondLst>
                                <p:childTnLst>
                                  <p:par>
                                    <p:cTn id="47" presetID="10" presetClass="entr" presetSubtype="0"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350"/>
                                            <p:tgtEl>
                                              <p:spTgt spid="74"/>
                                            </p:tgtEl>
                                          </p:cBhvr>
                                        </p:animEffect>
                                      </p:childTnLst>
                                    </p:cTn>
                                  </p:par>
                                </p:childTnLst>
                              </p:cTn>
                            </p:par>
                            <p:par>
                              <p:cTn id="50" fill="hold">
                                <p:stCondLst>
                                  <p:cond delay="3950"/>
                                </p:stCondLst>
                                <p:childTnLst>
                                  <p:par>
                                    <p:cTn id="51" presetID="10" presetClass="entr" presetSubtype="0"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3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8" grpId="0"/>
          <p:bldP spid="59" grpId="0"/>
          <p:bldP spid="60" grpId="0"/>
          <p:bldP spid="61"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行为规范</a:t>
            </a:r>
            <a:endParaRPr lang="zh-CN" altLang="en-US" sz="1500" b="1" spc="450" dirty="0">
              <a:solidFill>
                <a:srgbClr val="00B050"/>
              </a:solidFill>
              <a:latin typeface="微软雅黑"/>
              <a:ea typeface="微软雅黑"/>
              <a:sym typeface="微软雅黑"/>
            </a:endParaRPr>
          </a:p>
        </p:txBody>
      </p:sp>
      <p:sp>
        <p:nvSpPr>
          <p:cNvPr id="58" name="文本框 74"/>
          <p:cNvSpPr txBox="1"/>
          <p:nvPr/>
        </p:nvSpPr>
        <p:spPr>
          <a:xfrm>
            <a:off x="1498016" y="1431137"/>
            <a:ext cx="3086824"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当“自行车英雄”</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保护大气，始于足下</a:t>
            </a:r>
            <a:endParaRPr lang="zh-CN" altLang="en-US" sz="1200" b="1" dirty="0">
              <a:solidFill>
                <a:srgbClr val="00B050"/>
              </a:solidFill>
              <a:latin typeface="微软雅黑"/>
              <a:ea typeface="微软雅黑"/>
              <a:sym typeface="微软雅黑"/>
            </a:endParaRPr>
          </a:p>
        </p:txBody>
      </p:sp>
      <p:sp>
        <p:nvSpPr>
          <p:cNvPr id="59" name="文本框 76"/>
          <p:cNvSpPr txBox="1"/>
          <p:nvPr/>
        </p:nvSpPr>
        <p:spPr>
          <a:xfrm>
            <a:off x="1498017" y="2215116"/>
            <a:ext cx="2163374"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用无铅汽油</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开车人的选择</a:t>
            </a:r>
            <a:endParaRPr lang="zh-CN" altLang="en-US" sz="1200" b="1" dirty="0">
              <a:solidFill>
                <a:srgbClr val="00B050"/>
              </a:solidFill>
              <a:latin typeface="微软雅黑"/>
              <a:ea typeface="微软雅黑"/>
              <a:sym typeface="微软雅黑"/>
            </a:endParaRPr>
          </a:p>
        </p:txBody>
      </p:sp>
      <p:sp>
        <p:nvSpPr>
          <p:cNvPr id="60" name="文本框 78"/>
          <p:cNvSpPr txBox="1"/>
          <p:nvPr/>
        </p:nvSpPr>
        <p:spPr>
          <a:xfrm>
            <a:off x="1498017" y="2999095"/>
            <a:ext cx="2317282"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减少尾气排放</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开车人的责任</a:t>
            </a:r>
            <a:endParaRPr lang="zh-CN" altLang="en-US" sz="1200" b="1" dirty="0">
              <a:solidFill>
                <a:srgbClr val="00B050"/>
              </a:solidFill>
              <a:latin typeface="微软雅黑"/>
              <a:ea typeface="微软雅黑"/>
              <a:sym typeface="微软雅黑"/>
            </a:endParaRPr>
          </a:p>
        </p:txBody>
      </p:sp>
      <p:sp>
        <p:nvSpPr>
          <p:cNvPr id="61" name="文本框 80"/>
          <p:cNvSpPr txBox="1"/>
          <p:nvPr/>
        </p:nvSpPr>
        <p:spPr>
          <a:xfrm>
            <a:off x="1498016" y="3783074"/>
            <a:ext cx="2932916" cy="253857"/>
          </a:xfrm>
          <a:prstGeom prst="rect">
            <a:avLst/>
          </a:prstGeom>
          <a:noFill/>
        </p:spPr>
        <p:txBody>
          <a:bodyPr wrap="none" lIns="68571" tIns="34285" rIns="68571" bIns="34285">
            <a:spAutoFit/>
          </a:bodyPr>
          <a:lstStyle/>
          <a:p>
            <a:pPr>
              <a:defRPr/>
            </a:pPr>
            <a:r>
              <a:rPr lang="zh-CN" altLang="en-US" sz="1200" b="1">
                <a:solidFill>
                  <a:srgbClr val="00B050"/>
                </a:solidFill>
                <a:latin typeface="微软雅黑"/>
                <a:ea typeface="微软雅黑"/>
                <a:sym typeface="微软雅黑"/>
              </a:rPr>
              <a:t>做“公交族”</a:t>
            </a:r>
            <a:r>
              <a:rPr lang="en-US" altLang="zh-CN" sz="1200" b="1">
                <a:solidFill>
                  <a:srgbClr val="00B050"/>
                </a:solidFill>
                <a:latin typeface="微软雅黑"/>
                <a:ea typeface="微软雅黑"/>
                <a:sym typeface="微软雅黑"/>
              </a:rPr>
              <a:t>——</a:t>
            </a:r>
            <a:r>
              <a:rPr lang="zh-CN" altLang="en-US" sz="1200" b="1">
                <a:solidFill>
                  <a:srgbClr val="00B050"/>
                </a:solidFill>
                <a:latin typeface="微软雅黑"/>
                <a:ea typeface="微软雅黑"/>
                <a:sym typeface="微软雅黑"/>
              </a:rPr>
              <a:t>以乘坐公共交通车为荣</a:t>
            </a:r>
            <a:endParaRPr lang="zh-CN" altLang="en-US" sz="1200" b="1" dirty="0">
              <a:solidFill>
                <a:srgbClr val="00B050"/>
              </a:solidFill>
              <a:latin typeface="微软雅黑"/>
              <a:ea typeface="微软雅黑"/>
              <a:sym typeface="微软雅黑"/>
            </a:endParaRPr>
          </a:p>
        </p:txBody>
      </p:sp>
      <p:grpSp>
        <p:nvGrpSpPr>
          <p:cNvPr id="62" name="组合 61"/>
          <p:cNvGrpSpPr>
            <a:grpSpLocks noChangeAspect="1"/>
          </p:cNvGrpSpPr>
          <p:nvPr/>
        </p:nvGrpSpPr>
        <p:grpSpPr>
          <a:xfrm>
            <a:off x="533196" y="1331895"/>
            <a:ext cx="816895" cy="718619"/>
            <a:chOff x="4986998" y="1030693"/>
            <a:chExt cx="988314" cy="869730"/>
          </a:xfrm>
        </p:grpSpPr>
        <p:sp>
          <p:nvSpPr>
            <p:cNvPr id="63" name="Freeform 5"/>
            <p:cNvSpPr>
              <a:spLocks/>
            </p:cNvSpPr>
            <p:nvPr/>
          </p:nvSpPr>
          <p:spPr bwMode="auto">
            <a:xfrm>
              <a:off x="4986998" y="1030693"/>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4" name="Freeform 5"/>
            <p:cNvSpPr>
              <a:spLocks/>
            </p:cNvSpPr>
            <p:nvPr/>
          </p:nvSpPr>
          <p:spPr bwMode="auto">
            <a:xfrm>
              <a:off x="5054204" y="1089422"/>
              <a:ext cx="854869" cy="75247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90CE4F"/>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5" name="文本框 34"/>
            <p:cNvSpPr txBox="1"/>
            <p:nvPr/>
          </p:nvSpPr>
          <p:spPr>
            <a:xfrm>
              <a:off x="5202984" y="1234464"/>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09</a:t>
              </a:r>
              <a:endParaRPr lang="zh-CN" altLang="en-US" sz="2000" kern="0" dirty="0">
                <a:solidFill>
                  <a:prstClr val="white"/>
                </a:solidFill>
                <a:latin typeface="微软雅黑"/>
                <a:ea typeface="微软雅黑"/>
                <a:sym typeface="微软雅黑"/>
              </a:endParaRPr>
            </a:p>
          </p:txBody>
        </p:sp>
      </p:grpSp>
      <p:grpSp>
        <p:nvGrpSpPr>
          <p:cNvPr id="66" name="组合 65"/>
          <p:cNvGrpSpPr>
            <a:grpSpLocks noChangeAspect="1"/>
          </p:cNvGrpSpPr>
          <p:nvPr/>
        </p:nvGrpSpPr>
        <p:grpSpPr>
          <a:xfrm>
            <a:off x="533196" y="2082857"/>
            <a:ext cx="816895" cy="718619"/>
            <a:chOff x="4986998" y="1936812"/>
            <a:chExt cx="988314" cy="869730"/>
          </a:xfrm>
        </p:grpSpPr>
        <p:sp>
          <p:nvSpPr>
            <p:cNvPr id="67" name="Freeform 5"/>
            <p:cNvSpPr>
              <a:spLocks/>
            </p:cNvSpPr>
            <p:nvPr/>
          </p:nvSpPr>
          <p:spPr bwMode="auto">
            <a:xfrm>
              <a:off x="4986998" y="1936812"/>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8" name="Freeform 5"/>
            <p:cNvSpPr>
              <a:spLocks/>
            </p:cNvSpPr>
            <p:nvPr/>
          </p:nvSpPr>
          <p:spPr bwMode="auto">
            <a:xfrm>
              <a:off x="5053012" y="1996679"/>
              <a:ext cx="842963" cy="74175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8C3B"/>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9" name="文本框 34"/>
            <p:cNvSpPr txBox="1"/>
            <p:nvPr/>
          </p:nvSpPr>
          <p:spPr>
            <a:xfrm>
              <a:off x="5185228" y="2157841"/>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10</a:t>
              </a:r>
              <a:endParaRPr lang="zh-CN" altLang="en-US" sz="2000" kern="0" dirty="0">
                <a:solidFill>
                  <a:prstClr val="white"/>
                </a:solidFill>
                <a:latin typeface="微软雅黑"/>
                <a:ea typeface="微软雅黑"/>
                <a:sym typeface="微软雅黑"/>
              </a:endParaRPr>
            </a:p>
          </p:txBody>
        </p:sp>
      </p:grpSp>
      <p:grpSp>
        <p:nvGrpSpPr>
          <p:cNvPr id="70" name="组合 69"/>
          <p:cNvGrpSpPr>
            <a:grpSpLocks noChangeAspect="1"/>
          </p:cNvGrpSpPr>
          <p:nvPr/>
        </p:nvGrpSpPr>
        <p:grpSpPr>
          <a:xfrm>
            <a:off x="533196" y="2833819"/>
            <a:ext cx="816895" cy="718619"/>
            <a:chOff x="4986998" y="2842931"/>
            <a:chExt cx="988314" cy="869730"/>
          </a:xfrm>
        </p:grpSpPr>
        <p:sp>
          <p:nvSpPr>
            <p:cNvPr id="71" name="Freeform 5"/>
            <p:cNvSpPr>
              <a:spLocks/>
            </p:cNvSpPr>
            <p:nvPr/>
          </p:nvSpPr>
          <p:spPr bwMode="auto">
            <a:xfrm>
              <a:off x="4986998" y="2842931"/>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2" name="Freeform 5"/>
            <p:cNvSpPr>
              <a:spLocks/>
            </p:cNvSpPr>
            <p:nvPr/>
          </p:nvSpPr>
          <p:spPr bwMode="auto">
            <a:xfrm>
              <a:off x="5057775" y="2917032"/>
              <a:ext cx="837010" cy="73580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90CE4F"/>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3" name="文本框 34"/>
            <p:cNvSpPr txBox="1"/>
            <p:nvPr/>
          </p:nvSpPr>
          <p:spPr>
            <a:xfrm>
              <a:off x="5184130" y="3049666"/>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11</a:t>
              </a:r>
              <a:endParaRPr lang="zh-CN" altLang="en-US" sz="2000" kern="0" dirty="0">
                <a:solidFill>
                  <a:prstClr val="white"/>
                </a:solidFill>
                <a:latin typeface="微软雅黑"/>
                <a:ea typeface="微软雅黑"/>
                <a:sym typeface="微软雅黑"/>
              </a:endParaRPr>
            </a:p>
          </p:txBody>
        </p:sp>
      </p:grpSp>
      <p:grpSp>
        <p:nvGrpSpPr>
          <p:cNvPr id="74" name="组合 73"/>
          <p:cNvGrpSpPr>
            <a:grpSpLocks noChangeAspect="1"/>
          </p:cNvGrpSpPr>
          <p:nvPr/>
        </p:nvGrpSpPr>
        <p:grpSpPr>
          <a:xfrm>
            <a:off x="533196" y="3584781"/>
            <a:ext cx="816895" cy="718619"/>
            <a:chOff x="4986998" y="3749050"/>
            <a:chExt cx="988314" cy="869730"/>
          </a:xfrm>
        </p:grpSpPr>
        <p:sp>
          <p:nvSpPr>
            <p:cNvPr id="75" name="Freeform 5"/>
            <p:cNvSpPr>
              <a:spLocks/>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6" name="Freeform 5"/>
            <p:cNvSpPr>
              <a:spLocks/>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8C3B"/>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7" name="文本框 34"/>
            <p:cNvSpPr txBox="1"/>
            <p:nvPr/>
          </p:nvSpPr>
          <p:spPr>
            <a:xfrm>
              <a:off x="5184130" y="3942460"/>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12</a:t>
              </a:r>
              <a:endParaRPr lang="zh-CN" altLang="en-US" sz="2000" kern="0" dirty="0">
                <a:solidFill>
                  <a:prstClr val="white"/>
                </a:solidFill>
                <a:latin typeface="微软雅黑"/>
                <a:ea typeface="微软雅黑"/>
                <a:sym typeface="微软雅黑"/>
              </a:endParaRPr>
            </a:p>
          </p:txBody>
        </p:sp>
      </p:grpSp>
      <p:pic>
        <p:nvPicPr>
          <p:cNvPr id="31" name="图片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16733" y="953167"/>
            <a:ext cx="4828447" cy="2968420"/>
          </a:xfrm>
          <a:prstGeom prst="rect">
            <a:avLst/>
          </a:prstGeom>
        </p:spPr>
      </p:pic>
    </p:spTree>
    <p:extLst>
      <p:ext uri="{BB962C8B-B14F-4D97-AF65-F5344CB8AC3E}">
        <p14:creationId xmlns:p14="http://schemas.microsoft.com/office/powerpoint/2010/main" val="2765677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2" presetClass="entr" presetSubtype="2" fill="hold" nodeType="withEffect" p14:presetBounceEnd="66667">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6667">
                                          <p:cBhvr additive="base">
                                            <p:cTn id="19" dur="300" fill="hold"/>
                                            <p:tgtEl>
                                              <p:spTgt spid="31"/>
                                            </p:tgtEl>
                                            <p:attrNameLst>
                                              <p:attrName>ppt_x</p:attrName>
                                            </p:attrNameLst>
                                          </p:cBhvr>
                                          <p:tavLst>
                                            <p:tav tm="0">
                                              <p:val>
                                                <p:strVal val="1+#ppt_w/2"/>
                                              </p:val>
                                            </p:tav>
                                            <p:tav tm="100000">
                                              <p:val>
                                                <p:strVal val="#ppt_x"/>
                                              </p:val>
                                            </p:tav>
                                          </p:tavLst>
                                        </p:anim>
                                        <p:anim calcmode="lin" valueType="num" p14:bounceEnd="66667">
                                          <p:cBhvr additive="base">
                                            <p:cTn id="20" dur="3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350"/>
                                            <p:tgtEl>
                                              <p:spTgt spid="62"/>
                                            </p:tgtEl>
                                          </p:cBhvr>
                                        </p:animEffect>
                                      </p:childTnLst>
                                    </p:cTn>
                                  </p:par>
                                </p:childTnLst>
                              </p:cTn>
                            </p:par>
                            <p:par>
                              <p:cTn id="25" fill="hold">
                                <p:stCondLst>
                                  <p:cond delay="1350"/>
                                </p:stCondLst>
                                <p:childTnLst>
                                  <p:par>
                                    <p:cTn id="26" presetID="10"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350"/>
                                            <p:tgtEl>
                                              <p:spTgt spid="58"/>
                                            </p:tgtEl>
                                          </p:cBhvr>
                                        </p:animEffect>
                                      </p:childTnLst>
                                    </p:cTn>
                                  </p:par>
                                </p:childTnLst>
                              </p:cTn>
                            </p:par>
                            <p:par>
                              <p:cTn id="29" fill="hold">
                                <p:stCondLst>
                                  <p:cond delay="1700"/>
                                </p:stCondLst>
                                <p:childTnLst>
                                  <p:par>
                                    <p:cTn id="30" presetID="10" presetClass="entr" presetSubtype="0"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350"/>
                                            <p:tgtEl>
                                              <p:spTgt spid="66"/>
                                            </p:tgtEl>
                                          </p:cBhvr>
                                        </p:animEffect>
                                      </p:childTnLst>
                                    </p:cTn>
                                  </p:par>
                                </p:childTnLst>
                              </p:cTn>
                            </p:par>
                            <p:par>
                              <p:cTn id="33" fill="hold">
                                <p:stCondLst>
                                  <p:cond delay="2050"/>
                                </p:stCondLst>
                                <p:childTnLst>
                                  <p:par>
                                    <p:cTn id="34" presetID="10"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350"/>
                                            <p:tgtEl>
                                              <p:spTgt spid="59"/>
                                            </p:tgtEl>
                                          </p:cBhvr>
                                        </p:animEffect>
                                      </p:childTnLst>
                                    </p:cTn>
                                  </p:par>
                                </p:childTnLst>
                              </p:cTn>
                            </p:par>
                            <p:par>
                              <p:cTn id="37" fill="hold">
                                <p:stCondLst>
                                  <p:cond delay="24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350"/>
                                            <p:tgtEl>
                                              <p:spTgt spid="70"/>
                                            </p:tgtEl>
                                          </p:cBhvr>
                                        </p:animEffect>
                                      </p:childTnLst>
                                    </p:cTn>
                                  </p:par>
                                </p:childTnLst>
                              </p:cTn>
                            </p:par>
                            <p:par>
                              <p:cTn id="41" fill="hold">
                                <p:stCondLst>
                                  <p:cond delay="2750"/>
                                </p:stCondLst>
                                <p:childTnLst>
                                  <p:par>
                                    <p:cTn id="42" presetID="10"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350"/>
                                            <p:tgtEl>
                                              <p:spTgt spid="60"/>
                                            </p:tgtEl>
                                          </p:cBhvr>
                                        </p:animEffect>
                                      </p:childTnLst>
                                    </p:cTn>
                                  </p:par>
                                </p:childTnLst>
                              </p:cTn>
                            </p:par>
                            <p:par>
                              <p:cTn id="45" fill="hold">
                                <p:stCondLst>
                                  <p:cond delay="3100"/>
                                </p:stCondLst>
                                <p:childTnLst>
                                  <p:par>
                                    <p:cTn id="46" presetID="10" presetClass="entr" presetSubtype="0" fill="hold" nodeType="after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350"/>
                                            <p:tgtEl>
                                              <p:spTgt spid="74"/>
                                            </p:tgtEl>
                                          </p:cBhvr>
                                        </p:animEffect>
                                      </p:childTnLst>
                                    </p:cTn>
                                  </p:par>
                                </p:childTnLst>
                              </p:cTn>
                            </p:par>
                            <p:par>
                              <p:cTn id="49" fill="hold">
                                <p:stCondLst>
                                  <p:cond delay="345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3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8" grpId="0"/>
          <p:bldP spid="5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2" presetClass="entr" presetSubtype="2"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300" fill="hold"/>
                                            <p:tgtEl>
                                              <p:spTgt spid="31"/>
                                            </p:tgtEl>
                                            <p:attrNameLst>
                                              <p:attrName>ppt_x</p:attrName>
                                            </p:attrNameLst>
                                          </p:cBhvr>
                                          <p:tavLst>
                                            <p:tav tm="0">
                                              <p:val>
                                                <p:strVal val="1+#ppt_w/2"/>
                                              </p:val>
                                            </p:tav>
                                            <p:tav tm="100000">
                                              <p:val>
                                                <p:strVal val="#ppt_x"/>
                                              </p:val>
                                            </p:tav>
                                          </p:tavLst>
                                        </p:anim>
                                        <p:anim calcmode="lin" valueType="num">
                                          <p:cBhvr additive="base">
                                            <p:cTn id="20" dur="3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350"/>
                                            <p:tgtEl>
                                              <p:spTgt spid="62"/>
                                            </p:tgtEl>
                                          </p:cBhvr>
                                        </p:animEffect>
                                      </p:childTnLst>
                                    </p:cTn>
                                  </p:par>
                                </p:childTnLst>
                              </p:cTn>
                            </p:par>
                            <p:par>
                              <p:cTn id="25" fill="hold">
                                <p:stCondLst>
                                  <p:cond delay="1350"/>
                                </p:stCondLst>
                                <p:childTnLst>
                                  <p:par>
                                    <p:cTn id="26" presetID="10"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350"/>
                                            <p:tgtEl>
                                              <p:spTgt spid="58"/>
                                            </p:tgtEl>
                                          </p:cBhvr>
                                        </p:animEffect>
                                      </p:childTnLst>
                                    </p:cTn>
                                  </p:par>
                                </p:childTnLst>
                              </p:cTn>
                            </p:par>
                            <p:par>
                              <p:cTn id="29" fill="hold">
                                <p:stCondLst>
                                  <p:cond delay="1700"/>
                                </p:stCondLst>
                                <p:childTnLst>
                                  <p:par>
                                    <p:cTn id="30" presetID="10" presetClass="entr" presetSubtype="0" fill="hold" nodeType="afterEffect">
                                      <p:stCondLst>
                                        <p:cond delay="0"/>
                                      </p:stCondLst>
                                      <p:childTnLst>
                                        <p:set>
                                          <p:cBhvr>
                                            <p:cTn id="31" dur="1" fill="hold">
                                              <p:stCondLst>
                                                <p:cond delay="0"/>
                                              </p:stCondLst>
                                            </p:cTn>
                                            <p:tgtEl>
                                              <p:spTgt spid="66"/>
                                            </p:tgtEl>
                                            <p:attrNameLst>
                                              <p:attrName>style.visibility</p:attrName>
                                            </p:attrNameLst>
                                          </p:cBhvr>
                                          <p:to>
                                            <p:strVal val="visible"/>
                                          </p:to>
                                        </p:set>
                                        <p:animEffect transition="in" filter="fade">
                                          <p:cBhvr>
                                            <p:cTn id="32" dur="350"/>
                                            <p:tgtEl>
                                              <p:spTgt spid="66"/>
                                            </p:tgtEl>
                                          </p:cBhvr>
                                        </p:animEffect>
                                      </p:childTnLst>
                                    </p:cTn>
                                  </p:par>
                                </p:childTnLst>
                              </p:cTn>
                            </p:par>
                            <p:par>
                              <p:cTn id="33" fill="hold">
                                <p:stCondLst>
                                  <p:cond delay="2050"/>
                                </p:stCondLst>
                                <p:childTnLst>
                                  <p:par>
                                    <p:cTn id="34" presetID="10" presetClass="entr" presetSubtype="0"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Effect transition="in" filter="fade">
                                          <p:cBhvr>
                                            <p:cTn id="36" dur="350"/>
                                            <p:tgtEl>
                                              <p:spTgt spid="59"/>
                                            </p:tgtEl>
                                          </p:cBhvr>
                                        </p:animEffect>
                                      </p:childTnLst>
                                    </p:cTn>
                                  </p:par>
                                </p:childTnLst>
                              </p:cTn>
                            </p:par>
                            <p:par>
                              <p:cTn id="37" fill="hold">
                                <p:stCondLst>
                                  <p:cond delay="2400"/>
                                </p:stCondLst>
                                <p:childTnLst>
                                  <p:par>
                                    <p:cTn id="38" presetID="10" presetClass="entr" presetSubtype="0" fill="hold" nodeType="afterEffect">
                                      <p:stCondLst>
                                        <p:cond delay="0"/>
                                      </p:stCondLst>
                                      <p:childTnLst>
                                        <p:set>
                                          <p:cBhvr>
                                            <p:cTn id="39" dur="1" fill="hold">
                                              <p:stCondLst>
                                                <p:cond delay="0"/>
                                              </p:stCondLst>
                                            </p:cTn>
                                            <p:tgtEl>
                                              <p:spTgt spid="70"/>
                                            </p:tgtEl>
                                            <p:attrNameLst>
                                              <p:attrName>style.visibility</p:attrName>
                                            </p:attrNameLst>
                                          </p:cBhvr>
                                          <p:to>
                                            <p:strVal val="visible"/>
                                          </p:to>
                                        </p:set>
                                        <p:animEffect transition="in" filter="fade">
                                          <p:cBhvr>
                                            <p:cTn id="40" dur="350"/>
                                            <p:tgtEl>
                                              <p:spTgt spid="70"/>
                                            </p:tgtEl>
                                          </p:cBhvr>
                                        </p:animEffect>
                                      </p:childTnLst>
                                    </p:cTn>
                                  </p:par>
                                </p:childTnLst>
                              </p:cTn>
                            </p:par>
                            <p:par>
                              <p:cTn id="41" fill="hold">
                                <p:stCondLst>
                                  <p:cond delay="2750"/>
                                </p:stCondLst>
                                <p:childTnLst>
                                  <p:par>
                                    <p:cTn id="42" presetID="10" presetClass="entr" presetSubtype="0"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350"/>
                                            <p:tgtEl>
                                              <p:spTgt spid="60"/>
                                            </p:tgtEl>
                                          </p:cBhvr>
                                        </p:animEffect>
                                      </p:childTnLst>
                                    </p:cTn>
                                  </p:par>
                                </p:childTnLst>
                              </p:cTn>
                            </p:par>
                            <p:par>
                              <p:cTn id="45" fill="hold">
                                <p:stCondLst>
                                  <p:cond delay="3100"/>
                                </p:stCondLst>
                                <p:childTnLst>
                                  <p:par>
                                    <p:cTn id="46" presetID="10" presetClass="entr" presetSubtype="0" fill="hold" nodeType="afterEffect">
                                      <p:stCondLst>
                                        <p:cond delay="0"/>
                                      </p:stCondLst>
                                      <p:childTnLst>
                                        <p:set>
                                          <p:cBhvr>
                                            <p:cTn id="47" dur="1" fill="hold">
                                              <p:stCondLst>
                                                <p:cond delay="0"/>
                                              </p:stCondLst>
                                            </p:cTn>
                                            <p:tgtEl>
                                              <p:spTgt spid="74"/>
                                            </p:tgtEl>
                                            <p:attrNameLst>
                                              <p:attrName>style.visibility</p:attrName>
                                            </p:attrNameLst>
                                          </p:cBhvr>
                                          <p:to>
                                            <p:strVal val="visible"/>
                                          </p:to>
                                        </p:set>
                                        <p:animEffect transition="in" filter="fade">
                                          <p:cBhvr>
                                            <p:cTn id="48" dur="350"/>
                                            <p:tgtEl>
                                              <p:spTgt spid="74"/>
                                            </p:tgtEl>
                                          </p:cBhvr>
                                        </p:animEffect>
                                      </p:childTnLst>
                                    </p:cTn>
                                  </p:par>
                                </p:childTnLst>
                              </p:cTn>
                            </p:par>
                            <p:par>
                              <p:cTn id="49" fill="hold">
                                <p:stCondLst>
                                  <p:cond delay="3450"/>
                                </p:stCondLst>
                                <p:childTnLst>
                                  <p:par>
                                    <p:cTn id="50" presetID="10" presetClass="entr" presetSubtype="0"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fade">
                                          <p:cBhvr>
                                            <p:cTn id="52" dur="3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8" grpId="0"/>
          <p:bldP spid="59" grpId="0"/>
          <p:bldP spid="60" grpId="0"/>
          <p:bldP spid="61" grpId="0"/>
        </p:bldLst>
      </p:timing>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图片 3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20156" y="467720"/>
            <a:ext cx="2862691" cy="3794805"/>
          </a:xfrm>
          <a:prstGeom prst="rect">
            <a:avLst/>
          </a:prstGeom>
        </p:spPr>
      </p:pic>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行为规范</a:t>
            </a:r>
            <a:endParaRPr lang="zh-CN" altLang="en-US" sz="1500" b="1" spc="450" dirty="0">
              <a:solidFill>
                <a:srgbClr val="00B050"/>
              </a:solidFill>
              <a:latin typeface="微软雅黑"/>
              <a:ea typeface="微软雅黑"/>
              <a:sym typeface="微软雅黑"/>
            </a:endParaRPr>
          </a:p>
        </p:txBody>
      </p:sp>
      <p:sp>
        <p:nvSpPr>
          <p:cNvPr id="58" name="文本框 74"/>
          <p:cNvSpPr txBox="1"/>
          <p:nvPr/>
        </p:nvSpPr>
        <p:spPr>
          <a:xfrm>
            <a:off x="1498016" y="1431137"/>
            <a:ext cx="2670790" cy="300013"/>
          </a:xfrm>
          <a:prstGeom prst="rect">
            <a:avLst/>
          </a:prstGeom>
          <a:noFill/>
        </p:spPr>
        <p:txBody>
          <a:bodyPr wrap="none" lIns="68571" tIns="34285" rIns="68571" bIns="34285">
            <a:spAutoFit/>
          </a:bodyPr>
          <a:lstStyle/>
          <a:p>
            <a:pPr>
              <a:defRPr/>
            </a:pPr>
            <a:r>
              <a:rPr lang="zh-CN" altLang="en-US" sz="1500" b="1">
                <a:solidFill>
                  <a:srgbClr val="00B050"/>
                </a:solidFill>
                <a:latin typeface="微软雅黑"/>
                <a:ea typeface="微软雅黑"/>
                <a:sym typeface="微软雅黑"/>
              </a:rPr>
              <a:t>使用再生纸</a:t>
            </a:r>
            <a:r>
              <a:rPr lang="en-US" altLang="zh-CN" sz="1500" b="1">
                <a:solidFill>
                  <a:srgbClr val="00B050"/>
                </a:solidFill>
                <a:latin typeface="微软雅黑"/>
                <a:ea typeface="微软雅黑"/>
                <a:sym typeface="微软雅黑"/>
              </a:rPr>
              <a:t>——</a:t>
            </a:r>
            <a:r>
              <a:rPr lang="zh-CN" altLang="en-US" sz="1500" b="1">
                <a:solidFill>
                  <a:srgbClr val="00B050"/>
                </a:solidFill>
                <a:latin typeface="微软雅黑"/>
                <a:ea typeface="微软雅黑"/>
                <a:sym typeface="微软雅黑"/>
              </a:rPr>
              <a:t>减少森林砍伐</a:t>
            </a:r>
            <a:endParaRPr lang="zh-CN" altLang="en-US" sz="1500" b="1" dirty="0">
              <a:solidFill>
                <a:srgbClr val="00B050"/>
              </a:solidFill>
              <a:latin typeface="微软雅黑"/>
              <a:ea typeface="微软雅黑"/>
              <a:sym typeface="微软雅黑"/>
            </a:endParaRPr>
          </a:p>
        </p:txBody>
      </p:sp>
      <p:sp>
        <p:nvSpPr>
          <p:cNvPr id="59" name="文本框 76"/>
          <p:cNvSpPr txBox="1"/>
          <p:nvPr/>
        </p:nvSpPr>
        <p:spPr>
          <a:xfrm>
            <a:off x="1498016" y="2215116"/>
            <a:ext cx="2670790" cy="300013"/>
          </a:xfrm>
          <a:prstGeom prst="rect">
            <a:avLst/>
          </a:prstGeom>
          <a:noFill/>
        </p:spPr>
        <p:txBody>
          <a:bodyPr wrap="none" lIns="68571" tIns="34285" rIns="68571" bIns="34285">
            <a:spAutoFit/>
          </a:bodyPr>
          <a:lstStyle/>
          <a:p>
            <a:pPr>
              <a:defRPr/>
            </a:pPr>
            <a:r>
              <a:rPr lang="zh-CN" altLang="en-US" sz="1500" b="1">
                <a:solidFill>
                  <a:srgbClr val="00B050"/>
                </a:solidFill>
                <a:latin typeface="微软雅黑"/>
                <a:ea typeface="微软雅黑"/>
                <a:sym typeface="微软雅黑"/>
              </a:rPr>
              <a:t>选绿色包装</a:t>
            </a:r>
            <a:r>
              <a:rPr lang="en-US" altLang="zh-CN" sz="1500" b="1">
                <a:solidFill>
                  <a:srgbClr val="00B050"/>
                </a:solidFill>
                <a:latin typeface="微软雅黑"/>
                <a:ea typeface="微软雅黑"/>
                <a:sym typeface="微软雅黑"/>
              </a:rPr>
              <a:t>——</a:t>
            </a:r>
            <a:r>
              <a:rPr lang="zh-CN" altLang="en-US" sz="1500" b="1">
                <a:solidFill>
                  <a:srgbClr val="00B050"/>
                </a:solidFill>
                <a:latin typeface="微软雅黑"/>
                <a:ea typeface="微软雅黑"/>
                <a:sym typeface="微软雅黑"/>
              </a:rPr>
              <a:t>减少垃圾灾难</a:t>
            </a:r>
            <a:endParaRPr lang="zh-CN" altLang="en-US" sz="1500" b="1" dirty="0">
              <a:solidFill>
                <a:srgbClr val="00B050"/>
              </a:solidFill>
              <a:latin typeface="微软雅黑"/>
              <a:ea typeface="微软雅黑"/>
              <a:sym typeface="微软雅黑"/>
            </a:endParaRPr>
          </a:p>
        </p:txBody>
      </p:sp>
      <p:sp>
        <p:nvSpPr>
          <p:cNvPr id="60" name="文本框 78"/>
          <p:cNvSpPr txBox="1"/>
          <p:nvPr/>
        </p:nvSpPr>
        <p:spPr>
          <a:xfrm>
            <a:off x="1498017" y="2999095"/>
            <a:ext cx="3055561" cy="300013"/>
          </a:xfrm>
          <a:prstGeom prst="rect">
            <a:avLst/>
          </a:prstGeom>
          <a:noFill/>
        </p:spPr>
        <p:txBody>
          <a:bodyPr wrap="none" lIns="68571" tIns="34285" rIns="68571" bIns="34285">
            <a:spAutoFit/>
          </a:bodyPr>
          <a:lstStyle/>
          <a:p>
            <a:pPr>
              <a:defRPr/>
            </a:pPr>
            <a:r>
              <a:rPr lang="zh-CN" altLang="en-US" sz="1500" b="1">
                <a:solidFill>
                  <a:srgbClr val="00B050"/>
                </a:solidFill>
                <a:latin typeface="微软雅黑"/>
                <a:ea typeface="微软雅黑"/>
                <a:sym typeface="微软雅黑"/>
              </a:rPr>
              <a:t>少用一次性制品</a:t>
            </a:r>
            <a:r>
              <a:rPr lang="en-US" altLang="zh-CN" sz="1500" b="1">
                <a:solidFill>
                  <a:srgbClr val="00B050"/>
                </a:solidFill>
                <a:latin typeface="微软雅黑"/>
                <a:ea typeface="微软雅黑"/>
                <a:sym typeface="微软雅黑"/>
              </a:rPr>
              <a:t>——</a:t>
            </a:r>
            <a:r>
              <a:rPr lang="zh-CN" altLang="en-US" sz="1500" b="1">
                <a:solidFill>
                  <a:srgbClr val="00B050"/>
                </a:solidFill>
                <a:latin typeface="微软雅黑"/>
                <a:ea typeface="微软雅黑"/>
                <a:sym typeface="微软雅黑"/>
              </a:rPr>
              <a:t>节约地球资源</a:t>
            </a:r>
            <a:endParaRPr lang="zh-CN" altLang="en-US" sz="1500" b="1" dirty="0">
              <a:solidFill>
                <a:srgbClr val="00B050"/>
              </a:solidFill>
              <a:latin typeface="微软雅黑"/>
              <a:ea typeface="微软雅黑"/>
              <a:sym typeface="微软雅黑"/>
            </a:endParaRPr>
          </a:p>
        </p:txBody>
      </p:sp>
      <p:sp>
        <p:nvSpPr>
          <p:cNvPr id="61" name="文本框 80"/>
          <p:cNvSpPr txBox="1"/>
          <p:nvPr/>
        </p:nvSpPr>
        <p:spPr>
          <a:xfrm>
            <a:off x="1498016" y="3783074"/>
            <a:ext cx="2478405" cy="300013"/>
          </a:xfrm>
          <a:prstGeom prst="rect">
            <a:avLst/>
          </a:prstGeom>
          <a:noFill/>
        </p:spPr>
        <p:txBody>
          <a:bodyPr wrap="none" lIns="68571" tIns="34285" rIns="68571" bIns="34285">
            <a:spAutoFit/>
          </a:bodyPr>
          <a:lstStyle/>
          <a:p>
            <a:pPr>
              <a:defRPr/>
            </a:pPr>
            <a:r>
              <a:rPr lang="zh-CN" altLang="en-US" sz="1500" b="1">
                <a:solidFill>
                  <a:srgbClr val="00B050"/>
                </a:solidFill>
                <a:latin typeface="微软雅黑"/>
                <a:ea typeface="微软雅黑"/>
                <a:sym typeface="微软雅黑"/>
              </a:rPr>
              <a:t>自备餐盒</a:t>
            </a:r>
            <a:r>
              <a:rPr lang="en-US" altLang="zh-CN" sz="1500" b="1">
                <a:solidFill>
                  <a:srgbClr val="00B050"/>
                </a:solidFill>
                <a:latin typeface="微软雅黑"/>
                <a:ea typeface="微软雅黑"/>
                <a:sym typeface="微软雅黑"/>
              </a:rPr>
              <a:t>——</a:t>
            </a:r>
            <a:r>
              <a:rPr lang="zh-CN" altLang="en-US" sz="1500" b="1">
                <a:solidFill>
                  <a:srgbClr val="00B050"/>
                </a:solidFill>
                <a:latin typeface="微软雅黑"/>
                <a:ea typeface="微软雅黑"/>
                <a:sym typeface="微软雅黑"/>
              </a:rPr>
              <a:t>减少白色污染</a:t>
            </a:r>
            <a:endParaRPr lang="zh-CN" altLang="en-US" sz="1500" b="1" dirty="0">
              <a:solidFill>
                <a:srgbClr val="00B050"/>
              </a:solidFill>
              <a:latin typeface="微软雅黑"/>
              <a:ea typeface="微软雅黑"/>
              <a:sym typeface="微软雅黑"/>
            </a:endParaRPr>
          </a:p>
        </p:txBody>
      </p:sp>
      <p:grpSp>
        <p:nvGrpSpPr>
          <p:cNvPr id="62" name="组合 61"/>
          <p:cNvGrpSpPr>
            <a:grpSpLocks noChangeAspect="1"/>
          </p:cNvGrpSpPr>
          <p:nvPr/>
        </p:nvGrpSpPr>
        <p:grpSpPr>
          <a:xfrm>
            <a:off x="533196" y="1331895"/>
            <a:ext cx="816895" cy="718619"/>
            <a:chOff x="4986998" y="1030693"/>
            <a:chExt cx="988314" cy="869730"/>
          </a:xfrm>
        </p:grpSpPr>
        <p:sp>
          <p:nvSpPr>
            <p:cNvPr id="63" name="Freeform 5"/>
            <p:cNvSpPr>
              <a:spLocks/>
            </p:cNvSpPr>
            <p:nvPr/>
          </p:nvSpPr>
          <p:spPr bwMode="auto">
            <a:xfrm>
              <a:off x="4986998" y="1030693"/>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4" name="Freeform 5"/>
            <p:cNvSpPr>
              <a:spLocks/>
            </p:cNvSpPr>
            <p:nvPr/>
          </p:nvSpPr>
          <p:spPr bwMode="auto">
            <a:xfrm>
              <a:off x="5054204" y="1089422"/>
              <a:ext cx="854869" cy="75247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90CE4F"/>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5" name="文本框 34"/>
            <p:cNvSpPr txBox="1"/>
            <p:nvPr/>
          </p:nvSpPr>
          <p:spPr>
            <a:xfrm>
              <a:off x="5202984" y="1234464"/>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13</a:t>
              </a:r>
              <a:endParaRPr lang="zh-CN" altLang="en-US" sz="2000" kern="0" dirty="0">
                <a:solidFill>
                  <a:prstClr val="white"/>
                </a:solidFill>
                <a:latin typeface="微软雅黑"/>
                <a:ea typeface="微软雅黑"/>
                <a:sym typeface="微软雅黑"/>
              </a:endParaRPr>
            </a:p>
          </p:txBody>
        </p:sp>
      </p:grpSp>
      <p:grpSp>
        <p:nvGrpSpPr>
          <p:cNvPr id="66" name="组合 65"/>
          <p:cNvGrpSpPr>
            <a:grpSpLocks noChangeAspect="1"/>
          </p:cNvGrpSpPr>
          <p:nvPr/>
        </p:nvGrpSpPr>
        <p:grpSpPr>
          <a:xfrm>
            <a:off x="533196" y="2082857"/>
            <a:ext cx="816895" cy="718619"/>
            <a:chOff x="4986998" y="1936812"/>
            <a:chExt cx="988314" cy="869730"/>
          </a:xfrm>
        </p:grpSpPr>
        <p:sp>
          <p:nvSpPr>
            <p:cNvPr id="67" name="Freeform 5"/>
            <p:cNvSpPr>
              <a:spLocks/>
            </p:cNvSpPr>
            <p:nvPr/>
          </p:nvSpPr>
          <p:spPr bwMode="auto">
            <a:xfrm>
              <a:off x="4986998" y="1936812"/>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8" name="Freeform 5"/>
            <p:cNvSpPr>
              <a:spLocks/>
            </p:cNvSpPr>
            <p:nvPr/>
          </p:nvSpPr>
          <p:spPr bwMode="auto">
            <a:xfrm>
              <a:off x="5053012" y="1996679"/>
              <a:ext cx="842963" cy="74175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8C3B"/>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69" name="文本框 34"/>
            <p:cNvSpPr txBox="1"/>
            <p:nvPr/>
          </p:nvSpPr>
          <p:spPr>
            <a:xfrm>
              <a:off x="5185228" y="2157841"/>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14</a:t>
              </a:r>
              <a:endParaRPr lang="zh-CN" altLang="en-US" sz="2000" kern="0" dirty="0">
                <a:solidFill>
                  <a:prstClr val="white"/>
                </a:solidFill>
                <a:latin typeface="微软雅黑"/>
                <a:ea typeface="微软雅黑"/>
                <a:sym typeface="微软雅黑"/>
              </a:endParaRPr>
            </a:p>
          </p:txBody>
        </p:sp>
      </p:grpSp>
      <p:grpSp>
        <p:nvGrpSpPr>
          <p:cNvPr id="70" name="组合 69"/>
          <p:cNvGrpSpPr>
            <a:grpSpLocks noChangeAspect="1"/>
          </p:cNvGrpSpPr>
          <p:nvPr/>
        </p:nvGrpSpPr>
        <p:grpSpPr>
          <a:xfrm>
            <a:off x="533196" y="2833819"/>
            <a:ext cx="816895" cy="718619"/>
            <a:chOff x="4986998" y="2842931"/>
            <a:chExt cx="988314" cy="869730"/>
          </a:xfrm>
        </p:grpSpPr>
        <p:sp>
          <p:nvSpPr>
            <p:cNvPr id="71" name="Freeform 5"/>
            <p:cNvSpPr>
              <a:spLocks/>
            </p:cNvSpPr>
            <p:nvPr/>
          </p:nvSpPr>
          <p:spPr bwMode="auto">
            <a:xfrm>
              <a:off x="4986998" y="2842931"/>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2" name="Freeform 5"/>
            <p:cNvSpPr>
              <a:spLocks/>
            </p:cNvSpPr>
            <p:nvPr/>
          </p:nvSpPr>
          <p:spPr bwMode="auto">
            <a:xfrm>
              <a:off x="5057775" y="2917032"/>
              <a:ext cx="837010" cy="73580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90CE4F"/>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3" name="文本框 34"/>
            <p:cNvSpPr txBox="1"/>
            <p:nvPr/>
          </p:nvSpPr>
          <p:spPr>
            <a:xfrm>
              <a:off x="5184130" y="3049666"/>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15</a:t>
              </a:r>
              <a:endParaRPr lang="zh-CN" altLang="en-US" sz="2000" kern="0" dirty="0">
                <a:solidFill>
                  <a:prstClr val="white"/>
                </a:solidFill>
                <a:latin typeface="微软雅黑"/>
                <a:ea typeface="微软雅黑"/>
                <a:sym typeface="微软雅黑"/>
              </a:endParaRPr>
            </a:p>
          </p:txBody>
        </p:sp>
      </p:grpSp>
      <p:grpSp>
        <p:nvGrpSpPr>
          <p:cNvPr id="74" name="组合 73"/>
          <p:cNvGrpSpPr>
            <a:grpSpLocks noChangeAspect="1"/>
          </p:cNvGrpSpPr>
          <p:nvPr/>
        </p:nvGrpSpPr>
        <p:grpSpPr>
          <a:xfrm>
            <a:off x="533196" y="3584781"/>
            <a:ext cx="816895" cy="718619"/>
            <a:chOff x="4986998" y="3749050"/>
            <a:chExt cx="988314" cy="869730"/>
          </a:xfrm>
        </p:grpSpPr>
        <p:sp>
          <p:nvSpPr>
            <p:cNvPr id="75" name="Freeform 5"/>
            <p:cNvSpPr>
              <a:spLocks/>
            </p:cNvSpPr>
            <p:nvPr/>
          </p:nvSpPr>
          <p:spPr bwMode="auto">
            <a:xfrm>
              <a:off x="4986998" y="3749050"/>
              <a:ext cx="988314" cy="869730"/>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6" name="Freeform 5"/>
            <p:cNvSpPr>
              <a:spLocks/>
            </p:cNvSpPr>
            <p:nvPr/>
          </p:nvSpPr>
          <p:spPr bwMode="auto">
            <a:xfrm>
              <a:off x="5060157" y="3818335"/>
              <a:ext cx="835819" cy="734615"/>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118C3B"/>
            </a:solidFill>
            <a:ln w="22225" cap="flat" cmpd="sng" algn="ctr">
              <a:noFill/>
              <a:prstDash val="solid"/>
              <a:miter lim="800000"/>
            </a:ln>
            <a:effectLst/>
          </p:spPr>
          <p:txBody>
            <a:bodyPr lIns="91440" tIns="45720" rIns="91440" bIns="45720" anchor="ctr"/>
            <a:lstStyle/>
            <a:p>
              <a:pPr algn="ctr">
                <a:defRPr/>
              </a:pPr>
              <a:endParaRPr lang="zh-CN" altLang="en-US" sz="1800" kern="0">
                <a:solidFill>
                  <a:prstClr val="white"/>
                </a:solidFill>
                <a:latin typeface="微软雅黑"/>
                <a:ea typeface="微软雅黑"/>
                <a:sym typeface="微软雅黑"/>
              </a:endParaRPr>
            </a:p>
          </p:txBody>
        </p:sp>
        <p:sp>
          <p:nvSpPr>
            <p:cNvPr id="77" name="文本框 34"/>
            <p:cNvSpPr txBox="1"/>
            <p:nvPr/>
          </p:nvSpPr>
          <p:spPr>
            <a:xfrm>
              <a:off x="5184130" y="3942460"/>
              <a:ext cx="588020" cy="484245"/>
            </a:xfrm>
            <a:prstGeom prst="rect">
              <a:avLst/>
            </a:prstGeom>
            <a:noFill/>
          </p:spPr>
          <p:txBody>
            <a:bodyPr wrap="none" lIns="91440" tIns="45720" rIns="91440" bIns="45720">
              <a:spAutoFit/>
            </a:bodyPr>
            <a:lstStyle/>
            <a:p>
              <a:pPr>
                <a:defRPr/>
              </a:pPr>
              <a:r>
                <a:rPr lang="en-US" altLang="zh-CN" sz="2000" kern="0">
                  <a:solidFill>
                    <a:prstClr val="white"/>
                  </a:solidFill>
                  <a:latin typeface="微软雅黑"/>
                  <a:ea typeface="微软雅黑"/>
                  <a:sym typeface="微软雅黑"/>
                </a:rPr>
                <a:t>16</a:t>
              </a:r>
              <a:endParaRPr lang="zh-CN" altLang="en-US" sz="2000" kern="0" dirty="0">
                <a:solidFill>
                  <a:prstClr val="white"/>
                </a:solidFill>
                <a:latin typeface="微软雅黑"/>
                <a:ea typeface="微软雅黑"/>
                <a:sym typeface="微软雅黑"/>
              </a:endParaRPr>
            </a:p>
          </p:txBody>
        </p:sp>
      </p:grpSp>
    </p:spTree>
    <p:extLst>
      <p:ext uri="{BB962C8B-B14F-4D97-AF65-F5344CB8AC3E}">
        <p14:creationId xmlns:p14="http://schemas.microsoft.com/office/powerpoint/2010/main" val="307529170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350"/>
                                            <p:tgtEl>
                                              <p:spTgt spid="62"/>
                                            </p:tgtEl>
                                          </p:cBhvr>
                                        </p:animEffect>
                                      </p:childTnLst>
                                    </p:cTn>
                                  </p:par>
                                </p:childTnLst>
                              </p:cTn>
                            </p:par>
                            <p:par>
                              <p:cTn id="26" fill="hold">
                                <p:stCondLst>
                                  <p:cond delay="1850"/>
                                </p:stCondLst>
                                <p:childTnLst>
                                  <p:par>
                                    <p:cTn id="27" presetID="10"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350"/>
                                            <p:tgtEl>
                                              <p:spTgt spid="58"/>
                                            </p:tgtEl>
                                          </p:cBhvr>
                                        </p:animEffect>
                                      </p:childTnLst>
                                    </p:cTn>
                                  </p:par>
                                </p:childTnLst>
                              </p:cTn>
                            </p:par>
                            <p:par>
                              <p:cTn id="30" fill="hold">
                                <p:stCondLst>
                                  <p:cond delay="2200"/>
                                </p:stCondLst>
                                <p:childTnLst>
                                  <p:par>
                                    <p:cTn id="31" presetID="10" presetClass="entr" presetSubtype="0"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350"/>
                                            <p:tgtEl>
                                              <p:spTgt spid="66"/>
                                            </p:tgtEl>
                                          </p:cBhvr>
                                        </p:animEffect>
                                      </p:childTnLst>
                                    </p:cTn>
                                  </p:par>
                                </p:childTnLst>
                              </p:cTn>
                            </p:par>
                            <p:par>
                              <p:cTn id="34" fill="hold">
                                <p:stCondLst>
                                  <p:cond delay="2550"/>
                                </p:stCondLst>
                                <p:childTnLst>
                                  <p:par>
                                    <p:cTn id="35" presetID="10"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350"/>
                                            <p:tgtEl>
                                              <p:spTgt spid="59"/>
                                            </p:tgtEl>
                                          </p:cBhvr>
                                        </p:animEffect>
                                      </p:childTnLst>
                                    </p:cTn>
                                  </p:par>
                                </p:childTnLst>
                              </p:cTn>
                            </p:par>
                            <p:par>
                              <p:cTn id="38" fill="hold">
                                <p:stCondLst>
                                  <p:cond delay="2900"/>
                                </p:stCondLst>
                                <p:childTnLst>
                                  <p:par>
                                    <p:cTn id="39" presetID="10" presetClass="entr" presetSubtype="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350"/>
                                            <p:tgtEl>
                                              <p:spTgt spid="70"/>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350"/>
                                            <p:tgtEl>
                                              <p:spTgt spid="60"/>
                                            </p:tgtEl>
                                          </p:cBhvr>
                                        </p:animEffect>
                                      </p:childTnLst>
                                    </p:cTn>
                                  </p:par>
                                </p:childTnLst>
                              </p:cTn>
                            </p:par>
                            <p:par>
                              <p:cTn id="46" fill="hold">
                                <p:stCondLst>
                                  <p:cond delay="3600"/>
                                </p:stCondLst>
                                <p:childTnLst>
                                  <p:par>
                                    <p:cTn id="47" presetID="10" presetClass="entr" presetSubtype="0"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350"/>
                                            <p:tgtEl>
                                              <p:spTgt spid="74"/>
                                            </p:tgtEl>
                                          </p:cBhvr>
                                        </p:animEffect>
                                      </p:childTnLst>
                                    </p:cTn>
                                  </p:par>
                                </p:childTnLst>
                              </p:cTn>
                            </p:par>
                            <p:par>
                              <p:cTn id="50" fill="hold">
                                <p:stCondLst>
                                  <p:cond delay="3950"/>
                                </p:stCondLst>
                                <p:childTnLst>
                                  <p:par>
                                    <p:cTn id="51" presetID="10" presetClass="entr" presetSubtype="0"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3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8" grpId="0"/>
          <p:bldP spid="59" grpId="0"/>
          <p:bldP spid="60" grpId="0"/>
          <p:bldP spid="6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par>
                                    <p:cTn id="17" presetID="42"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350"/>
                                            <p:tgtEl>
                                              <p:spTgt spid="62"/>
                                            </p:tgtEl>
                                          </p:cBhvr>
                                        </p:animEffect>
                                      </p:childTnLst>
                                    </p:cTn>
                                  </p:par>
                                </p:childTnLst>
                              </p:cTn>
                            </p:par>
                            <p:par>
                              <p:cTn id="26" fill="hold">
                                <p:stCondLst>
                                  <p:cond delay="1850"/>
                                </p:stCondLst>
                                <p:childTnLst>
                                  <p:par>
                                    <p:cTn id="27" presetID="10" presetClass="entr" presetSubtype="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350"/>
                                            <p:tgtEl>
                                              <p:spTgt spid="58"/>
                                            </p:tgtEl>
                                          </p:cBhvr>
                                        </p:animEffect>
                                      </p:childTnLst>
                                    </p:cTn>
                                  </p:par>
                                </p:childTnLst>
                              </p:cTn>
                            </p:par>
                            <p:par>
                              <p:cTn id="30" fill="hold">
                                <p:stCondLst>
                                  <p:cond delay="2200"/>
                                </p:stCondLst>
                                <p:childTnLst>
                                  <p:par>
                                    <p:cTn id="31" presetID="10" presetClass="entr" presetSubtype="0" fill="hold" nodeType="afterEffect">
                                      <p:stCondLst>
                                        <p:cond delay="0"/>
                                      </p:stCondLst>
                                      <p:childTnLst>
                                        <p:set>
                                          <p:cBhvr>
                                            <p:cTn id="32" dur="1" fill="hold">
                                              <p:stCondLst>
                                                <p:cond delay="0"/>
                                              </p:stCondLst>
                                            </p:cTn>
                                            <p:tgtEl>
                                              <p:spTgt spid="66"/>
                                            </p:tgtEl>
                                            <p:attrNameLst>
                                              <p:attrName>style.visibility</p:attrName>
                                            </p:attrNameLst>
                                          </p:cBhvr>
                                          <p:to>
                                            <p:strVal val="visible"/>
                                          </p:to>
                                        </p:set>
                                        <p:animEffect transition="in" filter="fade">
                                          <p:cBhvr>
                                            <p:cTn id="33" dur="350"/>
                                            <p:tgtEl>
                                              <p:spTgt spid="66"/>
                                            </p:tgtEl>
                                          </p:cBhvr>
                                        </p:animEffect>
                                      </p:childTnLst>
                                    </p:cTn>
                                  </p:par>
                                </p:childTnLst>
                              </p:cTn>
                            </p:par>
                            <p:par>
                              <p:cTn id="34" fill="hold">
                                <p:stCondLst>
                                  <p:cond delay="2550"/>
                                </p:stCondLst>
                                <p:childTnLst>
                                  <p:par>
                                    <p:cTn id="35" presetID="10" presetClass="entr" presetSubtype="0"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350"/>
                                            <p:tgtEl>
                                              <p:spTgt spid="59"/>
                                            </p:tgtEl>
                                          </p:cBhvr>
                                        </p:animEffect>
                                      </p:childTnLst>
                                    </p:cTn>
                                  </p:par>
                                </p:childTnLst>
                              </p:cTn>
                            </p:par>
                            <p:par>
                              <p:cTn id="38" fill="hold">
                                <p:stCondLst>
                                  <p:cond delay="2900"/>
                                </p:stCondLst>
                                <p:childTnLst>
                                  <p:par>
                                    <p:cTn id="39" presetID="10" presetClass="entr" presetSubtype="0"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fade">
                                          <p:cBhvr>
                                            <p:cTn id="41" dur="350"/>
                                            <p:tgtEl>
                                              <p:spTgt spid="70"/>
                                            </p:tgtEl>
                                          </p:cBhvr>
                                        </p:animEffect>
                                      </p:childTnLst>
                                    </p:cTn>
                                  </p:par>
                                </p:childTnLst>
                              </p:cTn>
                            </p:par>
                            <p:par>
                              <p:cTn id="42" fill="hold">
                                <p:stCondLst>
                                  <p:cond delay="3250"/>
                                </p:stCondLst>
                                <p:childTnLst>
                                  <p:par>
                                    <p:cTn id="43" presetID="10" presetClass="entr" presetSubtype="0"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fade">
                                          <p:cBhvr>
                                            <p:cTn id="45" dur="350"/>
                                            <p:tgtEl>
                                              <p:spTgt spid="60"/>
                                            </p:tgtEl>
                                          </p:cBhvr>
                                        </p:animEffect>
                                      </p:childTnLst>
                                    </p:cTn>
                                  </p:par>
                                </p:childTnLst>
                              </p:cTn>
                            </p:par>
                            <p:par>
                              <p:cTn id="46" fill="hold">
                                <p:stCondLst>
                                  <p:cond delay="3600"/>
                                </p:stCondLst>
                                <p:childTnLst>
                                  <p:par>
                                    <p:cTn id="47" presetID="10" presetClass="entr" presetSubtype="0" fill="hold" nodeType="after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350"/>
                                            <p:tgtEl>
                                              <p:spTgt spid="74"/>
                                            </p:tgtEl>
                                          </p:cBhvr>
                                        </p:animEffect>
                                      </p:childTnLst>
                                    </p:cTn>
                                  </p:par>
                                </p:childTnLst>
                              </p:cTn>
                            </p:par>
                            <p:par>
                              <p:cTn id="50" fill="hold">
                                <p:stCondLst>
                                  <p:cond delay="3950"/>
                                </p:stCondLst>
                                <p:childTnLst>
                                  <p:par>
                                    <p:cTn id="51" presetID="10" presetClass="entr" presetSubtype="0"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3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58" grpId="0"/>
          <p:bldP spid="59" grpId="0"/>
          <p:bldP spid="60" grpId="0"/>
          <p:bldP spid="61"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相关机构</a:t>
            </a:r>
            <a:endParaRPr lang="zh-CN" altLang="en-US" sz="1500" b="1" spc="450" dirty="0">
              <a:solidFill>
                <a:srgbClr val="00B050"/>
              </a:solidFill>
              <a:latin typeface="微软雅黑"/>
              <a:ea typeface="微软雅黑"/>
              <a:sym typeface="微软雅黑"/>
            </a:endParaRPr>
          </a:p>
        </p:txBody>
      </p:sp>
      <p:grpSp>
        <p:nvGrpSpPr>
          <p:cNvPr id="11" name="组合 10"/>
          <p:cNvGrpSpPr/>
          <p:nvPr/>
        </p:nvGrpSpPr>
        <p:grpSpPr>
          <a:xfrm>
            <a:off x="3598842" y="2517757"/>
            <a:ext cx="1667194" cy="2534779"/>
            <a:chOff x="2174876" y="1390651"/>
            <a:chExt cx="2584450" cy="3930786"/>
          </a:xfrm>
        </p:grpSpPr>
        <p:sp>
          <p:nvSpPr>
            <p:cNvPr id="25" name="Freeform 121"/>
            <p:cNvSpPr>
              <a:spLocks noEditPoints="1"/>
            </p:cNvSpPr>
            <p:nvPr/>
          </p:nvSpPr>
          <p:spPr bwMode="auto">
            <a:xfrm>
              <a:off x="2174876" y="1390651"/>
              <a:ext cx="2584450" cy="3135313"/>
            </a:xfrm>
            <a:custGeom>
              <a:avLst/>
              <a:gdLst>
                <a:gd name="T0" fmla="*/ 880 w 2160"/>
                <a:gd name="T1" fmla="*/ 2621 h 2621"/>
                <a:gd name="T2" fmla="*/ 689 w 2160"/>
                <a:gd name="T3" fmla="*/ 2482 h 2621"/>
                <a:gd name="T4" fmla="*/ 692 w 2160"/>
                <a:gd name="T5" fmla="*/ 2442 h 2621"/>
                <a:gd name="T6" fmla="*/ 677 w 2160"/>
                <a:gd name="T7" fmla="*/ 2401 h 2621"/>
                <a:gd name="T8" fmla="*/ 436 w 2160"/>
                <a:gd name="T9" fmla="*/ 2014 h 2621"/>
                <a:gd name="T10" fmla="*/ 246 w 2160"/>
                <a:gd name="T11" fmla="*/ 1813 h 2621"/>
                <a:gd name="T12" fmla="*/ 3 w 2160"/>
                <a:gd name="T13" fmla="*/ 1196 h 2621"/>
                <a:gd name="T14" fmla="*/ 6 w 2160"/>
                <a:gd name="T15" fmla="*/ 1035 h 2621"/>
                <a:gd name="T16" fmla="*/ 338 w 2160"/>
                <a:gd name="T17" fmla="*/ 303 h 2621"/>
                <a:gd name="T18" fmla="*/ 1822 w 2160"/>
                <a:gd name="T19" fmla="*/ 303 h 2621"/>
                <a:gd name="T20" fmla="*/ 2155 w 2160"/>
                <a:gd name="T21" fmla="*/ 1035 h 2621"/>
                <a:gd name="T22" fmla="*/ 2157 w 2160"/>
                <a:gd name="T23" fmla="*/ 1196 h 2621"/>
                <a:gd name="T24" fmla="*/ 1914 w 2160"/>
                <a:gd name="T25" fmla="*/ 1813 h 2621"/>
                <a:gd name="T26" fmla="*/ 1724 w 2160"/>
                <a:gd name="T27" fmla="*/ 2014 h 2621"/>
                <a:gd name="T28" fmla="*/ 1483 w 2160"/>
                <a:gd name="T29" fmla="*/ 2401 h 2621"/>
                <a:gd name="T30" fmla="*/ 1469 w 2160"/>
                <a:gd name="T31" fmla="*/ 2442 h 2621"/>
                <a:gd name="T32" fmla="*/ 1472 w 2160"/>
                <a:gd name="T33" fmla="*/ 2482 h 2621"/>
                <a:gd name="T34" fmla="*/ 1280 w 2160"/>
                <a:gd name="T35" fmla="*/ 2621 h 2621"/>
                <a:gd name="T36" fmla="*/ 1280 w 2160"/>
                <a:gd name="T37" fmla="*/ 2466 h 2621"/>
                <a:gd name="T38" fmla="*/ 1332 w 2160"/>
                <a:gd name="T39" fmla="*/ 2364 h 2621"/>
                <a:gd name="T40" fmla="*/ 1455 w 2160"/>
                <a:gd name="T41" fmla="*/ 2088 h 2621"/>
                <a:gd name="T42" fmla="*/ 1670 w 2160"/>
                <a:gd name="T43" fmla="*/ 1852 h 2621"/>
                <a:gd name="T44" fmla="*/ 1981 w 2160"/>
                <a:gd name="T45" fmla="*/ 1319 h 2621"/>
                <a:gd name="T46" fmla="*/ 2003 w 2160"/>
                <a:gd name="T47" fmla="*/ 1183 h 2621"/>
                <a:gd name="T48" fmla="*/ 2000 w 2160"/>
                <a:gd name="T49" fmla="*/ 1046 h 2621"/>
                <a:gd name="T50" fmla="*/ 161 w 2160"/>
                <a:gd name="T51" fmla="*/ 1046 h 2621"/>
                <a:gd name="T52" fmla="*/ 156 w 2160"/>
                <a:gd name="T53" fmla="*/ 1127 h 2621"/>
                <a:gd name="T54" fmla="*/ 179 w 2160"/>
                <a:gd name="T55" fmla="*/ 1316 h 2621"/>
                <a:gd name="T56" fmla="*/ 367 w 2160"/>
                <a:gd name="T57" fmla="*/ 1716 h 2621"/>
                <a:gd name="T58" fmla="*/ 542 w 2160"/>
                <a:gd name="T59" fmla="*/ 1901 h 2621"/>
                <a:gd name="T60" fmla="*/ 824 w 2160"/>
                <a:gd name="T61" fmla="*/ 2350 h 2621"/>
                <a:gd name="T62" fmla="*/ 843 w 2160"/>
                <a:gd name="T63" fmla="*/ 2411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60" h="2621">
                  <a:moveTo>
                    <a:pt x="1280" y="2621"/>
                  </a:moveTo>
                  <a:cubicBezTo>
                    <a:pt x="880" y="2621"/>
                    <a:pt x="880" y="2621"/>
                    <a:pt x="880" y="2621"/>
                  </a:cubicBezTo>
                  <a:cubicBezTo>
                    <a:pt x="847" y="2621"/>
                    <a:pt x="808" y="2619"/>
                    <a:pt x="771" y="2602"/>
                  </a:cubicBezTo>
                  <a:cubicBezTo>
                    <a:pt x="720" y="2578"/>
                    <a:pt x="690" y="2533"/>
                    <a:pt x="689" y="2482"/>
                  </a:cubicBezTo>
                  <a:cubicBezTo>
                    <a:pt x="688" y="2469"/>
                    <a:pt x="690" y="2458"/>
                    <a:pt x="691" y="2450"/>
                  </a:cubicBezTo>
                  <a:cubicBezTo>
                    <a:pt x="691" y="2447"/>
                    <a:pt x="692" y="2444"/>
                    <a:pt x="692" y="2442"/>
                  </a:cubicBezTo>
                  <a:cubicBezTo>
                    <a:pt x="690" y="2436"/>
                    <a:pt x="687" y="2427"/>
                    <a:pt x="684" y="2419"/>
                  </a:cubicBezTo>
                  <a:cubicBezTo>
                    <a:pt x="682" y="2413"/>
                    <a:pt x="679" y="2407"/>
                    <a:pt x="677" y="2401"/>
                  </a:cubicBezTo>
                  <a:cubicBezTo>
                    <a:pt x="646" y="2309"/>
                    <a:pt x="611" y="2233"/>
                    <a:pt x="572" y="2168"/>
                  </a:cubicBezTo>
                  <a:cubicBezTo>
                    <a:pt x="536" y="2107"/>
                    <a:pt x="490" y="2064"/>
                    <a:pt x="436" y="2014"/>
                  </a:cubicBezTo>
                  <a:cubicBezTo>
                    <a:pt x="418" y="1997"/>
                    <a:pt x="400" y="1980"/>
                    <a:pt x="382" y="1962"/>
                  </a:cubicBezTo>
                  <a:cubicBezTo>
                    <a:pt x="328" y="1909"/>
                    <a:pt x="284" y="1860"/>
                    <a:pt x="246" y="1813"/>
                  </a:cubicBezTo>
                  <a:cubicBezTo>
                    <a:pt x="134" y="1674"/>
                    <a:pt x="60" y="1518"/>
                    <a:pt x="28" y="1349"/>
                  </a:cubicBezTo>
                  <a:cubicBezTo>
                    <a:pt x="16" y="1299"/>
                    <a:pt x="8" y="1247"/>
                    <a:pt x="3" y="1196"/>
                  </a:cubicBezTo>
                  <a:cubicBezTo>
                    <a:pt x="3" y="1193"/>
                    <a:pt x="3" y="1193"/>
                    <a:pt x="3" y="1193"/>
                  </a:cubicBezTo>
                  <a:cubicBezTo>
                    <a:pt x="0" y="1138"/>
                    <a:pt x="1" y="1085"/>
                    <a:pt x="6" y="1035"/>
                  </a:cubicBezTo>
                  <a:cubicBezTo>
                    <a:pt x="7" y="1025"/>
                    <a:pt x="7" y="1025"/>
                    <a:pt x="7" y="1025"/>
                  </a:cubicBezTo>
                  <a:cubicBezTo>
                    <a:pt x="24" y="750"/>
                    <a:pt x="141" y="494"/>
                    <a:pt x="338" y="303"/>
                  </a:cubicBezTo>
                  <a:cubicBezTo>
                    <a:pt x="539" y="107"/>
                    <a:pt x="803" y="0"/>
                    <a:pt x="1080" y="0"/>
                  </a:cubicBezTo>
                  <a:cubicBezTo>
                    <a:pt x="1358" y="0"/>
                    <a:pt x="1621" y="107"/>
                    <a:pt x="1822" y="303"/>
                  </a:cubicBezTo>
                  <a:cubicBezTo>
                    <a:pt x="2020" y="494"/>
                    <a:pt x="2137" y="751"/>
                    <a:pt x="2154" y="1027"/>
                  </a:cubicBezTo>
                  <a:cubicBezTo>
                    <a:pt x="2155" y="1035"/>
                    <a:pt x="2155" y="1035"/>
                    <a:pt x="2155" y="1035"/>
                  </a:cubicBezTo>
                  <a:cubicBezTo>
                    <a:pt x="2159" y="1085"/>
                    <a:pt x="2160" y="1138"/>
                    <a:pt x="2158" y="1193"/>
                  </a:cubicBezTo>
                  <a:cubicBezTo>
                    <a:pt x="2157" y="1196"/>
                    <a:pt x="2157" y="1196"/>
                    <a:pt x="2157" y="1196"/>
                  </a:cubicBezTo>
                  <a:cubicBezTo>
                    <a:pt x="2153" y="1247"/>
                    <a:pt x="2144" y="1299"/>
                    <a:pt x="2133" y="1349"/>
                  </a:cubicBezTo>
                  <a:cubicBezTo>
                    <a:pt x="2100" y="1518"/>
                    <a:pt x="2027" y="1674"/>
                    <a:pt x="1914" y="1813"/>
                  </a:cubicBezTo>
                  <a:cubicBezTo>
                    <a:pt x="1877" y="1860"/>
                    <a:pt x="1832" y="1909"/>
                    <a:pt x="1779" y="1962"/>
                  </a:cubicBezTo>
                  <a:cubicBezTo>
                    <a:pt x="1760" y="1980"/>
                    <a:pt x="1742" y="1997"/>
                    <a:pt x="1724" y="2014"/>
                  </a:cubicBezTo>
                  <a:cubicBezTo>
                    <a:pt x="1670" y="2064"/>
                    <a:pt x="1624" y="2107"/>
                    <a:pt x="1588" y="2168"/>
                  </a:cubicBezTo>
                  <a:cubicBezTo>
                    <a:pt x="1549" y="2233"/>
                    <a:pt x="1515" y="2309"/>
                    <a:pt x="1483" y="2401"/>
                  </a:cubicBezTo>
                  <a:cubicBezTo>
                    <a:pt x="1481" y="2407"/>
                    <a:pt x="1479" y="2413"/>
                    <a:pt x="1476" y="2419"/>
                  </a:cubicBezTo>
                  <a:cubicBezTo>
                    <a:pt x="1473" y="2427"/>
                    <a:pt x="1470" y="2436"/>
                    <a:pt x="1469" y="2442"/>
                  </a:cubicBezTo>
                  <a:cubicBezTo>
                    <a:pt x="1469" y="2444"/>
                    <a:pt x="1469" y="2447"/>
                    <a:pt x="1470" y="2450"/>
                  </a:cubicBezTo>
                  <a:cubicBezTo>
                    <a:pt x="1470" y="2458"/>
                    <a:pt x="1472" y="2469"/>
                    <a:pt x="1472" y="2482"/>
                  </a:cubicBezTo>
                  <a:cubicBezTo>
                    <a:pt x="1471" y="2533"/>
                    <a:pt x="1440" y="2578"/>
                    <a:pt x="1389" y="2602"/>
                  </a:cubicBezTo>
                  <a:cubicBezTo>
                    <a:pt x="1352" y="2619"/>
                    <a:pt x="1313" y="2621"/>
                    <a:pt x="1280" y="2621"/>
                  </a:cubicBezTo>
                  <a:close/>
                  <a:moveTo>
                    <a:pt x="880" y="2466"/>
                  </a:moveTo>
                  <a:cubicBezTo>
                    <a:pt x="1280" y="2466"/>
                    <a:pt x="1280" y="2466"/>
                    <a:pt x="1280" y="2466"/>
                  </a:cubicBezTo>
                  <a:cubicBezTo>
                    <a:pt x="1286" y="2466"/>
                    <a:pt x="1312" y="2432"/>
                    <a:pt x="1317" y="2411"/>
                  </a:cubicBezTo>
                  <a:cubicBezTo>
                    <a:pt x="1321" y="2392"/>
                    <a:pt x="1327" y="2376"/>
                    <a:pt x="1332" y="2364"/>
                  </a:cubicBezTo>
                  <a:cubicBezTo>
                    <a:pt x="1333" y="2359"/>
                    <a:pt x="1335" y="2355"/>
                    <a:pt x="1337" y="2350"/>
                  </a:cubicBezTo>
                  <a:cubicBezTo>
                    <a:pt x="1372" y="2249"/>
                    <a:pt x="1411" y="2163"/>
                    <a:pt x="1455" y="2088"/>
                  </a:cubicBezTo>
                  <a:cubicBezTo>
                    <a:pt x="1502" y="2009"/>
                    <a:pt x="1561" y="1954"/>
                    <a:pt x="1618" y="1901"/>
                  </a:cubicBezTo>
                  <a:cubicBezTo>
                    <a:pt x="1635" y="1885"/>
                    <a:pt x="1653" y="1868"/>
                    <a:pt x="1670" y="1852"/>
                  </a:cubicBezTo>
                  <a:cubicBezTo>
                    <a:pt x="1719" y="1803"/>
                    <a:pt x="1760" y="1758"/>
                    <a:pt x="1794" y="1716"/>
                  </a:cubicBezTo>
                  <a:cubicBezTo>
                    <a:pt x="1890" y="1596"/>
                    <a:pt x="1953" y="1463"/>
                    <a:pt x="1981" y="1319"/>
                  </a:cubicBezTo>
                  <a:cubicBezTo>
                    <a:pt x="1981" y="1316"/>
                    <a:pt x="1981" y="1316"/>
                    <a:pt x="1981" y="1316"/>
                  </a:cubicBezTo>
                  <a:cubicBezTo>
                    <a:pt x="1992" y="1272"/>
                    <a:pt x="1999" y="1228"/>
                    <a:pt x="2003" y="1183"/>
                  </a:cubicBezTo>
                  <a:cubicBezTo>
                    <a:pt x="2004" y="1164"/>
                    <a:pt x="2004" y="1145"/>
                    <a:pt x="2004" y="1127"/>
                  </a:cubicBezTo>
                  <a:cubicBezTo>
                    <a:pt x="2000" y="1046"/>
                    <a:pt x="2000" y="1046"/>
                    <a:pt x="2000" y="1046"/>
                  </a:cubicBezTo>
                  <a:cubicBezTo>
                    <a:pt x="1975" y="546"/>
                    <a:pt x="1571" y="155"/>
                    <a:pt x="1080" y="155"/>
                  </a:cubicBezTo>
                  <a:cubicBezTo>
                    <a:pt x="590" y="155"/>
                    <a:pt x="186" y="546"/>
                    <a:pt x="161" y="1046"/>
                  </a:cubicBezTo>
                  <a:cubicBezTo>
                    <a:pt x="157" y="1127"/>
                    <a:pt x="157" y="1127"/>
                    <a:pt x="157" y="1127"/>
                  </a:cubicBezTo>
                  <a:cubicBezTo>
                    <a:pt x="156" y="1127"/>
                    <a:pt x="156" y="1127"/>
                    <a:pt x="156" y="1127"/>
                  </a:cubicBezTo>
                  <a:cubicBezTo>
                    <a:pt x="156" y="1145"/>
                    <a:pt x="156" y="1164"/>
                    <a:pt x="157" y="1183"/>
                  </a:cubicBezTo>
                  <a:cubicBezTo>
                    <a:pt x="162" y="1228"/>
                    <a:pt x="169" y="1272"/>
                    <a:pt x="179" y="1316"/>
                  </a:cubicBezTo>
                  <a:cubicBezTo>
                    <a:pt x="179" y="1319"/>
                    <a:pt x="179" y="1319"/>
                    <a:pt x="179" y="1319"/>
                  </a:cubicBezTo>
                  <a:cubicBezTo>
                    <a:pt x="207" y="1463"/>
                    <a:pt x="270" y="1596"/>
                    <a:pt x="367" y="1716"/>
                  </a:cubicBezTo>
                  <a:cubicBezTo>
                    <a:pt x="401" y="1758"/>
                    <a:pt x="441" y="1803"/>
                    <a:pt x="491" y="1852"/>
                  </a:cubicBezTo>
                  <a:cubicBezTo>
                    <a:pt x="508" y="1868"/>
                    <a:pt x="525" y="1885"/>
                    <a:pt x="542" y="1901"/>
                  </a:cubicBezTo>
                  <a:cubicBezTo>
                    <a:pt x="599" y="1954"/>
                    <a:pt x="658" y="2009"/>
                    <a:pt x="705" y="2088"/>
                  </a:cubicBezTo>
                  <a:cubicBezTo>
                    <a:pt x="750" y="2163"/>
                    <a:pt x="788" y="2249"/>
                    <a:pt x="824" y="2350"/>
                  </a:cubicBezTo>
                  <a:cubicBezTo>
                    <a:pt x="825" y="2355"/>
                    <a:pt x="827" y="2359"/>
                    <a:pt x="829" y="2363"/>
                  </a:cubicBezTo>
                  <a:cubicBezTo>
                    <a:pt x="834" y="2376"/>
                    <a:pt x="840" y="2392"/>
                    <a:pt x="843" y="2411"/>
                  </a:cubicBezTo>
                  <a:cubicBezTo>
                    <a:pt x="848" y="2432"/>
                    <a:pt x="874" y="2466"/>
                    <a:pt x="880" y="2466"/>
                  </a:cubicBezTo>
                  <a:close/>
                </a:path>
              </a:pathLst>
            </a:custGeom>
            <a:gradFill flip="none" rotWithShape="1">
              <a:gsLst>
                <a:gs pos="0">
                  <a:srgbClr val="E4E4E4"/>
                </a:gs>
                <a:gs pos="100000">
                  <a:srgbClr val="F3F3F3"/>
                </a:gs>
              </a:gsLst>
              <a:lin ang="2700000" scaled="1"/>
              <a:tileRect/>
            </a:gradFill>
            <a:ln>
              <a:noFill/>
            </a:ln>
            <a:effectLst>
              <a:outerShdw blurRad="152400" dist="63500" dir="2700000" algn="tl" rotWithShape="0">
                <a:prstClr val="black">
                  <a:alpha val="25000"/>
                </a:prstClr>
              </a:outerShdw>
            </a:effectLst>
            <a:scene3d>
              <a:camera prst="orthographicFront"/>
              <a:lightRig rig="threePt" dir="t"/>
            </a:scene3d>
            <a:sp3d>
              <a:bevelT w="25400" h="6350" prst="angle"/>
            </a:sp3d>
          </p:spPr>
          <p:txBody>
            <a:bodyPr vert="horz" wrap="square" lIns="121920" tIns="60960" rIns="121920" bIns="60960" numCol="1" anchor="t" anchorCtr="0" compatLnSpc="1">
              <a:prstTxWarp prst="textNoShape">
                <a:avLst/>
              </a:prstTxWarp>
            </a:bodyPr>
            <a:lstStyle/>
            <a:p>
              <a:endParaRPr lang="zh-CN" altLang="en-US" sz="1800">
                <a:latin typeface="微软雅黑"/>
                <a:ea typeface="微软雅黑"/>
                <a:sym typeface="微软雅黑"/>
              </a:endParaRPr>
            </a:p>
          </p:txBody>
        </p:sp>
        <p:grpSp>
          <p:nvGrpSpPr>
            <p:cNvPr id="26" name="Group 11"/>
            <p:cNvGrpSpPr>
              <a:grpSpLocks noChangeAspect="1"/>
            </p:cNvGrpSpPr>
            <p:nvPr/>
          </p:nvGrpSpPr>
          <p:grpSpPr bwMode="auto">
            <a:xfrm>
              <a:off x="3018271" y="4583942"/>
              <a:ext cx="898348" cy="737495"/>
              <a:chOff x="2952" y="1432"/>
              <a:chExt cx="1776" cy="1458"/>
            </a:xfrm>
            <a:solidFill>
              <a:srgbClr val="EEEEEE"/>
            </a:solidFill>
            <a:effectLst>
              <a:outerShdw blurRad="127000" dist="63500" dir="2700000" algn="tl" rotWithShape="0">
                <a:prstClr val="black">
                  <a:alpha val="25000"/>
                </a:prstClr>
              </a:outerShdw>
            </a:effectLst>
          </p:grpSpPr>
          <p:sp>
            <p:nvSpPr>
              <p:cNvPr id="27" name="Freeform 12"/>
              <p:cNvSpPr>
                <a:spLocks/>
              </p:cNvSpPr>
              <p:nvPr/>
            </p:nvSpPr>
            <p:spPr bwMode="auto">
              <a:xfrm>
                <a:off x="2978" y="1432"/>
                <a:ext cx="1722" cy="345"/>
              </a:xfrm>
              <a:custGeom>
                <a:avLst/>
                <a:gdLst>
                  <a:gd name="T0" fmla="*/ 40 w 726"/>
                  <a:gd name="T1" fmla="*/ 145 h 145"/>
                  <a:gd name="T2" fmla="*/ 65 w 726"/>
                  <a:gd name="T3" fmla="*/ 143 h 145"/>
                  <a:gd name="T4" fmla="*/ 119 w 726"/>
                  <a:gd name="T5" fmla="*/ 138 h 145"/>
                  <a:gd name="T6" fmla="*/ 196 w 726"/>
                  <a:gd name="T7" fmla="*/ 131 h 145"/>
                  <a:gd name="T8" fmla="*/ 286 w 726"/>
                  <a:gd name="T9" fmla="*/ 121 h 145"/>
                  <a:gd name="T10" fmla="*/ 384 w 726"/>
                  <a:gd name="T11" fmla="*/ 111 h 145"/>
                  <a:gd name="T12" fmla="*/ 627 w 726"/>
                  <a:gd name="T13" fmla="*/ 82 h 145"/>
                  <a:gd name="T14" fmla="*/ 693 w 726"/>
                  <a:gd name="T15" fmla="*/ 70 h 145"/>
                  <a:gd name="T16" fmla="*/ 726 w 726"/>
                  <a:gd name="T17" fmla="*/ 29 h 145"/>
                  <a:gd name="T18" fmla="*/ 707 w 726"/>
                  <a:gd name="T19" fmla="*/ 0 h 145"/>
                  <a:gd name="T20" fmla="*/ 38 w 726"/>
                  <a:gd name="T21" fmla="*/ 0 h 145"/>
                  <a:gd name="T22" fmla="*/ 0 w 726"/>
                  <a:gd name="T23" fmla="*/ 73 h 145"/>
                  <a:gd name="T24" fmla="*/ 38 w 726"/>
                  <a:gd name="T25" fmla="*/ 145 h 145"/>
                  <a:gd name="T26" fmla="*/ 40 w 726"/>
                  <a:gd name="T27"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5">
                    <a:moveTo>
                      <a:pt x="40" y="145"/>
                    </a:moveTo>
                    <a:cubicBezTo>
                      <a:pt x="48" y="144"/>
                      <a:pt x="57" y="144"/>
                      <a:pt x="65" y="143"/>
                    </a:cubicBezTo>
                    <a:cubicBezTo>
                      <a:pt x="83" y="141"/>
                      <a:pt x="101" y="139"/>
                      <a:pt x="119" y="138"/>
                    </a:cubicBezTo>
                    <a:cubicBezTo>
                      <a:pt x="145" y="135"/>
                      <a:pt x="170" y="133"/>
                      <a:pt x="196" y="131"/>
                    </a:cubicBezTo>
                    <a:cubicBezTo>
                      <a:pt x="226" y="128"/>
                      <a:pt x="256" y="124"/>
                      <a:pt x="286" y="121"/>
                    </a:cubicBezTo>
                    <a:cubicBezTo>
                      <a:pt x="319" y="119"/>
                      <a:pt x="351" y="115"/>
                      <a:pt x="384" y="111"/>
                    </a:cubicBezTo>
                    <a:cubicBezTo>
                      <a:pt x="416" y="107"/>
                      <a:pt x="579" y="90"/>
                      <a:pt x="627" y="82"/>
                    </a:cubicBezTo>
                    <a:cubicBezTo>
                      <a:pt x="648" y="78"/>
                      <a:pt x="671" y="75"/>
                      <a:pt x="693" y="70"/>
                    </a:cubicBezTo>
                    <a:cubicBezTo>
                      <a:pt x="713" y="65"/>
                      <a:pt x="726" y="54"/>
                      <a:pt x="726" y="29"/>
                    </a:cubicBezTo>
                    <a:cubicBezTo>
                      <a:pt x="726" y="16"/>
                      <a:pt x="717" y="6"/>
                      <a:pt x="707" y="0"/>
                    </a:cubicBezTo>
                    <a:cubicBezTo>
                      <a:pt x="38" y="0"/>
                      <a:pt x="38" y="0"/>
                      <a:pt x="38" y="0"/>
                    </a:cubicBezTo>
                    <a:cubicBezTo>
                      <a:pt x="17" y="0"/>
                      <a:pt x="0" y="32"/>
                      <a:pt x="0" y="73"/>
                    </a:cubicBezTo>
                    <a:cubicBezTo>
                      <a:pt x="0" y="113"/>
                      <a:pt x="17" y="145"/>
                      <a:pt x="38" y="145"/>
                    </a:cubicBezTo>
                    <a:cubicBezTo>
                      <a:pt x="39" y="145"/>
                      <a:pt x="39" y="145"/>
                      <a:pt x="40" y="145"/>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800">
                  <a:latin typeface="微软雅黑"/>
                  <a:ea typeface="微软雅黑"/>
                  <a:sym typeface="微软雅黑"/>
                </a:endParaRPr>
              </a:p>
            </p:txBody>
          </p:sp>
          <p:sp>
            <p:nvSpPr>
              <p:cNvPr id="28" name="Freeform 13"/>
              <p:cNvSpPr>
                <a:spLocks/>
              </p:cNvSpPr>
              <p:nvPr/>
            </p:nvSpPr>
            <p:spPr bwMode="auto">
              <a:xfrm>
                <a:off x="2978" y="2080"/>
                <a:ext cx="1722" cy="347"/>
              </a:xfrm>
              <a:custGeom>
                <a:avLst/>
                <a:gdLst>
                  <a:gd name="T0" fmla="*/ 688 w 726"/>
                  <a:gd name="T1" fmla="*/ 0 h 146"/>
                  <a:gd name="T2" fmla="*/ 686 w 726"/>
                  <a:gd name="T3" fmla="*/ 0 h 146"/>
                  <a:gd name="T4" fmla="*/ 661 w 726"/>
                  <a:gd name="T5" fmla="*/ 3 h 146"/>
                  <a:gd name="T6" fmla="*/ 607 w 726"/>
                  <a:gd name="T7" fmla="*/ 8 h 146"/>
                  <a:gd name="T8" fmla="*/ 530 w 726"/>
                  <a:gd name="T9" fmla="*/ 15 h 146"/>
                  <a:gd name="T10" fmla="*/ 440 w 726"/>
                  <a:gd name="T11" fmla="*/ 24 h 146"/>
                  <a:gd name="T12" fmla="*/ 342 w 726"/>
                  <a:gd name="T13" fmla="*/ 35 h 146"/>
                  <a:gd name="T14" fmla="*/ 100 w 726"/>
                  <a:gd name="T15" fmla="*/ 64 h 146"/>
                  <a:gd name="T16" fmla="*/ 33 w 726"/>
                  <a:gd name="T17" fmla="*/ 76 h 146"/>
                  <a:gd name="T18" fmla="*/ 0 w 726"/>
                  <a:gd name="T19" fmla="*/ 116 h 146"/>
                  <a:gd name="T20" fmla="*/ 19 w 726"/>
                  <a:gd name="T21" fmla="*/ 146 h 146"/>
                  <a:gd name="T22" fmla="*/ 688 w 726"/>
                  <a:gd name="T23" fmla="*/ 146 h 146"/>
                  <a:gd name="T24" fmla="*/ 726 w 726"/>
                  <a:gd name="T25" fmla="*/ 73 h 146"/>
                  <a:gd name="T26" fmla="*/ 688 w 726"/>
                  <a:gd name="T2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6" h="146">
                    <a:moveTo>
                      <a:pt x="688" y="0"/>
                    </a:moveTo>
                    <a:cubicBezTo>
                      <a:pt x="687" y="0"/>
                      <a:pt x="687" y="0"/>
                      <a:pt x="686" y="0"/>
                    </a:cubicBezTo>
                    <a:cubicBezTo>
                      <a:pt x="678" y="1"/>
                      <a:pt x="670" y="2"/>
                      <a:pt x="661" y="3"/>
                    </a:cubicBezTo>
                    <a:cubicBezTo>
                      <a:pt x="643" y="4"/>
                      <a:pt x="625" y="6"/>
                      <a:pt x="607" y="8"/>
                    </a:cubicBezTo>
                    <a:cubicBezTo>
                      <a:pt x="581" y="10"/>
                      <a:pt x="556" y="12"/>
                      <a:pt x="530" y="15"/>
                    </a:cubicBezTo>
                    <a:cubicBezTo>
                      <a:pt x="500" y="18"/>
                      <a:pt x="470" y="21"/>
                      <a:pt x="440" y="24"/>
                    </a:cubicBezTo>
                    <a:cubicBezTo>
                      <a:pt x="407" y="27"/>
                      <a:pt x="375" y="30"/>
                      <a:pt x="342" y="35"/>
                    </a:cubicBezTo>
                    <a:cubicBezTo>
                      <a:pt x="310" y="39"/>
                      <a:pt x="148" y="55"/>
                      <a:pt x="100" y="64"/>
                    </a:cubicBezTo>
                    <a:cubicBezTo>
                      <a:pt x="78" y="67"/>
                      <a:pt x="55" y="71"/>
                      <a:pt x="33" y="76"/>
                    </a:cubicBezTo>
                    <a:cubicBezTo>
                      <a:pt x="14" y="80"/>
                      <a:pt x="0" y="92"/>
                      <a:pt x="0" y="116"/>
                    </a:cubicBezTo>
                    <a:cubicBezTo>
                      <a:pt x="0" y="130"/>
                      <a:pt x="9" y="139"/>
                      <a:pt x="19" y="146"/>
                    </a:cubicBezTo>
                    <a:cubicBezTo>
                      <a:pt x="688" y="146"/>
                      <a:pt x="688" y="146"/>
                      <a:pt x="688" y="146"/>
                    </a:cubicBezTo>
                    <a:cubicBezTo>
                      <a:pt x="709" y="146"/>
                      <a:pt x="726" y="113"/>
                      <a:pt x="726" y="73"/>
                    </a:cubicBezTo>
                    <a:cubicBezTo>
                      <a:pt x="726" y="33"/>
                      <a:pt x="709" y="0"/>
                      <a:pt x="688"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800">
                  <a:latin typeface="微软雅黑"/>
                  <a:ea typeface="微软雅黑"/>
                  <a:sym typeface="微软雅黑"/>
                </a:endParaRPr>
              </a:p>
            </p:txBody>
          </p:sp>
          <p:sp>
            <p:nvSpPr>
              <p:cNvPr id="29" name="Freeform 14"/>
              <p:cNvSpPr>
                <a:spLocks/>
              </p:cNvSpPr>
              <p:nvPr/>
            </p:nvSpPr>
            <p:spPr bwMode="auto">
              <a:xfrm>
                <a:off x="2952" y="1658"/>
                <a:ext cx="1776" cy="541"/>
              </a:xfrm>
              <a:custGeom>
                <a:avLst/>
                <a:gdLst>
                  <a:gd name="T0" fmla="*/ 3 w 749"/>
                  <a:gd name="T1" fmla="*/ 157 h 228"/>
                  <a:gd name="T2" fmla="*/ 49 w 749"/>
                  <a:gd name="T3" fmla="*/ 225 h 228"/>
                  <a:gd name="T4" fmla="*/ 714 w 749"/>
                  <a:gd name="T5" fmla="*/ 147 h 228"/>
                  <a:gd name="T6" fmla="*/ 745 w 749"/>
                  <a:gd name="T7" fmla="*/ 70 h 228"/>
                  <a:gd name="T8" fmla="*/ 700 w 749"/>
                  <a:gd name="T9" fmla="*/ 3 h 228"/>
                  <a:gd name="T10" fmla="*/ 35 w 749"/>
                  <a:gd name="T11" fmla="*/ 81 h 228"/>
                  <a:gd name="T12" fmla="*/ 3 w 749"/>
                  <a:gd name="T13" fmla="*/ 157 h 228"/>
                </a:gdLst>
                <a:ahLst/>
                <a:cxnLst>
                  <a:cxn ang="0">
                    <a:pos x="T0" y="T1"/>
                  </a:cxn>
                  <a:cxn ang="0">
                    <a:pos x="T2" y="T3"/>
                  </a:cxn>
                  <a:cxn ang="0">
                    <a:pos x="T4" y="T5"/>
                  </a:cxn>
                  <a:cxn ang="0">
                    <a:pos x="T6" y="T7"/>
                  </a:cxn>
                  <a:cxn ang="0">
                    <a:pos x="T8" y="T9"/>
                  </a:cxn>
                  <a:cxn ang="0">
                    <a:pos x="T10" y="T11"/>
                  </a:cxn>
                  <a:cxn ang="0">
                    <a:pos x="T12" y="T13"/>
                  </a:cxn>
                </a:cxnLst>
                <a:rect l="0" t="0" r="r" b="b"/>
                <a:pathLst>
                  <a:path w="749" h="228">
                    <a:moveTo>
                      <a:pt x="3" y="157"/>
                    </a:moveTo>
                    <a:cubicBezTo>
                      <a:pt x="7" y="197"/>
                      <a:pt x="27" y="228"/>
                      <a:pt x="49" y="225"/>
                    </a:cubicBezTo>
                    <a:cubicBezTo>
                      <a:pt x="714" y="147"/>
                      <a:pt x="714" y="147"/>
                      <a:pt x="714" y="147"/>
                    </a:cubicBezTo>
                    <a:cubicBezTo>
                      <a:pt x="735" y="145"/>
                      <a:pt x="749" y="110"/>
                      <a:pt x="745" y="70"/>
                    </a:cubicBezTo>
                    <a:cubicBezTo>
                      <a:pt x="741" y="30"/>
                      <a:pt x="721" y="0"/>
                      <a:pt x="700" y="3"/>
                    </a:cubicBezTo>
                    <a:cubicBezTo>
                      <a:pt x="35" y="81"/>
                      <a:pt x="35" y="81"/>
                      <a:pt x="35" y="81"/>
                    </a:cubicBezTo>
                    <a:cubicBezTo>
                      <a:pt x="14" y="83"/>
                      <a:pt x="0" y="117"/>
                      <a:pt x="3" y="157"/>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800">
                  <a:latin typeface="微软雅黑"/>
                  <a:ea typeface="微软雅黑"/>
                  <a:sym typeface="微软雅黑"/>
                </a:endParaRPr>
              </a:p>
            </p:txBody>
          </p:sp>
          <p:sp>
            <p:nvSpPr>
              <p:cNvPr id="30" name="Freeform 15"/>
              <p:cNvSpPr>
                <a:spLocks/>
              </p:cNvSpPr>
              <p:nvPr/>
            </p:nvSpPr>
            <p:spPr bwMode="auto">
              <a:xfrm>
                <a:off x="3186" y="2484"/>
                <a:ext cx="1301" cy="406"/>
              </a:xfrm>
              <a:custGeom>
                <a:avLst/>
                <a:gdLst>
                  <a:gd name="T0" fmla="*/ 533 w 548"/>
                  <a:gd name="T1" fmla="*/ 0 h 171"/>
                  <a:gd name="T2" fmla="*/ 21 w 548"/>
                  <a:gd name="T3" fmla="*/ 0 h 171"/>
                  <a:gd name="T4" fmla="*/ 11 w 548"/>
                  <a:gd name="T5" fmla="*/ 20 h 171"/>
                  <a:gd name="T6" fmla="*/ 41 w 548"/>
                  <a:gd name="T7" fmla="*/ 36 h 171"/>
                  <a:gd name="T8" fmla="*/ 275 w 548"/>
                  <a:gd name="T9" fmla="*/ 171 h 171"/>
                  <a:gd name="T10" fmla="*/ 505 w 548"/>
                  <a:gd name="T11" fmla="*/ 39 h 171"/>
                  <a:gd name="T12" fmla="*/ 540 w 548"/>
                  <a:gd name="T13" fmla="*/ 20 h 171"/>
                  <a:gd name="T14" fmla="*/ 533 w 548"/>
                  <a:gd name="T15" fmla="*/ 0 h 1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8" h="171">
                    <a:moveTo>
                      <a:pt x="533" y="0"/>
                    </a:moveTo>
                    <a:cubicBezTo>
                      <a:pt x="21" y="0"/>
                      <a:pt x="21" y="0"/>
                      <a:pt x="21" y="0"/>
                    </a:cubicBezTo>
                    <a:cubicBezTo>
                      <a:pt x="21" y="0"/>
                      <a:pt x="0" y="2"/>
                      <a:pt x="11" y="20"/>
                    </a:cubicBezTo>
                    <a:cubicBezTo>
                      <a:pt x="17" y="30"/>
                      <a:pt x="34" y="27"/>
                      <a:pt x="41" y="36"/>
                    </a:cubicBezTo>
                    <a:cubicBezTo>
                      <a:pt x="100" y="112"/>
                      <a:pt x="178" y="171"/>
                      <a:pt x="275" y="171"/>
                    </a:cubicBezTo>
                    <a:cubicBezTo>
                      <a:pt x="372" y="171"/>
                      <a:pt x="446" y="113"/>
                      <a:pt x="505" y="39"/>
                    </a:cubicBezTo>
                    <a:cubicBezTo>
                      <a:pt x="513" y="29"/>
                      <a:pt x="533" y="31"/>
                      <a:pt x="540" y="20"/>
                    </a:cubicBezTo>
                    <a:cubicBezTo>
                      <a:pt x="548" y="6"/>
                      <a:pt x="533" y="0"/>
                      <a:pt x="533" y="0"/>
                    </a:cubicBezTo>
                    <a:close/>
                  </a:path>
                </a:pathLst>
              </a:custGeom>
              <a:grpFill/>
              <a:ln>
                <a:noFill/>
              </a:ln>
              <a:scene3d>
                <a:camera prst="orthographicFront"/>
                <a:lightRig rig="threePt" dir="t"/>
              </a:scene3d>
              <a:sp3d>
                <a:bevelT w="25400" h="6350" prst="angle"/>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zh-CN" altLang="en-US" sz="1800">
                  <a:latin typeface="微软雅黑"/>
                  <a:ea typeface="微软雅黑"/>
                  <a:sym typeface="微软雅黑"/>
                </a:endParaRPr>
              </a:p>
            </p:txBody>
          </p:sp>
        </p:grpSp>
      </p:grpSp>
      <p:sp>
        <p:nvSpPr>
          <p:cNvPr id="31" name="圆角矩形 30"/>
          <p:cNvSpPr/>
          <p:nvPr/>
        </p:nvSpPr>
        <p:spPr>
          <a:xfrm rot="14400000">
            <a:off x="3113537" y="3935173"/>
            <a:ext cx="154555" cy="479285"/>
          </a:xfrm>
          <a:prstGeom prst="roundRect">
            <a:avLst>
              <a:gd name="adj" fmla="val 50000"/>
            </a:avLst>
          </a:prstGeom>
          <a:solidFill>
            <a:srgbClr val="EEEEEE"/>
          </a:solidFill>
          <a:ln>
            <a:noFill/>
          </a:ln>
          <a:effectLst>
            <a:outerShdw blurRad="50800" dist="38100" dir="2700000" algn="tl" rotWithShape="0">
              <a:prstClr val="black">
                <a:alpha val="40000"/>
              </a:prstClr>
            </a:outerShdw>
          </a:effectLst>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32" name="圆角矩形 31"/>
          <p:cNvSpPr/>
          <p:nvPr/>
        </p:nvSpPr>
        <p:spPr>
          <a:xfrm rot="16800000">
            <a:off x="2943238" y="2969710"/>
            <a:ext cx="154555" cy="479285"/>
          </a:xfrm>
          <a:prstGeom prst="roundRect">
            <a:avLst>
              <a:gd name="adj" fmla="val 50000"/>
            </a:avLst>
          </a:prstGeom>
          <a:solidFill>
            <a:srgbClr val="EEEEEE"/>
          </a:solidFill>
          <a:ln>
            <a:noFill/>
          </a:ln>
          <a:effectLst>
            <a:outerShdw blurRad="50800" dist="38100" dir="2700000" algn="tl" rotWithShape="0">
              <a:prstClr val="black">
                <a:alpha val="40000"/>
              </a:prstClr>
            </a:outerShdw>
          </a:effectLst>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33" name="圆角矩形 32"/>
          <p:cNvSpPr/>
          <p:nvPr/>
        </p:nvSpPr>
        <p:spPr>
          <a:xfrm rot="19200000">
            <a:off x="3433566" y="2120783"/>
            <a:ext cx="154611" cy="479112"/>
          </a:xfrm>
          <a:prstGeom prst="roundRect">
            <a:avLst>
              <a:gd name="adj" fmla="val 50000"/>
            </a:avLst>
          </a:prstGeom>
          <a:solidFill>
            <a:srgbClr val="EEEEEE"/>
          </a:solidFill>
          <a:ln>
            <a:noFill/>
          </a:ln>
          <a:effectLst>
            <a:outerShdw blurRad="50800" dist="38100" dir="2700000" algn="tl" rotWithShape="0">
              <a:prstClr val="black">
                <a:alpha val="40000"/>
              </a:prstClr>
            </a:outerShdw>
          </a:effectLst>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34" name="圆角矩形 33"/>
          <p:cNvSpPr/>
          <p:nvPr/>
        </p:nvSpPr>
        <p:spPr>
          <a:xfrm>
            <a:off x="4355134" y="1785481"/>
            <a:ext cx="154611" cy="479112"/>
          </a:xfrm>
          <a:prstGeom prst="roundRect">
            <a:avLst>
              <a:gd name="adj" fmla="val 50000"/>
            </a:avLst>
          </a:prstGeom>
          <a:solidFill>
            <a:srgbClr val="EEEEEE"/>
          </a:solidFill>
          <a:ln>
            <a:noFill/>
          </a:ln>
          <a:effectLst>
            <a:outerShdw blurRad="50800" dist="38100" dir="2700000" algn="tl" rotWithShape="0">
              <a:prstClr val="black">
                <a:alpha val="40000"/>
              </a:prstClr>
            </a:outerShdw>
          </a:effectLst>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35" name="圆角矩形 34"/>
          <p:cNvSpPr/>
          <p:nvPr/>
        </p:nvSpPr>
        <p:spPr>
          <a:xfrm rot="2400000">
            <a:off x="5276702" y="2120783"/>
            <a:ext cx="154611" cy="479112"/>
          </a:xfrm>
          <a:prstGeom prst="roundRect">
            <a:avLst>
              <a:gd name="adj" fmla="val 50000"/>
            </a:avLst>
          </a:prstGeom>
          <a:solidFill>
            <a:srgbClr val="EEEEEE"/>
          </a:solidFill>
          <a:ln>
            <a:noFill/>
          </a:ln>
          <a:effectLst>
            <a:outerShdw blurRad="50800" dist="38100" dir="2700000" algn="tl" rotWithShape="0">
              <a:prstClr val="black">
                <a:alpha val="40000"/>
              </a:prstClr>
            </a:outerShdw>
          </a:effectLst>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36" name="圆角矩形 35"/>
          <p:cNvSpPr/>
          <p:nvPr/>
        </p:nvSpPr>
        <p:spPr>
          <a:xfrm rot="4800000">
            <a:off x="5767086" y="2969710"/>
            <a:ext cx="154555" cy="479285"/>
          </a:xfrm>
          <a:prstGeom prst="roundRect">
            <a:avLst>
              <a:gd name="adj" fmla="val 50000"/>
            </a:avLst>
          </a:prstGeom>
          <a:solidFill>
            <a:srgbClr val="EEEEEE"/>
          </a:solidFill>
          <a:ln>
            <a:noFill/>
          </a:ln>
          <a:effectLst>
            <a:outerShdw blurRad="50800" dist="38100" dir="2700000" algn="tl" rotWithShape="0">
              <a:prstClr val="black">
                <a:alpha val="40000"/>
              </a:prstClr>
            </a:outerShdw>
          </a:effectLst>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37" name="圆角矩形 36"/>
          <p:cNvSpPr/>
          <p:nvPr/>
        </p:nvSpPr>
        <p:spPr>
          <a:xfrm rot="7200000">
            <a:off x="5596787" y="3935173"/>
            <a:ext cx="154555" cy="479285"/>
          </a:xfrm>
          <a:prstGeom prst="roundRect">
            <a:avLst>
              <a:gd name="adj" fmla="val 50000"/>
            </a:avLst>
          </a:prstGeom>
          <a:solidFill>
            <a:srgbClr val="EEEEEE"/>
          </a:solidFill>
          <a:ln>
            <a:noFill/>
          </a:ln>
          <a:effectLst>
            <a:outerShdw blurRad="50800" dist="38100" dir="2700000" algn="tl" rotWithShape="0">
              <a:prstClr val="black">
                <a:alpha val="40000"/>
              </a:prstClr>
            </a:outerShdw>
          </a:effectLst>
          <a:scene3d>
            <a:camera prst="orthographicFront"/>
            <a:lightRig rig="threePt" dir="t"/>
          </a:scene3d>
          <a:sp3d>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50" name="文本框 56"/>
          <p:cNvSpPr txBox="1"/>
          <p:nvPr/>
        </p:nvSpPr>
        <p:spPr>
          <a:xfrm>
            <a:off x="845100" y="3895685"/>
            <a:ext cx="1512365" cy="500127"/>
          </a:xfrm>
          <a:prstGeom prst="rect">
            <a:avLst/>
          </a:prstGeom>
          <a:noFill/>
        </p:spPr>
        <p:txBody>
          <a:bodyPr wrap="square" lIns="68571" tIns="34285" rIns="68571" bIns="34285" rtlCol="0">
            <a:spAutoFit/>
          </a:bodyPr>
          <a:lstStyle/>
          <a:p>
            <a:pPr algn="r"/>
            <a:r>
              <a:rPr lang="zh-CN" altLang="en-US">
                <a:solidFill>
                  <a:schemeClr val="bg1">
                    <a:lumMod val="50000"/>
                  </a:schemeClr>
                </a:solidFill>
                <a:latin typeface="微软雅黑"/>
                <a:ea typeface="微软雅黑"/>
                <a:cs typeface="Arial" panose="020B0604020202020204" pitchFamily="34" charset="0"/>
                <a:sym typeface="微软雅黑"/>
              </a:rPr>
              <a:t>联合国环境规划署</a:t>
            </a:r>
            <a:endParaRPr lang="zh-CN" altLang="en-US" dirty="0">
              <a:solidFill>
                <a:schemeClr val="bg1">
                  <a:lumMod val="50000"/>
                </a:schemeClr>
              </a:solidFill>
              <a:latin typeface="微软雅黑"/>
              <a:ea typeface="微软雅黑"/>
              <a:cs typeface="Arial" panose="020B0604020202020204" pitchFamily="34" charset="0"/>
              <a:sym typeface="微软雅黑"/>
            </a:endParaRPr>
          </a:p>
        </p:txBody>
      </p:sp>
      <p:cxnSp>
        <p:nvCxnSpPr>
          <p:cNvPr id="9" name="肘形连接符 8"/>
          <p:cNvCxnSpPr>
            <a:endCxn id="50" idx="3"/>
          </p:cNvCxnSpPr>
          <p:nvPr/>
        </p:nvCxnSpPr>
        <p:spPr>
          <a:xfrm rot="10800000">
            <a:off x="2357465" y="4145750"/>
            <a:ext cx="587162" cy="215771"/>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文本框 56"/>
          <p:cNvSpPr txBox="1"/>
          <p:nvPr/>
        </p:nvSpPr>
        <p:spPr>
          <a:xfrm>
            <a:off x="688113" y="2697246"/>
            <a:ext cx="1512365" cy="284683"/>
          </a:xfrm>
          <a:prstGeom prst="rect">
            <a:avLst/>
          </a:prstGeom>
          <a:noFill/>
        </p:spPr>
        <p:txBody>
          <a:bodyPr wrap="square" lIns="68571" tIns="34285" rIns="68571" bIns="34285" rtlCol="0">
            <a:spAutoFit/>
          </a:bodyPr>
          <a:lstStyle/>
          <a:p>
            <a:pPr algn="r"/>
            <a:r>
              <a:rPr lang="zh-CN" altLang="en-US">
                <a:solidFill>
                  <a:schemeClr val="bg1">
                    <a:lumMod val="50000"/>
                  </a:schemeClr>
                </a:solidFill>
                <a:latin typeface="微软雅黑"/>
                <a:ea typeface="微软雅黑"/>
                <a:cs typeface="Arial" panose="020B0604020202020204" pitchFamily="34" charset="0"/>
                <a:sym typeface="微软雅黑"/>
              </a:rPr>
              <a:t>中华环保联合会</a:t>
            </a:r>
            <a:endParaRPr lang="zh-CN" altLang="en-US" dirty="0">
              <a:solidFill>
                <a:schemeClr val="bg1">
                  <a:lumMod val="50000"/>
                </a:schemeClr>
              </a:solidFill>
              <a:latin typeface="微软雅黑"/>
              <a:ea typeface="微软雅黑"/>
              <a:cs typeface="Arial" panose="020B0604020202020204" pitchFamily="34" charset="0"/>
              <a:sym typeface="微软雅黑"/>
            </a:endParaRPr>
          </a:p>
        </p:txBody>
      </p:sp>
      <p:cxnSp>
        <p:nvCxnSpPr>
          <p:cNvPr id="52" name="肘形连接符 51"/>
          <p:cNvCxnSpPr>
            <a:endCxn id="51" idx="3"/>
          </p:cNvCxnSpPr>
          <p:nvPr/>
        </p:nvCxnSpPr>
        <p:spPr>
          <a:xfrm rot="10800000">
            <a:off x="2200479" y="2839589"/>
            <a:ext cx="587163" cy="323493"/>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3" name="文本框 56"/>
          <p:cNvSpPr txBox="1"/>
          <p:nvPr/>
        </p:nvSpPr>
        <p:spPr>
          <a:xfrm>
            <a:off x="845101" y="1713214"/>
            <a:ext cx="1904167" cy="500127"/>
          </a:xfrm>
          <a:prstGeom prst="rect">
            <a:avLst/>
          </a:prstGeom>
          <a:noFill/>
        </p:spPr>
        <p:txBody>
          <a:bodyPr wrap="square" lIns="68571" tIns="34285" rIns="68571" bIns="34285" rtlCol="0">
            <a:spAutoFit/>
          </a:bodyPr>
          <a:lstStyle/>
          <a:p>
            <a:pPr algn="r"/>
            <a:r>
              <a:rPr lang="zh-CN" altLang="en-US">
                <a:solidFill>
                  <a:schemeClr val="bg1">
                    <a:lumMod val="50000"/>
                  </a:schemeClr>
                </a:solidFill>
                <a:latin typeface="微软雅黑"/>
                <a:ea typeface="微软雅黑"/>
                <a:cs typeface="Arial" panose="020B0604020202020204" pitchFamily="34" charset="0"/>
                <a:sym typeface="微软雅黑"/>
              </a:rPr>
              <a:t>中国环境保护产业协会</a:t>
            </a:r>
            <a:endParaRPr lang="zh-CN" altLang="en-US" dirty="0">
              <a:solidFill>
                <a:schemeClr val="bg1">
                  <a:lumMod val="50000"/>
                </a:schemeClr>
              </a:solidFill>
              <a:latin typeface="微软雅黑"/>
              <a:ea typeface="微软雅黑"/>
              <a:cs typeface="Arial" panose="020B0604020202020204" pitchFamily="34" charset="0"/>
              <a:sym typeface="微软雅黑"/>
            </a:endParaRPr>
          </a:p>
        </p:txBody>
      </p:sp>
      <p:cxnSp>
        <p:nvCxnSpPr>
          <p:cNvPr id="54" name="肘形连接符 53"/>
          <p:cNvCxnSpPr>
            <a:endCxn id="53" idx="3"/>
          </p:cNvCxnSpPr>
          <p:nvPr/>
        </p:nvCxnSpPr>
        <p:spPr>
          <a:xfrm rot="10800000">
            <a:off x="2749269" y="1963278"/>
            <a:ext cx="587169" cy="215772"/>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56" name="文本框 56"/>
          <p:cNvSpPr txBox="1"/>
          <p:nvPr/>
        </p:nvSpPr>
        <p:spPr>
          <a:xfrm>
            <a:off x="3483540" y="1039783"/>
            <a:ext cx="1904167" cy="284683"/>
          </a:xfrm>
          <a:prstGeom prst="rect">
            <a:avLst/>
          </a:prstGeom>
          <a:noFill/>
        </p:spPr>
        <p:txBody>
          <a:bodyPr wrap="square" lIns="68571" tIns="34285" rIns="68571" bIns="34285" rtlCol="0">
            <a:spAutoFit/>
          </a:bodyPr>
          <a:lstStyle/>
          <a:p>
            <a:pPr algn="ctr"/>
            <a:r>
              <a:rPr lang="zh-CN" altLang="en-US">
                <a:solidFill>
                  <a:schemeClr val="bg1">
                    <a:lumMod val="50000"/>
                  </a:schemeClr>
                </a:solidFill>
                <a:latin typeface="微软雅黑"/>
                <a:ea typeface="微软雅黑"/>
                <a:cs typeface="Arial" panose="020B0604020202020204" pitchFamily="34" charset="0"/>
                <a:sym typeface="微软雅黑"/>
              </a:rPr>
              <a:t>环保中国产业联盟</a:t>
            </a:r>
            <a:endParaRPr lang="zh-CN" altLang="en-US" dirty="0">
              <a:solidFill>
                <a:schemeClr val="bg1">
                  <a:lumMod val="50000"/>
                </a:schemeClr>
              </a:solidFill>
              <a:latin typeface="微软雅黑"/>
              <a:ea typeface="微软雅黑"/>
              <a:cs typeface="Arial" panose="020B0604020202020204" pitchFamily="34" charset="0"/>
              <a:sym typeface="微软雅黑"/>
            </a:endParaRPr>
          </a:p>
        </p:txBody>
      </p:sp>
      <p:cxnSp>
        <p:nvCxnSpPr>
          <p:cNvPr id="59" name="直接连接符 58"/>
          <p:cNvCxnSpPr/>
          <p:nvPr/>
        </p:nvCxnSpPr>
        <p:spPr>
          <a:xfrm flipV="1">
            <a:off x="4431518" y="1335412"/>
            <a:ext cx="0" cy="377803"/>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0" name="文本框 56"/>
          <p:cNvSpPr txBox="1"/>
          <p:nvPr/>
        </p:nvSpPr>
        <p:spPr>
          <a:xfrm>
            <a:off x="5961034" y="1746456"/>
            <a:ext cx="1904167" cy="284683"/>
          </a:xfrm>
          <a:prstGeom prst="rect">
            <a:avLst/>
          </a:prstGeom>
          <a:noFill/>
        </p:spPr>
        <p:txBody>
          <a:bodyPr wrap="square" lIns="68571" tIns="34285" rIns="68571" bIns="34285" rtlCol="0">
            <a:spAutoFit/>
          </a:bodyPr>
          <a:lstStyle/>
          <a:p>
            <a:pPr algn="ctr"/>
            <a:r>
              <a:rPr lang="zh-CN" altLang="en-US">
                <a:solidFill>
                  <a:schemeClr val="bg1">
                    <a:lumMod val="50000"/>
                  </a:schemeClr>
                </a:solidFill>
                <a:latin typeface="微软雅黑"/>
                <a:ea typeface="微软雅黑"/>
                <a:cs typeface="Arial" panose="020B0604020202020204" pitchFamily="34" charset="0"/>
                <a:sym typeface="微软雅黑"/>
              </a:rPr>
              <a:t>中国环境文化促进会</a:t>
            </a:r>
            <a:endParaRPr lang="zh-CN" altLang="en-US" dirty="0">
              <a:solidFill>
                <a:schemeClr val="bg1">
                  <a:lumMod val="50000"/>
                </a:schemeClr>
              </a:solidFill>
              <a:latin typeface="微软雅黑"/>
              <a:ea typeface="微软雅黑"/>
              <a:cs typeface="Arial" panose="020B0604020202020204" pitchFamily="34" charset="0"/>
              <a:sym typeface="微软雅黑"/>
            </a:endParaRPr>
          </a:p>
        </p:txBody>
      </p:sp>
      <p:cxnSp>
        <p:nvCxnSpPr>
          <p:cNvPr id="62" name="肘形连接符 61"/>
          <p:cNvCxnSpPr>
            <a:endCxn id="60" idx="1"/>
          </p:cNvCxnSpPr>
          <p:nvPr/>
        </p:nvCxnSpPr>
        <p:spPr>
          <a:xfrm flipV="1">
            <a:off x="5567266" y="1888798"/>
            <a:ext cx="393768" cy="290252"/>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3" name="文本框 56"/>
          <p:cNvSpPr txBox="1"/>
          <p:nvPr/>
        </p:nvSpPr>
        <p:spPr>
          <a:xfrm>
            <a:off x="6507412" y="2704482"/>
            <a:ext cx="1904167" cy="284683"/>
          </a:xfrm>
          <a:prstGeom prst="rect">
            <a:avLst/>
          </a:prstGeom>
          <a:noFill/>
        </p:spPr>
        <p:txBody>
          <a:bodyPr wrap="square" lIns="68571" tIns="34285" rIns="68571" bIns="34285" rtlCol="0">
            <a:spAutoFit/>
          </a:bodyPr>
          <a:lstStyle/>
          <a:p>
            <a:pPr algn="ctr"/>
            <a:r>
              <a:rPr lang="zh-CN" altLang="en-US">
                <a:solidFill>
                  <a:schemeClr val="bg1">
                    <a:lumMod val="50000"/>
                  </a:schemeClr>
                </a:solidFill>
                <a:latin typeface="微软雅黑"/>
                <a:ea typeface="微软雅黑"/>
                <a:cs typeface="Arial" panose="020B0604020202020204" pitchFamily="34" charset="0"/>
                <a:sym typeface="微软雅黑"/>
              </a:rPr>
              <a:t>中国环境科学学会</a:t>
            </a:r>
            <a:endParaRPr lang="zh-CN" altLang="en-US" dirty="0">
              <a:solidFill>
                <a:schemeClr val="bg1">
                  <a:lumMod val="50000"/>
                </a:schemeClr>
              </a:solidFill>
              <a:latin typeface="微软雅黑"/>
              <a:ea typeface="微软雅黑"/>
              <a:cs typeface="Arial" panose="020B0604020202020204" pitchFamily="34" charset="0"/>
              <a:sym typeface="微软雅黑"/>
            </a:endParaRPr>
          </a:p>
        </p:txBody>
      </p:sp>
      <p:cxnSp>
        <p:nvCxnSpPr>
          <p:cNvPr id="64" name="肘形连接符 63"/>
          <p:cNvCxnSpPr>
            <a:endCxn id="63" idx="1"/>
          </p:cNvCxnSpPr>
          <p:nvPr/>
        </p:nvCxnSpPr>
        <p:spPr>
          <a:xfrm flipV="1">
            <a:off x="6113645" y="2846824"/>
            <a:ext cx="393767" cy="290252"/>
          </a:xfrm>
          <a:prstGeom prst="bentConnector3">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3809649" y="2768498"/>
            <a:ext cx="1266112" cy="1265654"/>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pic>
        <p:nvPicPr>
          <p:cNvPr id="68" name="图片 67"/>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10205" y="2974181"/>
            <a:ext cx="2618922" cy="2313488"/>
          </a:xfrm>
          <a:prstGeom prst="rect">
            <a:avLst/>
          </a:prstGeom>
        </p:spPr>
      </p:pic>
    </p:spTree>
    <p:extLst>
      <p:ext uri="{BB962C8B-B14F-4D97-AF65-F5344CB8AC3E}">
        <p14:creationId xmlns:p14="http://schemas.microsoft.com/office/powerpoint/2010/main" val="17619475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3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 fill="hold"/>
                                            <p:tgtEl>
                                              <p:spTgt spid="11"/>
                                            </p:tgtEl>
                                            <p:attrNameLst>
                                              <p:attrName>ppt_w</p:attrName>
                                            </p:attrNameLst>
                                          </p:cBhvr>
                                          <p:tavLst>
                                            <p:tav tm="0">
                                              <p:val>
                                                <p:fltVal val="0"/>
                                              </p:val>
                                            </p:tav>
                                            <p:tav tm="100000">
                                              <p:val>
                                                <p:strVal val="#ppt_w"/>
                                              </p:val>
                                            </p:tav>
                                          </p:tavLst>
                                        </p:anim>
                                        <p:anim calcmode="lin" valueType="num">
                                          <p:cBhvr>
                                            <p:cTn id="21" dur="100" fill="hold"/>
                                            <p:tgtEl>
                                              <p:spTgt spid="11"/>
                                            </p:tgtEl>
                                            <p:attrNameLst>
                                              <p:attrName>ppt_h</p:attrName>
                                            </p:attrNameLst>
                                          </p:cBhvr>
                                          <p:tavLst>
                                            <p:tav tm="0">
                                              <p:val>
                                                <p:fltVal val="0"/>
                                              </p:val>
                                            </p:tav>
                                            <p:tav tm="100000">
                                              <p:val>
                                                <p:strVal val="#ppt_h"/>
                                              </p:val>
                                            </p:tav>
                                          </p:tavLst>
                                        </p:anim>
                                        <p:animEffect transition="in" filter="fade">
                                          <p:cBhvr>
                                            <p:cTn id="22" dur="100"/>
                                            <p:tgtEl>
                                              <p:spTgt spid="11"/>
                                            </p:tgtEl>
                                          </p:cBhvr>
                                        </p:animEffect>
                                      </p:childTnLst>
                                    </p:cTn>
                                  </p:par>
                                  <p:par>
                                    <p:cTn id="23" presetID="6" presetClass="emph" presetSubtype="0" fill="hold" nodeType="withEffect">
                                      <p:stCondLst>
                                        <p:cond delay="100"/>
                                      </p:stCondLst>
                                      <p:childTnLst>
                                        <p:animScale>
                                          <p:cBhvr>
                                            <p:cTn id="24" dur="100" fill="hold"/>
                                            <p:tgtEl>
                                              <p:spTgt spid="11"/>
                                            </p:tgtEl>
                                          </p:cBhvr>
                                          <p:by x="110000" y="110000"/>
                                        </p:animScale>
                                      </p:childTnLst>
                                    </p:cTn>
                                  </p:par>
                                  <p:par>
                                    <p:cTn id="25" presetID="6" presetClass="emph" presetSubtype="0" fill="hold" nodeType="withEffect">
                                      <p:stCondLst>
                                        <p:cond delay="200"/>
                                      </p:stCondLst>
                                      <p:childTnLst>
                                        <p:animScale>
                                          <p:cBhvr>
                                            <p:cTn id="26" dur="200" fill="hold"/>
                                            <p:tgtEl>
                                              <p:spTgt spid="11"/>
                                            </p:tgtEl>
                                          </p:cBhvr>
                                          <p:by x="90000" y="90000"/>
                                        </p:animScale>
                                      </p:childTnLst>
                                    </p:cTn>
                                  </p:par>
                                  <p:par>
                                    <p:cTn id="27" presetID="6" presetClass="emph" presetSubtype="0" fill="hold" nodeType="withEffect">
                                      <p:stCondLst>
                                        <p:cond delay="400"/>
                                      </p:stCondLst>
                                      <p:childTnLst>
                                        <p:animScale>
                                          <p:cBhvr>
                                            <p:cTn id="28" dur="100" fill="hold"/>
                                            <p:tgtEl>
                                              <p:spTgt spid="11"/>
                                            </p:tgtEl>
                                          </p:cBhvr>
                                          <p:by x="105000" y="105000"/>
                                        </p:animScale>
                                      </p:childTnLst>
                                    </p:cTn>
                                  </p:par>
                                  <p:par>
                                    <p:cTn id="29" presetID="6" presetClass="emph" presetSubtype="0" fill="hold" nodeType="withEffect">
                                      <p:stCondLst>
                                        <p:cond delay="500"/>
                                      </p:stCondLst>
                                      <p:childTnLst>
                                        <p:animScale>
                                          <p:cBhvr>
                                            <p:cTn id="30" dur="200" fill="hold"/>
                                            <p:tgtEl>
                                              <p:spTgt spid="11"/>
                                            </p:tgtEl>
                                          </p:cBhvr>
                                          <p:by x="95000" y="95000"/>
                                        </p:animScale>
                                      </p:childTnLst>
                                    </p:cTn>
                                  </p:par>
                                </p:childTnLst>
                              </p:cTn>
                            </p:par>
                            <p:par>
                              <p:cTn id="31" fill="hold">
                                <p:stCondLst>
                                  <p:cond delay="2000"/>
                                </p:stCondLst>
                                <p:childTnLst>
                                  <p:par>
                                    <p:cTn id="32" presetID="35"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anim calcmode="lin" valueType="num">
                                          <p:cBhvr>
                                            <p:cTn id="35" dur="500" fill="hold"/>
                                            <p:tgtEl>
                                              <p:spTgt spid="66"/>
                                            </p:tgtEl>
                                            <p:attrNameLst>
                                              <p:attrName>style.rotation</p:attrName>
                                            </p:attrNameLst>
                                          </p:cBhvr>
                                          <p:tavLst>
                                            <p:tav tm="0">
                                              <p:val>
                                                <p:fltVal val="720"/>
                                              </p:val>
                                            </p:tav>
                                            <p:tav tm="100000">
                                              <p:val>
                                                <p:fltVal val="0"/>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 calcmode="lin" valueType="num">
                                          <p:cBhvr>
                                            <p:cTn id="37" dur="500" fill="hold"/>
                                            <p:tgtEl>
                                              <p:spTgt spid="66"/>
                                            </p:tgtEl>
                                            <p:attrNameLst>
                                              <p:attrName>ppt_w</p:attrName>
                                            </p:attrNameLst>
                                          </p:cBhvr>
                                          <p:tavLst>
                                            <p:tav tm="0">
                                              <p:val>
                                                <p:fltVal val="0"/>
                                              </p:val>
                                            </p:tav>
                                            <p:tav tm="100000">
                                              <p:val>
                                                <p:strVal val="#ppt_w"/>
                                              </p:val>
                                            </p:tav>
                                          </p:tavLst>
                                        </p:anim>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350"/>
                                            <p:tgtEl>
                                              <p:spTgt spid="31"/>
                                            </p:tgtEl>
                                          </p:cBhvr>
                                        </p:animEffect>
                                      </p:childTnLst>
                                    </p:cTn>
                                  </p:par>
                                </p:childTnLst>
                              </p:cTn>
                            </p:par>
                            <p:par>
                              <p:cTn id="42" fill="hold">
                                <p:stCondLst>
                                  <p:cond delay="2850"/>
                                </p:stCondLst>
                                <p:childTnLst>
                                  <p:par>
                                    <p:cTn id="43" presetID="10"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350"/>
                                            <p:tgtEl>
                                              <p:spTgt spid="32"/>
                                            </p:tgtEl>
                                          </p:cBhvr>
                                        </p:animEffect>
                                      </p:childTnLst>
                                    </p:cTn>
                                  </p:par>
                                </p:childTnLst>
                              </p:cTn>
                            </p:par>
                            <p:par>
                              <p:cTn id="46" fill="hold">
                                <p:stCondLst>
                                  <p:cond delay="320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350"/>
                                            <p:tgtEl>
                                              <p:spTgt spid="33"/>
                                            </p:tgtEl>
                                          </p:cBhvr>
                                        </p:animEffect>
                                      </p:childTnLst>
                                    </p:cTn>
                                  </p:par>
                                </p:childTnLst>
                              </p:cTn>
                            </p:par>
                            <p:par>
                              <p:cTn id="50" fill="hold">
                                <p:stCondLst>
                                  <p:cond delay="3550"/>
                                </p:stCondLst>
                                <p:childTnLst>
                                  <p:par>
                                    <p:cTn id="51" presetID="10"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350"/>
                                            <p:tgtEl>
                                              <p:spTgt spid="34"/>
                                            </p:tgtEl>
                                          </p:cBhvr>
                                        </p:animEffect>
                                      </p:childTnLst>
                                    </p:cTn>
                                  </p:par>
                                </p:childTnLst>
                              </p:cTn>
                            </p:par>
                            <p:par>
                              <p:cTn id="54" fill="hold">
                                <p:stCondLst>
                                  <p:cond delay="39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50"/>
                                            <p:tgtEl>
                                              <p:spTgt spid="35"/>
                                            </p:tgtEl>
                                          </p:cBhvr>
                                        </p:animEffect>
                                      </p:childTnLst>
                                    </p:cTn>
                                  </p:par>
                                </p:childTnLst>
                              </p:cTn>
                            </p:par>
                            <p:par>
                              <p:cTn id="58" fill="hold">
                                <p:stCondLst>
                                  <p:cond delay="425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350"/>
                                            <p:tgtEl>
                                              <p:spTgt spid="36"/>
                                            </p:tgtEl>
                                          </p:cBhvr>
                                        </p:animEffect>
                                      </p:childTnLst>
                                    </p:cTn>
                                  </p:par>
                                </p:childTnLst>
                              </p:cTn>
                            </p:par>
                            <p:par>
                              <p:cTn id="62" fill="hold">
                                <p:stCondLst>
                                  <p:cond delay="46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350"/>
                                            <p:tgtEl>
                                              <p:spTgt spid="37"/>
                                            </p:tgtEl>
                                          </p:cBhvr>
                                        </p:animEffect>
                                      </p:childTnLst>
                                    </p:cTn>
                                  </p:par>
                                </p:childTnLst>
                              </p:cTn>
                            </p:par>
                            <p:par>
                              <p:cTn id="66" fill="hold">
                                <p:stCondLst>
                                  <p:cond delay="4950"/>
                                </p:stCondLst>
                                <p:childTnLst>
                                  <p:par>
                                    <p:cTn id="67" presetID="2" presetClass="entr" presetSubtype="2" fill="hold" nodeType="afterEffect" p14:presetBounceEnd="66667">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14:bounceEnd="66667">
                                          <p:cBhvr additive="base">
                                            <p:cTn id="69" dur="300" fill="hold"/>
                                            <p:tgtEl>
                                              <p:spTgt spid="68"/>
                                            </p:tgtEl>
                                            <p:attrNameLst>
                                              <p:attrName>ppt_x</p:attrName>
                                            </p:attrNameLst>
                                          </p:cBhvr>
                                          <p:tavLst>
                                            <p:tav tm="0">
                                              <p:val>
                                                <p:strVal val="1+#ppt_w/2"/>
                                              </p:val>
                                            </p:tav>
                                            <p:tav tm="100000">
                                              <p:val>
                                                <p:strVal val="#ppt_x"/>
                                              </p:val>
                                            </p:tav>
                                          </p:tavLst>
                                        </p:anim>
                                        <p:anim calcmode="lin" valueType="num" p14:bounceEnd="66667">
                                          <p:cBhvr additive="base">
                                            <p:cTn id="70" dur="300" fill="hold"/>
                                            <p:tgtEl>
                                              <p:spTgt spid="68"/>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22" presetClass="entr" presetSubtype="2"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right)">
                                          <p:cBhvr>
                                            <p:cTn id="74" dur="500"/>
                                            <p:tgtEl>
                                              <p:spTgt spid="9"/>
                                            </p:tgtEl>
                                          </p:cBhvr>
                                        </p:animEffect>
                                      </p:childTnLst>
                                    </p:cTn>
                                  </p:par>
                                </p:childTnLst>
                              </p:cTn>
                            </p:par>
                            <p:par>
                              <p:cTn id="75" fill="hold">
                                <p:stCondLst>
                                  <p:cond delay="5750"/>
                                </p:stCondLst>
                                <p:childTnLst>
                                  <p:par>
                                    <p:cTn id="76" presetID="22" presetClass="entr" presetSubtype="2"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right)">
                                          <p:cBhvr>
                                            <p:cTn id="78" dur="500"/>
                                            <p:tgtEl>
                                              <p:spTgt spid="50"/>
                                            </p:tgtEl>
                                          </p:cBhvr>
                                        </p:animEffect>
                                      </p:childTnLst>
                                    </p:cTn>
                                  </p:par>
                                </p:childTnLst>
                              </p:cTn>
                            </p:par>
                            <p:par>
                              <p:cTn id="79" fill="hold">
                                <p:stCondLst>
                                  <p:cond delay="6250"/>
                                </p:stCondLst>
                                <p:childTnLst>
                                  <p:par>
                                    <p:cTn id="80" presetID="22" presetClass="entr" presetSubtype="2"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right)">
                                          <p:cBhvr>
                                            <p:cTn id="82" dur="500"/>
                                            <p:tgtEl>
                                              <p:spTgt spid="52"/>
                                            </p:tgtEl>
                                          </p:cBhvr>
                                        </p:animEffect>
                                      </p:childTnLst>
                                    </p:cTn>
                                  </p:par>
                                </p:childTnLst>
                              </p:cTn>
                            </p:par>
                            <p:par>
                              <p:cTn id="83" fill="hold">
                                <p:stCondLst>
                                  <p:cond delay="6750"/>
                                </p:stCondLst>
                                <p:childTnLst>
                                  <p:par>
                                    <p:cTn id="84" presetID="22" presetClass="entr" presetSubtype="2" fill="hold" grpId="0"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right)">
                                          <p:cBhvr>
                                            <p:cTn id="86" dur="500"/>
                                            <p:tgtEl>
                                              <p:spTgt spid="51"/>
                                            </p:tgtEl>
                                          </p:cBhvr>
                                        </p:animEffect>
                                      </p:childTnLst>
                                    </p:cTn>
                                  </p:par>
                                </p:childTnLst>
                              </p:cTn>
                            </p:par>
                            <p:par>
                              <p:cTn id="87" fill="hold">
                                <p:stCondLst>
                                  <p:cond delay="7250"/>
                                </p:stCondLst>
                                <p:childTnLst>
                                  <p:par>
                                    <p:cTn id="88" presetID="22" presetClass="entr" presetSubtype="2" fill="hold" nodeType="after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right)">
                                          <p:cBhvr>
                                            <p:cTn id="90" dur="500"/>
                                            <p:tgtEl>
                                              <p:spTgt spid="54"/>
                                            </p:tgtEl>
                                          </p:cBhvr>
                                        </p:animEffect>
                                      </p:childTnLst>
                                    </p:cTn>
                                  </p:par>
                                </p:childTnLst>
                              </p:cTn>
                            </p:par>
                            <p:par>
                              <p:cTn id="91" fill="hold">
                                <p:stCondLst>
                                  <p:cond delay="7750"/>
                                </p:stCondLst>
                                <p:childTnLst>
                                  <p:par>
                                    <p:cTn id="92" presetID="22" presetClass="entr" presetSubtype="2" fill="hold" grpId="0"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right)">
                                          <p:cBhvr>
                                            <p:cTn id="94" dur="500"/>
                                            <p:tgtEl>
                                              <p:spTgt spid="53"/>
                                            </p:tgtEl>
                                          </p:cBhvr>
                                        </p:animEffect>
                                      </p:childTnLst>
                                    </p:cTn>
                                  </p:par>
                                </p:childTnLst>
                              </p:cTn>
                            </p:par>
                            <p:par>
                              <p:cTn id="95" fill="hold">
                                <p:stCondLst>
                                  <p:cond delay="8250"/>
                                </p:stCondLst>
                                <p:childTnLst>
                                  <p:par>
                                    <p:cTn id="96" presetID="22" presetClass="entr" presetSubtype="4" fill="hold"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down)">
                                          <p:cBhvr>
                                            <p:cTn id="98" dur="500"/>
                                            <p:tgtEl>
                                              <p:spTgt spid="59"/>
                                            </p:tgtEl>
                                          </p:cBhvr>
                                        </p:animEffect>
                                      </p:childTnLst>
                                    </p:cTn>
                                  </p:par>
                                </p:childTnLst>
                              </p:cTn>
                            </p:par>
                            <p:par>
                              <p:cTn id="99" fill="hold">
                                <p:stCondLst>
                                  <p:cond delay="8750"/>
                                </p:stCondLst>
                                <p:childTnLst>
                                  <p:par>
                                    <p:cTn id="100" presetID="22" presetClass="entr" presetSubtype="4"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9250"/>
                                </p:stCondLst>
                                <p:childTnLst>
                                  <p:par>
                                    <p:cTn id="104" presetID="22" presetClass="entr" presetSubtype="8" fill="hold" nodeType="after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wipe(left)">
                                          <p:cBhvr>
                                            <p:cTn id="106" dur="500"/>
                                            <p:tgtEl>
                                              <p:spTgt spid="62"/>
                                            </p:tgtEl>
                                          </p:cBhvr>
                                        </p:animEffect>
                                      </p:childTnLst>
                                    </p:cTn>
                                  </p:par>
                                </p:childTnLst>
                              </p:cTn>
                            </p:par>
                            <p:par>
                              <p:cTn id="107" fill="hold">
                                <p:stCondLst>
                                  <p:cond delay="9750"/>
                                </p:stCondLst>
                                <p:childTnLst>
                                  <p:par>
                                    <p:cTn id="108" presetID="22" presetClass="entr" presetSubtype="8"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wipe(left)">
                                          <p:cBhvr>
                                            <p:cTn id="110" dur="500"/>
                                            <p:tgtEl>
                                              <p:spTgt spid="60"/>
                                            </p:tgtEl>
                                          </p:cBhvr>
                                        </p:animEffect>
                                      </p:childTnLst>
                                    </p:cTn>
                                  </p:par>
                                </p:childTnLst>
                              </p:cTn>
                            </p:par>
                            <p:par>
                              <p:cTn id="111" fill="hold">
                                <p:stCondLst>
                                  <p:cond delay="10250"/>
                                </p:stCondLst>
                                <p:childTnLst>
                                  <p:par>
                                    <p:cTn id="112" presetID="22" presetClass="entr" presetSubtype="8" fill="hold" nodeType="after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wipe(left)">
                                          <p:cBhvr>
                                            <p:cTn id="114" dur="500"/>
                                            <p:tgtEl>
                                              <p:spTgt spid="64"/>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wipe(left)">
                                          <p:cBhvr>
                                            <p:cTn id="1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1" grpId="0" animBg="1"/>
          <p:bldP spid="32" grpId="0" animBg="1"/>
          <p:bldP spid="33" grpId="0" animBg="1"/>
          <p:bldP spid="34" grpId="0" animBg="1"/>
          <p:bldP spid="35" grpId="0" animBg="1"/>
          <p:bldP spid="36" grpId="0" animBg="1"/>
          <p:bldP spid="37" grpId="0" animBg="1"/>
          <p:bldP spid="50" grpId="0"/>
          <p:bldP spid="51" grpId="0"/>
          <p:bldP spid="53" grpId="0"/>
          <p:bldP spid="56" grpId="0"/>
          <p:bldP spid="60" grpId="0"/>
          <p:bldP spid="63" grpId="0"/>
          <p:bldP spid="6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300"/>
                                </p:stCondLst>
                                <p:childTnLst>
                                  <p:par>
                                    <p:cTn id="18" presetID="53" presetClass="entr" presetSubtype="16"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 fill="hold"/>
                                            <p:tgtEl>
                                              <p:spTgt spid="11"/>
                                            </p:tgtEl>
                                            <p:attrNameLst>
                                              <p:attrName>ppt_w</p:attrName>
                                            </p:attrNameLst>
                                          </p:cBhvr>
                                          <p:tavLst>
                                            <p:tav tm="0">
                                              <p:val>
                                                <p:fltVal val="0"/>
                                              </p:val>
                                            </p:tav>
                                            <p:tav tm="100000">
                                              <p:val>
                                                <p:strVal val="#ppt_w"/>
                                              </p:val>
                                            </p:tav>
                                          </p:tavLst>
                                        </p:anim>
                                        <p:anim calcmode="lin" valueType="num">
                                          <p:cBhvr>
                                            <p:cTn id="21" dur="100" fill="hold"/>
                                            <p:tgtEl>
                                              <p:spTgt spid="11"/>
                                            </p:tgtEl>
                                            <p:attrNameLst>
                                              <p:attrName>ppt_h</p:attrName>
                                            </p:attrNameLst>
                                          </p:cBhvr>
                                          <p:tavLst>
                                            <p:tav tm="0">
                                              <p:val>
                                                <p:fltVal val="0"/>
                                              </p:val>
                                            </p:tav>
                                            <p:tav tm="100000">
                                              <p:val>
                                                <p:strVal val="#ppt_h"/>
                                              </p:val>
                                            </p:tav>
                                          </p:tavLst>
                                        </p:anim>
                                        <p:animEffect transition="in" filter="fade">
                                          <p:cBhvr>
                                            <p:cTn id="22" dur="100"/>
                                            <p:tgtEl>
                                              <p:spTgt spid="11"/>
                                            </p:tgtEl>
                                          </p:cBhvr>
                                        </p:animEffect>
                                      </p:childTnLst>
                                    </p:cTn>
                                  </p:par>
                                  <p:par>
                                    <p:cTn id="23" presetID="6" presetClass="emph" presetSubtype="0" fill="hold" nodeType="withEffect">
                                      <p:stCondLst>
                                        <p:cond delay="100"/>
                                      </p:stCondLst>
                                      <p:childTnLst>
                                        <p:animScale>
                                          <p:cBhvr>
                                            <p:cTn id="24" dur="100" fill="hold"/>
                                            <p:tgtEl>
                                              <p:spTgt spid="11"/>
                                            </p:tgtEl>
                                          </p:cBhvr>
                                          <p:by x="110000" y="110000"/>
                                        </p:animScale>
                                      </p:childTnLst>
                                    </p:cTn>
                                  </p:par>
                                  <p:par>
                                    <p:cTn id="25" presetID="6" presetClass="emph" presetSubtype="0" fill="hold" nodeType="withEffect">
                                      <p:stCondLst>
                                        <p:cond delay="200"/>
                                      </p:stCondLst>
                                      <p:childTnLst>
                                        <p:animScale>
                                          <p:cBhvr>
                                            <p:cTn id="26" dur="200" fill="hold"/>
                                            <p:tgtEl>
                                              <p:spTgt spid="11"/>
                                            </p:tgtEl>
                                          </p:cBhvr>
                                          <p:by x="90000" y="90000"/>
                                        </p:animScale>
                                      </p:childTnLst>
                                    </p:cTn>
                                  </p:par>
                                  <p:par>
                                    <p:cTn id="27" presetID="6" presetClass="emph" presetSubtype="0" fill="hold" nodeType="withEffect">
                                      <p:stCondLst>
                                        <p:cond delay="400"/>
                                      </p:stCondLst>
                                      <p:childTnLst>
                                        <p:animScale>
                                          <p:cBhvr>
                                            <p:cTn id="28" dur="100" fill="hold"/>
                                            <p:tgtEl>
                                              <p:spTgt spid="11"/>
                                            </p:tgtEl>
                                          </p:cBhvr>
                                          <p:by x="105000" y="105000"/>
                                        </p:animScale>
                                      </p:childTnLst>
                                    </p:cTn>
                                  </p:par>
                                  <p:par>
                                    <p:cTn id="29" presetID="6" presetClass="emph" presetSubtype="0" fill="hold" nodeType="withEffect">
                                      <p:stCondLst>
                                        <p:cond delay="500"/>
                                      </p:stCondLst>
                                      <p:childTnLst>
                                        <p:animScale>
                                          <p:cBhvr>
                                            <p:cTn id="30" dur="200" fill="hold"/>
                                            <p:tgtEl>
                                              <p:spTgt spid="11"/>
                                            </p:tgtEl>
                                          </p:cBhvr>
                                          <p:by x="95000" y="95000"/>
                                        </p:animScale>
                                      </p:childTnLst>
                                    </p:cTn>
                                  </p:par>
                                </p:childTnLst>
                              </p:cTn>
                            </p:par>
                            <p:par>
                              <p:cTn id="31" fill="hold">
                                <p:stCondLst>
                                  <p:cond delay="2000"/>
                                </p:stCondLst>
                                <p:childTnLst>
                                  <p:par>
                                    <p:cTn id="32" presetID="35"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anim calcmode="lin" valueType="num">
                                          <p:cBhvr>
                                            <p:cTn id="35" dur="500" fill="hold"/>
                                            <p:tgtEl>
                                              <p:spTgt spid="66"/>
                                            </p:tgtEl>
                                            <p:attrNameLst>
                                              <p:attrName>style.rotation</p:attrName>
                                            </p:attrNameLst>
                                          </p:cBhvr>
                                          <p:tavLst>
                                            <p:tav tm="0">
                                              <p:val>
                                                <p:fltVal val="720"/>
                                              </p:val>
                                            </p:tav>
                                            <p:tav tm="100000">
                                              <p:val>
                                                <p:fltVal val="0"/>
                                              </p:val>
                                            </p:tav>
                                          </p:tavLst>
                                        </p:anim>
                                        <p:anim calcmode="lin" valueType="num">
                                          <p:cBhvr>
                                            <p:cTn id="36" dur="500" fill="hold"/>
                                            <p:tgtEl>
                                              <p:spTgt spid="66"/>
                                            </p:tgtEl>
                                            <p:attrNameLst>
                                              <p:attrName>ppt_h</p:attrName>
                                            </p:attrNameLst>
                                          </p:cBhvr>
                                          <p:tavLst>
                                            <p:tav tm="0">
                                              <p:val>
                                                <p:fltVal val="0"/>
                                              </p:val>
                                            </p:tav>
                                            <p:tav tm="100000">
                                              <p:val>
                                                <p:strVal val="#ppt_h"/>
                                              </p:val>
                                            </p:tav>
                                          </p:tavLst>
                                        </p:anim>
                                        <p:anim calcmode="lin" valueType="num">
                                          <p:cBhvr>
                                            <p:cTn id="37" dur="500" fill="hold"/>
                                            <p:tgtEl>
                                              <p:spTgt spid="66"/>
                                            </p:tgtEl>
                                            <p:attrNameLst>
                                              <p:attrName>ppt_w</p:attrName>
                                            </p:attrNameLst>
                                          </p:cBhvr>
                                          <p:tavLst>
                                            <p:tav tm="0">
                                              <p:val>
                                                <p:fltVal val="0"/>
                                              </p:val>
                                            </p:tav>
                                            <p:tav tm="100000">
                                              <p:val>
                                                <p:strVal val="#ppt_w"/>
                                              </p:val>
                                            </p:tav>
                                          </p:tavLst>
                                        </p:anim>
                                      </p:childTnLst>
                                    </p:cTn>
                                  </p:par>
                                </p:childTnLst>
                              </p:cTn>
                            </p:par>
                            <p:par>
                              <p:cTn id="38" fill="hold">
                                <p:stCondLst>
                                  <p:cond delay="2500"/>
                                </p:stCondLst>
                                <p:childTnLst>
                                  <p:par>
                                    <p:cTn id="39" presetID="10"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350"/>
                                            <p:tgtEl>
                                              <p:spTgt spid="31"/>
                                            </p:tgtEl>
                                          </p:cBhvr>
                                        </p:animEffect>
                                      </p:childTnLst>
                                    </p:cTn>
                                  </p:par>
                                </p:childTnLst>
                              </p:cTn>
                            </p:par>
                            <p:par>
                              <p:cTn id="42" fill="hold">
                                <p:stCondLst>
                                  <p:cond delay="2850"/>
                                </p:stCondLst>
                                <p:childTnLst>
                                  <p:par>
                                    <p:cTn id="43" presetID="10" presetClass="entr" presetSubtype="0"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fade">
                                          <p:cBhvr>
                                            <p:cTn id="45" dur="350"/>
                                            <p:tgtEl>
                                              <p:spTgt spid="32"/>
                                            </p:tgtEl>
                                          </p:cBhvr>
                                        </p:animEffect>
                                      </p:childTnLst>
                                    </p:cTn>
                                  </p:par>
                                </p:childTnLst>
                              </p:cTn>
                            </p:par>
                            <p:par>
                              <p:cTn id="46" fill="hold">
                                <p:stCondLst>
                                  <p:cond delay="3200"/>
                                </p:stCondLst>
                                <p:childTnLst>
                                  <p:par>
                                    <p:cTn id="47" presetID="10" presetClass="entr" presetSubtype="0"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Effect transition="in" filter="fade">
                                          <p:cBhvr>
                                            <p:cTn id="49" dur="350"/>
                                            <p:tgtEl>
                                              <p:spTgt spid="33"/>
                                            </p:tgtEl>
                                          </p:cBhvr>
                                        </p:animEffect>
                                      </p:childTnLst>
                                    </p:cTn>
                                  </p:par>
                                </p:childTnLst>
                              </p:cTn>
                            </p:par>
                            <p:par>
                              <p:cTn id="50" fill="hold">
                                <p:stCondLst>
                                  <p:cond delay="3550"/>
                                </p:stCondLst>
                                <p:childTnLst>
                                  <p:par>
                                    <p:cTn id="51" presetID="10"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350"/>
                                            <p:tgtEl>
                                              <p:spTgt spid="34"/>
                                            </p:tgtEl>
                                          </p:cBhvr>
                                        </p:animEffect>
                                      </p:childTnLst>
                                    </p:cTn>
                                  </p:par>
                                </p:childTnLst>
                              </p:cTn>
                            </p:par>
                            <p:par>
                              <p:cTn id="54" fill="hold">
                                <p:stCondLst>
                                  <p:cond delay="3900"/>
                                </p:stCondLst>
                                <p:childTnLst>
                                  <p:par>
                                    <p:cTn id="55" presetID="10"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350"/>
                                            <p:tgtEl>
                                              <p:spTgt spid="35"/>
                                            </p:tgtEl>
                                          </p:cBhvr>
                                        </p:animEffect>
                                      </p:childTnLst>
                                    </p:cTn>
                                  </p:par>
                                </p:childTnLst>
                              </p:cTn>
                            </p:par>
                            <p:par>
                              <p:cTn id="58" fill="hold">
                                <p:stCondLst>
                                  <p:cond delay="4250"/>
                                </p:stCondLst>
                                <p:childTnLst>
                                  <p:par>
                                    <p:cTn id="59" presetID="10"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350"/>
                                            <p:tgtEl>
                                              <p:spTgt spid="36"/>
                                            </p:tgtEl>
                                          </p:cBhvr>
                                        </p:animEffect>
                                      </p:childTnLst>
                                    </p:cTn>
                                  </p:par>
                                </p:childTnLst>
                              </p:cTn>
                            </p:par>
                            <p:par>
                              <p:cTn id="62" fill="hold">
                                <p:stCondLst>
                                  <p:cond delay="4600"/>
                                </p:stCondLst>
                                <p:childTnLst>
                                  <p:par>
                                    <p:cTn id="63" presetID="10"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350"/>
                                            <p:tgtEl>
                                              <p:spTgt spid="37"/>
                                            </p:tgtEl>
                                          </p:cBhvr>
                                        </p:animEffect>
                                      </p:childTnLst>
                                    </p:cTn>
                                  </p:par>
                                </p:childTnLst>
                              </p:cTn>
                            </p:par>
                            <p:par>
                              <p:cTn id="66" fill="hold">
                                <p:stCondLst>
                                  <p:cond delay="4950"/>
                                </p:stCondLst>
                                <p:childTnLst>
                                  <p:par>
                                    <p:cTn id="67" presetID="2" presetClass="entr" presetSubtype="2" fill="hold" nodeType="afterEffect">
                                      <p:stCondLst>
                                        <p:cond delay="0"/>
                                      </p:stCondLst>
                                      <p:childTnLst>
                                        <p:set>
                                          <p:cBhvr>
                                            <p:cTn id="68" dur="1" fill="hold">
                                              <p:stCondLst>
                                                <p:cond delay="0"/>
                                              </p:stCondLst>
                                            </p:cTn>
                                            <p:tgtEl>
                                              <p:spTgt spid="68"/>
                                            </p:tgtEl>
                                            <p:attrNameLst>
                                              <p:attrName>style.visibility</p:attrName>
                                            </p:attrNameLst>
                                          </p:cBhvr>
                                          <p:to>
                                            <p:strVal val="visible"/>
                                          </p:to>
                                        </p:set>
                                        <p:anim calcmode="lin" valueType="num">
                                          <p:cBhvr additive="base">
                                            <p:cTn id="69" dur="300" fill="hold"/>
                                            <p:tgtEl>
                                              <p:spTgt spid="68"/>
                                            </p:tgtEl>
                                            <p:attrNameLst>
                                              <p:attrName>ppt_x</p:attrName>
                                            </p:attrNameLst>
                                          </p:cBhvr>
                                          <p:tavLst>
                                            <p:tav tm="0">
                                              <p:val>
                                                <p:strVal val="1+#ppt_w/2"/>
                                              </p:val>
                                            </p:tav>
                                            <p:tav tm="100000">
                                              <p:val>
                                                <p:strVal val="#ppt_x"/>
                                              </p:val>
                                            </p:tav>
                                          </p:tavLst>
                                        </p:anim>
                                        <p:anim calcmode="lin" valueType="num">
                                          <p:cBhvr additive="base">
                                            <p:cTn id="70" dur="300" fill="hold"/>
                                            <p:tgtEl>
                                              <p:spTgt spid="68"/>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22" presetClass="entr" presetSubtype="2"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right)">
                                          <p:cBhvr>
                                            <p:cTn id="74" dur="500"/>
                                            <p:tgtEl>
                                              <p:spTgt spid="9"/>
                                            </p:tgtEl>
                                          </p:cBhvr>
                                        </p:animEffect>
                                      </p:childTnLst>
                                    </p:cTn>
                                  </p:par>
                                </p:childTnLst>
                              </p:cTn>
                            </p:par>
                            <p:par>
                              <p:cTn id="75" fill="hold">
                                <p:stCondLst>
                                  <p:cond delay="5750"/>
                                </p:stCondLst>
                                <p:childTnLst>
                                  <p:par>
                                    <p:cTn id="76" presetID="22" presetClass="entr" presetSubtype="2" fill="hold" grpId="0" nodeType="after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wipe(right)">
                                          <p:cBhvr>
                                            <p:cTn id="78" dur="500"/>
                                            <p:tgtEl>
                                              <p:spTgt spid="50"/>
                                            </p:tgtEl>
                                          </p:cBhvr>
                                        </p:animEffect>
                                      </p:childTnLst>
                                    </p:cTn>
                                  </p:par>
                                </p:childTnLst>
                              </p:cTn>
                            </p:par>
                            <p:par>
                              <p:cTn id="79" fill="hold">
                                <p:stCondLst>
                                  <p:cond delay="6250"/>
                                </p:stCondLst>
                                <p:childTnLst>
                                  <p:par>
                                    <p:cTn id="80" presetID="22" presetClass="entr" presetSubtype="2"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right)">
                                          <p:cBhvr>
                                            <p:cTn id="82" dur="500"/>
                                            <p:tgtEl>
                                              <p:spTgt spid="52"/>
                                            </p:tgtEl>
                                          </p:cBhvr>
                                        </p:animEffect>
                                      </p:childTnLst>
                                    </p:cTn>
                                  </p:par>
                                </p:childTnLst>
                              </p:cTn>
                            </p:par>
                            <p:par>
                              <p:cTn id="83" fill="hold">
                                <p:stCondLst>
                                  <p:cond delay="6750"/>
                                </p:stCondLst>
                                <p:childTnLst>
                                  <p:par>
                                    <p:cTn id="84" presetID="22" presetClass="entr" presetSubtype="2" fill="hold" grpId="0"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right)">
                                          <p:cBhvr>
                                            <p:cTn id="86" dur="500"/>
                                            <p:tgtEl>
                                              <p:spTgt spid="51"/>
                                            </p:tgtEl>
                                          </p:cBhvr>
                                        </p:animEffect>
                                      </p:childTnLst>
                                    </p:cTn>
                                  </p:par>
                                </p:childTnLst>
                              </p:cTn>
                            </p:par>
                            <p:par>
                              <p:cTn id="87" fill="hold">
                                <p:stCondLst>
                                  <p:cond delay="7250"/>
                                </p:stCondLst>
                                <p:childTnLst>
                                  <p:par>
                                    <p:cTn id="88" presetID="22" presetClass="entr" presetSubtype="2" fill="hold" nodeType="afterEffect">
                                      <p:stCondLst>
                                        <p:cond delay="0"/>
                                      </p:stCondLst>
                                      <p:childTnLst>
                                        <p:set>
                                          <p:cBhvr>
                                            <p:cTn id="89" dur="1" fill="hold">
                                              <p:stCondLst>
                                                <p:cond delay="0"/>
                                              </p:stCondLst>
                                            </p:cTn>
                                            <p:tgtEl>
                                              <p:spTgt spid="54"/>
                                            </p:tgtEl>
                                            <p:attrNameLst>
                                              <p:attrName>style.visibility</p:attrName>
                                            </p:attrNameLst>
                                          </p:cBhvr>
                                          <p:to>
                                            <p:strVal val="visible"/>
                                          </p:to>
                                        </p:set>
                                        <p:animEffect transition="in" filter="wipe(right)">
                                          <p:cBhvr>
                                            <p:cTn id="90" dur="500"/>
                                            <p:tgtEl>
                                              <p:spTgt spid="54"/>
                                            </p:tgtEl>
                                          </p:cBhvr>
                                        </p:animEffect>
                                      </p:childTnLst>
                                    </p:cTn>
                                  </p:par>
                                </p:childTnLst>
                              </p:cTn>
                            </p:par>
                            <p:par>
                              <p:cTn id="91" fill="hold">
                                <p:stCondLst>
                                  <p:cond delay="7750"/>
                                </p:stCondLst>
                                <p:childTnLst>
                                  <p:par>
                                    <p:cTn id="92" presetID="22" presetClass="entr" presetSubtype="2" fill="hold" grpId="0" nodeType="after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wipe(right)">
                                          <p:cBhvr>
                                            <p:cTn id="94" dur="500"/>
                                            <p:tgtEl>
                                              <p:spTgt spid="53"/>
                                            </p:tgtEl>
                                          </p:cBhvr>
                                        </p:animEffect>
                                      </p:childTnLst>
                                    </p:cTn>
                                  </p:par>
                                </p:childTnLst>
                              </p:cTn>
                            </p:par>
                            <p:par>
                              <p:cTn id="95" fill="hold">
                                <p:stCondLst>
                                  <p:cond delay="8250"/>
                                </p:stCondLst>
                                <p:childTnLst>
                                  <p:par>
                                    <p:cTn id="96" presetID="22" presetClass="entr" presetSubtype="4" fill="hold"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down)">
                                          <p:cBhvr>
                                            <p:cTn id="98" dur="500"/>
                                            <p:tgtEl>
                                              <p:spTgt spid="59"/>
                                            </p:tgtEl>
                                          </p:cBhvr>
                                        </p:animEffect>
                                      </p:childTnLst>
                                    </p:cTn>
                                  </p:par>
                                </p:childTnLst>
                              </p:cTn>
                            </p:par>
                            <p:par>
                              <p:cTn id="99" fill="hold">
                                <p:stCondLst>
                                  <p:cond delay="8750"/>
                                </p:stCondLst>
                                <p:childTnLst>
                                  <p:par>
                                    <p:cTn id="100" presetID="22" presetClass="entr" presetSubtype="4" fill="hold" grpId="0"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9250"/>
                                </p:stCondLst>
                                <p:childTnLst>
                                  <p:par>
                                    <p:cTn id="104" presetID="22" presetClass="entr" presetSubtype="8" fill="hold" nodeType="afterEffect">
                                      <p:stCondLst>
                                        <p:cond delay="0"/>
                                      </p:stCondLst>
                                      <p:childTnLst>
                                        <p:set>
                                          <p:cBhvr>
                                            <p:cTn id="105" dur="1" fill="hold">
                                              <p:stCondLst>
                                                <p:cond delay="0"/>
                                              </p:stCondLst>
                                            </p:cTn>
                                            <p:tgtEl>
                                              <p:spTgt spid="62"/>
                                            </p:tgtEl>
                                            <p:attrNameLst>
                                              <p:attrName>style.visibility</p:attrName>
                                            </p:attrNameLst>
                                          </p:cBhvr>
                                          <p:to>
                                            <p:strVal val="visible"/>
                                          </p:to>
                                        </p:set>
                                        <p:animEffect transition="in" filter="wipe(left)">
                                          <p:cBhvr>
                                            <p:cTn id="106" dur="500"/>
                                            <p:tgtEl>
                                              <p:spTgt spid="62"/>
                                            </p:tgtEl>
                                          </p:cBhvr>
                                        </p:animEffect>
                                      </p:childTnLst>
                                    </p:cTn>
                                  </p:par>
                                </p:childTnLst>
                              </p:cTn>
                            </p:par>
                            <p:par>
                              <p:cTn id="107" fill="hold">
                                <p:stCondLst>
                                  <p:cond delay="9750"/>
                                </p:stCondLst>
                                <p:childTnLst>
                                  <p:par>
                                    <p:cTn id="108" presetID="22" presetClass="entr" presetSubtype="8"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wipe(left)">
                                          <p:cBhvr>
                                            <p:cTn id="110" dur="500"/>
                                            <p:tgtEl>
                                              <p:spTgt spid="60"/>
                                            </p:tgtEl>
                                          </p:cBhvr>
                                        </p:animEffect>
                                      </p:childTnLst>
                                    </p:cTn>
                                  </p:par>
                                </p:childTnLst>
                              </p:cTn>
                            </p:par>
                            <p:par>
                              <p:cTn id="111" fill="hold">
                                <p:stCondLst>
                                  <p:cond delay="10250"/>
                                </p:stCondLst>
                                <p:childTnLst>
                                  <p:par>
                                    <p:cTn id="112" presetID="22" presetClass="entr" presetSubtype="8" fill="hold" nodeType="afterEffect">
                                      <p:stCondLst>
                                        <p:cond delay="0"/>
                                      </p:stCondLst>
                                      <p:childTnLst>
                                        <p:set>
                                          <p:cBhvr>
                                            <p:cTn id="113" dur="1" fill="hold">
                                              <p:stCondLst>
                                                <p:cond delay="0"/>
                                              </p:stCondLst>
                                            </p:cTn>
                                            <p:tgtEl>
                                              <p:spTgt spid="64"/>
                                            </p:tgtEl>
                                            <p:attrNameLst>
                                              <p:attrName>style.visibility</p:attrName>
                                            </p:attrNameLst>
                                          </p:cBhvr>
                                          <p:to>
                                            <p:strVal val="visible"/>
                                          </p:to>
                                        </p:set>
                                        <p:animEffect transition="in" filter="wipe(left)">
                                          <p:cBhvr>
                                            <p:cTn id="114" dur="500"/>
                                            <p:tgtEl>
                                              <p:spTgt spid="64"/>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63"/>
                                            </p:tgtEl>
                                            <p:attrNameLst>
                                              <p:attrName>style.visibility</p:attrName>
                                            </p:attrNameLst>
                                          </p:cBhvr>
                                          <p:to>
                                            <p:strVal val="visible"/>
                                          </p:to>
                                        </p:set>
                                        <p:animEffect transition="in" filter="wipe(left)">
                                          <p:cBhvr>
                                            <p:cTn id="1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31" grpId="0" animBg="1"/>
          <p:bldP spid="32" grpId="0" animBg="1"/>
          <p:bldP spid="33" grpId="0" animBg="1"/>
          <p:bldP spid="34" grpId="0" animBg="1"/>
          <p:bldP spid="35" grpId="0" animBg="1"/>
          <p:bldP spid="36" grpId="0" animBg="1"/>
          <p:bldP spid="37" grpId="0" animBg="1"/>
          <p:bldP spid="50" grpId="0"/>
          <p:bldP spid="51" grpId="0"/>
          <p:bldP spid="53" grpId="0"/>
          <p:bldP spid="56" grpId="0"/>
          <p:bldP spid="60" grpId="0"/>
          <p:bldP spid="63" grpId="0"/>
          <p:bldP spid="66" grpId="0" animBg="1"/>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国际相关保护日</a:t>
            </a:r>
            <a:endParaRPr lang="zh-CN" altLang="en-US" sz="1500" b="1" spc="450" dirty="0">
              <a:solidFill>
                <a:srgbClr val="00B050"/>
              </a:solidFill>
              <a:latin typeface="微软雅黑"/>
              <a:ea typeface="微软雅黑"/>
              <a:sym typeface="微软雅黑"/>
            </a:endParaRPr>
          </a:p>
        </p:txBody>
      </p:sp>
      <p:grpSp>
        <p:nvGrpSpPr>
          <p:cNvPr id="9" name="组合 8"/>
          <p:cNvGrpSpPr/>
          <p:nvPr/>
        </p:nvGrpSpPr>
        <p:grpSpPr>
          <a:xfrm>
            <a:off x="273592" y="1406831"/>
            <a:ext cx="8565840" cy="2668066"/>
            <a:chOff x="447752" y="2391829"/>
            <a:chExt cx="9865794" cy="3074084"/>
          </a:xfrm>
        </p:grpSpPr>
        <p:grpSp>
          <p:nvGrpSpPr>
            <p:cNvPr id="10" name="组合 9"/>
            <p:cNvGrpSpPr/>
            <p:nvPr/>
          </p:nvGrpSpPr>
          <p:grpSpPr>
            <a:xfrm>
              <a:off x="9628741" y="4606666"/>
              <a:ext cx="684805" cy="681847"/>
              <a:chOff x="2116065" y="3452963"/>
              <a:chExt cx="681847" cy="681847"/>
            </a:xfrm>
          </p:grpSpPr>
          <p:sp>
            <p:nvSpPr>
              <p:cNvPr id="43" name="椭圆 42"/>
              <p:cNvSpPr/>
              <p:nvPr/>
            </p:nvSpPr>
            <p:spPr>
              <a:xfrm>
                <a:off x="2116065"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44" name="椭圆 43"/>
              <p:cNvSpPr/>
              <p:nvPr/>
            </p:nvSpPr>
            <p:spPr>
              <a:xfrm flipV="1">
                <a:off x="2204309"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sp>
          <p:nvSpPr>
            <p:cNvPr id="11" name="任意多边形 10"/>
            <p:cNvSpPr/>
            <p:nvPr/>
          </p:nvSpPr>
          <p:spPr>
            <a:xfrm flipH="1">
              <a:off x="8152803" y="2925958"/>
              <a:ext cx="1858567" cy="1666568"/>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12" name="TextBox 119"/>
            <p:cNvSpPr txBox="1"/>
            <p:nvPr/>
          </p:nvSpPr>
          <p:spPr>
            <a:xfrm>
              <a:off x="7619686" y="4833318"/>
              <a:ext cx="1951044" cy="531920"/>
            </a:xfrm>
            <a:prstGeom prst="rect">
              <a:avLst/>
            </a:prstGeom>
            <a:noFill/>
          </p:spPr>
          <p:txBody>
            <a:bodyPr wrap="square" rtlCol="0">
              <a:spAutoFit/>
            </a:bodyPr>
            <a:lstStyle/>
            <a:p>
              <a:pPr algn="r"/>
              <a:r>
                <a:rPr lang="zh-CN" altLang="en-US" sz="1200">
                  <a:solidFill>
                    <a:schemeClr val="bg1">
                      <a:lumMod val="50000"/>
                    </a:schemeClr>
                  </a:solidFill>
                  <a:latin typeface="微软雅黑"/>
                  <a:ea typeface="微软雅黑"/>
                  <a:sym typeface="微软雅黑"/>
                </a:rPr>
                <a:t>世界卫生组织把</a:t>
              </a:r>
              <a:r>
                <a:rPr lang="en-US" altLang="zh-CN" sz="1200">
                  <a:solidFill>
                    <a:schemeClr val="bg1">
                      <a:lumMod val="50000"/>
                    </a:schemeClr>
                  </a:solidFill>
                  <a:latin typeface="微软雅黑"/>
                  <a:ea typeface="微软雅黑"/>
                  <a:sym typeface="微软雅黑"/>
                </a:rPr>
                <a:t>5</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31</a:t>
              </a:r>
              <a:r>
                <a:rPr lang="zh-CN" altLang="en-US" sz="1200">
                  <a:solidFill>
                    <a:schemeClr val="bg1">
                      <a:lumMod val="50000"/>
                    </a:schemeClr>
                  </a:solidFill>
                  <a:latin typeface="微软雅黑"/>
                  <a:ea typeface="微软雅黑"/>
                  <a:sym typeface="微软雅黑"/>
                </a:rPr>
                <a:t>日定为“世界无烟日”</a:t>
              </a:r>
              <a:endParaRPr lang="en-US" altLang="zh-CN" sz="1200" b="1" dirty="0">
                <a:solidFill>
                  <a:srgbClr val="00B050"/>
                </a:solidFill>
                <a:latin typeface="微软雅黑"/>
                <a:ea typeface="微软雅黑"/>
                <a:sym typeface="微软雅黑"/>
              </a:endParaRPr>
            </a:p>
          </p:txBody>
        </p:sp>
        <p:grpSp>
          <p:nvGrpSpPr>
            <p:cNvPr id="13" name="组合 12"/>
            <p:cNvGrpSpPr/>
            <p:nvPr/>
          </p:nvGrpSpPr>
          <p:grpSpPr>
            <a:xfrm>
              <a:off x="585284" y="2391829"/>
              <a:ext cx="684805" cy="681847"/>
              <a:chOff x="1268047" y="1694923"/>
              <a:chExt cx="681847" cy="681847"/>
            </a:xfrm>
          </p:grpSpPr>
          <p:sp>
            <p:nvSpPr>
              <p:cNvPr id="41" name="椭圆 40"/>
              <p:cNvSpPr/>
              <p:nvPr/>
            </p:nvSpPr>
            <p:spPr>
              <a:xfrm>
                <a:off x="1268047" y="169492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42" name="椭圆 41"/>
              <p:cNvSpPr/>
              <p:nvPr/>
            </p:nvSpPr>
            <p:spPr>
              <a:xfrm>
                <a:off x="1364319" y="177198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14" name="组合 13"/>
            <p:cNvGrpSpPr/>
            <p:nvPr/>
          </p:nvGrpSpPr>
          <p:grpSpPr>
            <a:xfrm>
              <a:off x="2368181" y="4776295"/>
              <a:ext cx="684805" cy="681847"/>
              <a:chOff x="2116065" y="3452963"/>
              <a:chExt cx="681847" cy="681847"/>
            </a:xfrm>
          </p:grpSpPr>
          <p:sp>
            <p:nvSpPr>
              <p:cNvPr id="39" name="椭圆 38"/>
              <p:cNvSpPr/>
              <p:nvPr/>
            </p:nvSpPr>
            <p:spPr>
              <a:xfrm>
                <a:off x="2116065"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40" name="椭圆 39"/>
              <p:cNvSpPr/>
              <p:nvPr/>
            </p:nvSpPr>
            <p:spPr>
              <a:xfrm flipV="1">
                <a:off x="2204309"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15" name="组合 14"/>
            <p:cNvGrpSpPr/>
            <p:nvPr/>
          </p:nvGrpSpPr>
          <p:grpSpPr>
            <a:xfrm>
              <a:off x="5919151" y="4784066"/>
              <a:ext cx="684805" cy="681847"/>
              <a:chOff x="3788017" y="3452963"/>
              <a:chExt cx="681847" cy="681847"/>
            </a:xfrm>
          </p:grpSpPr>
          <p:sp>
            <p:nvSpPr>
              <p:cNvPr id="37" name="椭圆 36"/>
              <p:cNvSpPr/>
              <p:nvPr/>
            </p:nvSpPr>
            <p:spPr>
              <a:xfrm>
                <a:off x="3788017"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8" name="椭圆 37"/>
              <p:cNvSpPr/>
              <p:nvPr/>
            </p:nvSpPr>
            <p:spPr>
              <a:xfrm flipV="1">
                <a:off x="3884289"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16" name="组合 15"/>
            <p:cNvGrpSpPr/>
            <p:nvPr/>
          </p:nvGrpSpPr>
          <p:grpSpPr>
            <a:xfrm>
              <a:off x="4103412" y="2391829"/>
              <a:ext cx="684805" cy="681847"/>
              <a:chOff x="5476025" y="3452963"/>
              <a:chExt cx="681847" cy="681847"/>
            </a:xfrm>
          </p:grpSpPr>
          <p:sp>
            <p:nvSpPr>
              <p:cNvPr id="35" name="椭圆 34"/>
              <p:cNvSpPr/>
              <p:nvPr/>
            </p:nvSpPr>
            <p:spPr>
              <a:xfrm>
                <a:off x="5476025"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6" name="椭圆 35"/>
              <p:cNvSpPr/>
              <p:nvPr/>
            </p:nvSpPr>
            <p:spPr>
              <a:xfrm flipV="1">
                <a:off x="5564269"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17" name="组合 16"/>
            <p:cNvGrpSpPr/>
            <p:nvPr/>
          </p:nvGrpSpPr>
          <p:grpSpPr>
            <a:xfrm>
              <a:off x="7621540" y="2391829"/>
              <a:ext cx="684805" cy="681847"/>
              <a:chOff x="7156004" y="3452963"/>
              <a:chExt cx="681847" cy="681847"/>
            </a:xfrm>
          </p:grpSpPr>
          <p:sp>
            <p:nvSpPr>
              <p:cNvPr id="33" name="椭圆 32"/>
              <p:cNvSpPr/>
              <p:nvPr/>
            </p:nvSpPr>
            <p:spPr>
              <a:xfrm>
                <a:off x="7156004"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4" name="椭圆 33"/>
              <p:cNvSpPr/>
              <p:nvPr/>
            </p:nvSpPr>
            <p:spPr>
              <a:xfrm flipV="1">
                <a:off x="7244248"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sp>
          <p:nvSpPr>
            <p:cNvPr id="18" name="任意多边形 17"/>
            <p:cNvSpPr/>
            <p:nvPr/>
          </p:nvSpPr>
          <p:spPr>
            <a:xfrm flipH="1">
              <a:off x="892243" y="3095587"/>
              <a:ext cx="1858567" cy="1666568"/>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19" name="任意多边形 18"/>
            <p:cNvSpPr/>
            <p:nvPr/>
          </p:nvSpPr>
          <p:spPr>
            <a:xfrm flipH="1">
              <a:off x="4409535" y="3095587"/>
              <a:ext cx="1858567" cy="1666568"/>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20" name="任意多边形 19"/>
            <p:cNvSpPr/>
            <p:nvPr/>
          </p:nvSpPr>
          <p:spPr>
            <a:xfrm rot="5400000" flipH="1">
              <a:off x="2351232" y="3420364"/>
              <a:ext cx="2416278" cy="1018689"/>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21" name="任意多边形 20"/>
            <p:cNvSpPr/>
            <p:nvPr/>
          </p:nvSpPr>
          <p:spPr>
            <a:xfrm rot="5400000" flipH="1">
              <a:off x="5902203" y="3407047"/>
              <a:ext cx="2416278" cy="1018687"/>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22" name="TextBox 119"/>
            <p:cNvSpPr txBox="1"/>
            <p:nvPr/>
          </p:nvSpPr>
          <p:spPr>
            <a:xfrm>
              <a:off x="1381062" y="2457311"/>
              <a:ext cx="1561777" cy="531920"/>
            </a:xfrm>
            <a:prstGeom prst="rect">
              <a:avLst/>
            </a:prstGeom>
            <a:noFill/>
          </p:spPr>
          <p:txBody>
            <a:bodyPr wrap="square" rtlCol="0">
              <a:spAutoFit/>
            </a:bodyPr>
            <a:lstStyle/>
            <a:p>
              <a:r>
                <a:rPr lang="en-US" altLang="zh-CN" sz="1200">
                  <a:solidFill>
                    <a:schemeClr val="bg1">
                      <a:lumMod val="50000"/>
                    </a:schemeClr>
                  </a:solidFill>
                  <a:latin typeface="微软雅黑"/>
                  <a:ea typeface="微软雅黑"/>
                  <a:sym typeface="微软雅黑"/>
                </a:rPr>
                <a:t>2</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2</a:t>
              </a:r>
              <a:r>
                <a:rPr lang="zh-CN" altLang="en-US" sz="1200">
                  <a:solidFill>
                    <a:schemeClr val="bg1">
                      <a:lumMod val="50000"/>
                    </a:schemeClr>
                  </a:solidFill>
                  <a:latin typeface="微软雅黑"/>
                  <a:ea typeface="微软雅黑"/>
                  <a:sym typeface="微软雅黑"/>
                </a:rPr>
                <a:t>日为”国际湿地日”</a:t>
              </a:r>
              <a:endParaRPr lang="en-US" altLang="zh-CN" sz="1200" b="1" dirty="0">
                <a:solidFill>
                  <a:srgbClr val="00B050"/>
                </a:solidFill>
                <a:latin typeface="微软雅黑"/>
                <a:ea typeface="微软雅黑"/>
                <a:sym typeface="微软雅黑"/>
              </a:endParaRPr>
            </a:p>
          </p:txBody>
        </p:sp>
        <p:sp>
          <p:nvSpPr>
            <p:cNvPr id="23" name="TextBox 119"/>
            <p:cNvSpPr txBox="1"/>
            <p:nvPr/>
          </p:nvSpPr>
          <p:spPr>
            <a:xfrm>
              <a:off x="447752" y="4845460"/>
              <a:ext cx="1935699" cy="319152"/>
            </a:xfrm>
            <a:prstGeom prst="rect">
              <a:avLst/>
            </a:prstGeom>
            <a:noFill/>
          </p:spPr>
          <p:txBody>
            <a:bodyPr wrap="square" rtlCol="0">
              <a:spAutoFit/>
            </a:bodyPr>
            <a:lstStyle/>
            <a:p>
              <a:r>
                <a:rPr lang="en-US" altLang="zh-CN" sz="1200">
                  <a:solidFill>
                    <a:schemeClr val="bg1">
                      <a:lumMod val="50000"/>
                    </a:schemeClr>
                  </a:solidFill>
                  <a:latin typeface="微软雅黑"/>
                  <a:ea typeface="微软雅黑"/>
                  <a:sym typeface="微软雅黑"/>
                </a:rPr>
                <a:t>1</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18</a:t>
              </a:r>
              <a:r>
                <a:rPr lang="zh-CN" altLang="en-US" sz="1200">
                  <a:solidFill>
                    <a:schemeClr val="bg1">
                      <a:lumMod val="50000"/>
                    </a:schemeClr>
                  </a:solidFill>
                  <a:latin typeface="微软雅黑"/>
                  <a:ea typeface="微软雅黑"/>
                  <a:sym typeface="微软雅黑"/>
                </a:rPr>
                <a:t>日”世界水”日</a:t>
              </a:r>
              <a:endParaRPr lang="en-US" altLang="zh-CN" sz="1200" b="1" dirty="0">
                <a:solidFill>
                  <a:srgbClr val="00B050"/>
                </a:solidFill>
                <a:latin typeface="微软雅黑"/>
                <a:ea typeface="微软雅黑"/>
                <a:sym typeface="微软雅黑"/>
              </a:endParaRPr>
            </a:p>
          </p:txBody>
        </p:sp>
        <p:sp>
          <p:nvSpPr>
            <p:cNvPr id="24" name="TextBox 119"/>
            <p:cNvSpPr txBox="1"/>
            <p:nvPr/>
          </p:nvSpPr>
          <p:spPr>
            <a:xfrm>
              <a:off x="4887694" y="2436417"/>
              <a:ext cx="2014345" cy="531920"/>
            </a:xfrm>
            <a:prstGeom prst="rect">
              <a:avLst/>
            </a:prstGeom>
            <a:noFill/>
          </p:spPr>
          <p:txBody>
            <a:bodyPr wrap="square" rtlCol="0">
              <a:spAutoFit/>
            </a:bodyPr>
            <a:lstStyle/>
            <a:p>
              <a:r>
                <a:rPr lang="en-US" altLang="zh-CN" sz="1200">
                  <a:solidFill>
                    <a:schemeClr val="bg1">
                      <a:lumMod val="50000"/>
                    </a:schemeClr>
                  </a:solidFill>
                  <a:latin typeface="微软雅黑"/>
                  <a:ea typeface="微软雅黑"/>
                  <a:sym typeface="微软雅黑"/>
                </a:rPr>
                <a:t>3</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22</a:t>
              </a:r>
              <a:r>
                <a:rPr lang="zh-CN" altLang="en-US" sz="1200">
                  <a:solidFill>
                    <a:schemeClr val="bg1">
                      <a:lumMod val="50000"/>
                    </a:schemeClr>
                  </a:solidFill>
                  <a:latin typeface="微软雅黑"/>
                  <a:ea typeface="微软雅黑"/>
                  <a:sym typeface="微软雅黑"/>
                </a:rPr>
                <a:t>日至</a:t>
              </a:r>
              <a:r>
                <a:rPr lang="en-US" altLang="zh-CN" sz="1200">
                  <a:solidFill>
                    <a:schemeClr val="bg1">
                      <a:lumMod val="50000"/>
                    </a:schemeClr>
                  </a:solidFill>
                  <a:latin typeface="微软雅黑"/>
                  <a:ea typeface="微软雅黑"/>
                  <a:sym typeface="微软雅黑"/>
                </a:rPr>
                <a:t>28</a:t>
              </a:r>
              <a:r>
                <a:rPr lang="zh-CN" altLang="en-US" sz="1200">
                  <a:solidFill>
                    <a:schemeClr val="bg1">
                      <a:lumMod val="50000"/>
                    </a:schemeClr>
                  </a:solidFill>
                  <a:latin typeface="微软雅黑"/>
                  <a:ea typeface="微软雅黑"/>
                  <a:sym typeface="微软雅黑"/>
                </a:rPr>
                <a:t>日为“中国水周”</a:t>
              </a:r>
              <a:endParaRPr lang="en-US" altLang="zh-CN" sz="1200" b="1" dirty="0">
                <a:solidFill>
                  <a:srgbClr val="00B050"/>
                </a:solidFill>
                <a:latin typeface="微软雅黑"/>
                <a:ea typeface="微软雅黑"/>
                <a:sym typeface="微软雅黑"/>
              </a:endParaRPr>
            </a:p>
          </p:txBody>
        </p:sp>
        <p:sp>
          <p:nvSpPr>
            <p:cNvPr id="25" name="TextBox 119"/>
            <p:cNvSpPr txBox="1"/>
            <p:nvPr/>
          </p:nvSpPr>
          <p:spPr>
            <a:xfrm>
              <a:off x="3980090" y="4881138"/>
              <a:ext cx="1956562" cy="531920"/>
            </a:xfrm>
            <a:prstGeom prst="rect">
              <a:avLst/>
            </a:prstGeom>
            <a:noFill/>
          </p:spPr>
          <p:txBody>
            <a:bodyPr wrap="square" rtlCol="0">
              <a:spAutoFit/>
            </a:bodyPr>
            <a:lstStyle/>
            <a:p>
              <a:r>
                <a:rPr lang="zh-CN" altLang="en-US" sz="1200">
                  <a:solidFill>
                    <a:schemeClr val="bg1">
                      <a:lumMod val="50000"/>
                    </a:schemeClr>
                  </a:solidFill>
                  <a:latin typeface="微软雅黑"/>
                  <a:ea typeface="微软雅黑"/>
                  <a:sym typeface="微软雅黑"/>
                </a:rPr>
                <a:t>世界气象组织把</a:t>
              </a:r>
              <a:r>
                <a:rPr lang="en-US" altLang="zh-CN" sz="1200">
                  <a:solidFill>
                    <a:schemeClr val="bg1">
                      <a:lumMod val="50000"/>
                    </a:schemeClr>
                  </a:solidFill>
                  <a:latin typeface="微软雅黑"/>
                  <a:ea typeface="微软雅黑"/>
                  <a:sym typeface="微软雅黑"/>
                </a:rPr>
                <a:t>3</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23</a:t>
              </a:r>
              <a:r>
                <a:rPr lang="zh-CN" altLang="en-US" sz="1200">
                  <a:solidFill>
                    <a:schemeClr val="bg1">
                      <a:lumMod val="50000"/>
                    </a:schemeClr>
                  </a:solidFill>
                  <a:latin typeface="微软雅黑"/>
                  <a:ea typeface="微软雅黑"/>
                  <a:sym typeface="微软雅黑"/>
                </a:rPr>
                <a:t>日定为“世界气象日”</a:t>
              </a:r>
              <a:endParaRPr lang="en-US" altLang="zh-CN" sz="1200" b="1" dirty="0">
                <a:solidFill>
                  <a:srgbClr val="00B050"/>
                </a:solidFill>
                <a:latin typeface="微软雅黑"/>
                <a:ea typeface="微软雅黑"/>
                <a:sym typeface="微软雅黑"/>
              </a:endParaRPr>
            </a:p>
          </p:txBody>
        </p:sp>
        <p:sp>
          <p:nvSpPr>
            <p:cNvPr id="26" name="TextBox 119"/>
            <p:cNvSpPr txBox="1"/>
            <p:nvPr/>
          </p:nvSpPr>
          <p:spPr>
            <a:xfrm>
              <a:off x="8502120" y="2487605"/>
              <a:ext cx="1661740" cy="531920"/>
            </a:xfrm>
            <a:prstGeom prst="rect">
              <a:avLst/>
            </a:prstGeom>
            <a:noFill/>
          </p:spPr>
          <p:txBody>
            <a:bodyPr wrap="square" rtlCol="0">
              <a:spAutoFit/>
            </a:bodyPr>
            <a:lstStyle/>
            <a:p>
              <a:r>
                <a:rPr lang="en-US" altLang="zh-CN" sz="1200">
                  <a:solidFill>
                    <a:schemeClr val="bg1">
                      <a:lumMod val="50000"/>
                    </a:schemeClr>
                  </a:solidFill>
                  <a:latin typeface="微软雅黑"/>
                  <a:ea typeface="微软雅黑"/>
                  <a:sym typeface="微软雅黑"/>
                </a:rPr>
                <a:t>4</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22</a:t>
              </a:r>
              <a:r>
                <a:rPr lang="zh-CN" altLang="en-US" sz="1200">
                  <a:solidFill>
                    <a:schemeClr val="bg1">
                      <a:lumMod val="50000"/>
                    </a:schemeClr>
                  </a:solidFill>
                  <a:latin typeface="微软雅黑"/>
                  <a:ea typeface="微软雅黑"/>
                  <a:sym typeface="微软雅黑"/>
                </a:rPr>
                <a:t>日也日为全球性的“地球日”</a:t>
              </a:r>
              <a:endParaRPr lang="en-US" altLang="zh-CN" sz="1200" b="1" dirty="0">
                <a:solidFill>
                  <a:srgbClr val="00B050"/>
                </a:solidFill>
                <a:latin typeface="微软雅黑"/>
                <a:ea typeface="微软雅黑"/>
                <a:sym typeface="微软雅黑"/>
              </a:endParaRPr>
            </a:p>
          </p:txBody>
        </p:sp>
        <p:sp>
          <p:nvSpPr>
            <p:cNvPr id="27" name="Freeform 25"/>
            <p:cNvSpPr>
              <a:spLocks noEditPoints="1"/>
            </p:cNvSpPr>
            <p:nvPr/>
          </p:nvSpPr>
          <p:spPr bwMode="auto">
            <a:xfrm>
              <a:off x="774268" y="2613313"/>
              <a:ext cx="312500" cy="230981"/>
            </a:xfrm>
            <a:custGeom>
              <a:avLst/>
              <a:gdLst>
                <a:gd name="T0" fmla="*/ 12 w 83"/>
                <a:gd name="T1" fmla="*/ 0 h 82"/>
                <a:gd name="T2" fmla="*/ 14 w 83"/>
                <a:gd name="T3" fmla="*/ 0 h 82"/>
                <a:gd name="T4" fmla="*/ 14 w 83"/>
                <a:gd name="T5" fmla="*/ 19 h 82"/>
                <a:gd name="T6" fmla="*/ 23 w 83"/>
                <a:gd name="T7" fmla="*/ 28 h 82"/>
                <a:gd name="T8" fmla="*/ 58 w 83"/>
                <a:gd name="T9" fmla="*/ 28 h 82"/>
                <a:gd name="T10" fmla="*/ 67 w 83"/>
                <a:gd name="T11" fmla="*/ 19 h 82"/>
                <a:gd name="T12" fmla="*/ 67 w 83"/>
                <a:gd name="T13" fmla="*/ 0 h 82"/>
                <a:gd name="T14" fmla="*/ 69 w 83"/>
                <a:gd name="T15" fmla="*/ 0 h 82"/>
                <a:gd name="T16" fmla="*/ 83 w 83"/>
                <a:gd name="T17" fmla="*/ 16 h 82"/>
                <a:gd name="T18" fmla="*/ 83 w 83"/>
                <a:gd name="T19" fmla="*/ 70 h 82"/>
                <a:gd name="T20" fmla="*/ 71 w 83"/>
                <a:gd name="T21" fmla="*/ 82 h 82"/>
                <a:gd name="T22" fmla="*/ 12 w 83"/>
                <a:gd name="T23" fmla="*/ 82 h 82"/>
                <a:gd name="T24" fmla="*/ 0 w 83"/>
                <a:gd name="T25" fmla="*/ 70 h 82"/>
                <a:gd name="T26" fmla="*/ 0 w 83"/>
                <a:gd name="T27" fmla="*/ 12 h 82"/>
                <a:gd name="T28" fmla="*/ 12 w 83"/>
                <a:gd name="T29" fmla="*/ 0 h 82"/>
                <a:gd name="T30" fmla="*/ 22 w 83"/>
                <a:gd name="T31" fmla="*/ 4 h 82"/>
                <a:gd name="T32" fmla="*/ 22 w 83"/>
                <a:gd name="T33" fmla="*/ 20 h 82"/>
                <a:gd name="T34" fmla="*/ 33 w 83"/>
                <a:gd name="T35" fmla="*/ 20 h 82"/>
                <a:gd name="T36" fmla="*/ 33 w 83"/>
                <a:gd name="T37" fmla="*/ 4 h 82"/>
                <a:gd name="T38" fmla="*/ 22 w 83"/>
                <a:gd name="T39" fmla="*/ 4 h 82"/>
                <a:gd name="T40" fmla="*/ 8 w 83"/>
                <a:gd name="T41" fmla="*/ 67 h 82"/>
                <a:gd name="T42" fmla="*/ 8 w 83"/>
                <a:gd name="T43" fmla="*/ 73 h 82"/>
                <a:gd name="T44" fmla="*/ 13 w 83"/>
                <a:gd name="T45" fmla="*/ 73 h 82"/>
                <a:gd name="T46" fmla="*/ 13 w 83"/>
                <a:gd name="T47" fmla="*/ 67 h 82"/>
                <a:gd name="T48" fmla="*/ 8 w 83"/>
                <a:gd name="T49" fmla="*/ 67 h 82"/>
                <a:gd name="T50" fmla="*/ 69 w 83"/>
                <a:gd name="T51" fmla="*/ 67 h 82"/>
                <a:gd name="T52" fmla="*/ 69 w 83"/>
                <a:gd name="T53" fmla="*/ 73 h 82"/>
                <a:gd name="T54" fmla="*/ 74 w 83"/>
                <a:gd name="T55" fmla="*/ 73 h 82"/>
                <a:gd name="T56" fmla="*/ 74 w 83"/>
                <a:gd name="T57" fmla="*/ 67 h 82"/>
                <a:gd name="T58" fmla="*/ 69 w 83"/>
                <a:gd name="T59" fmla="*/ 6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82">
                  <a:moveTo>
                    <a:pt x="12" y="0"/>
                  </a:moveTo>
                  <a:cubicBezTo>
                    <a:pt x="14" y="0"/>
                    <a:pt x="14" y="0"/>
                    <a:pt x="14" y="0"/>
                  </a:cubicBezTo>
                  <a:cubicBezTo>
                    <a:pt x="14" y="19"/>
                    <a:pt x="14" y="19"/>
                    <a:pt x="14" y="19"/>
                  </a:cubicBezTo>
                  <a:cubicBezTo>
                    <a:pt x="14" y="24"/>
                    <a:pt x="18" y="28"/>
                    <a:pt x="23" y="28"/>
                  </a:cubicBezTo>
                  <a:cubicBezTo>
                    <a:pt x="58" y="28"/>
                    <a:pt x="58" y="28"/>
                    <a:pt x="58" y="28"/>
                  </a:cubicBezTo>
                  <a:cubicBezTo>
                    <a:pt x="63" y="28"/>
                    <a:pt x="67" y="24"/>
                    <a:pt x="67" y="19"/>
                  </a:cubicBezTo>
                  <a:cubicBezTo>
                    <a:pt x="67" y="0"/>
                    <a:pt x="67" y="0"/>
                    <a:pt x="67" y="0"/>
                  </a:cubicBezTo>
                  <a:cubicBezTo>
                    <a:pt x="69" y="0"/>
                    <a:pt x="69" y="0"/>
                    <a:pt x="69" y="0"/>
                  </a:cubicBezTo>
                  <a:cubicBezTo>
                    <a:pt x="83" y="16"/>
                    <a:pt x="83" y="16"/>
                    <a:pt x="83" y="16"/>
                  </a:cubicBezTo>
                  <a:cubicBezTo>
                    <a:pt x="83" y="70"/>
                    <a:pt x="83" y="70"/>
                    <a:pt x="83" y="70"/>
                  </a:cubicBezTo>
                  <a:cubicBezTo>
                    <a:pt x="83" y="76"/>
                    <a:pt x="77" y="82"/>
                    <a:pt x="71" y="82"/>
                  </a:cubicBezTo>
                  <a:cubicBezTo>
                    <a:pt x="12" y="82"/>
                    <a:pt x="12" y="82"/>
                    <a:pt x="12" y="82"/>
                  </a:cubicBezTo>
                  <a:cubicBezTo>
                    <a:pt x="6" y="82"/>
                    <a:pt x="0" y="76"/>
                    <a:pt x="0" y="70"/>
                  </a:cubicBezTo>
                  <a:cubicBezTo>
                    <a:pt x="0" y="12"/>
                    <a:pt x="0" y="12"/>
                    <a:pt x="0" y="12"/>
                  </a:cubicBezTo>
                  <a:cubicBezTo>
                    <a:pt x="0" y="5"/>
                    <a:pt x="6" y="0"/>
                    <a:pt x="12" y="0"/>
                  </a:cubicBezTo>
                  <a:close/>
                  <a:moveTo>
                    <a:pt x="22" y="4"/>
                  </a:moveTo>
                  <a:cubicBezTo>
                    <a:pt x="22" y="20"/>
                    <a:pt x="22" y="20"/>
                    <a:pt x="22" y="20"/>
                  </a:cubicBezTo>
                  <a:cubicBezTo>
                    <a:pt x="33" y="20"/>
                    <a:pt x="33" y="20"/>
                    <a:pt x="33" y="20"/>
                  </a:cubicBezTo>
                  <a:cubicBezTo>
                    <a:pt x="33" y="4"/>
                    <a:pt x="33" y="4"/>
                    <a:pt x="33" y="4"/>
                  </a:cubicBezTo>
                  <a:cubicBezTo>
                    <a:pt x="22" y="4"/>
                    <a:pt x="22" y="4"/>
                    <a:pt x="22" y="4"/>
                  </a:cubicBezTo>
                  <a:close/>
                  <a:moveTo>
                    <a:pt x="8" y="67"/>
                  </a:moveTo>
                  <a:cubicBezTo>
                    <a:pt x="8" y="73"/>
                    <a:pt x="8" y="73"/>
                    <a:pt x="8" y="73"/>
                  </a:cubicBezTo>
                  <a:cubicBezTo>
                    <a:pt x="13" y="73"/>
                    <a:pt x="13" y="73"/>
                    <a:pt x="13" y="73"/>
                  </a:cubicBezTo>
                  <a:cubicBezTo>
                    <a:pt x="13" y="67"/>
                    <a:pt x="13" y="67"/>
                    <a:pt x="13" y="67"/>
                  </a:cubicBezTo>
                  <a:cubicBezTo>
                    <a:pt x="8" y="67"/>
                    <a:pt x="8" y="67"/>
                    <a:pt x="8" y="67"/>
                  </a:cubicBezTo>
                  <a:close/>
                  <a:moveTo>
                    <a:pt x="69" y="67"/>
                  </a:moveTo>
                  <a:cubicBezTo>
                    <a:pt x="69" y="73"/>
                    <a:pt x="69" y="73"/>
                    <a:pt x="69" y="73"/>
                  </a:cubicBezTo>
                  <a:cubicBezTo>
                    <a:pt x="74" y="73"/>
                    <a:pt x="74" y="73"/>
                    <a:pt x="74" y="73"/>
                  </a:cubicBezTo>
                  <a:cubicBezTo>
                    <a:pt x="74" y="67"/>
                    <a:pt x="74" y="67"/>
                    <a:pt x="74" y="67"/>
                  </a:cubicBezTo>
                  <a:lnTo>
                    <a:pt x="69"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28" name="Freeform 22"/>
            <p:cNvSpPr>
              <a:spLocks noEditPoints="1"/>
            </p:cNvSpPr>
            <p:nvPr/>
          </p:nvSpPr>
          <p:spPr bwMode="auto">
            <a:xfrm>
              <a:off x="2573133" y="4964953"/>
              <a:ext cx="263073" cy="30361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29" name="Freeform 7"/>
            <p:cNvSpPr>
              <a:spLocks noEditPoints="1"/>
            </p:cNvSpPr>
            <p:nvPr/>
          </p:nvSpPr>
          <p:spPr bwMode="auto">
            <a:xfrm>
              <a:off x="6044968" y="5037272"/>
              <a:ext cx="432078" cy="214313"/>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30" name="Freeform 180"/>
            <p:cNvSpPr>
              <a:spLocks noEditPoints="1"/>
            </p:cNvSpPr>
            <p:nvPr/>
          </p:nvSpPr>
          <p:spPr bwMode="auto">
            <a:xfrm>
              <a:off x="4269937" y="2545561"/>
              <a:ext cx="350307" cy="350207"/>
            </a:xfrm>
            <a:custGeom>
              <a:avLst/>
              <a:gdLst>
                <a:gd name="T0" fmla="*/ 57 w 79"/>
                <a:gd name="T1" fmla="*/ 16 h 79"/>
                <a:gd name="T2" fmla="*/ 53 w 79"/>
                <a:gd name="T3" fmla="*/ 30 h 79"/>
                <a:gd name="T4" fmla="*/ 33 w 79"/>
                <a:gd name="T5" fmla="*/ 11 h 79"/>
                <a:gd name="T6" fmla="*/ 57 w 79"/>
                <a:gd name="T7" fmla="*/ 16 h 79"/>
                <a:gd name="T8" fmla="*/ 39 w 79"/>
                <a:gd name="T9" fmla="*/ 0 h 79"/>
                <a:gd name="T10" fmla="*/ 11 w 79"/>
                <a:gd name="T11" fmla="*/ 11 h 79"/>
                <a:gd name="T12" fmla="*/ 0 w 79"/>
                <a:gd name="T13" fmla="*/ 39 h 79"/>
                <a:gd name="T14" fmla="*/ 11 w 79"/>
                <a:gd name="T15" fmla="*/ 67 h 79"/>
                <a:gd name="T16" fmla="*/ 39 w 79"/>
                <a:gd name="T17" fmla="*/ 79 h 79"/>
                <a:gd name="T18" fmla="*/ 67 w 79"/>
                <a:gd name="T19" fmla="*/ 67 h 79"/>
                <a:gd name="T20" fmla="*/ 79 w 79"/>
                <a:gd name="T21" fmla="*/ 39 h 79"/>
                <a:gd name="T22" fmla="*/ 67 w 79"/>
                <a:gd name="T23" fmla="*/ 11 h 79"/>
                <a:gd name="T24" fmla="*/ 39 w 79"/>
                <a:gd name="T25" fmla="*/ 0 h 79"/>
                <a:gd name="T26" fmla="*/ 63 w 79"/>
                <a:gd name="T27" fmla="*/ 16 h 79"/>
                <a:gd name="T28" fmla="*/ 39 w 79"/>
                <a:gd name="T29" fmla="*/ 6 h 79"/>
                <a:gd name="T30" fmla="*/ 16 w 79"/>
                <a:gd name="T31" fmla="*/ 16 h 79"/>
                <a:gd name="T32" fmla="*/ 6 w 79"/>
                <a:gd name="T33" fmla="*/ 39 h 79"/>
                <a:gd name="T34" fmla="*/ 16 w 79"/>
                <a:gd name="T35" fmla="*/ 63 h 79"/>
                <a:gd name="T36" fmla="*/ 39 w 79"/>
                <a:gd name="T37" fmla="*/ 73 h 79"/>
                <a:gd name="T38" fmla="*/ 63 w 79"/>
                <a:gd name="T39" fmla="*/ 63 h 79"/>
                <a:gd name="T40" fmla="*/ 73 w 79"/>
                <a:gd name="T41" fmla="*/ 39 h 79"/>
                <a:gd name="T42" fmla="*/ 63 w 79"/>
                <a:gd name="T43" fmla="*/ 16 h 79"/>
                <a:gd name="T44" fmla="*/ 28 w 79"/>
                <a:gd name="T45" fmla="*/ 13 h 79"/>
                <a:gd name="T46" fmla="*/ 12 w 79"/>
                <a:gd name="T47" fmla="*/ 31 h 79"/>
                <a:gd name="T48" fmla="*/ 40 w 79"/>
                <a:gd name="T49" fmla="*/ 25 h 79"/>
                <a:gd name="T50" fmla="*/ 28 w 79"/>
                <a:gd name="T51" fmla="*/ 13 h 79"/>
                <a:gd name="T52" fmla="*/ 11 w 79"/>
                <a:gd name="T53" fmla="*/ 36 h 79"/>
                <a:gd name="T54" fmla="*/ 28 w 79"/>
                <a:gd name="T55" fmla="*/ 32 h 79"/>
                <a:gd name="T56" fmla="*/ 18 w 79"/>
                <a:gd name="T57" fmla="*/ 59 h 79"/>
                <a:gd name="T58" fmla="*/ 11 w 79"/>
                <a:gd name="T59" fmla="*/ 36 h 79"/>
                <a:gd name="T60" fmla="*/ 23 w 79"/>
                <a:gd name="T61" fmla="*/ 63 h 79"/>
                <a:gd name="T62" fmla="*/ 28 w 79"/>
                <a:gd name="T63" fmla="*/ 47 h 79"/>
                <a:gd name="T64" fmla="*/ 47 w 79"/>
                <a:gd name="T65" fmla="*/ 68 h 79"/>
                <a:gd name="T66" fmla="*/ 23 w 79"/>
                <a:gd name="T67" fmla="*/ 63 h 79"/>
                <a:gd name="T68" fmla="*/ 51 w 79"/>
                <a:gd name="T69" fmla="*/ 65 h 79"/>
                <a:gd name="T70" fmla="*/ 40 w 79"/>
                <a:gd name="T71" fmla="*/ 54 h 79"/>
                <a:gd name="T72" fmla="*/ 67 w 79"/>
                <a:gd name="T73" fmla="*/ 47 h 79"/>
                <a:gd name="T74" fmla="*/ 51 w 79"/>
                <a:gd name="T75" fmla="*/ 65 h 79"/>
                <a:gd name="T76" fmla="*/ 68 w 79"/>
                <a:gd name="T77" fmla="*/ 42 h 79"/>
                <a:gd name="T78" fmla="*/ 61 w 79"/>
                <a:gd name="T79" fmla="*/ 19 h 79"/>
                <a:gd name="T80" fmla="*/ 53 w 79"/>
                <a:gd name="T81" fmla="*/ 46 h 79"/>
                <a:gd name="T82" fmla="*/ 68 w 79"/>
                <a:gd name="T83"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79">
                  <a:moveTo>
                    <a:pt x="57" y="16"/>
                  </a:moveTo>
                  <a:cubicBezTo>
                    <a:pt x="53" y="30"/>
                    <a:pt x="53" y="30"/>
                    <a:pt x="53" y="30"/>
                  </a:cubicBezTo>
                  <a:cubicBezTo>
                    <a:pt x="33" y="11"/>
                    <a:pt x="33" y="11"/>
                    <a:pt x="33" y="11"/>
                  </a:cubicBezTo>
                  <a:cubicBezTo>
                    <a:pt x="41" y="9"/>
                    <a:pt x="48" y="9"/>
                    <a:pt x="57" y="16"/>
                  </a:cubicBezTo>
                  <a:close/>
                  <a:moveTo>
                    <a:pt x="39" y="0"/>
                  </a:moveTo>
                  <a:cubicBezTo>
                    <a:pt x="28" y="0"/>
                    <a:pt x="19" y="4"/>
                    <a:pt x="11" y="11"/>
                  </a:cubicBezTo>
                  <a:cubicBezTo>
                    <a:pt x="4" y="18"/>
                    <a:pt x="0" y="28"/>
                    <a:pt x="0" y="39"/>
                  </a:cubicBezTo>
                  <a:cubicBezTo>
                    <a:pt x="0" y="50"/>
                    <a:pt x="4" y="60"/>
                    <a:pt x="11" y="67"/>
                  </a:cubicBezTo>
                  <a:cubicBezTo>
                    <a:pt x="19" y="74"/>
                    <a:pt x="28" y="79"/>
                    <a:pt x="39" y="79"/>
                  </a:cubicBezTo>
                  <a:cubicBezTo>
                    <a:pt x="50" y="79"/>
                    <a:pt x="60" y="74"/>
                    <a:pt x="67" y="67"/>
                  </a:cubicBezTo>
                  <a:cubicBezTo>
                    <a:pt x="75" y="60"/>
                    <a:pt x="79" y="50"/>
                    <a:pt x="79" y="39"/>
                  </a:cubicBezTo>
                  <a:cubicBezTo>
                    <a:pt x="79" y="28"/>
                    <a:pt x="75" y="18"/>
                    <a:pt x="67" y="11"/>
                  </a:cubicBezTo>
                  <a:cubicBezTo>
                    <a:pt x="60" y="4"/>
                    <a:pt x="50" y="0"/>
                    <a:pt x="39" y="0"/>
                  </a:cubicBezTo>
                  <a:close/>
                  <a:moveTo>
                    <a:pt x="63" y="16"/>
                  </a:moveTo>
                  <a:cubicBezTo>
                    <a:pt x="57" y="10"/>
                    <a:pt x="49" y="6"/>
                    <a:pt x="39" y="6"/>
                  </a:cubicBezTo>
                  <a:cubicBezTo>
                    <a:pt x="30" y="6"/>
                    <a:pt x="22" y="10"/>
                    <a:pt x="16" y="16"/>
                  </a:cubicBezTo>
                  <a:cubicBezTo>
                    <a:pt x="10" y="22"/>
                    <a:pt x="6" y="30"/>
                    <a:pt x="6" y="39"/>
                  </a:cubicBezTo>
                  <a:cubicBezTo>
                    <a:pt x="6" y="48"/>
                    <a:pt x="10" y="57"/>
                    <a:pt x="16" y="63"/>
                  </a:cubicBezTo>
                  <a:cubicBezTo>
                    <a:pt x="22" y="69"/>
                    <a:pt x="30" y="73"/>
                    <a:pt x="39" y="73"/>
                  </a:cubicBezTo>
                  <a:cubicBezTo>
                    <a:pt x="49" y="73"/>
                    <a:pt x="57" y="69"/>
                    <a:pt x="63" y="63"/>
                  </a:cubicBezTo>
                  <a:cubicBezTo>
                    <a:pt x="69" y="57"/>
                    <a:pt x="73" y="48"/>
                    <a:pt x="73" y="39"/>
                  </a:cubicBezTo>
                  <a:cubicBezTo>
                    <a:pt x="73" y="30"/>
                    <a:pt x="69" y="22"/>
                    <a:pt x="63" y="16"/>
                  </a:cubicBezTo>
                  <a:close/>
                  <a:moveTo>
                    <a:pt x="28" y="13"/>
                  </a:moveTo>
                  <a:cubicBezTo>
                    <a:pt x="18" y="17"/>
                    <a:pt x="14" y="24"/>
                    <a:pt x="12" y="31"/>
                  </a:cubicBezTo>
                  <a:cubicBezTo>
                    <a:pt x="40" y="25"/>
                    <a:pt x="40" y="25"/>
                    <a:pt x="40" y="25"/>
                  </a:cubicBezTo>
                  <a:cubicBezTo>
                    <a:pt x="28" y="13"/>
                    <a:pt x="28" y="13"/>
                    <a:pt x="28" y="13"/>
                  </a:cubicBezTo>
                  <a:close/>
                  <a:moveTo>
                    <a:pt x="11" y="36"/>
                  </a:moveTo>
                  <a:cubicBezTo>
                    <a:pt x="28" y="32"/>
                    <a:pt x="28" y="32"/>
                    <a:pt x="28" y="32"/>
                  </a:cubicBezTo>
                  <a:cubicBezTo>
                    <a:pt x="18" y="59"/>
                    <a:pt x="18" y="59"/>
                    <a:pt x="18" y="59"/>
                  </a:cubicBezTo>
                  <a:cubicBezTo>
                    <a:pt x="13" y="54"/>
                    <a:pt x="10" y="47"/>
                    <a:pt x="11" y="36"/>
                  </a:cubicBezTo>
                  <a:close/>
                  <a:moveTo>
                    <a:pt x="23" y="63"/>
                  </a:moveTo>
                  <a:cubicBezTo>
                    <a:pt x="28" y="47"/>
                    <a:pt x="28" y="47"/>
                    <a:pt x="28" y="47"/>
                  </a:cubicBezTo>
                  <a:cubicBezTo>
                    <a:pt x="47" y="68"/>
                    <a:pt x="47" y="68"/>
                    <a:pt x="47" y="68"/>
                  </a:cubicBezTo>
                  <a:cubicBezTo>
                    <a:pt x="39" y="69"/>
                    <a:pt x="32" y="69"/>
                    <a:pt x="23" y="63"/>
                  </a:cubicBezTo>
                  <a:close/>
                  <a:moveTo>
                    <a:pt x="51" y="65"/>
                  </a:moveTo>
                  <a:cubicBezTo>
                    <a:pt x="40" y="54"/>
                    <a:pt x="40" y="54"/>
                    <a:pt x="40" y="54"/>
                  </a:cubicBezTo>
                  <a:cubicBezTo>
                    <a:pt x="67" y="47"/>
                    <a:pt x="67" y="47"/>
                    <a:pt x="67" y="47"/>
                  </a:cubicBezTo>
                  <a:cubicBezTo>
                    <a:pt x="65" y="55"/>
                    <a:pt x="61" y="61"/>
                    <a:pt x="51" y="65"/>
                  </a:cubicBezTo>
                  <a:close/>
                  <a:moveTo>
                    <a:pt x="68" y="42"/>
                  </a:moveTo>
                  <a:cubicBezTo>
                    <a:pt x="69" y="31"/>
                    <a:pt x="66" y="25"/>
                    <a:pt x="61" y="19"/>
                  </a:cubicBezTo>
                  <a:cubicBezTo>
                    <a:pt x="53" y="46"/>
                    <a:pt x="53" y="46"/>
                    <a:pt x="53" y="46"/>
                  </a:cubicBezTo>
                  <a:lnTo>
                    <a:pt x="68" y="42"/>
                  </a:lnTo>
                  <a:close/>
                </a:path>
              </a:pathLst>
            </a:custGeom>
            <a:solidFill>
              <a:schemeClr val="bg1"/>
            </a:solidFill>
            <a:ln>
              <a:noFill/>
            </a:ln>
            <a:extLst/>
          </p:spPr>
          <p:txBody>
            <a:bodyPr vert="horz" wrap="square" lIns="102860" tIns="51429" rIns="102860" bIns="51429" numCol="1" anchor="t" anchorCtr="0" compatLnSpc="1">
              <a:prstTxWarp prst="textNoShape">
                <a:avLst/>
              </a:prstTxWarp>
            </a:bodyPr>
            <a:lstStyle/>
            <a:p>
              <a:pPr defTabSz="771449"/>
              <a:endParaRPr lang="zh-CN" altLang="en-US">
                <a:solidFill>
                  <a:prstClr val="black"/>
                </a:solidFill>
                <a:latin typeface="微软雅黑"/>
                <a:ea typeface="微软雅黑"/>
                <a:sym typeface="微软雅黑"/>
              </a:endParaRPr>
            </a:p>
          </p:txBody>
        </p:sp>
        <p:sp>
          <p:nvSpPr>
            <p:cNvPr id="31" name="Freeform 34"/>
            <p:cNvSpPr>
              <a:spLocks noEditPoints="1"/>
            </p:cNvSpPr>
            <p:nvPr/>
          </p:nvSpPr>
          <p:spPr bwMode="auto">
            <a:xfrm>
              <a:off x="7785533" y="2586022"/>
              <a:ext cx="376275" cy="308372"/>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32" name="Freeform 10"/>
            <p:cNvSpPr>
              <a:spLocks noEditPoints="1"/>
            </p:cNvSpPr>
            <p:nvPr/>
          </p:nvSpPr>
          <p:spPr bwMode="auto">
            <a:xfrm>
              <a:off x="9816279" y="4794901"/>
              <a:ext cx="375750" cy="304456"/>
            </a:xfrm>
            <a:custGeom>
              <a:avLst/>
              <a:gdLst>
                <a:gd name="T0" fmla="*/ 163 w 210"/>
                <a:gd name="T1" fmla="*/ 0 h 192"/>
                <a:gd name="T2" fmla="*/ 172 w 210"/>
                <a:gd name="T3" fmla="*/ 10 h 192"/>
                <a:gd name="T4" fmla="*/ 156 w 210"/>
                <a:gd name="T5" fmla="*/ 55 h 192"/>
                <a:gd name="T6" fmla="*/ 37 w 210"/>
                <a:gd name="T7" fmla="*/ 17 h 192"/>
                <a:gd name="T8" fmla="*/ 45 w 210"/>
                <a:gd name="T9" fmla="*/ 24 h 192"/>
                <a:gd name="T10" fmla="*/ 59 w 210"/>
                <a:gd name="T11" fmla="*/ 36 h 192"/>
                <a:gd name="T12" fmla="*/ 37 w 210"/>
                <a:gd name="T13" fmla="*/ 45 h 192"/>
                <a:gd name="T14" fmla="*/ 45 w 210"/>
                <a:gd name="T15" fmla="*/ 52 h 192"/>
                <a:gd name="T16" fmla="*/ 59 w 210"/>
                <a:gd name="T17" fmla="*/ 64 h 192"/>
                <a:gd name="T18" fmla="*/ 37 w 210"/>
                <a:gd name="T19" fmla="*/ 74 h 192"/>
                <a:gd name="T20" fmla="*/ 45 w 210"/>
                <a:gd name="T21" fmla="*/ 78 h 192"/>
                <a:gd name="T22" fmla="*/ 59 w 210"/>
                <a:gd name="T23" fmla="*/ 90 h 192"/>
                <a:gd name="T24" fmla="*/ 37 w 210"/>
                <a:gd name="T25" fmla="*/ 100 h 192"/>
                <a:gd name="T26" fmla="*/ 45 w 210"/>
                <a:gd name="T27" fmla="*/ 104 h 192"/>
                <a:gd name="T28" fmla="*/ 59 w 210"/>
                <a:gd name="T29" fmla="*/ 116 h 192"/>
                <a:gd name="T30" fmla="*/ 37 w 210"/>
                <a:gd name="T31" fmla="*/ 128 h 192"/>
                <a:gd name="T32" fmla="*/ 45 w 210"/>
                <a:gd name="T33" fmla="*/ 135 h 192"/>
                <a:gd name="T34" fmla="*/ 59 w 210"/>
                <a:gd name="T35" fmla="*/ 147 h 192"/>
                <a:gd name="T36" fmla="*/ 37 w 210"/>
                <a:gd name="T37" fmla="*/ 156 h 192"/>
                <a:gd name="T38" fmla="*/ 37 w 210"/>
                <a:gd name="T39" fmla="*/ 175 h 192"/>
                <a:gd name="T40" fmla="*/ 156 w 210"/>
                <a:gd name="T41" fmla="*/ 137 h 192"/>
                <a:gd name="T42" fmla="*/ 172 w 210"/>
                <a:gd name="T43" fmla="*/ 182 h 192"/>
                <a:gd name="T44" fmla="*/ 163 w 210"/>
                <a:gd name="T45" fmla="*/ 192 h 192"/>
                <a:gd name="T46" fmla="*/ 21 w 210"/>
                <a:gd name="T47" fmla="*/ 192 h 192"/>
                <a:gd name="T48" fmla="*/ 21 w 210"/>
                <a:gd name="T49" fmla="*/ 170 h 192"/>
                <a:gd name="T50" fmla="*/ 0 w 210"/>
                <a:gd name="T51" fmla="*/ 154 h 192"/>
                <a:gd name="T52" fmla="*/ 21 w 210"/>
                <a:gd name="T53" fmla="*/ 140 h 192"/>
                <a:gd name="T54" fmla="*/ 0 w 210"/>
                <a:gd name="T55" fmla="*/ 126 h 192"/>
                <a:gd name="T56" fmla="*/ 21 w 210"/>
                <a:gd name="T57" fmla="*/ 114 h 192"/>
                <a:gd name="T58" fmla="*/ 0 w 210"/>
                <a:gd name="T59" fmla="*/ 97 h 192"/>
                <a:gd name="T60" fmla="*/ 21 w 210"/>
                <a:gd name="T61" fmla="*/ 88 h 192"/>
                <a:gd name="T62" fmla="*/ 0 w 210"/>
                <a:gd name="T63" fmla="*/ 71 h 192"/>
                <a:gd name="T64" fmla="*/ 21 w 210"/>
                <a:gd name="T65" fmla="*/ 59 h 192"/>
                <a:gd name="T66" fmla="*/ 0 w 210"/>
                <a:gd name="T67" fmla="*/ 45 h 192"/>
                <a:gd name="T68" fmla="*/ 21 w 210"/>
                <a:gd name="T69" fmla="*/ 10 h 192"/>
                <a:gd name="T70" fmla="*/ 30 w 210"/>
                <a:gd name="T71" fmla="*/ 0 h 192"/>
                <a:gd name="T72" fmla="*/ 73 w 210"/>
                <a:gd name="T73" fmla="*/ 92 h 192"/>
                <a:gd name="T74" fmla="*/ 96 w 210"/>
                <a:gd name="T75" fmla="*/ 102 h 192"/>
                <a:gd name="T76" fmla="*/ 73 w 210"/>
                <a:gd name="T77" fmla="*/ 92 h 192"/>
                <a:gd name="T78" fmla="*/ 73 w 210"/>
                <a:gd name="T79" fmla="*/ 71 h 192"/>
                <a:gd name="T80" fmla="*/ 115 w 210"/>
                <a:gd name="T81" fmla="*/ 81 h 192"/>
                <a:gd name="T82" fmla="*/ 73 w 210"/>
                <a:gd name="T83" fmla="*/ 71 h 192"/>
                <a:gd name="T84" fmla="*/ 73 w 210"/>
                <a:gd name="T85" fmla="*/ 52 h 192"/>
                <a:gd name="T86" fmla="*/ 134 w 210"/>
                <a:gd name="T87" fmla="*/ 62 h 192"/>
                <a:gd name="T88" fmla="*/ 73 w 210"/>
                <a:gd name="T89" fmla="*/ 52 h 192"/>
                <a:gd name="T90" fmla="*/ 73 w 210"/>
                <a:gd name="T91" fmla="*/ 33 h 192"/>
                <a:gd name="T92" fmla="*/ 134 w 210"/>
                <a:gd name="T93" fmla="*/ 41 h 192"/>
                <a:gd name="T94" fmla="*/ 73 w 210"/>
                <a:gd name="T95" fmla="*/ 33 h 192"/>
                <a:gd name="T96" fmla="*/ 96 w 210"/>
                <a:gd name="T97" fmla="*/ 152 h 192"/>
                <a:gd name="T98" fmla="*/ 122 w 210"/>
                <a:gd name="T99" fmla="*/ 152 h 192"/>
                <a:gd name="T100" fmla="*/ 99 w 210"/>
                <a:gd name="T101" fmla="*/ 126 h 192"/>
                <a:gd name="T102" fmla="*/ 96 w 210"/>
                <a:gd name="T103" fmla="*/ 152 h 192"/>
                <a:gd name="T104" fmla="*/ 186 w 210"/>
                <a:gd name="T105" fmla="*/ 43 h 192"/>
                <a:gd name="T106" fmla="*/ 134 w 210"/>
                <a:gd name="T107" fmla="*/ 140 h 192"/>
                <a:gd name="T108" fmla="*/ 186 w 210"/>
                <a:gd name="T109" fmla="*/ 4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Tree>
    <p:extLst>
      <p:ext uri="{BB962C8B-B14F-4D97-AF65-F5344CB8AC3E}">
        <p14:creationId xmlns:p14="http://schemas.microsoft.com/office/powerpoint/2010/main" val="366397100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5"/>
          <p:cNvSpPr>
            <a:spLocks/>
          </p:cNvSpPr>
          <p:nvPr/>
        </p:nvSpPr>
        <p:spPr bwMode="auto">
          <a:xfrm>
            <a:off x="1380647" y="890918"/>
            <a:ext cx="3089160" cy="3081741"/>
          </a:xfrm>
          <a:custGeom>
            <a:avLst/>
            <a:gdLst>
              <a:gd name="T0" fmla="*/ 388 w 412"/>
              <a:gd name="T1" fmla="*/ 182 h 411"/>
              <a:gd name="T2" fmla="*/ 365 w 412"/>
              <a:gd name="T3" fmla="*/ 140 h 411"/>
              <a:gd name="T4" fmla="*/ 365 w 412"/>
              <a:gd name="T5" fmla="*/ 116 h 411"/>
              <a:gd name="T6" fmla="*/ 365 w 412"/>
              <a:gd name="T7" fmla="*/ 110 h 411"/>
              <a:gd name="T8" fmla="*/ 365 w 412"/>
              <a:gd name="T9" fmla="*/ 104 h 411"/>
              <a:gd name="T10" fmla="*/ 308 w 412"/>
              <a:gd name="T11" fmla="*/ 47 h 411"/>
              <a:gd name="T12" fmla="*/ 275 w 412"/>
              <a:gd name="T13" fmla="*/ 47 h 411"/>
              <a:gd name="T14" fmla="*/ 232 w 412"/>
              <a:gd name="T15" fmla="*/ 23 h 411"/>
              <a:gd name="T16" fmla="*/ 206 w 412"/>
              <a:gd name="T17" fmla="*/ 0 h 411"/>
              <a:gd name="T18" fmla="*/ 206 w 412"/>
              <a:gd name="T19" fmla="*/ 0 h 411"/>
              <a:gd name="T20" fmla="*/ 179 w 412"/>
              <a:gd name="T21" fmla="*/ 23 h 411"/>
              <a:gd name="T22" fmla="*/ 137 w 412"/>
              <a:gd name="T23" fmla="*/ 47 h 411"/>
              <a:gd name="T24" fmla="*/ 104 w 412"/>
              <a:gd name="T25" fmla="*/ 47 h 411"/>
              <a:gd name="T26" fmla="*/ 47 w 412"/>
              <a:gd name="T27" fmla="*/ 104 h 411"/>
              <a:gd name="T28" fmla="*/ 47 w 412"/>
              <a:gd name="T29" fmla="*/ 110 h 411"/>
              <a:gd name="T30" fmla="*/ 47 w 412"/>
              <a:gd name="T31" fmla="*/ 116 h 411"/>
              <a:gd name="T32" fmla="*/ 47 w 412"/>
              <a:gd name="T33" fmla="*/ 140 h 411"/>
              <a:gd name="T34" fmla="*/ 24 w 412"/>
              <a:gd name="T35" fmla="*/ 182 h 411"/>
              <a:gd name="T36" fmla="*/ 0 w 412"/>
              <a:gd name="T37" fmla="*/ 209 h 411"/>
              <a:gd name="T38" fmla="*/ 0 w 412"/>
              <a:gd name="T39" fmla="*/ 209 h 411"/>
              <a:gd name="T40" fmla="*/ 23 w 412"/>
              <a:gd name="T41" fmla="*/ 235 h 411"/>
              <a:gd name="T42" fmla="*/ 47 w 412"/>
              <a:gd name="T43" fmla="*/ 278 h 411"/>
              <a:gd name="T44" fmla="*/ 47 w 412"/>
              <a:gd name="T45" fmla="*/ 295 h 411"/>
              <a:gd name="T46" fmla="*/ 47 w 412"/>
              <a:gd name="T47" fmla="*/ 308 h 411"/>
              <a:gd name="T48" fmla="*/ 104 w 412"/>
              <a:gd name="T49" fmla="*/ 365 h 411"/>
              <a:gd name="T50" fmla="*/ 137 w 412"/>
              <a:gd name="T51" fmla="*/ 365 h 411"/>
              <a:gd name="T52" fmla="*/ 179 w 412"/>
              <a:gd name="T53" fmla="*/ 388 h 411"/>
              <a:gd name="T54" fmla="*/ 206 w 412"/>
              <a:gd name="T55" fmla="*/ 411 h 411"/>
              <a:gd name="T56" fmla="*/ 206 w 412"/>
              <a:gd name="T57" fmla="*/ 411 h 411"/>
              <a:gd name="T58" fmla="*/ 232 w 412"/>
              <a:gd name="T59" fmla="*/ 388 h 411"/>
              <a:gd name="T60" fmla="*/ 275 w 412"/>
              <a:gd name="T61" fmla="*/ 365 h 411"/>
              <a:gd name="T62" fmla="*/ 308 w 412"/>
              <a:gd name="T63" fmla="*/ 365 h 411"/>
              <a:gd name="T64" fmla="*/ 365 w 412"/>
              <a:gd name="T65" fmla="*/ 308 h 411"/>
              <a:gd name="T66" fmla="*/ 365 w 412"/>
              <a:gd name="T67" fmla="*/ 295 h 411"/>
              <a:gd name="T68" fmla="*/ 365 w 412"/>
              <a:gd name="T69" fmla="*/ 278 h 411"/>
              <a:gd name="T70" fmla="*/ 388 w 412"/>
              <a:gd name="T71" fmla="*/ 235 h 411"/>
              <a:gd name="T72" fmla="*/ 412 w 412"/>
              <a:gd name="T73" fmla="*/ 209 h 411"/>
              <a:gd name="T74" fmla="*/ 412 w 412"/>
              <a:gd name="T75" fmla="*/ 209 h 411"/>
              <a:gd name="T76" fmla="*/ 388 w 412"/>
              <a:gd name="T77" fmla="*/ 18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2" h="411">
                <a:moveTo>
                  <a:pt x="388" y="182"/>
                </a:moveTo>
                <a:cubicBezTo>
                  <a:pt x="384" y="158"/>
                  <a:pt x="375" y="140"/>
                  <a:pt x="365" y="140"/>
                </a:cubicBezTo>
                <a:cubicBezTo>
                  <a:pt x="365" y="116"/>
                  <a:pt x="365" y="116"/>
                  <a:pt x="365" y="116"/>
                </a:cubicBezTo>
                <a:cubicBezTo>
                  <a:pt x="365" y="110"/>
                  <a:pt x="365" y="110"/>
                  <a:pt x="365" y="110"/>
                </a:cubicBezTo>
                <a:cubicBezTo>
                  <a:pt x="365" y="104"/>
                  <a:pt x="365" y="104"/>
                  <a:pt x="365" y="104"/>
                </a:cubicBezTo>
                <a:cubicBezTo>
                  <a:pt x="365" y="72"/>
                  <a:pt x="339" y="47"/>
                  <a:pt x="308" y="47"/>
                </a:cubicBezTo>
                <a:cubicBezTo>
                  <a:pt x="275" y="47"/>
                  <a:pt x="275" y="47"/>
                  <a:pt x="275" y="47"/>
                </a:cubicBezTo>
                <a:cubicBezTo>
                  <a:pt x="275" y="36"/>
                  <a:pt x="257" y="27"/>
                  <a:pt x="232" y="23"/>
                </a:cubicBezTo>
                <a:cubicBezTo>
                  <a:pt x="225" y="22"/>
                  <a:pt x="208" y="16"/>
                  <a:pt x="206" y="0"/>
                </a:cubicBezTo>
                <a:cubicBezTo>
                  <a:pt x="206" y="0"/>
                  <a:pt x="206" y="0"/>
                  <a:pt x="206" y="0"/>
                </a:cubicBezTo>
                <a:cubicBezTo>
                  <a:pt x="204" y="15"/>
                  <a:pt x="185" y="22"/>
                  <a:pt x="179" y="23"/>
                </a:cubicBezTo>
                <a:cubicBezTo>
                  <a:pt x="155" y="27"/>
                  <a:pt x="137" y="36"/>
                  <a:pt x="137" y="47"/>
                </a:cubicBezTo>
                <a:cubicBezTo>
                  <a:pt x="104" y="47"/>
                  <a:pt x="104" y="47"/>
                  <a:pt x="104" y="47"/>
                </a:cubicBezTo>
                <a:cubicBezTo>
                  <a:pt x="72" y="47"/>
                  <a:pt x="47" y="72"/>
                  <a:pt x="47" y="104"/>
                </a:cubicBezTo>
                <a:cubicBezTo>
                  <a:pt x="47" y="110"/>
                  <a:pt x="47" y="110"/>
                  <a:pt x="47" y="110"/>
                </a:cubicBezTo>
                <a:cubicBezTo>
                  <a:pt x="47" y="116"/>
                  <a:pt x="47" y="116"/>
                  <a:pt x="47" y="116"/>
                </a:cubicBezTo>
                <a:cubicBezTo>
                  <a:pt x="47" y="140"/>
                  <a:pt x="47" y="140"/>
                  <a:pt x="47" y="140"/>
                </a:cubicBezTo>
                <a:cubicBezTo>
                  <a:pt x="36" y="140"/>
                  <a:pt x="27" y="158"/>
                  <a:pt x="24" y="182"/>
                </a:cubicBezTo>
                <a:cubicBezTo>
                  <a:pt x="22" y="188"/>
                  <a:pt x="16" y="207"/>
                  <a:pt x="0" y="209"/>
                </a:cubicBezTo>
                <a:cubicBezTo>
                  <a:pt x="0" y="209"/>
                  <a:pt x="0" y="209"/>
                  <a:pt x="0" y="209"/>
                </a:cubicBezTo>
                <a:cubicBezTo>
                  <a:pt x="16" y="212"/>
                  <a:pt x="22" y="228"/>
                  <a:pt x="23" y="235"/>
                </a:cubicBezTo>
                <a:cubicBezTo>
                  <a:pt x="27" y="260"/>
                  <a:pt x="36" y="278"/>
                  <a:pt x="47" y="278"/>
                </a:cubicBezTo>
                <a:cubicBezTo>
                  <a:pt x="47" y="295"/>
                  <a:pt x="47" y="295"/>
                  <a:pt x="47" y="295"/>
                </a:cubicBezTo>
                <a:cubicBezTo>
                  <a:pt x="47" y="308"/>
                  <a:pt x="47" y="308"/>
                  <a:pt x="47" y="308"/>
                </a:cubicBezTo>
                <a:cubicBezTo>
                  <a:pt x="47" y="339"/>
                  <a:pt x="72" y="365"/>
                  <a:pt x="104" y="365"/>
                </a:cubicBezTo>
                <a:cubicBezTo>
                  <a:pt x="137" y="365"/>
                  <a:pt x="137" y="365"/>
                  <a:pt x="137" y="365"/>
                </a:cubicBezTo>
                <a:cubicBezTo>
                  <a:pt x="137" y="375"/>
                  <a:pt x="155" y="384"/>
                  <a:pt x="179" y="388"/>
                </a:cubicBezTo>
                <a:cubicBezTo>
                  <a:pt x="185" y="390"/>
                  <a:pt x="204" y="396"/>
                  <a:pt x="206" y="411"/>
                </a:cubicBezTo>
                <a:cubicBezTo>
                  <a:pt x="206" y="411"/>
                  <a:pt x="206" y="411"/>
                  <a:pt x="206" y="411"/>
                </a:cubicBezTo>
                <a:cubicBezTo>
                  <a:pt x="209" y="396"/>
                  <a:pt x="225" y="390"/>
                  <a:pt x="232" y="388"/>
                </a:cubicBezTo>
                <a:cubicBezTo>
                  <a:pt x="257" y="384"/>
                  <a:pt x="275" y="375"/>
                  <a:pt x="275" y="365"/>
                </a:cubicBezTo>
                <a:cubicBezTo>
                  <a:pt x="308" y="365"/>
                  <a:pt x="308" y="365"/>
                  <a:pt x="308" y="365"/>
                </a:cubicBezTo>
                <a:cubicBezTo>
                  <a:pt x="339" y="365"/>
                  <a:pt x="365" y="339"/>
                  <a:pt x="365" y="308"/>
                </a:cubicBezTo>
                <a:cubicBezTo>
                  <a:pt x="365" y="295"/>
                  <a:pt x="365" y="295"/>
                  <a:pt x="365" y="295"/>
                </a:cubicBezTo>
                <a:cubicBezTo>
                  <a:pt x="365" y="278"/>
                  <a:pt x="365" y="278"/>
                  <a:pt x="365" y="278"/>
                </a:cubicBezTo>
                <a:cubicBezTo>
                  <a:pt x="375" y="278"/>
                  <a:pt x="385" y="260"/>
                  <a:pt x="388" y="235"/>
                </a:cubicBezTo>
                <a:cubicBezTo>
                  <a:pt x="390" y="228"/>
                  <a:pt x="396" y="212"/>
                  <a:pt x="412" y="209"/>
                </a:cubicBezTo>
                <a:cubicBezTo>
                  <a:pt x="412" y="209"/>
                  <a:pt x="412" y="209"/>
                  <a:pt x="412" y="209"/>
                </a:cubicBezTo>
                <a:cubicBezTo>
                  <a:pt x="396" y="207"/>
                  <a:pt x="390" y="188"/>
                  <a:pt x="388" y="182"/>
                </a:cubicBezTo>
                <a:close/>
              </a:path>
            </a:pathLst>
          </a:custGeom>
          <a:gradFill>
            <a:gsLst>
              <a:gs pos="0">
                <a:srgbClr val="E6E6E6"/>
              </a:gs>
              <a:gs pos="100000">
                <a:srgbClr val="FDFDFD"/>
              </a:gs>
            </a:gsLst>
            <a:lin ang="2700000" scaled="0"/>
          </a:gradFill>
          <a:ln w="31750">
            <a:gradFill>
              <a:gsLst>
                <a:gs pos="100000">
                  <a:schemeClr val="bg1"/>
                </a:gs>
                <a:gs pos="0">
                  <a:schemeClr val="bg1">
                    <a:lumMod val="75000"/>
                  </a:schemeClr>
                </a:gs>
              </a:gsLst>
              <a:lin ang="13500000" scaled="0"/>
            </a:gradFill>
            <a:miter lim="800000"/>
          </a:ln>
          <a:effectLst>
            <a:outerShdw blurRad="177800" dist="114300" dir="2700000" sx="101000" sy="101000" algn="tl" rotWithShape="0">
              <a:prstClr val="black">
                <a:alpha val="22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82"/>
          <p:cNvSpPr>
            <a:spLocks/>
          </p:cNvSpPr>
          <p:nvPr/>
        </p:nvSpPr>
        <p:spPr bwMode="auto">
          <a:xfrm rot="19786442">
            <a:off x="1894705" y="1880267"/>
            <a:ext cx="927070" cy="562218"/>
          </a:xfrm>
          <a:custGeom>
            <a:avLst/>
            <a:gdLst>
              <a:gd name="T0" fmla="*/ 15 w 646"/>
              <a:gd name="T1" fmla="*/ 0 h 341"/>
              <a:gd name="T2" fmla="*/ 0 w 646"/>
              <a:gd name="T3" fmla="*/ 0 h 341"/>
              <a:gd name="T4" fmla="*/ 0 w 646"/>
              <a:gd name="T5" fmla="*/ 142 h 341"/>
              <a:gd name="T6" fmla="*/ 22 w 646"/>
              <a:gd name="T7" fmla="*/ 142 h 341"/>
              <a:gd name="T8" fmla="*/ 280 w 646"/>
              <a:gd name="T9" fmla="*/ 174 h 341"/>
              <a:gd name="T10" fmla="*/ 577 w 646"/>
              <a:gd name="T11" fmla="*/ 341 h 341"/>
              <a:gd name="T12" fmla="*/ 560 w 646"/>
              <a:gd name="T13" fmla="*/ 247 h 341"/>
              <a:gd name="T14" fmla="*/ 646 w 646"/>
              <a:gd name="T15" fmla="*/ 258 h 341"/>
              <a:gd name="T16" fmla="*/ 646 w 646"/>
              <a:gd name="T17" fmla="*/ 258 h 341"/>
              <a:gd name="T18" fmla="*/ 300 w 646"/>
              <a:gd name="T19" fmla="*/ 48 h 341"/>
              <a:gd name="T20" fmla="*/ 15 w 646"/>
              <a:gd name="T21" fmla="*/ 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6" h="341">
                <a:moveTo>
                  <a:pt x="15" y="0"/>
                </a:moveTo>
                <a:cubicBezTo>
                  <a:pt x="5" y="0"/>
                  <a:pt x="0" y="0"/>
                  <a:pt x="0" y="0"/>
                </a:cubicBezTo>
                <a:cubicBezTo>
                  <a:pt x="0" y="142"/>
                  <a:pt x="0" y="142"/>
                  <a:pt x="0" y="142"/>
                </a:cubicBezTo>
                <a:cubicBezTo>
                  <a:pt x="0" y="142"/>
                  <a:pt x="8" y="142"/>
                  <a:pt x="22" y="142"/>
                </a:cubicBezTo>
                <a:cubicBezTo>
                  <a:pt x="64" y="142"/>
                  <a:pt x="162" y="145"/>
                  <a:pt x="280" y="174"/>
                </a:cubicBezTo>
                <a:cubicBezTo>
                  <a:pt x="464" y="218"/>
                  <a:pt x="577" y="341"/>
                  <a:pt x="577" y="341"/>
                </a:cubicBezTo>
                <a:cubicBezTo>
                  <a:pt x="560" y="247"/>
                  <a:pt x="560" y="247"/>
                  <a:pt x="560" y="247"/>
                </a:cubicBezTo>
                <a:cubicBezTo>
                  <a:pt x="646" y="258"/>
                  <a:pt x="646" y="258"/>
                  <a:pt x="646" y="258"/>
                </a:cubicBezTo>
                <a:cubicBezTo>
                  <a:pt x="646" y="258"/>
                  <a:pt x="646" y="258"/>
                  <a:pt x="646" y="258"/>
                </a:cubicBezTo>
                <a:cubicBezTo>
                  <a:pt x="645" y="258"/>
                  <a:pt x="544" y="125"/>
                  <a:pt x="300" y="48"/>
                </a:cubicBezTo>
                <a:cubicBezTo>
                  <a:pt x="160" y="5"/>
                  <a:pt x="53" y="0"/>
                  <a:pt x="15" y="0"/>
                </a:cubicBezTo>
              </a:path>
            </a:pathLst>
          </a:custGeom>
          <a:solidFill>
            <a:schemeClr val="accent3">
              <a:lumMod val="50000"/>
            </a:schemeClr>
          </a:solidFill>
          <a:ln>
            <a:noFill/>
          </a:ln>
          <a:effectLst>
            <a:outerShdw blurRad="127000" dist="101600" dir="2700000" algn="tl" rotWithShape="0">
              <a:prstClr val="black">
                <a:alpha val="40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6" name="Freeform 83"/>
          <p:cNvSpPr>
            <a:spLocks/>
          </p:cNvSpPr>
          <p:nvPr/>
        </p:nvSpPr>
        <p:spPr bwMode="auto">
          <a:xfrm rot="19786442">
            <a:off x="2384193" y="1291059"/>
            <a:ext cx="899945" cy="524348"/>
          </a:xfrm>
          <a:custGeom>
            <a:avLst/>
            <a:gdLst>
              <a:gd name="T0" fmla="*/ 66 w 657"/>
              <a:gd name="T1" fmla="*/ 0 h 318"/>
              <a:gd name="T2" fmla="*/ 66 w 657"/>
              <a:gd name="T3" fmla="*/ 0 h 318"/>
              <a:gd name="T4" fmla="*/ 87 w 657"/>
              <a:gd name="T5" fmla="*/ 94 h 318"/>
              <a:gd name="T6" fmla="*/ 0 w 657"/>
              <a:gd name="T7" fmla="*/ 86 h 318"/>
              <a:gd name="T8" fmla="*/ 354 w 657"/>
              <a:gd name="T9" fmla="*/ 281 h 318"/>
              <a:gd name="T10" fmla="*/ 615 w 657"/>
              <a:gd name="T11" fmla="*/ 318 h 318"/>
              <a:gd name="T12" fmla="*/ 616 w 657"/>
              <a:gd name="T13" fmla="*/ 318 h 318"/>
              <a:gd name="T14" fmla="*/ 657 w 657"/>
              <a:gd name="T15" fmla="*/ 316 h 318"/>
              <a:gd name="T16" fmla="*/ 657 w 657"/>
              <a:gd name="T17" fmla="*/ 187 h 318"/>
              <a:gd name="T18" fmla="*/ 641 w 657"/>
              <a:gd name="T19" fmla="*/ 187 h 318"/>
              <a:gd name="T20" fmla="*/ 369 w 657"/>
              <a:gd name="T21" fmla="*/ 160 h 318"/>
              <a:gd name="T22" fmla="*/ 66 w 657"/>
              <a:gd name="T23" fmla="*/ 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7" h="318">
                <a:moveTo>
                  <a:pt x="66" y="0"/>
                </a:moveTo>
                <a:cubicBezTo>
                  <a:pt x="66" y="0"/>
                  <a:pt x="66" y="0"/>
                  <a:pt x="66" y="0"/>
                </a:cubicBezTo>
                <a:cubicBezTo>
                  <a:pt x="87" y="94"/>
                  <a:pt x="87" y="94"/>
                  <a:pt x="87" y="94"/>
                </a:cubicBezTo>
                <a:cubicBezTo>
                  <a:pt x="0" y="86"/>
                  <a:pt x="0" y="86"/>
                  <a:pt x="0" y="86"/>
                </a:cubicBezTo>
                <a:cubicBezTo>
                  <a:pt x="0" y="86"/>
                  <a:pt x="106" y="215"/>
                  <a:pt x="354" y="281"/>
                </a:cubicBezTo>
                <a:cubicBezTo>
                  <a:pt x="471" y="312"/>
                  <a:pt x="564" y="318"/>
                  <a:pt x="615" y="318"/>
                </a:cubicBezTo>
                <a:cubicBezTo>
                  <a:pt x="616" y="318"/>
                  <a:pt x="616" y="318"/>
                  <a:pt x="616" y="318"/>
                </a:cubicBezTo>
                <a:cubicBezTo>
                  <a:pt x="642" y="318"/>
                  <a:pt x="657" y="316"/>
                  <a:pt x="657" y="316"/>
                </a:cubicBezTo>
                <a:cubicBezTo>
                  <a:pt x="657" y="187"/>
                  <a:pt x="657" y="187"/>
                  <a:pt x="657" y="187"/>
                </a:cubicBezTo>
                <a:cubicBezTo>
                  <a:pt x="657" y="187"/>
                  <a:pt x="651" y="187"/>
                  <a:pt x="641" y="187"/>
                </a:cubicBezTo>
                <a:cubicBezTo>
                  <a:pt x="602" y="187"/>
                  <a:pt x="497" y="185"/>
                  <a:pt x="369" y="160"/>
                </a:cubicBezTo>
                <a:cubicBezTo>
                  <a:pt x="184" y="124"/>
                  <a:pt x="66" y="1"/>
                  <a:pt x="66" y="0"/>
                </a:cubicBezTo>
              </a:path>
            </a:pathLst>
          </a:custGeom>
          <a:solidFill>
            <a:schemeClr val="accent3">
              <a:lumMod val="50000"/>
            </a:schemeClr>
          </a:solidFill>
          <a:ln>
            <a:noFill/>
          </a:ln>
          <a:effectLst>
            <a:outerShdw blurRad="127000" dist="101600" dir="2700000" algn="tl" rotWithShape="0">
              <a:prstClr val="black">
                <a:alpha val="40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7" name="Freeform 45"/>
          <p:cNvSpPr>
            <a:spLocks/>
          </p:cNvSpPr>
          <p:nvPr/>
        </p:nvSpPr>
        <p:spPr bwMode="auto">
          <a:xfrm>
            <a:off x="1879195" y="1388269"/>
            <a:ext cx="2092064" cy="2087039"/>
          </a:xfrm>
          <a:custGeom>
            <a:avLst/>
            <a:gdLst>
              <a:gd name="T0" fmla="*/ 388 w 412"/>
              <a:gd name="T1" fmla="*/ 182 h 411"/>
              <a:gd name="T2" fmla="*/ 365 w 412"/>
              <a:gd name="T3" fmla="*/ 140 h 411"/>
              <a:gd name="T4" fmla="*/ 365 w 412"/>
              <a:gd name="T5" fmla="*/ 116 h 411"/>
              <a:gd name="T6" fmla="*/ 365 w 412"/>
              <a:gd name="T7" fmla="*/ 110 h 411"/>
              <a:gd name="T8" fmla="*/ 365 w 412"/>
              <a:gd name="T9" fmla="*/ 104 h 411"/>
              <a:gd name="T10" fmla="*/ 308 w 412"/>
              <a:gd name="T11" fmla="*/ 47 h 411"/>
              <a:gd name="T12" fmla="*/ 275 w 412"/>
              <a:gd name="T13" fmla="*/ 47 h 411"/>
              <a:gd name="T14" fmla="*/ 232 w 412"/>
              <a:gd name="T15" fmla="*/ 23 h 411"/>
              <a:gd name="T16" fmla="*/ 206 w 412"/>
              <a:gd name="T17" fmla="*/ 0 h 411"/>
              <a:gd name="T18" fmla="*/ 206 w 412"/>
              <a:gd name="T19" fmla="*/ 0 h 411"/>
              <a:gd name="T20" fmla="*/ 179 w 412"/>
              <a:gd name="T21" fmla="*/ 23 h 411"/>
              <a:gd name="T22" fmla="*/ 137 w 412"/>
              <a:gd name="T23" fmla="*/ 47 h 411"/>
              <a:gd name="T24" fmla="*/ 104 w 412"/>
              <a:gd name="T25" fmla="*/ 47 h 411"/>
              <a:gd name="T26" fmla="*/ 47 w 412"/>
              <a:gd name="T27" fmla="*/ 104 h 411"/>
              <a:gd name="T28" fmla="*/ 47 w 412"/>
              <a:gd name="T29" fmla="*/ 110 h 411"/>
              <a:gd name="T30" fmla="*/ 47 w 412"/>
              <a:gd name="T31" fmla="*/ 116 h 411"/>
              <a:gd name="T32" fmla="*/ 47 w 412"/>
              <a:gd name="T33" fmla="*/ 140 h 411"/>
              <a:gd name="T34" fmla="*/ 24 w 412"/>
              <a:gd name="T35" fmla="*/ 182 h 411"/>
              <a:gd name="T36" fmla="*/ 0 w 412"/>
              <a:gd name="T37" fmla="*/ 209 h 411"/>
              <a:gd name="T38" fmla="*/ 0 w 412"/>
              <a:gd name="T39" fmla="*/ 209 h 411"/>
              <a:gd name="T40" fmla="*/ 23 w 412"/>
              <a:gd name="T41" fmla="*/ 235 h 411"/>
              <a:gd name="T42" fmla="*/ 47 w 412"/>
              <a:gd name="T43" fmla="*/ 278 h 411"/>
              <a:gd name="T44" fmla="*/ 47 w 412"/>
              <a:gd name="T45" fmla="*/ 295 h 411"/>
              <a:gd name="T46" fmla="*/ 47 w 412"/>
              <a:gd name="T47" fmla="*/ 308 h 411"/>
              <a:gd name="T48" fmla="*/ 104 w 412"/>
              <a:gd name="T49" fmla="*/ 365 h 411"/>
              <a:gd name="T50" fmla="*/ 137 w 412"/>
              <a:gd name="T51" fmla="*/ 365 h 411"/>
              <a:gd name="T52" fmla="*/ 179 w 412"/>
              <a:gd name="T53" fmla="*/ 388 h 411"/>
              <a:gd name="T54" fmla="*/ 206 w 412"/>
              <a:gd name="T55" fmla="*/ 411 h 411"/>
              <a:gd name="T56" fmla="*/ 206 w 412"/>
              <a:gd name="T57" fmla="*/ 411 h 411"/>
              <a:gd name="T58" fmla="*/ 232 w 412"/>
              <a:gd name="T59" fmla="*/ 388 h 411"/>
              <a:gd name="T60" fmla="*/ 275 w 412"/>
              <a:gd name="T61" fmla="*/ 365 h 411"/>
              <a:gd name="T62" fmla="*/ 308 w 412"/>
              <a:gd name="T63" fmla="*/ 365 h 411"/>
              <a:gd name="T64" fmla="*/ 365 w 412"/>
              <a:gd name="T65" fmla="*/ 308 h 411"/>
              <a:gd name="T66" fmla="*/ 365 w 412"/>
              <a:gd name="T67" fmla="*/ 295 h 411"/>
              <a:gd name="T68" fmla="*/ 365 w 412"/>
              <a:gd name="T69" fmla="*/ 278 h 411"/>
              <a:gd name="T70" fmla="*/ 388 w 412"/>
              <a:gd name="T71" fmla="*/ 235 h 411"/>
              <a:gd name="T72" fmla="*/ 412 w 412"/>
              <a:gd name="T73" fmla="*/ 209 h 411"/>
              <a:gd name="T74" fmla="*/ 412 w 412"/>
              <a:gd name="T75" fmla="*/ 209 h 411"/>
              <a:gd name="T76" fmla="*/ 388 w 412"/>
              <a:gd name="T77" fmla="*/ 18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12" h="411">
                <a:moveTo>
                  <a:pt x="388" y="182"/>
                </a:moveTo>
                <a:cubicBezTo>
                  <a:pt x="384" y="158"/>
                  <a:pt x="375" y="140"/>
                  <a:pt x="365" y="140"/>
                </a:cubicBezTo>
                <a:cubicBezTo>
                  <a:pt x="365" y="116"/>
                  <a:pt x="365" y="116"/>
                  <a:pt x="365" y="116"/>
                </a:cubicBezTo>
                <a:cubicBezTo>
                  <a:pt x="365" y="110"/>
                  <a:pt x="365" y="110"/>
                  <a:pt x="365" y="110"/>
                </a:cubicBezTo>
                <a:cubicBezTo>
                  <a:pt x="365" y="104"/>
                  <a:pt x="365" y="104"/>
                  <a:pt x="365" y="104"/>
                </a:cubicBezTo>
                <a:cubicBezTo>
                  <a:pt x="365" y="72"/>
                  <a:pt x="339" y="47"/>
                  <a:pt x="308" y="47"/>
                </a:cubicBezTo>
                <a:cubicBezTo>
                  <a:pt x="275" y="47"/>
                  <a:pt x="275" y="47"/>
                  <a:pt x="275" y="47"/>
                </a:cubicBezTo>
                <a:cubicBezTo>
                  <a:pt x="275" y="36"/>
                  <a:pt x="257" y="27"/>
                  <a:pt x="232" y="23"/>
                </a:cubicBezTo>
                <a:cubicBezTo>
                  <a:pt x="225" y="22"/>
                  <a:pt x="208" y="16"/>
                  <a:pt x="206" y="0"/>
                </a:cubicBezTo>
                <a:cubicBezTo>
                  <a:pt x="206" y="0"/>
                  <a:pt x="206" y="0"/>
                  <a:pt x="206" y="0"/>
                </a:cubicBezTo>
                <a:cubicBezTo>
                  <a:pt x="204" y="15"/>
                  <a:pt x="185" y="22"/>
                  <a:pt x="179" y="23"/>
                </a:cubicBezTo>
                <a:cubicBezTo>
                  <a:pt x="155" y="27"/>
                  <a:pt x="137" y="36"/>
                  <a:pt x="137" y="47"/>
                </a:cubicBezTo>
                <a:cubicBezTo>
                  <a:pt x="104" y="47"/>
                  <a:pt x="104" y="47"/>
                  <a:pt x="104" y="47"/>
                </a:cubicBezTo>
                <a:cubicBezTo>
                  <a:pt x="72" y="47"/>
                  <a:pt x="47" y="72"/>
                  <a:pt x="47" y="104"/>
                </a:cubicBezTo>
                <a:cubicBezTo>
                  <a:pt x="47" y="110"/>
                  <a:pt x="47" y="110"/>
                  <a:pt x="47" y="110"/>
                </a:cubicBezTo>
                <a:cubicBezTo>
                  <a:pt x="47" y="116"/>
                  <a:pt x="47" y="116"/>
                  <a:pt x="47" y="116"/>
                </a:cubicBezTo>
                <a:cubicBezTo>
                  <a:pt x="47" y="140"/>
                  <a:pt x="47" y="140"/>
                  <a:pt x="47" y="140"/>
                </a:cubicBezTo>
                <a:cubicBezTo>
                  <a:pt x="36" y="140"/>
                  <a:pt x="27" y="158"/>
                  <a:pt x="24" y="182"/>
                </a:cubicBezTo>
                <a:cubicBezTo>
                  <a:pt x="22" y="188"/>
                  <a:pt x="16" y="207"/>
                  <a:pt x="0" y="209"/>
                </a:cubicBezTo>
                <a:cubicBezTo>
                  <a:pt x="0" y="209"/>
                  <a:pt x="0" y="209"/>
                  <a:pt x="0" y="209"/>
                </a:cubicBezTo>
                <a:cubicBezTo>
                  <a:pt x="16" y="212"/>
                  <a:pt x="22" y="228"/>
                  <a:pt x="23" y="235"/>
                </a:cubicBezTo>
                <a:cubicBezTo>
                  <a:pt x="27" y="260"/>
                  <a:pt x="36" y="278"/>
                  <a:pt x="47" y="278"/>
                </a:cubicBezTo>
                <a:cubicBezTo>
                  <a:pt x="47" y="295"/>
                  <a:pt x="47" y="295"/>
                  <a:pt x="47" y="295"/>
                </a:cubicBezTo>
                <a:cubicBezTo>
                  <a:pt x="47" y="308"/>
                  <a:pt x="47" y="308"/>
                  <a:pt x="47" y="308"/>
                </a:cubicBezTo>
                <a:cubicBezTo>
                  <a:pt x="47" y="339"/>
                  <a:pt x="72" y="365"/>
                  <a:pt x="104" y="365"/>
                </a:cubicBezTo>
                <a:cubicBezTo>
                  <a:pt x="137" y="365"/>
                  <a:pt x="137" y="365"/>
                  <a:pt x="137" y="365"/>
                </a:cubicBezTo>
                <a:cubicBezTo>
                  <a:pt x="137" y="375"/>
                  <a:pt x="155" y="384"/>
                  <a:pt x="179" y="388"/>
                </a:cubicBezTo>
                <a:cubicBezTo>
                  <a:pt x="185" y="390"/>
                  <a:pt x="204" y="396"/>
                  <a:pt x="206" y="411"/>
                </a:cubicBezTo>
                <a:cubicBezTo>
                  <a:pt x="206" y="411"/>
                  <a:pt x="206" y="411"/>
                  <a:pt x="206" y="411"/>
                </a:cubicBezTo>
                <a:cubicBezTo>
                  <a:pt x="209" y="396"/>
                  <a:pt x="225" y="390"/>
                  <a:pt x="232" y="388"/>
                </a:cubicBezTo>
                <a:cubicBezTo>
                  <a:pt x="257" y="384"/>
                  <a:pt x="275" y="375"/>
                  <a:pt x="275" y="365"/>
                </a:cubicBezTo>
                <a:cubicBezTo>
                  <a:pt x="308" y="365"/>
                  <a:pt x="308" y="365"/>
                  <a:pt x="308" y="365"/>
                </a:cubicBezTo>
                <a:cubicBezTo>
                  <a:pt x="339" y="365"/>
                  <a:pt x="365" y="339"/>
                  <a:pt x="365" y="308"/>
                </a:cubicBezTo>
                <a:cubicBezTo>
                  <a:pt x="365" y="295"/>
                  <a:pt x="365" y="295"/>
                  <a:pt x="365" y="295"/>
                </a:cubicBezTo>
                <a:cubicBezTo>
                  <a:pt x="365" y="278"/>
                  <a:pt x="365" y="278"/>
                  <a:pt x="365" y="278"/>
                </a:cubicBezTo>
                <a:cubicBezTo>
                  <a:pt x="375" y="278"/>
                  <a:pt x="385" y="260"/>
                  <a:pt x="388" y="235"/>
                </a:cubicBezTo>
                <a:cubicBezTo>
                  <a:pt x="390" y="228"/>
                  <a:pt x="396" y="212"/>
                  <a:pt x="412" y="209"/>
                </a:cubicBezTo>
                <a:cubicBezTo>
                  <a:pt x="412" y="209"/>
                  <a:pt x="412" y="209"/>
                  <a:pt x="412" y="209"/>
                </a:cubicBezTo>
                <a:cubicBezTo>
                  <a:pt x="396" y="207"/>
                  <a:pt x="390" y="188"/>
                  <a:pt x="388" y="182"/>
                </a:cubicBezTo>
                <a:close/>
              </a:path>
            </a:pathLst>
          </a:custGeom>
          <a:gradFill>
            <a:gsLst>
              <a:gs pos="0">
                <a:srgbClr val="E6E6E6"/>
              </a:gs>
              <a:gs pos="100000">
                <a:srgbClr val="FDFDFD"/>
              </a:gs>
            </a:gsLst>
            <a:lin ang="2700000" scaled="0"/>
          </a:gradFill>
          <a:ln w="31750">
            <a:gradFill>
              <a:gsLst>
                <a:gs pos="100000">
                  <a:schemeClr val="bg1"/>
                </a:gs>
                <a:gs pos="0">
                  <a:schemeClr val="bg1">
                    <a:lumMod val="75000"/>
                  </a:schemeClr>
                </a:gs>
              </a:gsLst>
              <a:lin ang="13500000" scaled="0"/>
            </a:gradFill>
            <a:miter lim="800000"/>
          </a:ln>
          <a:effectLst>
            <a:outerShdw blurRad="177800" dist="114300" dir="2700000" sx="101000" sy="101000" algn="tl" rotWithShape="0">
              <a:prstClr val="black">
                <a:alpha val="22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8" name="Freeform 84"/>
          <p:cNvSpPr>
            <a:spLocks/>
          </p:cNvSpPr>
          <p:nvPr/>
        </p:nvSpPr>
        <p:spPr bwMode="auto">
          <a:xfrm rot="19786442">
            <a:off x="1792973" y="1681284"/>
            <a:ext cx="1645146" cy="435015"/>
          </a:xfrm>
          <a:custGeom>
            <a:avLst/>
            <a:gdLst>
              <a:gd name="T0" fmla="*/ 0 w 1160"/>
              <a:gd name="T1" fmla="*/ 20 h 264"/>
              <a:gd name="T2" fmla="*/ 0 w 1160"/>
              <a:gd name="T3" fmla="*/ 162 h 264"/>
              <a:gd name="T4" fmla="*/ 552 w 1160"/>
              <a:gd name="T5" fmla="*/ 198 h 264"/>
              <a:gd name="T6" fmla="*/ 1068 w 1160"/>
              <a:gd name="T7" fmla="*/ 152 h 264"/>
              <a:gd name="T8" fmla="*/ 1160 w 1160"/>
              <a:gd name="T9" fmla="*/ 174 h 264"/>
              <a:gd name="T10" fmla="*/ 1160 w 1160"/>
              <a:gd name="T11" fmla="*/ 44 h 264"/>
              <a:gd name="T12" fmla="*/ 876 w 1160"/>
              <a:gd name="T13" fmla="*/ 16 h 264"/>
              <a:gd name="T14" fmla="*/ 266 w 1160"/>
              <a:gd name="T15" fmla="*/ 82 h 264"/>
              <a:gd name="T16" fmla="*/ 0 w 1160"/>
              <a:gd name="T17" fmla="*/ 2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0" h="264">
                <a:moveTo>
                  <a:pt x="0" y="20"/>
                </a:moveTo>
                <a:cubicBezTo>
                  <a:pt x="0" y="162"/>
                  <a:pt x="0" y="162"/>
                  <a:pt x="0" y="162"/>
                </a:cubicBezTo>
                <a:cubicBezTo>
                  <a:pt x="0" y="162"/>
                  <a:pt x="188" y="264"/>
                  <a:pt x="552" y="198"/>
                </a:cubicBezTo>
                <a:cubicBezTo>
                  <a:pt x="916" y="132"/>
                  <a:pt x="1008" y="140"/>
                  <a:pt x="1068" y="152"/>
                </a:cubicBezTo>
                <a:cubicBezTo>
                  <a:pt x="1128" y="164"/>
                  <a:pt x="1160" y="174"/>
                  <a:pt x="1160" y="174"/>
                </a:cubicBezTo>
                <a:cubicBezTo>
                  <a:pt x="1160" y="44"/>
                  <a:pt x="1160" y="44"/>
                  <a:pt x="1160" y="44"/>
                </a:cubicBezTo>
                <a:cubicBezTo>
                  <a:pt x="1160" y="44"/>
                  <a:pt x="1018" y="0"/>
                  <a:pt x="876" y="16"/>
                </a:cubicBezTo>
                <a:cubicBezTo>
                  <a:pt x="734" y="32"/>
                  <a:pt x="508" y="92"/>
                  <a:pt x="266" y="82"/>
                </a:cubicBezTo>
                <a:cubicBezTo>
                  <a:pt x="24" y="72"/>
                  <a:pt x="0" y="20"/>
                  <a:pt x="0" y="20"/>
                </a:cubicBezTo>
              </a:path>
            </a:pathLst>
          </a:custGeom>
          <a:solidFill>
            <a:srgbClr val="00B050"/>
          </a:solidFill>
          <a:ln>
            <a:noFill/>
          </a:ln>
          <a:effectLst>
            <a:outerShdw blurRad="127000" dist="101600" dir="2700000" algn="tl" rotWithShape="0">
              <a:prstClr val="black">
                <a:alpha val="40000"/>
              </a:prstClr>
            </a:outerShdw>
          </a:effectLst>
          <a:extLst/>
        </p:spPr>
        <p:txBody>
          <a:bodyPr vert="horz" wrap="square" lIns="68571" tIns="34285" rIns="68571" bIns="34285" numCol="1" anchor="t" anchorCtr="0" compatLnSpc="1">
            <a:prstTxWarp prst="textNoShape">
              <a:avLst/>
            </a:prstTxWarp>
          </a:bodyPr>
          <a:lstStyle/>
          <a:p>
            <a:endParaRPr lang="zh-CN" altLang="en-US">
              <a:latin typeface="微软雅黑"/>
              <a:ea typeface="微软雅黑"/>
              <a:sym typeface="微软雅黑"/>
            </a:endParaRPr>
          </a:p>
        </p:txBody>
      </p:sp>
      <p:sp>
        <p:nvSpPr>
          <p:cNvPr id="11" name="矩形 10"/>
          <p:cNvSpPr/>
          <p:nvPr/>
        </p:nvSpPr>
        <p:spPr>
          <a:xfrm>
            <a:off x="2258060" y="1912185"/>
            <a:ext cx="1284522" cy="1176972"/>
          </a:xfrm>
          <a:prstGeom prst="rect">
            <a:avLst/>
          </a:prstGeom>
        </p:spPr>
        <p:txBody>
          <a:bodyPr wrap="square" lIns="68571" tIns="34285" rIns="68571" bIns="34285">
            <a:spAutoFit/>
          </a:bodyPr>
          <a:lstStyle/>
          <a:p>
            <a:pPr algn="ctr"/>
            <a:r>
              <a:rPr lang="en-US" altLang="zh-CN" sz="7200" b="1">
                <a:solidFill>
                  <a:srgbClr val="00B050"/>
                </a:solidFill>
                <a:latin typeface="微软雅黑"/>
                <a:ea typeface="微软雅黑"/>
                <a:sym typeface="微软雅黑"/>
              </a:rPr>
              <a:t>1</a:t>
            </a:r>
            <a:endParaRPr lang="zh-CN" altLang="en-US" sz="7200" b="1" dirty="0">
              <a:solidFill>
                <a:srgbClr val="00B050"/>
              </a:solidFill>
              <a:latin typeface="微软雅黑"/>
              <a:ea typeface="微软雅黑"/>
              <a:sym typeface="微软雅黑"/>
            </a:endParaRPr>
          </a:p>
        </p:txBody>
      </p:sp>
      <p:sp>
        <p:nvSpPr>
          <p:cNvPr id="12" name="文本框 10"/>
          <p:cNvSpPr txBox="1"/>
          <p:nvPr/>
        </p:nvSpPr>
        <p:spPr>
          <a:xfrm flipH="1">
            <a:off x="4793942" y="1884173"/>
            <a:ext cx="3928786" cy="576947"/>
          </a:xfrm>
          <a:prstGeom prst="rect">
            <a:avLst/>
          </a:prstGeom>
          <a:noFill/>
        </p:spPr>
        <p:txBody>
          <a:bodyPr wrap="square" lIns="68571" tIns="34285" rIns="68571" bIns="34285" rtlCol="0">
            <a:spAutoFit/>
          </a:bodyPr>
          <a:lstStyle/>
          <a:p>
            <a:r>
              <a:rPr lang="zh-CN" altLang="en-US" sz="3300">
                <a:solidFill>
                  <a:srgbClr val="00B050"/>
                </a:solidFill>
                <a:latin typeface="微软雅黑"/>
                <a:ea typeface="微软雅黑"/>
                <a:sym typeface="微软雅黑"/>
              </a:rPr>
              <a:t>环境保护的基本概念</a:t>
            </a:r>
            <a:endParaRPr lang="zh-CN" altLang="en-US" sz="3300" dirty="0">
              <a:solidFill>
                <a:srgbClr val="00B050"/>
              </a:solidFill>
              <a:latin typeface="微软雅黑"/>
              <a:ea typeface="微软雅黑"/>
              <a:sym typeface="微软雅黑"/>
            </a:endParaRPr>
          </a:p>
        </p:txBody>
      </p:sp>
      <p:cxnSp>
        <p:nvCxnSpPr>
          <p:cNvPr id="9" name="直接连接符 8"/>
          <p:cNvCxnSpPr/>
          <p:nvPr/>
        </p:nvCxnSpPr>
        <p:spPr>
          <a:xfrm>
            <a:off x="4896279" y="2529518"/>
            <a:ext cx="3575162" cy="0"/>
          </a:xfrm>
          <a:prstGeom prst="line">
            <a:avLst/>
          </a:prstGeom>
          <a:noFill/>
          <a:ln w="6350" cap="flat" cmpd="sng" algn="ctr">
            <a:solidFill>
              <a:sysClr val="window" lastClr="FFFFFF">
                <a:lumMod val="50000"/>
              </a:sysClr>
            </a:solidFill>
            <a:prstDash val="sysDash"/>
            <a:miter lim="800000"/>
            <a:headEnd type="oval" w="med" len="med"/>
            <a:tailEnd type="oval" w="med" len="med"/>
          </a:ln>
          <a:effectLst/>
        </p:spPr>
      </p:cxnSp>
      <p:grpSp>
        <p:nvGrpSpPr>
          <p:cNvPr id="10" name="组合 9"/>
          <p:cNvGrpSpPr/>
          <p:nvPr/>
        </p:nvGrpSpPr>
        <p:grpSpPr>
          <a:xfrm>
            <a:off x="5436208" y="2637531"/>
            <a:ext cx="1162753" cy="169277"/>
            <a:chOff x="4369395" y="3284984"/>
            <a:chExt cx="1550742" cy="225702"/>
          </a:xfrm>
        </p:grpSpPr>
        <p:sp>
          <p:nvSpPr>
            <p:cNvPr id="13" name="文本框 12"/>
            <p:cNvSpPr txBox="1"/>
            <p:nvPr/>
          </p:nvSpPr>
          <p:spPr>
            <a:xfrm>
              <a:off x="4581934" y="3284984"/>
              <a:ext cx="1338203"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环保的基本定义</a:t>
              </a:r>
              <a:endParaRPr lang="zh-CN" altLang="en-US" sz="1100" kern="0" dirty="0">
                <a:solidFill>
                  <a:schemeClr val="bg1">
                    <a:lumMod val="50000"/>
                  </a:schemeClr>
                </a:solidFill>
                <a:latin typeface="微软雅黑"/>
                <a:ea typeface="微软雅黑"/>
                <a:sym typeface="微软雅黑"/>
              </a:endParaRPr>
            </a:p>
          </p:txBody>
        </p:sp>
        <p:grpSp>
          <p:nvGrpSpPr>
            <p:cNvPr id="14" name="组合 13"/>
            <p:cNvGrpSpPr/>
            <p:nvPr/>
          </p:nvGrpSpPr>
          <p:grpSpPr>
            <a:xfrm>
              <a:off x="4369395" y="3316401"/>
              <a:ext cx="168551" cy="168551"/>
              <a:chOff x="5005199" y="3717032"/>
              <a:chExt cx="168551" cy="168551"/>
            </a:xfrm>
          </p:grpSpPr>
          <p:sp>
            <p:nvSpPr>
              <p:cNvPr id="15" name="椭圆 14"/>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16" name="等腰三角形 15"/>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17" name="组合 16"/>
          <p:cNvGrpSpPr/>
          <p:nvPr/>
        </p:nvGrpSpPr>
        <p:grpSpPr>
          <a:xfrm>
            <a:off x="6695872" y="2637531"/>
            <a:ext cx="1190427" cy="169277"/>
            <a:chOff x="4369395" y="3284984"/>
            <a:chExt cx="1587650" cy="225702"/>
          </a:xfrm>
        </p:grpSpPr>
        <p:sp>
          <p:nvSpPr>
            <p:cNvPr id="18" name="文本框 9"/>
            <p:cNvSpPr txBox="1"/>
            <p:nvPr/>
          </p:nvSpPr>
          <p:spPr>
            <a:xfrm>
              <a:off x="4581936" y="3284984"/>
              <a:ext cx="1375109"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环保的意义</a:t>
              </a:r>
              <a:endParaRPr lang="zh-CN" altLang="en-US" sz="1100" kern="0" dirty="0">
                <a:solidFill>
                  <a:schemeClr val="bg1">
                    <a:lumMod val="50000"/>
                  </a:schemeClr>
                </a:solidFill>
                <a:latin typeface="微软雅黑"/>
                <a:ea typeface="微软雅黑"/>
                <a:sym typeface="微软雅黑"/>
              </a:endParaRPr>
            </a:p>
          </p:txBody>
        </p:sp>
        <p:grpSp>
          <p:nvGrpSpPr>
            <p:cNvPr id="19" name="组合 18"/>
            <p:cNvGrpSpPr/>
            <p:nvPr/>
          </p:nvGrpSpPr>
          <p:grpSpPr>
            <a:xfrm>
              <a:off x="4369395" y="3316401"/>
              <a:ext cx="168551" cy="168551"/>
              <a:chOff x="5005199" y="3717032"/>
              <a:chExt cx="168551" cy="168551"/>
            </a:xfrm>
          </p:grpSpPr>
          <p:sp>
            <p:nvSpPr>
              <p:cNvPr id="20" name="椭圆 19"/>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21" name="等腰三角形 20"/>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22" name="组合 21"/>
          <p:cNvGrpSpPr/>
          <p:nvPr/>
        </p:nvGrpSpPr>
        <p:grpSpPr>
          <a:xfrm>
            <a:off x="5436209" y="2853551"/>
            <a:ext cx="1322127" cy="169277"/>
            <a:chOff x="4369395" y="3284984"/>
            <a:chExt cx="1763294" cy="225703"/>
          </a:xfrm>
        </p:grpSpPr>
        <p:sp>
          <p:nvSpPr>
            <p:cNvPr id="23" name="文本框 9"/>
            <p:cNvSpPr txBox="1"/>
            <p:nvPr/>
          </p:nvSpPr>
          <p:spPr>
            <a:xfrm>
              <a:off x="4581934" y="3284984"/>
              <a:ext cx="1550755" cy="225703"/>
            </a:xfrm>
            <a:prstGeom prst="rect">
              <a:avLst/>
            </a:prstGeom>
            <a:noFill/>
          </p:spPr>
          <p:txBody>
            <a:bodyPr wrap="square" lIns="0" tIns="0" rIns="0" bIns="0" rtlCol="0">
              <a:spAutoFit/>
            </a:bodyPr>
            <a:lstStyle/>
            <a:p>
              <a:pPr marL="0" lvl="1" defTabSz="685772">
                <a:defRPr/>
              </a:pPr>
              <a:r>
                <a:rPr lang="zh-CN" altLang="en-US" sz="1100" kern="0" dirty="0">
                  <a:solidFill>
                    <a:schemeClr val="bg1">
                      <a:lumMod val="50000"/>
                    </a:schemeClr>
                  </a:solidFill>
                  <a:latin typeface="微软雅黑"/>
                  <a:ea typeface="微软雅黑"/>
                  <a:sym typeface="微软雅黑"/>
                </a:rPr>
                <a:t>环保的概念</a:t>
              </a:r>
            </a:p>
          </p:txBody>
        </p:sp>
        <p:grpSp>
          <p:nvGrpSpPr>
            <p:cNvPr id="24" name="组合 23"/>
            <p:cNvGrpSpPr/>
            <p:nvPr/>
          </p:nvGrpSpPr>
          <p:grpSpPr>
            <a:xfrm>
              <a:off x="4369395" y="3316401"/>
              <a:ext cx="168551" cy="168551"/>
              <a:chOff x="5005199" y="3717032"/>
              <a:chExt cx="168551" cy="168551"/>
            </a:xfrm>
          </p:grpSpPr>
          <p:sp>
            <p:nvSpPr>
              <p:cNvPr id="25" name="椭圆 24"/>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26" name="等腰三角形 25"/>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27" name="组合 26"/>
          <p:cNvGrpSpPr/>
          <p:nvPr/>
        </p:nvGrpSpPr>
        <p:grpSpPr>
          <a:xfrm>
            <a:off x="6695881" y="2853555"/>
            <a:ext cx="1226689" cy="169277"/>
            <a:chOff x="4369395" y="3284984"/>
            <a:chExt cx="1636011" cy="225702"/>
          </a:xfrm>
        </p:grpSpPr>
        <p:sp>
          <p:nvSpPr>
            <p:cNvPr id="28" name="文本框 9"/>
            <p:cNvSpPr txBox="1"/>
            <p:nvPr/>
          </p:nvSpPr>
          <p:spPr>
            <a:xfrm>
              <a:off x="4581936" y="3284984"/>
              <a:ext cx="1423470"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环保的历史发展</a:t>
              </a:r>
              <a:endParaRPr lang="zh-CN" altLang="en-US" sz="1100" kern="0" dirty="0">
                <a:solidFill>
                  <a:schemeClr val="bg1">
                    <a:lumMod val="50000"/>
                  </a:schemeClr>
                </a:solidFill>
                <a:latin typeface="微软雅黑"/>
                <a:ea typeface="微软雅黑"/>
                <a:sym typeface="微软雅黑"/>
              </a:endParaRPr>
            </a:p>
          </p:txBody>
        </p:sp>
        <p:grpSp>
          <p:nvGrpSpPr>
            <p:cNvPr id="29" name="组合 28"/>
            <p:cNvGrpSpPr/>
            <p:nvPr/>
          </p:nvGrpSpPr>
          <p:grpSpPr>
            <a:xfrm>
              <a:off x="4369395" y="3316401"/>
              <a:ext cx="168551" cy="168551"/>
              <a:chOff x="5005199" y="3717032"/>
              <a:chExt cx="168551" cy="168551"/>
            </a:xfrm>
          </p:grpSpPr>
          <p:sp>
            <p:nvSpPr>
              <p:cNvPr id="30" name="椭圆 29"/>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31" name="等腰三角形 30"/>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grpSp>
        <p:nvGrpSpPr>
          <p:cNvPr id="32" name="组合 31"/>
          <p:cNvGrpSpPr/>
          <p:nvPr/>
        </p:nvGrpSpPr>
        <p:grpSpPr>
          <a:xfrm>
            <a:off x="5436209" y="3073346"/>
            <a:ext cx="1322127" cy="169277"/>
            <a:chOff x="4369395" y="3284984"/>
            <a:chExt cx="1763294" cy="225702"/>
          </a:xfrm>
        </p:grpSpPr>
        <p:sp>
          <p:nvSpPr>
            <p:cNvPr id="33" name="文本框 9"/>
            <p:cNvSpPr txBox="1"/>
            <p:nvPr/>
          </p:nvSpPr>
          <p:spPr>
            <a:xfrm>
              <a:off x="4581934" y="3284984"/>
              <a:ext cx="1550755" cy="225702"/>
            </a:xfrm>
            <a:prstGeom prst="rect">
              <a:avLst/>
            </a:prstGeom>
            <a:noFill/>
          </p:spPr>
          <p:txBody>
            <a:bodyPr wrap="square" lIns="0" tIns="0" rIns="0" bIns="0" rtlCol="0">
              <a:spAutoFit/>
            </a:bodyPr>
            <a:lstStyle/>
            <a:p>
              <a:pPr marL="0" lvl="1" defTabSz="685772">
                <a:defRPr/>
              </a:pPr>
              <a:r>
                <a:rPr lang="zh-CN" altLang="en-US" sz="1100" kern="0">
                  <a:solidFill>
                    <a:schemeClr val="bg1">
                      <a:lumMod val="50000"/>
                    </a:schemeClr>
                  </a:solidFill>
                  <a:latin typeface="微软雅黑"/>
                  <a:ea typeface="微软雅黑"/>
                  <a:sym typeface="微软雅黑"/>
                </a:rPr>
                <a:t>环保的基本内容</a:t>
              </a:r>
              <a:endParaRPr lang="zh-CN" altLang="en-US" sz="1100" kern="0" dirty="0">
                <a:solidFill>
                  <a:schemeClr val="bg1">
                    <a:lumMod val="50000"/>
                  </a:schemeClr>
                </a:solidFill>
                <a:latin typeface="微软雅黑"/>
                <a:ea typeface="微软雅黑"/>
                <a:sym typeface="微软雅黑"/>
              </a:endParaRPr>
            </a:p>
          </p:txBody>
        </p:sp>
        <p:grpSp>
          <p:nvGrpSpPr>
            <p:cNvPr id="34" name="组合 33"/>
            <p:cNvGrpSpPr/>
            <p:nvPr/>
          </p:nvGrpSpPr>
          <p:grpSpPr>
            <a:xfrm>
              <a:off x="4369395" y="3316401"/>
              <a:ext cx="168551" cy="168551"/>
              <a:chOff x="5005199" y="3717032"/>
              <a:chExt cx="168551" cy="168551"/>
            </a:xfrm>
          </p:grpSpPr>
          <p:sp>
            <p:nvSpPr>
              <p:cNvPr id="35" name="椭圆 34"/>
              <p:cNvSpPr/>
              <p:nvPr/>
            </p:nvSpPr>
            <p:spPr>
              <a:xfrm>
                <a:off x="5005199" y="3717032"/>
                <a:ext cx="168551" cy="168551"/>
              </a:xfrm>
              <a:prstGeom prst="ellipse">
                <a:avLst/>
              </a:prstGeom>
              <a:solidFill>
                <a:srgbClr val="00B050"/>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sp>
            <p:nvSpPr>
              <p:cNvPr id="36" name="等腰三角形 35"/>
              <p:cNvSpPr/>
              <p:nvPr/>
            </p:nvSpPr>
            <p:spPr>
              <a:xfrm rot="5400000">
                <a:off x="5039924" y="3741566"/>
                <a:ext cx="130606" cy="119482"/>
              </a:xfrm>
              <a:prstGeom prst="triangle">
                <a:avLst/>
              </a:prstGeom>
              <a:solidFill>
                <a:sysClr val="window" lastClr="FFFFFF"/>
              </a:solidFill>
              <a:ln w="12700" cap="flat" cmpd="sng" algn="ctr">
                <a:noFill/>
                <a:prstDash val="solid"/>
                <a:miter lim="800000"/>
              </a:ln>
              <a:effectLst/>
            </p:spPr>
            <p:txBody>
              <a:bodyPr rtlCol="0" anchor="ctr"/>
              <a:lstStyle/>
              <a:p>
                <a:pPr algn="ctr" defTabSz="685772">
                  <a:defRPr/>
                </a:pPr>
                <a:endParaRPr lang="zh-CN" altLang="en-US" sz="1100" kern="0">
                  <a:solidFill>
                    <a:schemeClr val="bg1">
                      <a:lumMod val="50000"/>
                    </a:schemeClr>
                  </a:solidFill>
                  <a:latin typeface="微软雅黑"/>
                  <a:ea typeface="微软雅黑"/>
                  <a:sym typeface="微软雅黑"/>
                </a:endParaRPr>
              </a:p>
            </p:txBody>
          </p:sp>
        </p:grpSp>
      </p:grpSp>
    </p:spTree>
    <p:extLst>
      <p:ext uri="{BB962C8B-B14F-4D97-AF65-F5344CB8AC3E}">
        <p14:creationId xmlns:p14="http://schemas.microsoft.com/office/powerpoint/2010/main" val="380125548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by="(-#ppt_w*2)" calcmode="lin" valueType="num">
                                          <p:cBhvr rctx="PPT">
                                            <p:cTn id="41" dur="500" autoRev="1" fill="hold">
                                              <p:stCondLst>
                                                <p:cond delay="0"/>
                                              </p:stCondLst>
                                            </p:cTn>
                                            <p:tgtEl>
                                              <p:spTgt spid="12"/>
                                            </p:tgtEl>
                                            <p:attrNameLst>
                                              <p:attrName>ppt_w</p:attrName>
                                            </p:attrNameLst>
                                          </p:cBhvr>
                                        </p:anim>
                                        <p:anim by="(#ppt_w*0.50)" calcmode="lin" valueType="num">
                                          <p:cBhvr>
                                            <p:cTn id="42" dur="500" decel="50000" autoRev="1" fill="hold">
                                              <p:stCondLst>
                                                <p:cond delay="0"/>
                                              </p:stCondLst>
                                            </p:cTn>
                                            <p:tgtEl>
                                              <p:spTgt spid="12"/>
                                            </p:tgtEl>
                                            <p:attrNameLst>
                                              <p:attrName>ppt_x</p:attrName>
                                            </p:attrNameLst>
                                          </p:cBhvr>
                                        </p:anim>
                                        <p:anim from="(-#ppt_h/2)" to="(#ppt_y)" calcmode="lin" valueType="num">
                                          <p:cBhvr>
                                            <p:cTn id="43" dur="1000" fill="hold">
                                              <p:stCondLst>
                                                <p:cond delay="0"/>
                                              </p:stCondLst>
                                            </p:cTn>
                                            <p:tgtEl>
                                              <p:spTgt spid="12"/>
                                            </p:tgtEl>
                                            <p:attrNameLst>
                                              <p:attrName>ppt_y</p:attrName>
                                            </p:attrNameLst>
                                          </p:cBhvr>
                                        </p:anim>
                                        <p:animRot by="21600000">
                                          <p:cBhvr>
                                            <p:cTn id="44" dur="1000" fill="hold">
                                              <p:stCondLst>
                                                <p:cond delay="0"/>
                                              </p:stCondLst>
                                            </p:cTn>
                                            <p:tgtEl>
                                              <p:spTgt spid="12"/>
                                            </p:tgtEl>
                                            <p:attrNameLst>
                                              <p:attrName>r</p:attrName>
                                            </p:attrNameLst>
                                          </p:cBhvr>
                                        </p:animRot>
                                      </p:childTnLst>
                                    </p:cTn>
                                  </p:par>
                                </p:childTnLst>
                              </p:cTn>
                            </p:par>
                            <p:par>
                              <p:cTn id="45" fill="hold">
                                <p:stCondLst>
                                  <p:cond delay="43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 presetClass="entr" presetSubtype="8" fill="hold" nodeType="withEffect" p14:presetBounceEnd="66667">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14:bounceEnd="66667">
                                          <p:cBhvr additive="base">
                                            <p:cTn id="51" dur="300" fill="hold"/>
                                            <p:tgtEl>
                                              <p:spTgt spid="10"/>
                                            </p:tgtEl>
                                            <p:attrNameLst>
                                              <p:attrName>ppt_x</p:attrName>
                                            </p:attrNameLst>
                                          </p:cBhvr>
                                          <p:tavLst>
                                            <p:tav tm="0">
                                              <p:val>
                                                <p:strVal val="0-#ppt_w/2"/>
                                              </p:val>
                                            </p:tav>
                                            <p:tav tm="100000">
                                              <p:val>
                                                <p:strVal val="#ppt_x"/>
                                              </p:val>
                                            </p:tav>
                                          </p:tavLst>
                                        </p:anim>
                                        <p:anim calcmode="lin" valueType="num" p14:bounceEnd="66667">
                                          <p:cBhvr additive="base">
                                            <p:cTn id="52" dur="3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4800"/>
                                </p:stCondLst>
                                <p:childTnLst>
                                  <p:par>
                                    <p:cTn id="54" presetID="2" presetClass="entr" presetSubtype="8" fill="hold" nodeType="afterEffect" p14:presetBounceEnd="66667">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14:bounceEnd="66667">
                                          <p:cBhvr additive="base">
                                            <p:cTn id="56" dur="300" fill="hold"/>
                                            <p:tgtEl>
                                              <p:spTgt spid="22"/>
                                            </p:tgtEl>
                                            <p:attrNameLst>
                                              <p:attrName>ppt_x</p:attrName>
                                            </p:attrNameLst>
                                          </p:cBhvr>
                                          <p:tavLst>
                                            <p:tav tm="0">
                                              <p:val>
                                                <p:strVal val="0-#ppt_w/2"/>
                                              </p:val>
                                            </p:tav>
                                            <p:tav tm="100000">
                                              <p:val>
                                                <p:strVal val="#ppt_x"/>
                                              </p:val>
                                            </p:tav>
                                          </p:tavLst>
                                        </p:anim>
                                        <p:anim calcmode="lin" valueType="num" p14:bounceEnd="66667">
                                          <p:cBhvr additive="base">
                                            <p:cTn id="57" dur="300" fill="hold"/>
                                            <p:tgtEl>
                                              <p:spTgt spid="22"/>
                                            </p:tgtEl>
                                            <p:attrNameLst>
                                              <p:attrName>ppt_y</p:attrName>
                                            </p:attrNameLst>
                                          </p:cBhvr>
                                          <p:tavLst>
                                            <p:tav tm="0">
                                              <p:val>
                                                <p:strVal val="#ppt_y"/>
                                              </p:val>
                                            </p:tav>
                                            <p:tav tm="100000">
                                              <p:val>
                                                <p:strVal val="#ppt_y"/>
                                              </p:val>
                                            </p:tav>
                                          </p:tavLst>
                                        </p:anim>
                                      </p:childTnLst>
                                    </p:cTn>
                                  </p:par>
                                </p:childTnLst>
                              </p:cTn>
                            </p:par>
                            <p:par>
                              <p:cTn id="58" fill="hold">
                                <p:stCondLst>
                                  <p:cond delay="5100"/>
                                </p:stCondLst>
                                <p:childTnLst>
                                  <p:par>
                                    <p:cTn id="59" presetID="2" presetClass="entr" presetSubtype="8" fill="hold" nodeType="afterEffect" p14:presetBounceEnd="66667">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14:bounceEnd="66667">
                                          <p:cBhvr additive="base">
                                            <p:cTn id="61" dur="300" fill="hold"/>
                                            <p:tgtEl>
                                              <p:spTgt spid="32"/>
                                            </p:tgtEl>
                                            <p:attrNameLst>
                                              <p:attrName>ppt_x</p:attrName>
                                            </p:attrNameLst>
                                          </p:cBhvr>
                                          <p:tavLst>
                                            <p:tav tm="0">
                                              <p:val>
                                                <p:strVal val="0-#ppt_w/2"/>
                                              </p:val>
                                            </p:tav>
                                            <p:tav tm="100000">
                                              <p:val>
                                                <p:strVal val="#ppt_x"/>
                                              </p:val>
                                            </p:tav>
                                          </p:tavLst>
                                        </p:anim>
                                        <p:anim calcmode="lin" valueType="num" p14:bounceEnd="66667">
                                          <p:cBhvr additive="base">
                                            <p:cTn id="62" dur="3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5400"/>
                                </p:stCondLst>
                                <p:childTnLst>
                                  <p:par>
                                    <p:cTn id="64" presetID="2" presetClass="entr" presetSubtype="8" fill="hold" nodeType="afterEffect" p14:presetBounceEnd="66667">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14:bounceEnd="66667">
                                          <p:cBhvr additive="base">
                                            <p:cTn id="66" dur="300" fill="hold"/>
                                            <p:tgtEl>
                                              <p:spTgt spid="17"/>
                                            </p:tgtEl>
                                            <p:attrNameLst>
                                              <p:attrName>ppt_x</p:attrName>
                                            </p:attrNameLst>
                                          </p:cBhvr>
                                          <p:tavLst>
                                            <p:tav tm="0">
                                              <p:val>
                                                <p:strVal val="0-#ppt_w/2"/>
                                              </p:val>
                                            </p:tav>
                                            <p:tav tm="100000">
                                              <p:val>
                                                <p:strVal val="#ppt_x"/>
                                              </p:val>
                                            </p:tav>
                                          </p:tavLst>
                                        </p:anim>
                                        <p:anim calcmode="lin" valueType="num" p14:bounceEnd="66667">
                                          <p:cBhvr additive="base">
                                            <p:cTn id="67" dur="300" fill="hold"/>
                                            <p:tgtEl>
                                              <p:spTgt spid="17"/>
                                            </p:tgtEl>
                                            <p:attrNameLst>
                                              <p:attrName>ppt_y</p:attrName>
                                            </p:attrNameLst>
                                          </p:cBhvr>
                                          <p:tavLst>
                                            <p:tav tm="0">
                                              <p:val>
                                                <p:strVal val="#ppt_y"/>
                                              </p:val>
                                            </p:tav>
                                            <p:tav tm="100000">
                                              <p:val>
                                                <p:strVal val="#ppt_y"/>
                                              </p:val>
                                            </p:tav>
                                          </p:tavLst>
                                        </p:anim>
                                      </p:childTnLst>
                                    </p:cTn>
                                  </p:par>
                                </p:childTnLst>
                              </p:cTn>
                            </p:par>
                            <p:par>
                              <p:cTn id="68" fill="hold">
                                <p:stCondLst>
                                  <p:cond delay="5700"/>
                                </p:stCondLst>
                                <p:childTnLst>
                                  <p:par>
                                    <p:cTn id="69" presetID="2" presetClass="entr" presetSubtype="8" fill="hold" nodeType="afterEffect" p14:presetBounceEnd="66667">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14:bounceEnd="66667">
                                          <p:cBhvr additive="base">
                                            <p:cTn id="71" dur="300" fill="hold"/>
                                            <p:tgtEl>
                                              <p:spTgt spid="27"/>
                                            </p:tgtEl>
                                            <p:attrNameLst>
                                              <p:attrName>ppt_x</p:attrName>
                                            </p:attrNameLst>
                                          </p:cBhvr>
                                          <p:tavLst>
                                            <p:tav tm="0">
                                              <p:val>
                                                <p:strVal val="0-#ppt_w/2"/>
                                              </p:val>
                                            </p:tav>
                                            <p:tav tm="100000">
                                              <p:val>
                                                <p:strVal val="#ppt_x"/>
                                              </p:val>
                                            </p:tav>
                                          </p:tavLst>
                                        </p:anim>
                                        <p:anim calcmode="lin" valueType="num" p14:bounceEnd="66667">
                                          <p:cBhvr additive="base">
                                            <p:cTn id="72" dur="3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12"/>
                                            </p:tgtEl>
                                            <p:attrNameLst>
                                              <p:attrName>style.visibility</p:attrName>
                                            </p:attrNameLst>
                                          </p:cBhvr>
                                          <p:to>
                                            <p:strVal val="visible"/>
                                          </p:to>
                                        </p:set>
                                        <p:anim by="(-#ppt_w*2)" calcmode="lin" valueType="num">
                                          <p:cBhvr rctx="PPT">
                                            <p:cTn id="41" dur="500" autoRev="1" fill="hold">
                                              <p:stCondLst>
                                                <p:cond delay="0"/>
                                              </p:stCondLst>
                                            </p:cTn>
                                            <p:tgtEl>
                                              <p:spTgt spid="12"/>
                                            </p:tgtEl>
                                            <p:attrNameLst>
                                              <p:attrName>ppt_w</p:attrName>
                                            </p:attrNameLst>
                                          </p:cBhvr>
                                        </p:anim>
                                        <p:anim by="(#ppt_w*0.50)" calcmode="lin" valueType="num">
                                          <p:cBhvr>
                                            <p:cTn id="42" dur="500" decel="50000" autoRev="1" fill="hold">
                                              <p:stCondLst>
                                                <p:cond delay="0"/>
                                              </p:stCondLst>
                                            </p:cTn>
                                            <p:tgtEl>
                                              <p:spTgt spid="12"/>
                                            </p:tgtEl>
                                            <p:attrNameLst>
                                              <p:attrName>ppt_x</p:attrName>
                                            </p:attrNameLst>
                                          </p:cBhvr>
                                        </p:anim>
                                        <p:anim from="(-#ppt_h/2)" to="(#ppt_y)" calcmode="lin" valueType="num">
                                          <p:cBhvr>
                                            <p:cTn id="43" dur="1000" fill="hold">
                                              <p:stCondLst>
                                                <p:cond delay="0"/>
                                              </p:stCondLst>
                                            </p:cTn>
                                            <p:tgtEl>
                                              <p:spTgt spid="12"/>
                                            </p:tgtEl>
                                            <p:attrNameLst>
                                              <p:attrName>ppt_y</p:attrName>
                                            </p:attrNameLst>
                                          </p:cBhvr>
                                        </p:anim>
                                        <p:animRot by="21600000">
                                          <p:cBhvr>
                                            <p:cTn id="44" dur="1000" fill="hold">
                                              <p:stCondLst>
                                                <p:cond delay="0"/>
                                              </p:stCondLst>
                                            </p:cTn>
                                            <p:tgtEl>
                                              <p:spTgt spid="12"/>
                                            </p:tgtEl>
                                            <p:attrNameLst>
                                              <p:attrName>r</p:attrName>
                                            </p:attrNameLst>
                                          </p:cBhvr>
                                        </p:animRot>
                                      </p:childTnLst>
                                    </p:cTn>
                                  </p:par>
                                </p:childTnLst>
                              </p:cTn>
                            </p:par>
                            <p:par>
                              <p:cTn id="45" fill="hold">
                                <p:stCondLst>
                                  <p:cond delay="4300"/>
                                </p:stCondLst>
                                <p:childTnLst>
                                  <p:par>
                                    <p:cTn id="46" presetID="22" presetClass="entr" presetSubtype="8" fill="hold"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par>
                                    <p:cTn id="49" presetID="2" presetClass="entr" presetSubtype="8"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300" fill="hold"/>
                                            <p:tgtEl>
                                              <p:spTgt spid="10"/>
                                            </p:tgtEl>
                                            <p:attrNameLst>
                                              <p:attrName>ppt_x</p:attrName>
                                            </p:attrNameLst>
                                          </p:cBhvr>
                                          <p:tavLst>
                                            <p:tav tm="0">
                                              <p:val>
                                                <p:strVal val="0-#ppt_w/2"/>
                                              </p:val>
                                            </p:tav>
                                            <p:tav tm="100000">
                                              <p:val>
                                                <p:strVal val="#ppt_x"/>
                                              </p:val>
                                            </p:tav>
                                          </p:tavLst>
                                        </p:anim>
                                        <p:anim calcmode="lin" valueType="num">
                                          <p:cBhvr additive="base">
                                            <p:cTn id="52" dur="300" fill="hold"/>
                                            <p:tgtEl>
                                              <p:spTgt spid="10"/>
                                            </p:tgtEl>
                                            <p:attrNameLst>
                                              <p:attrName>ppt_y</p:attrName>
                                            </p:attrNameLst>
                                          </p:cBhvr>
                                          <p:tavLst>
                                            <p:tav tm="0">
                                              <p:val>
                                                <p:strVal val="#ppt_y"/>
                                              </p:val>
                                            </p:tav>
                                            <p:tav tm="100000">
                                              <p:val>
                                                <p:strVal val="#ppt_y"/>
                                              </p:val>
                                            </p:tav>
                                          </p:tavLst>
                                        </p:anim>
                                      </p:childTnLst>
                                    </p:cTn>
                                  </p:par>
                                </p:childTnLst>
                              </p:cTn>
                            </p:par>
                            <p:par>
                              <p:cTn id="53" fill="hold">
                                <p:stCondLst>
                                  <p:cond delay="4800"/>
                                </p:stCondLst>
                                <p:childTnLst>
                                  <p:par>
                                    <p:cTn id="54" presetID="2" presetClass="entr" presetSubtype="8"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300" fill="hold"/>
                                            <p:tgtEl>
                                              <p:spTgt spid="22"/>
                                            </p:tgtEl>
                                            <p:attrNameLst>
                                              <p:attrName>ppt_x</p:attrName>
                                            </p:attrNameLst>
                                          </p:cBhvr>
                                          <p:tavLst>
                                            <p:tav tm="0">
                                              <p:val>
                                                <p:strVal val="0-#ppt_w/2"/>
                                              </p:val>
                                            </p:tav>
                                            <p:tav tm="100000">
                                              <p:val>
                                                <p:strVal val="#ppt_x"/>
                                              </p:val>
                                            </p:tav>
                                          </p:tavLst>
                                        </p:anim>
                                        <p:anim calcmode="lin" valueType="num">
                                          <p:cBhvr additive="base">
                                            <p:cTn id="57" dur="300" fill="hold"/>
                                            <p:tgtEl>
                                              <p:spTgt spid="22"/>
                                            </p:tgtEl>
                                            <p:attrNameLst>
                                              <p:attrName>ppt_y</p:attrName>
                                            </p:attrNameLst>
                                          </p:cBhvr>
                                          <p:tavLst>
                                            <p:tav tm="0">
                                              <p:val>
                                                <p:strVal val="#ppt_y"/>
                                              </p:val>
                                            </p:tav>
                                            <p:tav tm="100000">
                                              <p:val>
                                                <p:strVal val="#ppt_y"/>
                                              </p:val>
                                            </p:tav>
                                          </p:tavLst>
                                        </p:anim>
                                      </p:childTnLst>
                                    </p:cTn>
                                  </p:par>
                                </p:childTnLst>
                              </p:cTn>
                            </p:par>
                            <p:par>
                              <p:cTn id="58" fill="hold">
                                <p:stCondLst>
                                  <p:cond delay="5100"/>
                                </p:stCondLst>
                                <p:childTnLst>
                                  <p:par>
                                    <p:cTn id="59" presetID="2" presetClass="entr" presetSubtype="8"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300" fill="hold"/>
                                            <p:tgtEl>
                                              <p:spTgt spid="32"/>
                                            </p:tgtEl>
                                            <p:attrNameLst>
                                              <p:attrName>ppt_x</p:attrName>
                                            </p:attrNameLst>
                                          </p:cBhvr>
                                          <p:tavLst>
                                            <p:tav tm="0">
                                              <p:val>
                                                <p:strVal val="0-#ppt_w/2"/>
                                              </p:val>
                                            </p:tav>
                                            <p:tav tm="100000">
                                              <p:val>
                                                <p:strVal val="#ppt_x"/>
                                              </p:val>
                                            </p:tav>
                                          </p:tavLst>
                                        </p:anim>
                                        <p:anim calcmode="lin" valueType="num">
                                          <p:cBhvr additive="base">
                                            <p:cTn id="62" dur="300" fill="hold"/>
                                            <p:tgtEl>
                                              <p:spTgt spid="32"/>
                                            </p:tgtEl>
                                            <p:attrNameLst>
                                              <p:attrName>ppt_y</p:attrName>
                                            </p:attrNameLst>
                                          </p:cBhvr>
                                          <p:tavLst>
                                            <p:tav tm="0">
                                              <p:val>
                                                <p:strVal val="#ppt_y"/>
                                              </p:val>
                                            </p:tav>
                                            <p:tav tm="100000">
                                              <p:val>
                                                <p:strVal val="#ppt_y"/>
                                              </p:val>
                                            </p:tav>
                                          </p:tavLst>
                                        </p:anim>
                                      </p:childTnLst>
                                    </p:cTn>
                                  </p:par>
                                </p:childTnLst>
                              </p:cTn>
                            </p:par>
                            <p:par>
                              <p:cTn id="63" fill="hold">
                                <p:stCondLst>
                                  <p:cond delay="5400"/>
                                </p:stCondLst>
                                <p:childTnLst>
                                  <p:par>
                                    <p:cTn id="64" presetID="2" presetClass="entr" presetSubtype="8"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additive="base">
                                            <p:cTn id="66" dur="300" fill="hold"/>
                                            <p:tgtEl>
                                              <p:spTgt spid="17"/>
                                            </p:tgtEl>
                                            <p:attrNameLst>
                                              <p:attrName>ppt_x</p:attrName>
                                            </p:attrNameLst>
                                          </p:cBhvr>
                                          <p:tavLst>
                                            <p:tav tm="0">
                                              <p:val>
                                                <p:strVal val="0-#ppt_w/2"/>
                                              </p:val>
                                            </p:tav>
                                            <p:tav tm="100000">
                                              <p:val>
                                                <p:strVal val="#ppt_x"/>
                                              </p:val>
                                            </p:tav>
                                          </p:tavLst>
                                        </p:anim>
                                        <p:anim calcmode="lin" valueType="num">
                                          <p:cBhvr additive="base">
                                            <p:cTn id="67" dur="300" fill="hold"/>
                                            <p:tgtEl>
                                              <p:spTgt spid="17"/>
                                            </p:tgtEl>
                                            <p:attrNameLst>
                                              <p:attrName>ppt_y</p:attrName>
                                            </p:attrNameLst>
                                          </p:cBhvr>
                                          <p:tavLst>
                                            <p:tav tm="0">
                                              <p:val>
                                                <p:strVal val="#ppt_y"/>
                                              </p:val>
                                            </p:tav>
                                            <p:tav tm="100000">
                                              <p:val>
                                                <p:strVal val="#ppt_y"/>
                                              </p:val>
                                            </p:tav>
                                          </p:tavLst>
                                        </p:anim>
                                      </p:childTnLst>
                                    </p:cTn>
                                  </p:par>
                                </p:childTnLst>
                              </p:cTn>
                            </p:par>
                            <p:par>
                              <p:cTn id="68" fill="hold">
                                <p:stCondLst>
                                  <p:cond delay="5700"/>
                                </p:stCondLst>
                                <p:childTnLst>
                                  <p:par>
                                    <p:cTn id="69" presetID="2" presetClass="entr" presetSubtype="8" fill="hold"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300" fill="hold"/>
                                            <p:tgtEl>
                                              <p:spTgt spid="27"/>
                                            </p:tgtEl>
                                            <p:attrNameLst>
                                              <p:attrName>ppt_x</p:attrName>
                                            </p:attrNameLst>
                                          </p:cBhvr>
                                          <p:tavLst>
                                            <p:tav tm="0">
                                              <p:val>
                                                <p:strVal val="0-#ppt_w/2"/>
                                              </p:val>
                                            </p:tav>
                                            <p:tav tm="100000">
                                              <p:val>
                                                <p:strVal val="#ppt_x"/>
                                              </p:val>
                                            </p:tav>
                                          </p:tavLst>
                                        </p:anim>
                                        <p:anim calcmode="lin" valueType="num">
                                          <p:cBhvr additive="base">
                                            <p:cTn id="72" dur="3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p:bldP spid="12" grpId="0"/>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国际相关保护日</a:t>
            </a:r>
            <a:endParaRPr lang="zh-CN" altLang="en-US" sz="1500" b="1" spc="450" dirty="0">
              <a:solidFill>
                <a:srgbClr val="00B050"/>
              </a:solidFill>
              <a:latin typeface="微软雅黑"/>
              <a:ea typeface="微软雅黑"/>
              <a:sym typeface="微软雅黑"/>
            </a:endParaRPr>
          </a:p>
        </p:txBody>
      </p:sp>
      <p:grpSp>
        <p:nvGrpSpPr>
          <p:cNvPr id="9" name="组合 8"/>
          <p:cNvGrpSpPr/>
          <p:nvPr/>
        </p:nvGrpSpPr>
        <p:grpSpPr>
          <a:xfrm>
            <a:off x="273592" y="1406831"/>
            <a:ext cx="8565840" cy="2668066"/>
            <a:chOff x="447752" y="2391829"/>
            <a:chExt cx="9865794" cy="3074084"/>
          </a:xfrm>
        </p:grpSpPr>
        <p:grpSp>
          <p:nvGrpSpPr>
            <p:cNvPr id="10" name="组合 9"/>
            <p:cNvGrpSpPr/>
            <p:nvPr/>
          </p:nvGrpSpPr>
          <p:grpSpPr>
            <a:xfrm>
              <a:off x="9628741" y="4606666"/>
              <a:ext cx="684805" cy="681847"/>
              <a:chOff x="2116065" y="3452963"/>
              <a:chExt cx="681847" cy="681847"/>
            </a:xfrm>
          </p:grpSpPr>
          <p:sp>
            <p:nvSpPr>
              <p:cNvPr id="43" name="椭圆 42"/>
              <p:cNvSpPr/>
              <p:nvPr/>
            </p:nvSpPr>
            <p:spPr>
              <a:xfrm>
                <a:off x="2116065"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44" name="椭圆 43"/>
              <p:cNvSpPr/>
              <p:nvPr/>
            </p:nvSpPr>
            <p:spPr>
              <a:xfrm flipV="1">
                <a:off x="2204309"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sp>
          <p:nvSpPr>
            <p:cNvPr id="11" name="任意多边形 10"/>
            <p:cNvSpPr/>
            <p:nvPr/>
          </p:nvSpPr>
          <p:spPr>
            <a:xfrm flipH="1">
              <a:off x="8152803" y="2925958"/>
              <a:ext cx="1858567" cy="1666568"/>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12" name="TextBox 119"/>
            <p:cNvSpPr txBox="1"/>
            <p:nvPr/>
          </p:nvSpPr>
          <p:spPr>
            <a:xfrm>
              <a:off x="7619686" y="4833318"/>
              <a:ext cx="1951044" cy="531920"/>
            </a:xfrm>
            <a:prstGeom prst="rect">
              <a:avLst/>
            </a:prstGeom>
            <a:noFill/>
          </p:spPr>
          <p:txBody>
            <a:bodyPr wrap="square" rtlCol="0">
              <a:spAutoFit/>
            </a:bodyPr>
            <a:lstStyle/>
            <a:p>
              <a:pPr algn="r"/>
              <a:r>
                <a:rPr lang="en-US" altLang="zh-CN" sz="1200">
                  <a:solidFill>
                    <a:schemeClr val="bg1">
                      <a:lumMod val="50000"/>
                    </a:schemeClr>
                  </a:solidFill>
                  <a:latin typeface="微软雅黑"/>
                  <a:ea typeface="微软雅黑"/>
                  <a:sym typeface="微软雅黑"/>
                </a:rPr>
                <a:t>12</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29</a:t>
              </a:r>
              <a:r>
                <a:rPr lang="zh-CN" altLang="en-US" sz="1200">
                  <a:solidFill>
                    <a:schemeClr val="bg1">
                      <a:lumMod val="50000"/>
                    </a:schemeClr>
                  </a:solidFill>
                  <a:latin typeface="微软雅黑"/>
                  <a:ea typeface="微软雅黑"/>
                  <a:sym typeface="微软雅黑"/>
                </a:rPr>
                <a:t>日为“国际生物多样性日”</a:t>
              </a:r>
              <a:endParaRPr lang="en-US" altLang="zh-CN" sz="1200" b="1" dirty="0">
                <a:solidFill>
                  <a:srgbClr val="00B050"/>
                </a:solidFill>
                <a:latin typeface="微软雅黑"/>
                <a:ea typeface="微软雅黑"/>
                <a:sym typeface="微软雅黑"/>
              </a:endParaRPr>
            </a:p>
          </p:txBody>
        </p:sp>
        <p:grpSp>
          <p:nvGrpSpPr>
            <p:cNvPr id="13" name="组合 12"/>
            <p:cNvGrpSpPr/>
            <p:nvPr/>
          </p:nvGrpSpPr>
          <p:grpSpPr>
            <a:xfrm>
              <a:off x="585284" y="2391829"/>
              <a:ext cx="684805" cy="681847"/>
              <a:chOff x="1268047" y="1694923"/>
              <a:chExt cx="681847" cy="681847"/>
            </a:xfrm>
          </p:grpSpPr>
          <p:sp>
            <p:nvSpPr>
              <p:cNvPr id="41" name="椭圆 40"/>
              <p:cNvSpPr/>
              <p:nvPr/>
            </p:nvSpPr>
            <p:spPr>
              <a:xfrm>
                <a:off x="1268047" y="169492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42" name="椭圆 41"/>
              <p:cNvSpPr/>
              <p:nvPr/>
            </p:nvSpPr>
            <p:spPr>
              <a:xfrm>
                <a:off x="1364319" y="177198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14" name="组合 13"/>
            <p:cNvGrpSpPr/>
            <p:nvPr/>
          </p:nvGrpSpPr>
          <p:grpSpPr>
            <a:xfrm>
              <a:off x="2368181" y="4776295"/>
              <a:ext cx="684805" cy="681847"/>
              <a:chOff x="2116065" y="3452963"/>
              <a:chExt cx="681847" cy="681847"/>
            </a:xfrm>
          </p:grpSpPr>
          <p:sp>
            <p:nvSpPr>
              <p:cNvPr id="39" name="椭圆 38"/>
              <p:cNvSpPr/>
              <p:nvPr/>
            </p:nvSpPr>
            <p:spPr>
              <a:xfrm>
                <a:off x="2116065"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40" name="椭圆 39"/>
              <p:cNvSpPr/>
              <p:nvPr/>
            </p:nvSpPr>
            <p:spPr>
              <a:xfrm flipV="1">
                <a:off x="2204309"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15" name="组合 14"/>
            <p:cNvGrpSpPr/>
            <p:nvPr/>
          </p:nvGrpSpPr>
          <p:grpSpPr>
            <a:xfrm>
              <a:off x="5919151" y="4784066"/>
              <a:ext cx="684805" cy="681847"/>
              <a:chOff x="3788017" y="3452963"/>
              <a:chExt cx="681847" cy="681847"/>
            </a:xfrm>
          </p:grpSpPr>
          <p:sp>
            <p:nvSpPr>
              <p:cNvPr id="37" name="椭圆 36"/>
              <p:cNvSpPr/>
              <p:nvPr/>
            </p:nvSpPr>
            <p:spPr>
              <a:xfrm>
                <a:off x="3788017"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8" name="椭圆 37"/>
              <p:cNvSpPr/>
              <p:nvPr/>
            </p:nvSpPr>
            <p:spPr>
              <a:xfrm flipV="1">
                <a:off x="3884289"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16" name="组合 15"/>
            <p:cNvGrpSpPr/>
            <p:nvPr/>
          </p:nvGrpSpPr>
          <p:grpSpPr>
            <a:xfrm>
              <a:off x="4103412" y="2391829"/>
              <a:ext cx="684805" cy="681847"/>
              <a:chOff x="5476025" y="3452963"/>
              <a:chExt cx="681847" cy="681847"/>
            </a:xfrm>
          </p:grpSpPr>
          <p:sp>
            <p:nvSpPr>
              <p:cNvPr id="35" name="椭圆 34"/>
              <p:cNvSpPr/>
              <p:nvPr/>
            </p:nvSpPr>
            <p:spPr>
              <a:xfrm>
                <a:off x="5476025"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6" name="椭圆 35"/>
              <p:cNvSpPr/>
              <p:nvPr/>
            </p:nvSpPr>
            <p:spPr>
              <a:xfrm flipV="1">
                <a:off x="5564269"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grpSp>
          <p:nvGrpSpPr>
            <p:cNvPr id="17" name="组合 16"/>
            <p:cNvGrpSpPr/>
            <p:nvPr/>
          </p:nvGrpSpPr>
          <p:grpSpPr>
            <a:xfrm>
              <a:off x="7621540" y="2391829"/>
              <a:ext cx="684805" cy="681847"/>
              <a:chOff x="7156004" y="3452963"/>
              <a:chExt cx="681847" cy="681847"/>
            </a:xfrm>
          </p:grpSpPr>
          <p:sp>
            <p:nvSpPr>
              <p:cNvPr id="33" name="椭圆 32"/>
              <p:cNvSpPr/>
              <p:nvPr/>
            </p:nvSpPr>
            <p:spPr>
              <a:xfrm>
                <a:off x="7156004" y="3452963"/>
                <a:ext cx="681847" cy="681847"/>
              </a:xfrm>
              <a:prstGeom prst="ellipse">
                <a:avLst/>
              </a:prstGeom>
              <a:gradFill flip="none" rotWithShape="1">
                <a:gsLst>
                  <a:gs pos="100000">
                    <a:srgbClr val="FCFCFC"/>
                  </a:gs>
                  <a:gs pos="0">
                    <a:srgbClr val="CCCCCC"/>
                  </a:gs>
                </a:gsLst>
                <a:lin ang="7200000" scaled="0"/>
                <a:tileRect/>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34" name="椭圆 33"/>
              <p:cNvSpPr/>
              <p:nvPr/>
            </p:nvSpPr>
            <p:spPr>
              <a:xfrm flipV="1">
                <a:off x="7244248" y="3540746"/>
                <a:ext cx="505360" cy="5053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grpSp>
        <p:sp>
          <p:nvSpPr>
            <p:cNvPr id="18" name="任意多边形 17"/>
            <p:cNvSpPr/>
            <p:nvPr/>
          </p:nvSpPr>
          <p:spPr>
            <a:xfrm flipH="1">
              <a:off x="892243" y="3095587"/>
              <a:ext cx="1858567" cy="1666568"/>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19" name="任意多边形 18"/>
            <p:cNvSpPr/>
            <p:nvPr/>
          </p:nvSpPr>
          <p:spPr>
            <a:xfrm flipH="1">
              <a:off x="4409535" y="3095587"/>
              <a:ext cx="1858567" cy="1666568"/>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20" name="任意多边形 19"/>
            <p:cNvSpPr/>
            <p:nvPr/>
          </p:nvSpPr>
          <p:spPr>
            <a:xfrm rot="5400000" flipH="1">
              <a:off x="2351232" y="3420364"/>
              <a:ext cx="2416278" cy="1018689"/>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21" name="任意多边形 20"/>
            <p:cNvSpPr/>
            <p:nvPr/>
          </p:nvSpPr>
          <p:spPr>
            <a:xfrm rot="5400000" flipH="1">
              <a:off x="5902203" y="3407047"/>
              <a:ext cx="2416278" cy="1018687"/>
            </a:xfrm>
            <a:custGeom>
              <a:avLst/>
              <a:gdLst>
                <a:gd name="connsiteX0" fmla="*/ 0 w 510363"/>
                <a:gd name="connsiteY0" fmla="*/ 637954 h 637954"/>
                <a:gd name="connsiteX1" fmla="*/ 510363 w 510363"/>
                <a:gd name="connsiteY1" fmla="*/ 0 h 637954"/>
                <a:gd name="connsiteX0" fmla="*/ 0 w 515261"/>
                <a:gd name="connsiteY0" fmla="*/ 637954 h 637954"/>
                <a:gd name="connsiteX1" fmla="*/ 510363 w 515261"/>
                <a:gd name="connsiteY1" fmla="*/ 0 h 637954"/>
                <a:gd name="connsiteX0" fmla="*/ 0 w 513901"/>
                <a:gd name="connsiteY0" fmla="*/ 637954 h 637954"/>
                <a:gd name="connsiteX1" fmla="*/ 510363 w 513901"/>
                <a:gd name="connsiteY1" fmla="*/ 0 h 637954"/>
              </a:gdLst>
              <a:ahLst/>
              <a:cxnLst>
                <a:cxn ang="0">
                  <a:pos x="connsiteX0" y="connsiteY0"/>
                </a:cxn>
                <a:cxn ang="0">
                  <a:pos x="connsiteX1" y="connsiteY1"/>
                </a:cxn>
              </a:cxnLst>
              <a:rect l="l" t="t" r="r" b="b"/>
              <a:pathLst>
                <a:path w="513901" h="637954">
                  <a:moveTo>
                    <a:pt x="0" y="637954"/>
                  </a:moveTo>
                  <a:cubicBezTo>
                    <a:pt x="0" y="138224"/>
                    <a:pt x="563525" y="520995"/>
                    <a:pt x="510363" y="0"/>
                  </a:cubicBezTo>
                </a:path>
              </a:pathLst>
            </a:custGeom>
            <a:noFill/>
            <a:ln w="19050">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sym typeface="微软雅黑"/>
              </a:endParaRPr>
            </a:p>
          </p:txBody>
        </p:sp>
        <p:sp>
          <p:nvSpPr>
            <p:cNvPr id="22" name="TextBox 119"/>
            <p:cNvSpPr txBox="1"/>
            <p:nvPr/>
          </p:nvSpPr>
          <p:spPr>
            <a:xfrm>
              <a:off x="1381062" y="2457311"/>
              <a:ext cx="1901010" cy="744688"/>
            </a:xfrm>
            <a:prstGeom prst="rect">
              <a:avLst/>
            </a:prstGeom>
            <a:noFill/>
          </p:spPr>
          <p:txBody>
            <a:bodyPr wrap="square" rtlCol="0">
              <a:spAutoFit/>
            </a:bodyPr>
            <a:lstStyle/>
            <a:p>
              <a:r>
                <a:rPr lang="zh-CN" altLang="en-US" sz="1200">
                  <a:solidFill>
                    <a:schemeClr val="bg1">
                      <a:lumMod val="50000"/>
                    </a:schemeClr>
                  </a:solidFill>
                  <a:latin typeface="微软雅黑"/>
                  <a:ea typeface="微软雅黑"/>
                  <a:sym typeface="微软雅黑"/>
                </a:rPr>
                <a:t>第</a:t>
              </a:r>
              <a:r>
                <a:rPr lang="en-US" altLang="zh-CN" sz="1200">
                  <a:solidFill>
                    <a:schemeClr val="bg1">
                      <a:lumMod val="50000"/>
                    </a:schemeClr>
                  </a:solidFill>
                  <a:latin typeface="微软雅黑"/>
                  <a:ea typeface="微软雅黑"/>
                  <a:sym typeface="微软雅黑"/>
                </a:rPr>
                <a:t>27</a:t>
              </a:r>
              <a:r>
                <a:rPr lang="zh-CN" altLang="en-US" sz="1200">
                  <a:solidFill>
                    <a:schemeClr val="bg1">
                      <a:lumMod val="50000"/>
                    </a:schemeClr>
                  </a:solidFill>
                  <a:latin typeface="微软雅黑"/>
                  <a:ea typeface="微软雅黑"/>
                  <a:sym typeface="微软雅黑"/>
                </a:rPr>
                <a:t>届联合国大会通过决议，将</a:t>
              </a:r>
              <a:r>
                <a:rPr lang="en-US" altLang="zh-CN" sz="1200">
                  <a:solidFill>
                    <a:schemeClr val="bg1">
                      <a:lumMod val="50000"/>
                    </a:schemeClr>
                  </a:solidFill>
                  <a:latin typeface="微软雅黑"/>
                  <a:ea typeface="微软雅黑"/>
                  <a:sym typeface="微软雅黑"/>
                </a:rPr>
                <a:t>6</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5</a:t>
              </a:r>
              <a:r>
                <a:rPr lang="zh-CN" altLang="en-US" sz="1200">
                  <a:solidFill>
                    <a:schemeClr val="bg1">
                      <a:lumMod val="50000"/>
                    </a:schemeClr>
                  </a:solidFill>
                  <a:latin typeface="微软雅黑"/>
                  <a:ea typeface="微软雅黑"/>
                  <a:sym typeface="微软雅黑"/>
                </a:rPr>
                <a:t>日定为“世界环境日”</a:t>
              </a:r>
              <a:endParaRPr lang="en-US" altLang="zh-CN" sz="1200" b="1" dirty="0">
                <a:solidFill>
                  <a:srgbClr val="00B050"/>
                </a:solidFill>
                <a:latin typeface="微软雅黑"/>
                <a:ea typeface="微软雅黑"/>
                <a:sym typeface="微软雅黑"/>
              </a:endParaRPr>
            </a:p>
          </p:txBody>
        </p:sp>
        <p:sp>
          <p:nvSpPr>
            <p:cNvPr id="23" name="TextBox 119"/>
            <p:cNvSpPr txBox="1"/>
            <p:nvPr/>
          </p:nvSpPr>
          <p:spPr>
            <a:xfrm>
              <a:off x="447752" y="4845460"/>
              <a:ext cx="1935699" cy="531920"/>
            </a:xfrm>
            <a:prstGeom prst="rect">
              <a:avLst/>
            </a:prstGeom>
            <a:noFill/>
          </p:spPr>
          <p:txBody>
            <a:bodyPr wrap="square" rtlCol="0">
              <a:spAutoFit/>
            </a:bodyPr>
            <a:lstStyle/>
            <a:p>
              <a:r>
                <a:rPr lang="en-US" altLang="zh-CN" sz="1200">
                  <a:solidFill>
                    <a:schemeClr val="bg1">
                      <a:lumMod val="50000"/>
                    </a:schemeClr>
                  </a:solidFill>
                  <a:latin typeface="微软雅黑"/>
                  <a:ea typeface="微软雅黑"/>
                  <a:sym typeface="微软雅黑"/>
                </a:rPr>
                <a:t>6</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17</a:t>
              </a:r>
              <a:r>
                <a:rPr lang="zh-CN" altLang="en-US" sz="1200">
                  <a:solidFill>
                    <a:schemeClr val="bg1">
                      <a:lumMod val="50000"/>
                    </a:schemeClr>
                  </a:solidFill>
                  <a:latin typeface="微软雅黑"/>
                  <a:ea typeface="微软雅黑"/>
                  <a:sym typeface="微软雅黑"/>
                </a:rPr>
                <a:t>日被定为“世界防治荒漠化和干旱日”</a:t>
              </a:r>
              <a:endParaRPr lang="en-US" altLang="zh-CN" sz="1200" b="1" dirty="0">
                <a:solidFill>
                  <a:srgbClr val="00B050"/>
                </a:solidFill>
                <a:latin typeface="微软雅黑"/>
                <a:ea typeface="微软雅黑"/>
                <a:sym typeface="微软雅黑"/>
              </a:endParaRPr>
            </a:p>
          </p:txBody>
        </p:sp>
        <p:sp>
          <p:nvSpPr>
            <p:cNvPr id="24" name="TextBox 119"/>
            <p:cNvSpPr txBox="1"/>
            <p:nvPr/>
          </p:nvSpPr>
          <p:spPr>
            <a:xfrm>
              <a:off x="4887694" y="2436417"/>
              <a:ext cx="2014345" cy="531920"/>
            </a:xfrm>
            <a:prstGeom prst="rect">
              <a:avLst/>
            </a:prstGeom>
            <a:noFill/>
          </p:spPr>
          <p:txBody>
            <a:bodyPr wrap="square" rtlCol="0">
              <a:spAutoFit/>
            </a:bodyPr>
            <a:lstStyle/>
            <a:p>
              <a:r>
                <a:rPr lang="en-US" altLang="zh-CN" sz="1200">
                  <a:solidFill>
                    <a:schemeClr val="bg1">
                      <a:lumMod val="50000"/>
                    </a:schemeClr>
                  </a:solidFill>
                  <a:latin typeface="微软雅黑"/>
                  <a:ea typeface="微软雅黑"/>
                  <a:sym typeface="微软雅黑"/>
                </a:rPr>
                <a:t>9</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16</a:t>
              </a:r>
              <a:r>
                <a:rPr lang="zh-CN" altLang="en-US" sz="1200">
                  <a:solidFill>
                    <a:schemeClr val="bg1">
                      <a:lumMod val="50000"/>
                    </a:schemeClr>
                  </a:solidFill>
                  <a:latin typeface="微软雅黑"/>
                  <a:ea typeface="微软雅黑"/>
                  <a:sym typeface="微软雅黑"/>
                </a:rPr>
                <a:t>日为“国际保护臭氧层日”</a:t>
              </a:r>
              <a:endParaRPr lang="en-US" altLang="zh-CN" sz="1200" b="1" dirty="0">
                <a:solidFill>
                  <a:srgbClr val="00B050"/>
                </a:solidFill>
                <a:latin typeface="微软雅黑"/>
                <a:ea typeface="微软雅黑"/>
                <a:sym typeface="微软雅黑"/>
              </a:endParaRPr>
            </a:p>
          </p:txBody>
        </p:sp>
        <p:sp>
          <p:nvSpPr>
            <p:cNvPr id="25" name="TextBox 119"/>
            <p:cNvSpPr txBox="1"/>
            <p:nvPr/>
          </p:nvSpPr>
          <p:spPr>
            <a:xfrm>
              <a:off x="3980090" y="4881138"/>
              <a:ext cx="1956562" cy="531920"/>
            </a:xfrm>
            <a:prstGeom prst="rect">
              <a:avLst/>
            </a:prstGeom>
            <a:noFill/>
          </p:spPr>
          <p:txBody>
            <a:bodyPr wrap="square" rtlCol="0">
              <a:spAutoFit/>
            </a:bodyPr>
            <a:lstStyle/>
            <a:p>
              <a:r>
                <a:rPr lang="en-US" altLang="zh-CN" sz="1200">
                  <a:solidFill>
                    <a:schemeClr val="bg1">
                      <a:lumMod val="50000"/>
                    </a:schemeClr>
                  </a:solidFill>
                  <a:latin typeface="微软雅黑"/>
                  <a:ea typeface="微软雅黑"/>
                  <a:sym typeface="微软雅黑"/>
                </a:rPr>
                <a:t>10</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4</a:t>
              </a:r>
              <a:r>
                <a:rPr lang="zh-CN" altLang="en-US" sz="1200">
                  <a:solidFill>
                    <a:schemeClr val="bg1">
                      <a:lumMod val="50000"/>
                    </a:schemeClr>
                  </a:solidFill>
                  <a:latin typeface="微软雅黑"/>
                  <a:ea typeface="微软雅黑"/>
                  <a:sym typeface="微软雅黑"/>
                </a:rPr>
                <a:t>日定为“世界动物日”</a:t>
              </a:r>
              <a:endParaRPr lang="en-US" altLang="zh-CN" sz="1200" b="1" dirty="0">
                <a:solidFill>
                  <a:srgbClr val="00B050"/>
                </a:solidFill>
                <a:latin typeface="微软雅黑"/>
                <a:ea typeface="微软雅黑"/>
                <a:sym typeface="微软雅黑"/>
              </a:endParaRPr>
            </a:p>
          </p:txBody>
        </p:sp>
        <p:sp>
          <p:nvSpPr>
            <p:cNvPr id="26" name="TextBox 119"/>
            <p:cNvSpPr txBox="1"/>
            <p:nvPr/>
          </p:nvSpPr>
          <p:spPr>
            <a:xfrm>
              <a:off x="8502120" y="2487605"/>
              <a:ext cx="1661740" cy="531920"/>
            </a:xfrm>
            <a:prstGeom prst="rect">
              <a:avLst/>
            </a:prstGeom>
            <a:noFill/>
          </p:spPr>
          <p:txBody>
            <a:bodyPr wrap="square" rtlCol="0">
              <a:spAutoFit/>
            </a:bodyPr>
            <a:lstStyle/>
            <a:p>
              <a:r>
                <a:rPr lang="en-US" altLang="zh-CN" sz="1200">
                  <a:solidFill>
                    <a:schemeClr val="bg1">
                      <a:lumMod val="50000"/>
                    </a:schemeClr>
                  </a:solidFill>
                  <a:latin typeface="微软雅黑"/>
                  <a:ea typeface="微软雅黑"/>
                  <a:sym typeface="微软雅黑"/>
                </a:rPr>
                <a:t>10</a:t>
              </a:r>
              <a:r>
                <a:rPr lang="zh-CN" altLang="en-US" sz="1200">
                  <a:solidFill>
                    <a:schemeClr val="bg1">
                      <a:lumMod val="50000"/>
                    </a:schemeClr>
                  </a:solidFill>
                  <a:latin typeface="微软雅黑"/>
                  <a:ea typeface="微软雅黑"/>
                  <a:sym typeface="微软雅黑"/>
                </a:rPr>
                <a:t>月</a:t>
              </a:r>
              <a:r>
                <a:rPr lang="en-US" altLang="zh-CN" sz="1200">
                  <a:solidFill>
                    <a:schemeClr val="bg1">
                      <a:lumMod val="50000"/>
                    </a:schemeClr>
                  </a:solidFill>
                  <a:latin typeface="微软雅黑"/>
                  <a:ea typeface="微软雅黑"/>
                  <a:sym typeface="微软雅黑"/>
                </a:rPr>
                <a:t>16</a:t>
              </a:r>
              <a:r>
                <a:rPr lang="zh-CN" altLang="en-US" sz="1200">
                  <a:solidFill>
                    <a:schemeClr val="bg1">
                      <a:lumMod val="50000"/>
                    </a:schemeClr>
                  </a:solidFill>
                  <a:latin typeface="微软雅黑"/>
                  <a:ea typeface="微软雅黑"/>
                  <a:sym typeface="微软雅黑"/>
                </a:rPr>
                <a:t>日被定为“世界粮食日”</a:t>
              </a:r>
              <a:endParaRPr lang="en-US" altLang="zh-CN" sz="1200" b="1" dirty="0">
                <a:solidFill>
                  <a:srgbClr val="00B050"/>
                </a:solidFill>
                <a:latin typeface="微软雅黑"/>
                <a:ea typeface="微软雅黑"/>
                <a:sym typeface="微软雅黑"/>
              </a:endParaRPr>
            </a:p>
          </p:txBody>
        </p:sp>
        <p:sp>
          <p:nvSpPr>
            <p:cNvPr id="27" name="Freeform 25"/>
            <p:cNvSpPr>
              <a:spLocks noEditPoints="1"/>
            </p:cNvSpPr>
            <p:nvPr/>
          </p:nvSpPr>
          <p:spPr bwMode="auto">
            <a:xfrm>
              <a:off x="774268" y="2613313"/>
              <a:ext cx="312500" cy="230981"/>
            </a:xfrm>
            <a:custGeom>
              <a:avLst/>
              <a:gdLst>
                <a:gd name="T0" fmla="*/ 12 w 83"/>
                <a:gd name="T1" fmla="*/ 0 h 82"/>
                <a:gd name="T2" fmla="*/ 14 w 83"/>
                <a:gd name="T3" fmla="*/ 0 h 82"/>
                <a:gd name="T4" fmla="*/ 14 w 83"/>
                <a:gd name="T5" fmla="*/ 19 h 82"/>
                <a:gd name="T6" fmla="*/ 23 w 83"/>
                <a:gd name="T7" fmla="*/ 28 h 82"/>
                <a:gd name="T8" fmla="*/ 58 w 83"/>
                <a:gd name="T9" fmla="*/ 28 h 82"/>
                <a:gd name="T10" fmla="*/ 67 w 83"/>
                <a:gd name="T11" fmla="*/ 19 h 82"/>
                <a:gd name="T12" fmla="*/ 67 w 83"/>
                <a:gd name="T13" fmla="*/ 0 h 82"/>
                <a:gd name="T14" fmla="*/ 69 w 83"/>
                <a:gd name="T15" fmla="*/ 0 h 82"/>
                <a:gd name="T16" fmla="*/ 83 w 83"/>
                <a:gd name="T17" fmla="*/ 16 h 82"/>
                <a:gd name="T18" fmla="*/ 83 w 83"/>
                <a:gd name="T19" fmla="*/ 70 h 82"/>
                <a:gd name="T20" fmla="*/ 71 w 83"/>
                <a:gd name="T21" fmla="*/ 82 h 82"/>
                <a:gd name="T22" fmla="*/ 12 w 83"/>
                <a:gd name="T23" fmla="*/ 82 h 82"/>
                <a:gd name="T24" fmla="*/ 0 w 83"/>
                <a:gd name="T25" fmla="*/ 70 h 82"/>
                <a:gd name="T26" fmla="*/ 0 w 83"/>
                <a:gd name="T27" fmla="*/ 12 h 82"/>
                <a:gd name="T28" fmla="*/ 12 w 83"/>
                <a:gd name="T29" fmla="*/ 0 h 82"/>
                <a:gd name="T30" fmla="*/ 22 w 83"/>
                <a:gd name="T31" fmla="*/ 4 h 82"/>
                <a:gd name="T32" fmla="*/ 22 w 83"/>
                <a:gd name="T33" fmla="*/ 20 h 82"/>
                <a:gd name="T34" fmla="*/ 33 w 83"/>
                <a:gd name="T35" fmla="*/ 20 h 82"/>
                <a:gd name="T36" fmla="*/ 33 w 83"/>
                <a:gd name="T37" fmla="*/ 4 h 82"/>
                <a:gd name="T38" fmla="*/ 22 w 83"/>
                <a:gd name="T39" fmla="*/ 4 h 82"/>
                <a:gd name="T40" fmla="*/ 8 w 83"/>
                <a:gd name="T41" fmla="*/ 67 h 82"/>
                <a:gd name="T42" fmla="*/ 8 w 83"/>
                <a:gd name="T43" fmla="*/ 73 h 82"/>
                <a:gd name="T44" fmla="*/ 13 w 83"/>
                <a:gd name="T45" fmla="*/ 73 h 82"/>
                <a:gd name="T46" fmla="*/ 13 w 83"/>
                <a:gd name="T47" fmla="*/ 67 h 82"/>
                <a:gd name="T48" fmla="*/ 8 w 83"/>
                <a:gd name="T49" fmla="*/ 67 h 82"/>
                <a:gd name="T50" fmla="*/ 69 w 83"/>
                <a:gd name="T51" fmla="*/ 67 h 82"/>
                <a:gd name="T52" fmla="*/ 69 w 83"/>
                <a:gd name="T53" fmla="*/ 73 h 82"/>
                <a:gd name="T54" fmla="*/ 74 w 83"/>
                <a:gd name="T55" fmla="*/ 73 h 82"/>
                <a:gd name="T56" fmla="*/ 74 w 83"/>
                <a:gd name="T57" fmla="*/ 67 h 82"/>
                <a:gd name="T58" fmla="*/ 69 w 83"/>
                <a:gd name="T59" fmla="*/ 6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3" h="82">
                  <a:moveTo>
                    <a:pt x="12" y="0"/>
                  </a:moveTo>
                  <a:cubicBezTo>
                    <a:pt x="14" y="0"/>
                    <a:pt x="14" y="0"/>
                    <a:pt x="14" y="0"/>
                  </a:cubicBezTo>
                  <a:cubicBezTo>
                    <a:pt x="14" y="19"/>
                    <a:pt x="14" y="19"/>
                    <a:pt x="14" y="19"/>
                  </a:cubicBezTo>
                  <a:cubicBezTo>
                    <a:pt x="14" y="24"/>
                    <a:pt x="18" y="28"/>
                    <a:pt x="23" y="28"/>
                  </a:cubicBezTo>
                  <a:cubicBezTo>
                    <a:pt x="58" y="28"/>
                    <a:pt x="58" y="28"/>
                    <a:pt x="58" y="28"/>
                  </a:cubicBezTo>
                  <a:cubicBezTo>
                    <a:pt x="63" y="28"/>
                    <a:pt x="67" y="24"/>
                    <a:pt x="67" y="19"/>
                  </a:cubicBezTo>
                  <a:cubicBezTo>
                    <a:pt x="67" y="0"/>
                    <a:pt x="67" y="0"/>
                    <a:pt x="67" y="0"/>
                  </a:cubicBezTo>
                  <a:cubicBezTo>
                    <a:pt x="69" y="0"/>
                    <a:pt x="69" y="0"/>
                    <a:pt x="69" y="0"/>
                  </a:cubicBezTo>
                  <a:cubicBezTo>
                    <a:pt x="83" y="16"/>
                    <a:pt x="83" y="16"/>
                    <a:pt x="83" y="16"/>
                  </a:cubicBezTo>
                  <a:cubicBezTo>
                    <a:pt x="83" y="70"/>
                    <a:pt x="83" y="70"/>
                    <a:pt x="83" y="70"/>
                  </a:cubicBezTo>
                  <a:cubicBezTo>
                    <a:pt x="83" y="76"/>
                    <a:pt x="77" y="82"/>
                    <a:pt x="71" y="82"/>
                  </a:cubicBezTo>
                  <a:cubicBezTo>
                    <a:pt x="12" y="82"/>
                    <a:pt x="12" y="82"/>
                    <a:pt x="12" y="82"/>
                  </a:cubicBezTo>
                  <a:cubicBezTo>
                    <a:pt x="6" y="82"/>
                    <a:pt x="0" y="76"/>
                    <a:pt x="0" y="70"/>
                  </a:cubicBezTo>
                  <a:cubicBezTo>
                    <a:pt x="0" y="12"/>
                    <a:pt x="0" y="12"/>
                    <a:pt x="0" y="12"/>
                  </a:cubicBezTo>
                  <a:cubicBezTo>
                    <a:pt x="0" y="5"/>
                    <a:pt x="6" y="0"/>
                    <a:pt x="12" y="0"/>
                  </a:cubicBezTo>
                  <a:close/>
                  <a:moveTo>
                    <a:pt x="22" y="4"/>
                  </a:moveTo>
                  <a:cubicBezTo>
                    <a:pt x="22" y="20"/>
                    <a:pt x="22" y="20"/>
                    <a:pt x="22" y="20"/>
                  </a:cubicBezTo>
                  <a:cubicBezTo>
                    <a:pt x="33" y="20"/>
                    <a:pt x="33" y="20"/>
                    <a:pt x="33" y="20"/>
                  </a:cubicBezTo>
                  <a:cubicBezTo>
                    <a:pt x="33" y="4"/>
                    <a:pt x="33" y="4"/>
                    <a:pt x="33" y="4"/>
                  </a:cubicBezTo>
                  <a:cubicBezTo>
                    <a:pt x="22" y="4"/>
                    <a:pt x="22" y="4"/>
                    <a:pt x="22" y="4"/>
                  </a:cubicBezTo>
                  <a:close/>
                  <a:moveTo>
                    <a:pt x="8" y="67"/>
                  </a:moveTo>
                  <a:cubicBezTo>
                    <a:pt x="8" y="73"/>
                    <a:pt x="8" y="73"/>
                    <a:pt x="8" y="73"/>
                  </a:cubicBezTo>
                  <a:cubicBezTo>
                    <a:pt x="13" y="73"/>
                    <a:pt x="13" y="73"/>
                    <a:pt x="13" y="73"/>
                  </a:cubicBezTo>
                  <a:cubicBezTo>
                    <a:pt x="13" y="67"/>
                    <a:pt x="13" y="67"/>
                    <a:pt x="13" y="67"/>
                  </a:cubicBezTo>
                  <a:cubicBezTo>
                    <a:pt x="8" y="67"/>
                    <a:pt x="8" y="67"/>
                    <a:pt x="8" y="67"/>
                  </a:cubicBezTo>
                  <a:close/>
                  <a:moveTo>
                    <a:pt x="69" y="67"/>
                  </a:moveTo>
                  <a:cubicBezTo>
                    <a:pt x="69" y="73"/>
                    <a:pt x="69" y="73"/>
                    <a:pt x="69" y="73"/>
                  </a:cubicBezTo>
                  <a:cubicBezTo>
                    <a:pt x="74" y="73"/>
                    <a:pt x="74" y="73"/>
                    <a:pt x="74" y="73"/>
                  </a:cubicBezTo>
                  <a:cubicBezTo>
                    <a:pt x="74" y="67"/>
                    <a:pt x="74" y="67"/>
                    <a:pt x="74" y="67"/>
                  </a:cubicBezTo>
                  <a:lnTo>
                    <a:pt x="69" y="6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28" name="Freeform 22"/>
            <p:cNvSpPr>
              <a:spLocks noEditPoints="1"/>
            </p:cNvSpPr>
            <p:nvPr/>
          </p:nvSpPr>
          <p:spPr bwMode="auto">
            <a:xfrm>
              <a:off x="2573133" y="4964953"/>
              <a:ext cx="263073" cy="303610"/>
            </a:xfrm>
            <a:custGeom>
              <a:avLst/>
              <a:gdLst>
                <a:gd name="T0" fmla="*/ 31 w 70"/>
                <a:gd name="T1" fmla="*/ 20 h 108"/>
                <a:gd name="T2" fmla="*/ 36 w 70"/>
                <a:gd name="T3" fmla="*/ 20 h 108"/>
                <a:gd name="T4" fmla="*/ 51 w 70"/>
                <a:gd name="T5" fmla="*/ 32 h 108"/>
                <a:gd name="T6" fmla="*/ 62 w 70"/>
                <a:gd name="T7" fmla="*/ 51 h 108"/>
                <a:gd name="T8" fmla="*/ 64 w 70"/>
                <a:gd name="T9" fmla="*/ 69 h 108"/>
                <a:gd name="T10" fmla="*/ 63 w 70"/>
                <a:gd name="T11" fmla="*/ 74 h 108"/>
                <a:gd name="T12" fmla="*/ 54 w 70"/>
                <a:gd name="T13" fmla="*/ 60 h 108"/>
                <a:gd name="T14" fmla="*/ 49 w 70"/>
                <a:gd name="T15" fmla="*/ 55 h 108"/>
                <a:gd name="T16" fmla="*/ 41 w 70"/>
                <a:gd name="T17" fmla="*/ 42 h 108"/>
                <a:gd name="T18" fmla="*/ 40 w 70"/>
                <a:gd name="T19" fmla="*/ 34 h 108"/>
                <a:gd name="T20" fmla="*/ 31 w 70"/>
                <a:gd name="T21" fmla="*/ 20 h 108"/>
                <a:gd name="T22" fmla="*/ 39 w 70"/>
                <a:gd name="T23" fmla="*/ 60 h 108"/>
                <a:gd name="T24" fmla="*/ 36 w 70"/>
                <a:gd name="T25" fmla="*/ 70 h 108"/>
                <a:gd name="T26" fmla="*/ 54 w 70"/>
                <a:gd name="T27" fmla="*/ 103 h 108"/>
                <a:gd name="T28" fmla="*/ 65 w 70"/>
                <a:gd name="T29" fmla="*/ 106 h 108"/>
                <a:gd name="T30" fmla="*/ 65 w 70"/>
                <a:gd name="T31" fmla="*/ 106 h 108"/>
                <a:gd name="T32" fmla="*/ 68 w 70"/>
                <a:gd name="T33" fmla="*/ 95 h 108"/>
                <a:gd name="T34" fmla="*/ 49 w 70"/>
                <a:gd name="T35" fmla="*/ 63 h 108"/>
                <a:gd name="T36" fmla="*/ 39 w 70"/>
                <a:gd name="T37" fmla="*/ 60 h 108"/>
                <a:gd name="T38" fmla="*/ 39 w 70"/>
                <a:gd name="T39" fmla="*/ 60 h 108"/>
                <a:gd name="T40" fmla="*/ 5 w 70"/>
                <a:gd name="T41" fmla="*/ 2 h 108"/>
                <a:gd name="T42" fmla="*/ 2 w 70"/>
                <a:gd name="T43" fmla="*/ 13 h 108"/>
                <a:gd name="T44" fmla="*/ 21 w 70"/>
                <a:gd name="T45" fmla="*/ 45 h 108"/>
                <a:gd name="T46" fmla="*/ 32 w 70"/>
                <a:gd name="T47" fmla="*/ 48 h 108"/>
                <a:gd name="T48" fmla="*/ 32 w 70"/>
                <a:gd name="T49" fmla="*/ 48 h 108"/>
                <a:gd name="T50" fmla="*/ 35 w 70"/>
                <a:gd name="T51" fmla="*/ 37 h 108"/>
                <a:gd name="T52" fmla="*/ 16 w 70"/>
                <a:gd name="T53" fmla="*/ 5 h 108"/>
                <a:gd name="T54" fmla="*/ 5 w 70"/>
                <a:gd name="T55" fmla="*/ 2 h 108"/>
                <a:gd name="T56" fmla="*/ 5 w 70"/>
                <a:gd name="T57" fmla="*/ 2 h 108"/>
                <a:gd name="T58" fmla="*/ 39 w 70"/>
                <a:gd name="T59" fmla="*/ 88 h 108"/>
                <a:gd name="T60" fmla="*/ 31 w 70"/>
                <a:gd name="T61" fmla="*/ 73 h 108"/>
                <a:gd name="T62" fmla="*/ 29 w 70"/>
                <a:gd name="T63" fmla="*/ 66 h 108"/>
                <a:gd name="T64" fmla="*/ 22 w 70"/>
                <a:gd name="T65" fmla="*/ 53 h 108"/>
                <a:gd name="T66" fmla="*/ 16 w 70"/>
                <a:gd name="T67" fmla="*/ 48 h 108"/>
                <a:gd name="T68" fmla="*/ 8 w 70"/>
                <a:gd name="T69" fmla="*/ 33 h 108"/>
                <a:gd name="T70" fmla="*/ 6 w 70"/>
                <a:gd name="T71" fmla="*/ 38 h 108"/>
                <a:gd name="T72" fmla="*/ 8 w 70"/>
                <a:gd name="T73" fmla="*/ 57 h 108"/>
                <a:gd name="T74" fmla="*/ 19 w 70"/>
                <a:gd name="T75" fmla="*/ 75 h 108"/>
                <a:gd name="T76" fmla="*/ 34 w 70"/>
                <a:gd name="T77" fmla="*/ 87 h 108"/>
                <a:gd name="T78" fmla="*/ 39 w 70"/>
                <a:gd name="T79" fmla="*/ 8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 h="108">
                  <a:moveTo>
                    <a:pt x="31" y="20"/>
                  </a:moveTo>
                  <a:cubicBezTo>
                    <a:pt x="33" y="20"/>
                    <a:pt x="34" y="20"/>
                    <a:pt x="36" y="20"/>
                  </a:cubicBezTo>
                  <a:cubicBezTo>
                    <a:pt x="42" y="22"/>
                    <a:pt x="48" y="26"/>
                    <a:pt x="51" y="32"/>
                  </a:cubicBezTo>
                  <a:cubicBezTo>
                    <a:pt x="62" y="51"/>
                    <a:pt x="62" y="51"/>
                    <a:pt x="62" y="51"/>
                  </a:cubicBezTo>
                  <a:cubicBezTo>
                    <a:pt x="65" y="56"/>
                    <a:pt x="66" y="63"/>
                    <a:pt x="64" y="69"/>
                  </a:cubicBezTo>
                  <a:cubicBezTo>
                    <a:pt x="64" y="71"/>
                    <a:pt x="63" y="73"/>
                    <a:pt x="63" y="74"/>
                  </a:cubicBezTo>
                  <a:cubicBezTo>
                    <a:pt x="54" y="60"/>
                    <a:pt x="54" y="60"/>
                    <a:pt x="54" y="60"/>
                  </a:cubicBezTo>
                  <a:cubicBezTo>
                    <a:pt x="53" y="58"/>
                    <a:pt x="51" y="56"/>
                    <a:pt x="49" y="55"/>
                  </a:cubicBezTo>
                  <a:cubicBezTo>
                    <a:pt x="41" y="42"/>
                    <a:pt x="41" y="42"/>
                    <a:pt x="41" y="42"/>
                  </a:cubicBezTo>
                  <a:cubicBezTo>
                    <a:pt x="41" y="39"/>
                    <a:pt x="41" y="37"/>
                    <a:pt x="40" y="34"/>
                  </a:cubicBezTo>
                  <a:cubicBezTo>
                    <a:pt x="31" y="20"/>
                    <a:pt x="31" y="20"/>
                    <a:pt x="31" y="20"/>
                  </a:cubicBezTo>
                  <a:close/>
                  <a:moveTo>
                    <a:pt x="39" y="60"/>
                  </a:moveTo>
                  <a:cubicBezTo>
                    <a:pt x="35" y="62"/>
                    <a:pt x="34" y="67"/>
                    <a:pt x="36" y="70"/>
                  </a:cubicBezTo>
                  <a:cubicBezTo>
                    <a:pt x="54" y="103"/>
                    <a:pt x="54" y="103"/>
                    <a:pt x="54" y="103"/>
                  </a:cubicBezTo>
                  <a:cubicBezTo>
                    <a:pt x="57" y="107"/>
                    <a:pt x="61" y="108"/>
                    <a:pt x="65" y="106"/>
                  </a:cubicBezTo>
                  <a:cubicBezTo>
                    <a:pt x="65" y="106"/>
                    <a:pt x="65" y="106"/>
                    <a:pt x="65" y="106"/>
                  </a:cubicBezTo>
                  <a:cubicBezTo>
                    <a:pt x="69" y="104"/>
                    <a:pt x="70" y="99"/>
                    <a:pt x="68" y="95"/>
                  </a:cubicBezTo>
                  <a:cubicBezTo>
                    <a:pt x="49" y="63"/>
                    <a:pt x="49" y="63"/>
                    <a:pt x="49" y="63"/>
                  </a:cubicBezTo>
                  <a:cubicBezTo>
                    <a:pt x="47" y="59"/>
                    <a:pt x="42" y="57"/>
                    <a:pt x="39" y="60"/>
                  </a:cubicBezTo>
                  <a:cubicBezTo>
                    <a:pt x="39" y="60"/>
                    <a:pt x="39" y="60"/>
                    <a:pt x="39" y="60"/>
                  </a:cubicBezTo>
                  <a:close/>
                  <a:moveTo>
                    <a:pt x="5" y="2"/>
                  </a:moveTo>
                  <a:cubicBezTo>
                    <a:pt x="2" y="4"/>
                    <a:pt x="0" y="9"/>
                    <a:pt x="2" y="13"/>
                  </a:cubicBezTo>
                  <a:cubicBezTo>
                    <a:pt x="21" y="45"/>
                    <a:pt x="21" y="45"/>
                    <a:pt x="21" y="45"/>
                  </a:cubicBezTo>
                  <a:cubicBezTo>
                    <a:pt x="23" y="49"/>
                    <a:pt x="28" y="50"/>
                    <a:pt x="32" y="48"/>
                  </a:cubicBezTo>
                  <a:cubicBezTo>
                    <a:pt x="32" y="48"/>
                    <a:pt x="32" y="48"/>
                    <a:pt x="32" y="48"/>
                  </a:cubicBezTo>
                  <a:cubicBezTo>
                    <a:pt x="36" y="46"/>
                    <a:pt x="37" y="41"/>
                    <a:pt x="35" y="37"/>
                  </a:cubicBezTo>
                  <a:cubicBezTo>
                    <a:pt x="16" y="5"/>
                    <a:pt x="16" y="5"/>
                    <a:pt x="16" y="5"/>
                  </a:cubicBezTo>
                  <a:cubicBezTo>
                    <a:pt x="14" y="1"/>
                    <a:pt x="9" y="0"/>
                    <a:pt x="5" y="2"/>
                  </a:cubicBezTo>
                  <a:cubicBezTo>
                    <a:pt x="5" y="2"/>
                    <a:pt x="5" y="2"/>
                    <a:pt x="5" y="2"/>
                  </a:cubicBezTo>
                  <a:close/>
                  <a:moveTo>
                    <a:pt x="39" y="88"/>
                  </a:moveTo>
                  <a:cubicBezTo>
                    <a:pt x="31" y="73"/>
                    <a:pt x="31" y="73"/>
                    <a:pt x="31" y="73"/>
                  </a:cubicBezTo>
                  <a:cubicBezTo>
                    <a:pt x="30" y="71"/>
                    <a:pt x="29" y="69"/>
                    <a:pt x="29" y="66"/>
                  </a:cubicBezTo>
                  <a:cubicBezTo>
                    <a:pt x="22" y="53"/>
                    <a:pt x="22" y="53"/>
                    <a:pt x="22" y="53"/>
                  </a:cubicBezTo>
                  <a:cubicBezTo>
                    <a:pt x="19" y="52"/>
                    <a:pt x="18" y="50"/>
                    <a:pt x="16" y="48"/>
                  </a:cubicBezTo>
                  <a:cubicBezTo>
                    <a:pt x="8" y="33"/>
                    <a:pt x="8" y="33"/>
                    <a:pt x="8" y="33"/>
                  </a:cubicBezTo>
                  <a:cubicBezTo>
                    <a:pt x="7" y="34"/>
                    <a:pt x="6" y="36"/>
                    <a:pt x="6" y="38"/>
                  </a:cubicBezTo>
                  <a:cubicBezTo>
                    <a:pt x="4" y="44"/>
                    <a:pt x="5" y="51"/>
                    <a:pt x="8" y="57"/>
                  </a:cubicBezTo>
                  <a:cubicBezTo>
                    <a:pt x="19" y="75"/>
                    <a:pt x="19" y="75"/>
                    <a:pt x="19" y="75"/>
                  </a:cubicBezTo>
                  <a:cubicBezTo>
                    <a:pt x="22" y="81"/>
                    <a:pt x="28" y="85"/>
                    <a:pt x="34" y="87"/>
                  </a:cubicBezTo>
                  <a:cubicBezTo>
                    <a:pt x="36" y="87"/>
                    <a:pt x="38" y="88"/>
                    <a:pt x="39" y="8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29" name="Freeform 7"/>
            <p:cNvSpPr>
              <a:spLocks noEditPoints="1"/>
            </p:cNvSpPr>
            <p:nvPr/>
          </p:nvSpPr>
          <p:spPr bwMode="auto">
            <a:xfrm>
              <a:off x="6044968" y="5037272"/>
              <a:ext cx="432078" cy="214313"/>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30" name="Freeform 180"/>
            <p:cNvSpPr>
              <a:spLocks noEditPoints="1"/>
            </p:cNvSpPr>
            <p:nvPr/>
          </p:nvSpPr>
          <p:spPr bwMode="auto">
            <a:xfrm>
              <a:off x="4269937" y="2545561"/>
              <a:ext cx="350307" cy="350207"/>
            </a:xfrm>
            <a:custGeom>
              <a:avLst/>
              <a:gdLst>
                <a:gd name="T0" fmla="*/ 57 w 79"/>
                <a:gd name="T1" fmla="*/ 16 h 79"/>
                <a:gd name="T2" fmla="*/ 53 w 79"/>
                <a:gd name="T3" fmla="*/ 30 h 79"/>
                <a:gd name="T4" fmla="*/ 33 w 79"/>
                <a:gd name="T5" fmla="*/ 11 h 79"/>
                <a:gd name="T6" fmla="*/ 57 w 79"/>
                <a:gd name="T7" fmla="*/ 16 h 79"/>
                <a:gd name="T8" fmla="*/ 39 w 79"/>
                <a:gd name="T9" fmla="*/ 0 h 79"/>
                <a:gd name="T10" fmla="*/ 11 w 79"/>
                <a:gd name="T11" fmla="*/ 11 h 79"/>
                <a:gd name="T12" fmla="*/ 0 w 79"/>
                <a:gd name="T13" fmla="*/ 39 h 79"/>
                <a:gd name="T14" fmla="*/ 11 w 79"/>
                <a:gd name="T15" fmla="*/ 67 h 79"/>
                <a:gd name="T16" fmla="*/ 39 w 79"/>
                <a:gd name="T17" fmla="*/ 79 h 79"/>
                <a:gd name="T18" fmla="*/ 67 w 79"/>
                <a:gd name="T19" fmla="*/ 67 h 79"/>
                <a:gd name="T20" fmla="*/ 79 w 79"/>
                <a:gd name="T21" fmla="*/ 39 h 79"/>
                <a:gd name="T22" fmla="*/ 67 w 79"/>
                <a:gd name="T23" fmla="*/ 11 h 79"/>
                <a:gd name="T24" fmla="*/ 39 w 79"/>
                <a:gd name="T25" fmla="*/ 0 h 79"/>
                <a:gd name="T26" fmla="*/ 63 w 79"/>
                <a:gd name="T27" fmla="*/ 16 h 79"/>
                <a:gd name="T28" fmla="*/ 39 w 79"/>
                <a:gd name="T29" fmla="*/ 6 h 79"/>
                <a:gd name="T30" fmla="*/ 16 w 79"/>
                <a:gd name="T31" fmla="*/ 16 h 79"/>
                <a:gd name="T32" fmla="*/ 6 w 79"/>
                <a:gd name="T33" fmla="*/ 39 h 79"/>
                <a:gd name="T34" fmla="*/ 16 w 79"/>
                <a:gd name="T35" fmla="*/ 63 h 79"/>
                <a:gd name="T36" fmla="*/ 39 w 79"/>
                <a:gd name="T37" fmla="*/ 73 h 79"/>
                <a:gd name="T38" fmla="*/ 63 w 79"/>
                <a:gd name="T39" fmla="*/ 63 h 79"/>
                <a:gd name="T40" fmla="*/ 73 w 79"/>
                <a:gd name="T41" fmla="*/ 39 h 79"/>
                <a:gd name="T42" fmla="*/ 63 w 79"/>
                <a:gd name="T43" fmla="*/ 16 h 79"/>
                <a:gd name="T44" fmla="*/ 28 w 79"/>
                <a:gd name="T45" fmla="*/ 13 h 79"/>
                <a:gd name="T46" fmla="*/ 12 w 79"/>
                <a:gd name="T47" fmla="*/ 31 h 79"/>
                <a:gd name="T48" fmla="*/ 40 w 79"/>
                <a:gd name="T49" fmla="*/ 25 h 79"/>
                <a:gd name="T50" fmla="*/ 28 w 79"/>
                <a:gd name="T51" fmla="*/ 13 h 79"/>
                <a:gd name="T52" fmla="*/ 11 w 79"/>
                <a:gd name="T53" fmla="*/ 36 h 79"/>
                <a:gd name="T54" fmla="*/ 28 w 79"/>
                <a:gd name="T55" fmla="*/ 32 h 79"/>
                <a:gd name="T56" fmla="*/ 18 w 79"/>
                <a:gd name="T57" fmla="*/ 59 h 79"/>
                <a:gd name="T58" fmla="*/ 11 w 79"/>
                <a:gd name="T59" fmla="*/ 36 h 79"/>
                <a:gd name="T60" fmla="*/ 23 w 79"/>
                <a:gd name="T61" fmla="*/ 63 h 79"/>
                <a:gd name="T62" fmla="*/ 28 w 79"/>
                <a:gd name="T63" fmla="*/ 47 h 79"/>
                <a:gd name="T64" fmla="*/ 47 w 79"/>
                <a:gd name="T65" fmla="*/ 68 h 79"/>
                <a:gd name="T66" fmla="*/ 23 w 79"/>
                <a:gd name="T67" fmla="*/ 63 h 79"/>
                <a:gd name="T68" fmla="*/ 51 w 79"/>
                <a:gd name="T69" fmla="*/ 65 h 79"/>
                <a:gd name="T70" fmla="*/ 40 w 79"/>
                <a:gd name="T71" fmla="*/ 54 h 79"/>
                <a:gd name="T72" fmla="*/ 67 w 79"/>
                <a:gd name="T73" fmla="*/ 47 h 79"/>
                <a:gd name="T74" fmla="*/ 51 w 79"/>
                <a:gd name="T75" fmla="*/ 65 h 79"/>
                <a:gd name="T76" fmla="*/ 68 w 79"/>
                <a:gd name="T77" fmla="*/ 42 h 79"/>
                <a:gd name="T78" fmla="*/ 61 w 79"/>
                <a:gd name="T79" fmla="*/ 19 h 79"/>
                <a:gd name="T80" fmla="*/ 53 w 79"/>
                <a:gd name="T81" fmla="*/ 46 h 79"/>
                <a:gd name="T82" fmla="*/ 68 w 79"/>
                <a:gd name="T83" fmla="*/ 4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9" h="79">
                  <a:moveTo>
                    <a:pt x="57" y="16"/>
                  </a:moveTo>
                  <a:cubicBezTo>
                    <a:pt x="53" y="30"/>
                    <a:pt x="53" y="30"/>
                    <a:pt x="53" y="30"/>
                  </a:cubicBezTo>
                  <a:cubicBezTo>
                    <a:pt x="33" y="11"/>
                    <a:pt x="33" y="11"/>
                    <a:pt x="33" y="11"/>
                  </a:cubicBezTo>
                  <a:cubicBezTo>
                    <a:pt x="41" y="9"/>
                    <a:pt x="48" y="9"/>
                    <a:pt x="57" y="16"/>
                  </a:cubicBezTo>
                  <a:close/>
                  <a:moveTo>
                    <a:pt x="39" y="0"/>
                  </a:moveTo>
                  <a:cubicBezTo>
                    <a:pt x="28" y="0"/>
                    <a:pt x="19" y="4"/>
                    <a:pt x="11" y="11"/>
                  </a:cubicBezTo>
                  <a:cubicBezTo>
                    <a:pt x="4" y="18"/>
                    <a:pt x="0" y="28"/>
                    <a:pt x="0" y="39"/>
                  </a:cubicBezTo>
                  <a:cubicBezTo>
                    <a:pt x="0" y="50"/>
                    <a:pt x="4" y="60"/>
                    <a:pt x="11" y="67"/>
                  </a:cubicBezTo>
                  <a:cubicBezTo>
                    <a:pt x="19" y="74"/>
                    <a:pt x="28" y="79"/>
                    <a:pt x="39" y="79"/>
                  </a:cubicBezTo>
                  <a:cubicBezTo>
                    <a:pt x="50" y="79"/>
                    <a:pt x="60" y="74"/>
                    <a:pt x="67" y="67"/>
                  </a:cubicBezTo>
                  <a:cubicBezTo>
                    <a:pt x="75" y="60"/>
                    <a:pt x="79" y="50"/>
                    <a:pt x="79" y="39"/>
                  </a:cubicBezTo>
                  <a:cubicBezTo>
                    <a:pt x="79" y="28"/>
                    <a:pt x="75" y="18"/>
                    <a:pt x="67" y="11"/>
                  </a:cubicBezTo>
                  <a:cubicBezTo>
                    <a:pt x="60" y="4"/>
                    <a:pt x="50" y="0"/>
                    <a:pt x="39" y="0"/>
                  </a:cubicBezTo>
                  <a:close/>
                  <a:moveTo>
                    <a:pt x="63" y="16"/>
                  </a:moveTo>
                  <a:cubicBezTo>
                    <a:pt x="57" y="10"/>
                    <a:pt x="49" y="6"/>
                    <a:pt x="39" y="6"/>
                  </a:cubicBezTo>
                  <a:cubicBezTo>
                    <a:pt x="30" y="6"/>
                    <a:pt x="22" y="10"/>
                    <a:pt x="16" y="16"/>
                  </a:cubicBezTo>
                  <a:cubicBezTo>
                    <a:pt x="10" y="22"/>
                    <a:pt x="6" y="30"/>
                    <a:pt x="6" y="39"/>
                  </a:cubicBezTo>
                  <a:cubicBezTo>
                    <a:pt x="6" y="48"/>
                    <a:pt x="10" y="57"/>
                    <a:pt x="16" y="63"/>
                  </a:cubicBezTo>
                  <a:cubicBezTo>
                    <a:pt x="22" y="69"/>
                    <a:pt x="30" y="73"/>
                    <a:pt x="39" y="73"/>
                  </a:cubicBezTo>
                  <a:cubicBezTo>
                    <a:pt x="49" y="73"/>
                    <a:pt x="57" y="69"/>
                    <a:pt x="63" y="63"/>
                  </a:cubicBezTo>
                  <a:cubicBezTo>
                    <a:pt x="69" y="57"/>
                    <a:pt x="73" y="48"/>
                    <a:pt x="73" y="39"/>
                  </a:cubicBezTo>
                  <a:cubicBezTo>
                    <a:pt x="73" y="30"/>
                    <a:pt x="69" y="22"/>
                    <a:pt x="63" y="16"/>
                  </a:cubicBezTo>
                  <a:close/>
                  <a:moveTo>
                    <a:pt x="28" y="13"/>
                  </a:moveTo>
                  <a:cubicBezTo>
                    <a:pt x="18" y="17"/>
                    <a:pt x="14" y="24"/>
                    <a:pt x="12" y="31"/>
                  </a:cubicBezTo>
                  <a:cubicBezTo>
                    <a:pt x="40" y="25"/>
                    <a:pt x="40" y="25"/>
                    <a:pt x="40" y="25"/>
                  </a:cubicBezTo>
                  <a:cubicBezTo>
                    <a:pt x="28" y="13"/>
                    <a:pt x="28" y="13"/>
                    <a:pt x="28" y="13"/>
                  </a:cubicBezTo>
                  <a:close/>
                  <a:moveTo>
                    <a:pt x="11" y="36"/>
                  </a:moveTo>
                  <a:cubicBezTo>
                    <a:pt x="28" y="32"/>
                    <a:pt x="28" y="32"/>
                    <a:pt x="28" y="32"/>
                  </a:cubicBezTo>
                  <a:cubicBezTo>
                    <a:pt x="18" y="59"/>
                    <a:pt x="18" y="59"/>
                    <a:pt x="18" y="59"/>
                  </a:cubicBezTo>
                  <a:cubicBezTo>
                    <a:pt x="13" y="54"/>
                    <a:pt x="10" y="47"/>
                    <a:pt x="11" y="36"/>
                  </a:cubicBezTo>
                  <a:close/>
                  <a:moveTo>
                    <a:pt x="23" y="63"/>
                  </a:moveTo>
                  <a:cubicBezTo>
                    <a:pt x="28" y="47"/>
                    <a:pt x="28" y="47"/>
                    <a:pt x="28" y="47"/>
                  </a:cubicBezTo>
                  <a:cubicBezTo>
                    <a:pt x="47" y="68"/>
                    <a:pt x="47" y="68"/>
                    <a:pt x="47" y="68"/>
                  </a:cubicBezTo>
                  <a:cubicBezTo>
                    <a:pt x="39" y="69"/>
                    <a:pt x="32" y="69"/>
                    <a:pt x="23" y="63"/>
                  </a:cubicBezTo>
                  <a:close/>
                  <a:moveTo>
                    <a:pt x="51" y="65"/>
                  </a:moveTo>
                  <a:cubicBezTo>
                    <a:pt x="40" y="54"/>
                    <a:pt x="40" y="54"/>
                    <a:pt x="40" y="54"/>
                  </a:cubicBezTo>
                  <a:cubicBezTo>
                    <a:pt x="67" y="47"/>
                    <a:pt x="67" y="47"/>
                    <a:pt x="67" y="47"/>
                  </a:cubicBezTo>
                  <a:cubicBezTo>
                    <a:pt x="65" y="55"/>
                    <a:pt x="61" y="61"/>
                    <a:pt x="51" y="65"/>
                  </a:cubicBezTo>
                  <a:close/>
                  <a:moveTo>
                    <a:pt x="68" y="42"/>
                  </a:moveTo>
                  <a:cubicBezTo>
                    <a:pt x="69" y="31"/>
                    <a:pt x="66" y="25"/>
                    <a:pt x="61" y="19"/>
                  </a:cubicBezTo>
                  <a:cubicBezTo>
                    <a:pt x="53" y="46"/>
                    <a:pt x="53" y="46"/>
                    <a:pt x="53" y="46"/>
                  </a:cubicBezTo>
                  <a:lnTo>
                    <a:pt x="68" y="42"/>
                  </a:lnTo>
                  <a:close/>
                </a:path>
              </a:pathLst>
            </a:custGeom>
            <a:solidFill>
              <a:schemeClr val="bg1"/>
            </a:solidFill>
            <a:ln>
              <a:noFill/>
            </a:ln>
            <a:extLst/>
          </p:spPr>
          <p:txBody>
            <a:bodyPr vert="horz" wrap="square" lIns="102860" tIns="51429" rIns="102860" bIns="51429" numCol="1" anchor="t" anchorCtr="0" compatLnSpc="1">
              <a:prstTxWarp prst="textNoShape">
                <a:avLst/>
              </a:prstTxWarp>
            </a:bodyPr>
            <a:lstStyle/>
            <a:p>
              <a:pPr defTabSz="771449"/>
              <a:endParaRPr lang="zh-CN" altLang="en-US">
                <a:solidFill>
                  <a:prstClr val="black"/>
                </a:solidFill>
                <a:latin typeface="微软雅黑"/>
                <a:ea typeface="微软雅黑"/>
                <a:sym typeface="微软雅黑"/>
              </a:endParaRPr>
            </a:p>
          </p:txBody>
        </p:sp>
        <p:sp>
          <p:nvSpPr>
            <p:cNvPr id="31" name="Freeform 34"/>
            <p:cNvSpPr>
              <a:spLocks noEditPoints="1"/>
            </p:cNvSpPr>
            <p:nvPr/>
          </p:nvSpPr>
          <p:spPr bwMode="auto">
            <a:xfrm>
              <a:off x="7785533" y="2586022"/>
              <a:ext cx="376275" cy="308372"/>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32" name="Freeform 10"/>
            <p:cNvSpPr>
              <a:spLocks noEditPoints="1"/>
            </p:cNvSpPr>
            <p:nvPr/>
          </p:nvSpPr>
          <p:spPr bwMode="auto">
            <a:xfrm>
              <a:off x="9816279" y="4794901"/>
              <a:ext cx="375750" cy="304456"/>
            </a:xfrm>
            <a:custGeom>
              <a:avLst/>
              <a:gdLst>
                <a:gd name="T0" fmla="*/ 163 w 210"/>
                <a:gd name="T1" fmla="*/ 0 h 192"/>
                <a:gd name="T2" fmla="*/ 172 w 210"/>
                <a:gd name="T3" fmla="*/ 10 h 192"/>
                <a:gd name="T4" fmla="*/ 156 w 210"/>
                <a:gd name="T5" fmla="*/ 55 h 192"/>
                <a:gd name="T6" fmla="*/ 37 w 210"/>
                <a:gd name="T7" fmla="*/ 17 h 192"/>
                <a:gd name="T8" fmla="*/ 45 w 210"/>
                <a:gd name="T9" fmla="*/ 24 h 192"/>
                <a:gd name="T10" fmla="*/ 59 w 210"/>
                <a:gd name="T11" fmla="*/ 36 h 192"/>
                <a:gd name="T12" fmla="*/ 37 w 210"/>
                <a:gd name="T13" fmla="*/ 45 h 192"/>
                <a:gd name="T14" fmla="*/ 45 w 210"/>
                <a:gd name="T15" fmla="*/ 52 h 192"/>
                <a:gd name="T16" fmla="*/ 59 w 210"/>
                <a:gd name="T17" fmla="*/ 64 h 192"/>
                <a:gd name="T18" fmla="*/ 37 w 210"/>
                <a:gd name="T19" fmla="*/ 74 h 192"/>
                <a:gd name="T20" fmla="*/ 45 w 210"/>
                <a:gd name="T21" fmla="*/ 78 h 192"/>
                <a:gd name="T22" fmla="*/ 59 w 210"/>
                <a:gd name="T23" fmla="*/ 90 h 192"/>
                <a:gd name="T24" fmla="*/ 37 w 210"/>
                <a:gd name="T25" fmla="*/ 100 h 192"/>
                <a:gd name="T26" fmla="*/ 45 w 210"/>
                <a:gd name="T27" fmla="*/ 104 h 192"/>
                <a:gd name="T28" fmla="*/ 59 w 210"/>
                <a:gd name="T29" fmla="*/ 116 h 192"/>
                <a:gd name="T30" fmla="*/ 37 w 210"/>
                <a:gd name="T31" fmla="*/ 128 h 192"/>
                <a:gd name="T32" fmla="*/ 45 w 210"/>
                <a:gd name="T33" fmla="*/ 135 h 192"/>
                <a:gd name="T34" fmla="*/ 59 w 210"/>
                <a:gd name="T35" fmla="*/ 147 h 192"/>
                <a:gd name="T36" fmla="*/ 37 w 210"/>
                <a:gd name="T37" fmla="*/ 156 h 192"/>
                <a:gd name="T38" fmla="*/ 37 w 210"/>
                <a:gd name="T39" fmla="*/ 175 h 192"/>
                <a:gd name="T40" fmla="*/ 156 w 210"/>
                <a:gd name="T41" fmla="*/ 137 h 192"/>
                <a:gd name="T42" fmla="*/ 172 w 210"/>
                <a:gd name="T43" fmla="*/ 182 h 192"/>
                <a:gd name="T44" fmla="*/ 163 w 210"/>
                <a:gd name="T45" fmla="*/ 192 h 192"/>
                <a:gd name="T46" fmla="*/ 21 w 210"/>
                <a:gd name="T47" fmla="*/ 192 h 192"/>
                <a:gd name="T48" fmla="*/ 21 w 210"/>
                <a:gd name="T49" fmla="*/ 170 h 192"/>
                <a:gd name="T50" fmla="*/ 0 w 210"/>
                <a:gd name="T51" fmla="*/ 154 h 192"/>
                <a:gd name="T52" fmla="*/ 21 w 210"/>
                <a:gd name="T53" fmla="*/ 140 h 192"/>
                <a:gd name="T54" fmla="*/ 0 w 210"/>
                <a:gd name="T55" fmla="*/ 126 h 192"/>
                <a:gd name="T56" fmla="*/ 21 w 210"/>
                <a:gd name="T57" fmla="*/ 114 h 192"/>
                <a:gd name="T58" fmla="*/ 0 w 210"/>
                <a:gd name="T59" fmla="*/ 97 h 192"/>
                <a:gd name="T60" fmla="*/ 21 w 210"/>
                <a:gd name="T61" fmla="*/ 88 h 192"/>
                <a:gd name="T62" fmla="*/ 0 w 210"/>
                <a:gd name="T63" fmla="*/ 71 h 192"/>
                <a:gd name="T64" fmla="*/ 21 w 210"/>
                <a:gd name="T65" fmla="*/ 59 h 192"/>
                <a:gd name="T66" fmla="*/ 0 w 210"/>
                <a:gd name="T67" fmla="*/ 45 h 192"/>
                <a:gd name="T68" fmla="*/ 21 w 210"/>
                <a:gd name="T69" fmla="*/ 10 h 192"/>
                <a:gd name="T70" fmla="*/ 30 w 210"/>
                <a:gd name="T71" fmla="*/ 0 h 192"/>
                <a:gd name="T72" fmla="*/ 73 w 210"/>
                <a:gd name="T73" fmla="*/ 92 h 192"/>
                <a:gd name="T74" fmla="*/ 96 w 210"/>
                <a:gd name="T75" fmla="*/ 102 h 192"/>
                <a:gd name="T76" fmla="*/ 73 w 210"/>
                <a:gd name="T77" fmla="*/ 92 h 192"/>
                <a:gd name="T78" fmla="*/ 73 w 210"/>
                <a:gd name="T79" fmla="*/ 71 h 192"/>
                <a:gd name="T80" fmla="*/ 115 w 210"/>
                <a:gd name="T81" fmla="*/ 81 h 192"/>
                <a:gd name="T82" fmla="*/ 73 w 210"/>
                <a:gd name="T83" fmla="*/ 71 h 192"/>
                <a:gd name="T84" fmla="*/ 73 w 210"/>
                <a:gd name="T85" fmla="*/ 52 h 192"/>
                <a:gd name="T86" fmla="*/ 134 w 210"/>
                <a:gd name="T87" fmla="*/ 62 h 192"/>
                <a:gd name="T88" fmla="*/ 73 w 210"/>
                <a:gd name="T89" fmla="*/ 52 h 192"/>
                <a:gd name="T90" fmla="*/ 73 w 210"/>
                <a:gd name="T91" fmla="*/ 33 h 192"/>
                <a:gd name="T92" fmla="*/ 134 w 210"/>
                <a:gd name="T93" fmla="*/ 41 h 192"/>
                <a:gd name="T94" fmla="*/ 73 w 210"/>
                <a:gd name="T95" fmla="*/ 33 h 192"/>
                <a:gd name="T96" fmla="*/ 96 w 210"/>
                <a:gd name="T97" fmla="*/ 152 h 192"/>
                <a:gd name="T98" fmla="*/ 122 w 210"/>
                <a:gd name="T99" fmla="*/ 152 h 192"/>
                <a:gd name="T100" fmla="*/ 99 w 210"/>
                <a:gd name="T101" fmla="*/ 126 h 192"/>
                <a:gd name="T102" fmla="*/ 96 w 210"/>
                <a:gd name="T103" fmla="*/ 152 h 192"/>
                <a:gd name="T104" fmla="*/ 186 w 210"/>
                <a:gd name="T105" fmla="*/ 43 h 192"/>
                <a:gd name="T106" fmla="*/ 134 w 210"/>
                <a:gd name="T107" fmla="*/ 140 h 192"/>
                <a:gd name="T108" fmla="*/ 186 w 210"/>
                <a:gd name="T109" fmla="*/ 4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0" h="192">
                  <a:moveTo>
                    <a:pt x="30" y="0"/>
                  </a:moveTo>
                  <a:lnTo>
                    <a:pt x="163" y="0"/>
                  </a:lnTo>
                  <a:lnTo>
                    <a:pt x="172" y="0"/>
                  </a:lnTo>
                  <a:lnTo>
                    <a:pt x="172" y="10"/>
                  </a:lnTo>
                  <a:lnTo>
                    <a:pt x="172" y="41"/>
                  </a:lnTo>
                  <a:lnTo>
                    <a:pt x="156" y="55"/>
                  </a:lnTo>
                  <a:lnTo>
                    <a:pt x="156" y="17"/>
                  </a:lnTo>
                  <a:lnTo>
                    <a:pt x="37" y="17"/>
                  </a:lnTo>
                  <a:lnTo>
                    <a:pt x="37" y="29"/>
                  </a:lnTo>
                  <a:lnTo>
                    <a:pt x="45" y="24"/>
                  </a:lnTo>
                  <a:lnTo>
                    <a:pt x="54" y="22"/>
                  </a:lnTo>
                  <a:lnTo>
                    <a:pt x="59" y="36"/>
                  </a:lnTo>
                  <a:lnTo>
                    <a:pt x="52" y="41"/>
                  </a:lnTo>
                  <a:lnTo>
                    <a:pt x="37" y="45"/>
                  </a:lnTo>
                  <a:lnTo>
                    <a:pt x="37" y="55"/>
                  </a:lnTo>
                  <a:lnTo>
                    <a:pt x="45" y="52"/>
                  </a:lnTo>
                  <a:lnTo>
                    <a:pt x="54" y="48"/>
                  </a:lnTo>
                  <a:lnTo>
                    <a:pt x="59" y="64"/>
                  </a:lnTo>
                  <a:lnTo>
                    <a:pt x="52" y="67"/>
                  </a:lnTo>
                  <a:lnTo>
                    <a:pt x="37" y="74"/>
                  </a:lnTo>
                  <a:lnTo>
                    <a:pt x="37" y="83"/>
                  </a:lnTo>
                  <a:lnTo>
                    <a:pt x="45" y="78"/>
                  </a:lnTo>
                  <a:lnTo>
                    <a:pt x="54" y="76"/>
                  </a:lnTo>
                  <a:lnTo>
                    <a:pt x="59" y="90"/>
                  </a:lnTo>
                  <a:lnTo>
                    <a:pt x="52" y="95"/>
                  </a:lnTo>
                  <a:lnTo>
                    <a:pt x="37" y="100"/>
                  </a:lnTo>
                  <a:lnTo>
                    <a:pt x="37" y="109"/>
                  </a:lnTo>
                  <a:lnTo>
                    <a:pt x="45" y="104"/>
                  </a:lnTo>
                  <a:lnTo>
                    <a:pt x="54" y="102"/>
                  </a:lnTo>
                  <a:lnTo>
                    <a:pt x="59" y="116"/>
                  </a:lnTo>
                  <a:lnTo>
                    <a:pt x="52" y="121"/>
                  </a:lnTo>
                  <a:lnTo>
                    <a:pt x="37" y="128"/>
                  </a:lnTo>
                  <a:lnTo>
                    <a:pt x="37" y="137"/>
                  </a:lnTo>
                  <a:lnTo>
                    <a:pt x="45" y="135"/>
                  </a:lnTo>
                  <a:lnTo>
                    <a:pt x="54" y="130"/>
                  </a:lnTo>
                  <a:lnTo>
                    <a:pt x="59" y="147"/>
                  </a:lnTo>
                  <a:lnTo>
                    <a:pt x="52" y="149"/>
                  </a:lnTo>
                  <a:lnTo>
                    <a:pt x="37" y="156"/>
                  </a:lnTo>
                  <a:lnTo>
                    <a:pt x="37" y="170"/>
                  </a:lnTo>
                  <a:lnTo>
                    <a:pt x="37" y="175"/>
                  </a:lnTo>
                  <a:lnTo>
                    <a:pt x="156" y="175"/>
                  </a:lnTo>
                  <a:lnTo>
                    <a:pt x="156" y="137"/>
                  </a:lnTo>
                  <a:lnTo>
                    <a:pt x="172" y="123"/>
                  </a:lnTo>
                  <a:lnTo>
                    <a:pt x="172" y="182"/>
                  </a:lnTo>
                  <a:lnTo>
                    <a:pt x="172" y="192"/>
                  </a:lnTo>
                  <a:lnTo>
                    <a:pt x="163" y="192"/>
                  </a:lnTo>
                  <a:lnTo>
                    <a:pt x="30" y="192"/>
                  </a:lnTo>
                  <a:lnTo>
                    <a:pt x="21" y="192"/>
                  </a:lnTo>
                  <a:lnTo>
                    <a:pt x="21" y="182"/>
                  </a:lnTo>
                  <a:lnTo>
                    <a:pt x="21" y="170"/>
                  </a:lnTo>
                  <a:lnTo>
                    <a:pt x="4" y="170"/>
                  </a:lnTo>
                  <a:lnTo>
                    <a:pt x="0" y="154"/>
                  </a:lnTo>
                  <a:lnTo>
                    <a:pt x="21" y="144"/>
                  </a:lnTo>
                  <a:lnTo>
                    <a:pt x="21" y="140"/>
                  </a:lnTo>
                  <a:lnTo>
                    <a:pt x="4" y="140"/>
                  </a:lnTo>
                  <a:lnTo>
                    <a:pt x="0" y="126"/>
                  </a:lnTo>
                  <a:lnTo>
                    <a:pt x="21" y="116"/>
                  </a:lnTo>
                  <a:lnTo>
                    <a:pt x="21" y="114"/>
                  </a:lnTo>
                  <a:lnTo>
                    <a:pt x="4" y="114"/>
                  </a:lnTo>
                  <a:lnTo>
                    <a:pt x="0" y="97"/>
                  </a:lnTo>
                  <a:lnTo>
                    <a:pt x="21" y="90"/>
                  </a:lnTo>
                  <a:lnTo>
                    <a:pt x="21" y="88"/>
                  </a:lnTo>
                  <a:lnTo>
                    <a:pt x="4" y="88"/>
                  </a:lnTo>
                  <a:lnTo>
                    <a:pt x="0" y="71"/>
                  </a:lnTo>
                  <a:lnTo>
                    <a:pt x="21" y="62"/>
                  </a:lnTo>
                  <a:lnTo>
                    <a:pt x="21" y="59"/>
                  </a:lnTo>
                  <a:lnTo>
                    <a:pt x="4" y="59"/>
                  </a:lnTo>
                  <a:lnTo>
                    <a:pt x="0" y="45"/>
                  </a:lnTo>
                  <a:lnTo>
                    <a:pt x="21" y="36"/>
                  </a:lnTo>
                  <a:lnTo>
                    <a:pt x="21" y="10"/>
                  </a:lnTo>
                  <a:lnTo>
                    <a:pt x="21" y="0"/>
                  </a:lnTo>
                  <a:lnTo>
                    <a:pt x="30" y="0"/>
                  </a:lnTo>
                  <a:lnTo>
                    <a:pt x="30" y="0"/>
                  </a:lnTo>
                  <a:close/>
                  <a:moveTo>
                    <a:pt x="73" y="92"/>
                  </a:moveTo>
                  <a:lnTo>
                    <a:pt x="73" y="102"/>
                  </a:lnTo>
                  <a:lnTo>
                    <a:pt x="96" y="102"/>
                  </a:lnTo>
                  <a:lnTo>
                    <a:pt x="96" y="92"/>
                  </a:lnTo>
                  <a:lnTo>
                    <a:pt x="73" y="92"/>
                  </a:lnTo>
                  <a:lnTo>
                    <a:pt x="73" y="92"/>
                  </a:lnTo>
                  <a:close/>
                  <a:moveTo>
                    <a:pt x="73" y="71"/>
                  </a:moveTo>
                  <a:lnTo>
                    <a:pt x="73" y="81"/>
                  </a:lnTo>
                  <a:lnTo>
                    <a:pt x="115" y="81"/>
                  </a:lnTo>
                  <a:lnTo>
                    <a:pt x="115" y="71"/>
                  </a:lnTo>
                  <a:lnTo>
                    <a:pt x="73" y="71"/>
                  </a:lnTo>
                  <a:lnTo>
                    <a:pt x="73" y="71"/>
                  </a:lnTo>
                  <a:close/>
                  <a:moveTo>
                    <a:pt x="73" y="52"/>
                  </a:moveTo>
                  <a:lnTo>
                    <a:pt x="73" y="62"/>
                  </a:lnTo>
                  <a:lnTo>
                    <a:pt x="134" y="62"/>
                  </a:lnTo>
                  <a:lnTo>
                    <a:pt x="134" y="52"/>
                  </a:lnTo>
                  <a:lnTo>
                    <a:pt x="73" y="52"/>
                  </a:lnTo>
                  <a:lnTo>
                    <a:pt x="73" y="52"/>
                  </a:lnTo>
                  <a:close/>
                  <a:moveTo>
                    <a:pt x="73" y="33"/>
                  </a:moveTo>
                  <a:lnTo>
                    <a:pt x="73" y="41"/>
                  </a:lnTo>
                  <a:lnTo>
                    <a:pt x="134" y="41"/>
                  </a:lnTo>
                  <a:lnTo>
                    <a:pt x="134" y="33"/>
                  </a:lnTo>
                  <a:lnTo>
                    <a:pt x="73" y="33"/>
                  </a:lnTo>
                  <a:lnTo>
                    <a:pt x="73" y="33"/>
                  </a:lnTo>
                  <a:close/>
                  <a:moveTo>
                    <a:pt x="96" y="152"/>
                  </a:moveTo>
                  <a:lnTo>
                    <a:pt x="111" y="152"/>
                  </a:lnTo>
                  <a:lnTo>
                    <a:pt x="122" y="152"/>
                  </a:lnTo>
                  <a:lnTo>
                    <a:pt x="111" y="137"/>
                  </a:lnTo>
                  <a:lnTo>
                    <a:pt x="99" y="126"/>
                  </a:lnTo>
                  <a:lnTo>
                    <a:pt x="99" y="140"/>
                  </a:lnTo>
                  <a:lnTo>
                    <a:pt x="96" y="152"/>
                  </a:lnTo>
                  <a:lnTo>
                    <a:pt x="96" y="152"/>
                  </a:lnTo>
                  <a:close/>
                  <a:moveTo>
                    <a:pt x="186" y="43"/>
                  </a:moveTo>
                  <a:lnTo>
                    <a:pt x="111" y="116"/>
                  </a:lnTo>
                  <a:lnTo>
                    <a:pt x="134" y="140"/>
                  </a:lnTo>
                  <a:lnTo>
                    <a:pt x="210" y="67"/>
                  </a:lnTo>
                  <a:lnTo>
                    <a:pt x="186" y="4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Tree>
    <p:extLst>
      <p:ext uri="{BB962C8B-B14F-4D97-AF65-F5344CB8AC3E}">
        <p14:creationId xmlns:p14="http://schemas.microsoft.com/office/powerpoint/2010/main" val="21448395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31"/>
          <p:cNvSpPr txBox="1"/>
          <p:nvPr/>
        </p:nvSpPr>
        <p:spPr>
          <a:xfrm>
            <a:off x="5450848" y="3476904"/>
            <a:ext cx="138548" cy="346124"/>
          </a:xfrm>
          <a:prstGeom prst="rect">
            <a:avLst/>
          </a:prstGeom>
          <a:noFill/>
        </p:spPr>
        <p:txBody>
          <a:bodyPr wrap="none" lIns="68562" tIns="34281" rIns="68562" bIns="34281" rtlCol="0">
            <a:spAutoFit/>
          </a:bodyPr>
          <a:lstStyle/>
          <a:p>
            <a:endParaRPr lang="zh-CN" altLang="en-US" sz="1800" dirty="0">
              <a:latin typeface="微软雅黑"/>
              <a:ea typeface="微软雅黑"/>
              <a:sym typeface="微软雅黑"/>
            </a:endParaRPr>
          </a:p>
        </p:txBody>
      </p:sp>
      <p:grpSp>
        <p:nvGrpSpPr>
          <p:cNvPr id="12" name="Group 737"/>
          <p:cNvGrpSpPr>
            <a:grpSpLocks noChangeAspect="1"/>
          </p:cNvGrpSpPr>
          <p:nvPr/>
        </p:nvGrpSpPr>
        <p:grpSpPr bwMode="auto">
          <a:xfrm>
            <a:off x="866061" y="1754891"/>
            <a:ext cx="2330756" cy="2195550"/>
            <a:chOff x="2105" y="527"/>
            <a:chExt cx="3468" cy="3268"/>
          </a:xfrm>
        </p:grpSpPr>
        <p:sp>
          <p:nvSpPr>
            <p:cNvPr id="13" name="AutoShape 736"/>
            <p:cNvSpPr>
              <a:spLocks noChangeAspect="1" noChangeArrowheads="1" noTextEdit="1"/>
            </p:cNvSpPr>
            <p:nvPr/>
          </p:nvSpPr>
          <p:spPr bwMode="auto">
            <a:xfrm>
              <a:off x="2107" y="527"/>
              <a:ext cx="3466" cy="3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 name="Freeform 738"/>
            <p:cNvSpPr>
              <a:spLocks noEditPoints="1"/>
            </p:cNvSpPr>
            <p:nvPr/>
          </p:nvSpPr>
          <p:spPr bwMode="auto">
            <a:xfrm>
              <a:off x="2105" y="2581"/>
              <a:ext cx="333" cy="478"/>
            </a:xfrm>
            <a:custGeom>
              <a:avLst/>
              <a:gdLst>
                <a:gd name="T0" fmla="*/ 50 w 141"/>
                <a:gd name="T1" fmla="*/ 181 h 202"/>
                <a:gd name="T2" fmla="*/ 61 w 141"/>
                <a:gd name="T3" fmla="*/ 177 h 202"/>
                <a:gd name="T4" fmla="*/ 58 w 141"/>
                <a:gd name="T5" fmla="*/ 195 h 202"/>
                <a:gd name="T6" fmla="*/ 131 w 141"/>
                <a:gd name="T7" fmla="*/ 171 h 202"/>
                <a:gd name="T8" fmla="*/ 100 w 141"/>
                <a:gd name="T9" fmla="*/ 173 h 202"/>
                <a:gd name="T10" fmla="*/ 83 w 141"/>
                <a:gd name="T11" fmla="*/ 168 h 202"/>
                <a:gd name="T12" fmla="*/ 88 w 141"/>
                <a:gd name="T13" fmla="*/ 167 h 202"/>
                <a:gd name="T14" fmla="*/ 82 w 141"/>
                <a:gd name="T15" fmla="*/ 185 h 202"/>
                <a:gd name="T16" fmla="*/ 121 w 141"/>
                <a:gd name="T17" fmla="*/ 150 h 202"/>
                <a:gd name="T18" fmla="*/ 131 w 141"/>
                <a:gd name="T19" fmla="*/ 148 h 202"/>
                <a:gd name="T20" fmla="*/ 131 w 141"/>
                <a:gd name="T21" fmla="*/ 148 h 202"/>
                <a:gd name="T22" fmla="*/ 95 w 141"/>
                <a:gd name="T23" fmla="*/ 122 h 202"/>
                <a:gd name="T24" fmla="*/ 38 w 141"/>
                <a:gd name="T25" fmla="*/ 115 h 202"/>
                <a:gd name="T26" fmla="*/ 31 w 141"/>
                <a:gd name="T27" fmla="*/ 113 h 202"/>
                <a:gd name="T28" fmla="*/ 92 w 141"/>
                <a:gd name="T29" fmla="*/ 114 h 202"/>
                <a:gd name="T30" fmla="*/ 92 w 141"/>
                <a:gd name="T31" fmla="*/ 114 h 202"/>
                <a:gd name="T32" fmla="*/ 85 w 141"/>
                <a:gd name="T33" fmla="*/ 109 h 202"/>
                <a:gd name="T34" fmla="*/ 63 w 141"/>
                <a:gd name="T35" fmla="*/ 101 h 202"/>
                <a:gd name="T36" fmla="*/ 72 w 141"/>
                <a:gd name="T37" fmla="*/ 107 h 202"/>
                <a:gd name="T38" fmla="*/ 72 w 141"/>
                <a:gd name="T39" fmla="*/ 107 h 202"/>
                <a:gd name="T40" fmla="*/ 33 w 141"/>
                <a:gd name="T41" fmla="*/ 62 h 202"/>
                <a:gd name="T42" fmla="*/ 51 w 141"/>
                <a:gd name="T43" fmla="*/ 45 h 202"/>
                <a:gd name="T44" fmla="*/ 37 w 141"/>
                <a:gd name="T45" fmla="*/ 75 h 202"/>
                <a:gd name="T46" fmla="*/ 57 w 141"/>
                <a:gd name="T47" fmla="*/ 55 h 202"/>
                <a:gd name="T48" fmla="*/ 62 w 141"/>
                <a:gd name="T49" fmla="*/ 53 h 202"/>
                <a:gd name="T50" fmla="*/ 84 w 141"/>
                <a:gd name="T51" fmla="*/ 41 h 202"/>
                <a:gd name="T52" fmla="*/ 35 w 141"/>
                <a:gd name="T53" fmla="*/ 102 h 202"/>
                <a:gd name="T54" fmla="*/ 17 w 141"/>
                <a:gd name="T55" fmla="*/ 37 h 202"/>
                <a:gd name="T56" fmla="*/ 16 w 141"/>
                <a:gd name="T57" fmla="*/ 36 h 202"/>
                <a:gd name="T58" fmla="*/ 36 w 141"/>
                <a:gd name="T59" fmla="*/ 28 h 202"/>
                <a:gd name="T60" fmla="*/ 40 w 141"/>
                <a:gd name="T61" fmla="*/ 46 h 202"/>
                <a:gd name="T62" fmla="*/ 29 w 141"/>
                <a:gd name="T63" fmla="*/ 79 h 202"/>
                <a:gd name="T64" fmla="*/ 87 w 141"/>
                <a:gd name="T65" fmla="*/ 71 h 202"/>
                <a:gd name="T66" fmla="*/ 114 w 141"/>
                <a:gd name="T67" fmla="*/ 142 h 202"/>
                <a:gd name="T68" fmla="*/ 113 w 141"/>
                <a:gd name="T69" fmla="*/ 144 h 202"/>
                <a:gd name="T70" fmla="*/ 128 w 141"/>
                <a:gd name="T71" fmla="*/ 167 h 202"/>
                <a:gd name="T72" fmla="*/ 94 w 141"/>
                <a:gd name="T73" fmla="*/ 157 h 202"/>
                <a:gd name="T74" fmla="*/ 50 w 141"/>
                <a:gd name="T75" fmla="*/ 151 h 202"/>
                <a:gd name="T76" fmla="*/ 98 w 141"/>
                <a:gd name="T77" fmla="*/ 125 h 202"/>
                <a:gd name="T78" fmla="*/ 84 w 141"/>
                <a:gd name="T79" fmla="*/ 95 h 202"/>
                <a:gd name="T80" fmla="*/ 36 w 141"/>
                <a:gd name="T81" fmla="*/ 102 h 202"/>
                <a:gd name="T82" fmla="*/ 2 w 141"/>
                <a:gd name="T83" fmla="*/ 16 h 202"/>
                <a:gd name="T84" fmla="*/ 1 w 141"/>
                <a:gd name="T85" fmla="*/ 17 h 202"/>
                <a:gd name="T86" fmla="*/ 2 w 141"/>
                <a:gd name="T87" fmla="*/ 19 h 202"/>
                <a:gd name="T88" fmla="*/ 8 w 141"/>
                <a:gd name="T89" fmla="*/ 92 h 202"/>
                <a:gd name="T90" fmla="*/ 24 w 141"/>
                <a:gd name="T91" fmla="*/ 114 h 202"/>
                <a:gd name="T92" fmla="*/ 38 w 141"/>
                <a:gd name="T93" fmla="*/ 119 h 202"/>
                <a:gd name="T94" fmla="*/ 77 w 141"/>
                <a:gd name="T95" fmla="*/ 112 h 202"/>
                <a:gd name="T96" fmla="*/ 87 w 141"/>
                <a:gd name="T97" fmla="*/ 115 h 202"/>
                <a:gd name="T98" fmla="*/ 87 w 141"/>
                <a:gd name="T99" fmla="*/ 130 h 202"/>
                <a:gd name="T100" fmla="*/ 55 w 141"/>
                <a:gd name="T101" fmla="*/ 198 h 202"/>
                <a:gd name="T102" fmla="*/ 57 w 141"/>
                <a:gd name="T103" fmla="*/ 199 h 202"/>
                <a:gd name="T104" fmla="*/ 60 w 141"/>
                <a:gd name="T105" fmla="*/ 198 h 202"/>
                <a:gd name="T106" fmla="*/ 116 w 141"/>
                <a:gd name="T107" fmla="*/ 200 h 202"/>
                <a:gd name="T108" fmla="*/ 140 w 141"/>
                <a:gd name="T109" fmla="*/ 182 h 202"/>
                <a:gd name="T110" fmla="*/ 141 w 141"/>
                <a:gd name="T111" fmla="*/ 131 h 202"/>
                <a:gd name="T112" fmla="*/ 128 w 141"/>
                <a:gd name="T113" fmla="*/ 97 h 202"/>
                <a:gd name="T114" fmla="*/ 47 w 141"/>
                <a:gd name="T115" fmla="*/ 77 h 202"/>
                <a:gd name="T116" fmla="*/ 41 w 141"/>
                <a:gd name="T117" fmla="*/ 68 h 202"/>
                <a:gd name="T118" fmla="*/ 86 w 141"/>
                <a:gd name="T119" fmla="*/ 51 h 202"/>
                <a:gd name="T120" fmla="*/ 78 w 141"/>
                <a:gd name="T121" fmla="*/ 8 h 202"/>
                <a:gd name="T122" fmla="*/ 24 w 141"/>
                <a:gd name="T123" fmla="*/ 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1" h="202">
                  <a:moveTo>
                    <a:pt x="116" y="191"/>
                  </a:moveTo>
                  <a:cubicBezTo>
                    <a:pt x="115" y="189"/>
                    <a:pt x="114" y="187"/>
                    <a:pt x="113" y="186"/>
                  </a:cubicBezTo>
                  <a:cubicBezTo>
                    <a:pt x="115" y="184"/>
                    <a:pt x="118" y="182"/>
                    <a:pt x="120" y="180"/>
                  </a:cubicBezTo>
                  <a:cubicBezTo>
                    <a:pt x="119" y="183"/>
                    <a:pt x="117" y="187"/>
                    <a:pt x="116" y="191"/>
                  </a:cubicBezTo>
                  <a:moveTo>
                    <a:pt x="53" y="187"/>
                  </a:moveTo>
                  <a:cubicBezTo>
                    <a:pt x="52" y="185"/>
                    <a:pt x="51" y="183"/>
                    <a:pt x="50" y="181"/>
                  </a:cubicBezTo>
                  <a:cubicBezTo>
                    <a:pt x="52" y="181"/>
                    <a:pt x="53" y="180"/>
                    <a:pt x="55" y="179"/>
                  </a:cubicBezTo>
                  <a:cubicBezTo>
                    <a:pt x="55" y="182"/>
                    <a:pt x="54" y="184"/>
                    <a:pt x="53" y="187"/>
                  </a:cubicBezTo>
                  <a:moveTo>
                    <a:pt x="58" y="195"/>
                  </a:moveTo>
                  <a:cubicBezTo>
                    <a:pt x="57" y="194"/>
                    <a:pt x="57" y="192"/>
                    <a:pt x="56" y="191"/>
                  </a:cubicBezTo>
                  <a:cubicBezTo>
                    <a:pt x="56" y="191"/>
                    <a:pt x="56" y="191"/>
                    <a:pt x="56" y="191"/>
                  </a:cubicBezTo>
                  <a:cubicBezTo>
                    <a:pt x="58" y="186"/>
                    <a:pt x="59" y="182"/>
                    <a:pt x="61" y="177"/>
                  </a:cubicBezTo>
                  <a:cubicBezTo>
                    <a:pt x="61" y="177"/>
                    <a:pt x="61" y="177"/>
                    <a:pt x="61" y="177"/>
                  </a:cubicBezTo>
                  <a:cubicBezTo>
                    <a:pt x="63" y="176"/>
                    <a:pt x="66" y="175"/>
                    <a:pt x="69" y="174"/>
                  </a:cubicBezTo>
                  <a:cubicBezTo>
                    <a:pt x="67" y="180"/>
                    <a:pt x="65" y="186"/>
                    <a:pt x="63" y="192"/>
                  </a:cubicBezTo>
                  <a:cubicBezTo>
                    <a:pt x="63" y="193"/>
                    <a:pt x="63" y="193"/>
                    <a:pt x="63" y="193"/>
                  </a:cubicBezTo>
                  <a:cubicBezTo>
                    <a:pt x="63" y="193"/>
                    <a:pt x="62" y="193"/>
                    <a:pt x="62" y="193"/>
                  </a:cubicBezTo>
                  <a:cubicBezTo>
                    <a:pt x="60" y="194"/>
                    <a:pt x="59" y="194"/>
                    <a:pt x="58" y="195"/>
                  </a:cubicBezTo>
                  <a:moveTo>
                    <a:pt x="119" y="197"/>
                  </a:moveTo>
                  <a:cubicBezTo>
                    <a:pt x="119" y="196"/>
                    <a:pt x="119" y="196"/>
                    <a:pt x="119" y="196"/>
                  </a:cubicBezTo>
                  <a:cubicBezTo>
                    <a:pt x="119" y="196"/>
                    <a:pt x="119" y="196"/>
                    <a:pt x="119" y="196"/>
                  </a:cubicBezTo>
                  <a:cubicBezTo>
                    <a:pt x="121" y="189"/>
                    <a:pt x="124" y="182"/>
                    <a:pt x="127" y="174"/>
                  </a:cubicBezTo>
                  <a:cubicBezTo>
                    <a:pt x="127" y="174"/>
                    <a:pt x="127" y="174"/>
                    <a:pt x="127" y="174"/>
                  </a:cubicBezTo>
                  <a:cubicBezTo>
                    <a:pt x="128" y="173"/>
                    <a:pt x="129" y="172"/>
                    <a:pt x="131" y="171"/>
                  </a:cubicBezTo>
                  <a:cubicBezTo>
                    <a:pt x="133" y="175"/>
                    <a:pt x="134" y="178"/>
                    <a:pt x="136" y="182"/>
                  </a:cubicBezTo>
                  <a:cubicBezTo>
                    <a:pt x="136" y="183"/>
                    <a:pt x="136" y="183"/>
                    <a:pt x="136" y="183"/>
                  </a:cubicBezTo>
                  <a:cubicBezTo>
                    <a:pt x="130" y="187"/>
                    <a:pt x="126" y="191"/>
                    <a:pt x="119" y="197"/>
                  </a:cubicBezTo>
                  <a:moveTo>
                    <a:pt x="95" y="179"/>
                  </a:moveTo>
                  <a:cubicBezTo>
                    <a:pt x="96" y="176"/>
                    <a:pt x="97" y="173"/>
                    <a:pt x="98" y="170"/>
                  </a:cubicBezTo>
                  <a:cubicBezTo>
                    <a:pt x="99" y="171"/>
                    <a:pt x="99" y="172"/>
                    <a:pt x="100" y="173"/>
                  </a:cubicBezTo>
                  <a:cubicBezTo>
                    <a:pt x="100" y="174"/>
                    <a:pt x="101" y="175"/>
                    <a:pt x="101" y="176"/>
                  </a:cubicBezTo>
                  <a:cubicBezTo>
                    <a:pt x="99" y="177"/>
                    <a:pt x="97" y="178"/>
                    <a:pt x="95" y="179"/>
                  </a:cubicBezTo>
                  <a:moveTo>
                    <a:pt x="68" y="191"/>
                  </a:moveTo>
                  <a:cubicBezTo>
                    <a:pt x="70" y="185"/>
                    <a:pt x="72" y="178"/>
                    <a:pt x="74" y="172"/>
                  </a:cubicBezTo>
                  <a:cubicBezTo>
                    <a:pt x="74" y="172"/>
                    <a:pt x="74" y="172"/>
                    <a:pt x="74" y="172"/>
                  </a:cubicBezTo>
                  <a:cubicBezTo>
                    <a:pt x="77" y="170"/>
                    <a:pt x="80" y="169"/>
                    <a:pt x="83" y="168"/>
                  </a:cubicBezTo>
                  <a:cubicBezTo>
                    <a:pt x="81" y="174"/>
                    <a:pt x="79" y="181"/>
                    <a:pt x="77" y="187"/>
                  </a:cubicBezTo>
                  <a:cubicBezTo>
                    <a:pt x="77" y="188"/>
                    <a:pt x="77" y="188"/>
                    <a:pt x="77" y="188"/>
                  </a:cubicBezTo>
                  <a:cubicBezTo>
                    <a:pt x="76" y="188"/>
                    <a:pt x="75" y="188"/>
                    <a:pt x="74" y="189"/>
                  </a:cubicBezTo>
                  <a:cubicBezTo>
                    <a:pt x="72" y="189"/>
                    <a:pt x="70" y="190"/>
                    <a:pt x="68" y="191"/>
                  </a:cubicBezTo>
                  <a:moveTo>
                    <a:pt x="82" y="185"/>
                  </a:moveTo>
                  <a:cubicBezTo>
                    <a:pt x="84" y="179"/>
                    <a:pt x="86" y="173"/>
                    <a:pt x="88" y="167"/>
                  </a:cubicBezTo>
                  <a:cubicBezTo>
                    <a:pt x="88" y="166"/>
                    <a:pt x="88" y="166"/>
                    <a:pt x="88" y="165"/>
                  </a:cubicBezTo>
                  <a:cubicBezTo>
                    <a:pt x="90" y="164"/>
                    <a:pt x="92" y="163"/>
                    <a:pt x="94" y="162"/>
                  </a:cubicBezTo>
                  <a:cubicBezTo>
                    <a:pt x="94" y="163"/>
                    <a:pt x="95" y="164"/>
                    <a:pt x="95" y="165"/>
                  </a:cubicBezTo>
                  <a:cubicBezTo>
                    <a:pt x="93" y="170"/>
                    <a:pt x="92" y="175"/>
                    <a:pt x="90" y="181"/>
                  </a:cubicBezTo>
                  <a:cubicBezTo>
                    <a:pt x="90" y="181"/>
                    <a:pt x="90" y="181"/>
                    <a:pt x="90" y="182"/>
                  </a:cubicBezTo>
                  <a:cubicBezTo>
                    <a:pt x="87" y="183"/>
                    <a:pt x="85" y="184"/>
                    <a:pt x="82" y="185"/>
                  </a:cubicBezTo>
                  <a:moveTo>
                    <a:pt x="118" y="146"/>
                  </a:moveTo>
                  <a:cubicBezTo>
                    <a:pt x="118" y="145"/>
                    <a:pt x="118" y="145"/>
                    <a:pt x="118" y="144"/>
                  </a:cubicBezTo>
                  <a:cubicBezTo>
                    <a:pt x="118" y="144"/>
                    <a:pt x="119" y="143"/>
                    <a:pt x="119" y="143"/>
                  </a:cubicBezTo>
                  <a:cubicBezTo>
                    <a:pt x="119" y="144"/>
                    <a:pt x="119" y="145"/>
                    <a:pt x="118" y="146"/>
                  </a:cubicBezTo>
                  <a:moveTo>
                    <a:pt x="124" y="155"/>
                  </a:moveTo>
                  <a:cubicBezTo>
                    <a:pt x="123" y="154"/>
                    <a:pt x="122" y="152"/>
                    <a:pt x="121" y="150"/>
                  </a:cubicBezTo>
                  <a:cubicBezTo>
                    <a:pt x="123" y="145"/>
                    <a:pt x="125" y="140"/>
                    <a:pt x="127" y="135"/>
                  </a:cubicBezTo>
                  <a:cubicBezTo>
                    <a:pt x="127" y="135"/>
                    <a:pt x="127" y="135"/>
                    <a:pt x="127" y="135"/>
                  </a:cubicBezTo>
                  <a:cubicBezTo>
                    <a:pt x="128" y="133"/>
                    <a:pt x="130" y="131"/>
                    <a:pt x="131" y="128"/>
                  </a:cubicBezTo>
                  <a:cubicBezTo>
                    <a:pt x="129" y="133"/>
                    <a:pt x="128" y="139"/>
                    <a:pt x="127" y="143"/>
                  </a:cubicBezTo>
                  <a:cubicBezTo>
                    <a:pt x="126" y="148"/>
                    <a:pt x="125" y="153"/>
                    <a:pt x="124" y="155"/>
                  </a:cubicBezTo>
                  <a:moveTo>
                    <a:pt x="131" y="148"/>
                  </a:moveTo>
                  <a:cubicBezTo>
                    <a:pt x="132" y="143"/>
                    <a:pt x="133" y="138"/>
                    <a:pt x="134" y="133"/>
                  </a:cubicBezTo>
                  <a:cubicBezTo>
                    <a:pt x="135" y="130"/>
                    <a:pt x="135" y="127"/>
                    <a:pt x="136" y="125"/>
                  </a:cubicBezTo>
                  <a:cubicBezTo>
                    <a:pt x="136" y="127"/>
                    <a:pt x="137" y="128"/>
                    <a:pt x="137" y="128"/>
                  </a:cubicBezTo>
                  <a:cubicBezTo>
                    <a:pt x="137" y="129"/>
                    <a:pt x="137" y="130"/>
                    <a:pt x="137" y="130"/>
                  </a:cubicBezTo>
                  <a:cubicBezTo>
                    <a:pt x="137" y="130"/>
                    <a:pt x="137" y="130"/>
                    <a:pt x="137" y="130"/>
                  </a:cubicBezTo>
                  <a:cubicBezTo>
                    <a:pt x="137" y="136"/>
                    <a:pt x="134" y="143"/>
                    <a:pt x="131" y="148"/>
                  </a:cubicBezTo>
                  <a:moveTo>
                    <a:pt x="133" y="119"/>
                  </a:moveTo>
                  <a:cubicBezTo>
                    <a:pt x="133" y="119"/>
                    <a:pt x="133" y="118"/>
                    <a:pt x="133" y="118"/>
                  </a:cubicBezTo>
                  <a:cubicBezTo>
                    <a:pt x="133" y="118"/>
                    <a:pt x="133" y="118"/>
                    <a:pt x="133" y="118"/>
                  </a:cubicBezTo>
                  <a:cubicBezTo>
                    <a:pt x="133" y="119"/>
                    <a:pt x="133" y="119"/>
                    <a:pt x="133" y="119"/>
                  </a:cubicBezTo>
                  <a:cubicBezTo>
                    <a:pt x="133" y="119"/>
                    <a:pt x="133" y="119"/>
                    <a:pt x="133" y="119"/>
                  </a:cubicBezTo>
                  <a:moveTo>
                    <a:pt x="95" y="122"/>
                  </a:moveTo>
                  <a:cubicBezTo>
                    <a:pt x="95" y="121"/>
                    <a:pt x="95" y="121"/>
                    <a:pt x="95" y="120"/>
                  </a:cubicBezTo>
                  <a:cubicBezTo>
                    <a:pt x="95" y="118"/>
                    <a:pt x="96" y="116"/>
                    <a:pt x="97" y="113"/>
                  </a:cubicBezTo>
                  <a:cubicBezTo>
                    <a:pt x="97" y="113"/>
                    <a:pt x="97" y="113"/>
                    <a:pt x="97" y="113"/>
                  </a:cubicBezTo>
                  <a:cubicBezTo>
                    <a:pt x="97" y="116"/>
                    <a:pt x="96" y="119"/>
                    <a:pt x="95" y="122"/>
                  </a:cubicBezTo>
                  <a:moveTo>
                    <a:pt x="39" y="115"/>
                  </a:moveTo>
                  <a:cubicBezTo>
                    <a:pt x="39" y="115"/>
                    <a:pt x="38" y="115"/>
                    <a:pt x="38" y="115"/>
                  </a:cubicBezTo>
                  <a:cubicBezTo>
                    <a:pt x="37" y="115"/>
                    <a:pt x="36" y="115"/>
                    <a:pt x="35" y="115"/>
                  </a:cubicBezTo>
                  <a:cubicBezTo>
                    <a:pt x="36" y="112"/>
                    <a:pt x="36" y="109"/>
                    <a:pt x="37" y="106"/>
                  </a:cubicBezTo>
                  <a:cubicBezTo>
                    <a:pt x="40" y="106"/>
                    <a:pt x="43" y="106"/>
                    <a:pt x="45" y="105"/>
                  </a:cubicBezTo>
                  <a:cubicBezTo>
                    <a:pt x="44" y="108"/>
                    <a:pt x="43" y="112"/>
                    <a:pt x="42" y="115"/>
                  </a:cubicBezTo>
                  <a:cubicBezTo>
                    <a:pt x="41" y="115"/>
                    <a:pt x="40" y="115"/>
                    <a:pt x="39" y="115"/>
                  </a:cubicBezTo>
                  <a:moveTo>
                    <a:pt x="31" y="113"/>
                  </a:moveTo>
                  <a:cubicBezTo>
                    <a:pt x="29" y="113"/>
                    <a:pt x="28" y="112"/>
                    <a:pt x="26" y="110"/>
                  </a:cubicBezTo>
                  <a:cubicBezTo>
                    <a:pt x="24" y="108"/>
                    <a:pt x="23" y="105"/>
                    <a:pt x="21" y="103"/>
                  </a:cubicBezTo>
                  <a:cubicBezTo>
                    <a:pt x="23" y="104"/>
                    <a:pt x="25" y="105"/>
                    <a:pt x="28" y="105"/>
                  </a:cubicBezTo>
                  <a:cubicBezTo>
                    <a:pt x="29" y="106"/>
                    <a:pt x="31" y="106"/>
                    <a:pt x="33" y="106"/>
                  </a:cubicBezTo>
                  <a:cubicBezTo>
                    <a:pt x="32" y="108"/>
                    <a:pt x="31" y="111"/>
                    <a:pt x="31" y="113"/>
                  </a:cubicBezTo>
                  <a:moveTo>
                    <a:pt x="92" y="114"/>
                  </a:moveTo>
                  <a:cubicBezTo>
                    <a:pt x="92" y="114"/>
                    <a:pt x="91" y="113"/>
                    <a:pt x="91" y="112"/>
                  </a:cubicBezTo>
                  <a:cubicBezTo>
                    <a:pt x="90" y="112"/>
                    <a:pt x="89" y="111"/>
                    <a:pt x="89" y="111"/>
                  </a:cubicBezTo>
                  <a:cubicBezTo>
                    <a:pt x="90" y="108"/>
                    <a:pt x="91" y="106"/>
                    <a:pt x="92" y="103"/>
                  </a:cubicBezTo>
                  <a:cubicBezTo>
                    <a:pt x="93" y="104"/>
                    <a:pt x="94" y="105"/>
                    <a:pt x="95" y="106"/>
                  </a:cubicBezTo>
                  <a:cubicBezTo>
                    <a:pt x="95" y="106"/>
                    <a:pt x="95" y="106"/>
                    <a:pt x="95" y="106"/>
                  </a:cubicBezTo>
                  <a:cubicBezTo>
                    <a:pt x="94" y="109"/>
                    <a:pt x="93" y="112"/>
                    <a:pt x="92" y="114"/>
                  </a:cubicBezTo>
                  <a:moveTo>
                    <a:pt x="47" y="114"/>
                  </a:moveTo>
                  <a:cubicBezTo>
                    <a:pt x="48" y="111"/>
                    <a:pt x="49" y="107"/>
                    <a:pt x="50" y="104"/>
                  </a:cubicBezTo>
                  <a:cubicBezTo>
                    <a:pt x="53" y="103"/>
                    <a:pt x="55" y="103"/>
                    <a:pt x="58" y="102"/>
                  </a:cubicBezTo>
                  <a:cubicBezTo>
                    <a:pt x="57" y="105"/>
                    <a:pt x="56" y="108"/>
                    <a:pt x="54" y="112"/>
                  </a:cubicBezTo>
                  <a:cubicBezTo>
                    <a:pt x="52" y="112"/>
                    <a:pt x="49" y="113"/>
                    <a:pt x="47" y="114"/>
                  </a:cubicBezTo>
                  <a:moveTo>
                    <a:pt x="85" y="109"/>
                  </a:moveTo>
                  <a:cubicBezTo>
                    <a:pt x="84" y="108"/>
                    <a:pt x="82" y="108"/>
                    <a:pt x="80" y="107"/>
                  </a:cubicBezTo>
                  <a:cubicBezTo>
                    <a:pt x="81" y="105"/>
                    <a:pt x="82" y="102"/>
                    <a:pt x="83" y="99"/>
                  </a:cubicBezTo>
                  <a:cubicBezTo>
                    <a:pt x="85" y="99"/>
                    <a:pt x="87" y="100"/>
                    <a:pt x="88" y="100"/>
                  </a:cubicBezTo>
                  <a:cubicBezTo>
                    <a:pt x="87" y="103"/>
                    <a:pt x="86" y="106"/>
                    <a:pt x="85" y="109"/>
                  </a:cubicBezTo>
                  <a:moveTo>
                    <a:pt x="60" y="110"/>
                  </a:moveTo>
                  <a:cubicBezTo>
                    <a:pt x="61" y="107"/>
                    <a:pt x="62" y="104"/>
                    <a:pt x="63" y="101"/>
                  </a:cubicBezTo>
                  <a:cubicBezTo>
                    <a:pt x="63" y="100"/>
                    <a:pt x="63" y="100"/>
                    <a:pt x="63" y="100"/>
                  </a:cubicBezTo>
                  <a:cubicBezTo>
                    <a:pt x="64" y="100"/>
                    <a:pt x="64" y="100"/>
                    <a:pt x="65" y="100"/>
                  </a:cubicBezTo>
                  <a:cubicBezTo>
                    <a:pt x="67" y="99"/>
                    <a:pt x="69" y="99"/>
                    <a:pt x="71" y="98"/>
                  </a:cubicBezTo>
                  <a:cubicBezTo>
                    <a:pt x="70" y="101"/>
                    <a:pt x="69" y="105"/>
                    <a:pt x="67" y="108"/>
                  </a:cubicBezTo>
                  <a:cubicBezTo>
                    <a:pt x="65" y="108"/>
                    <a:pt x="62" y="109"/>
                    <a:pt x="60" y="110"/>
                  </a:cubicBezTo>
                  <a:moveTo>
                    <a:pt x="72" y="107"/>
                  </a:moveTo>
                  <a:cubicBezTo>
                    <a:pt x="73" y="104"/>
                    <a:pt x="74" y="101"/>
                    <a:pt x="76" y="98"/>
                  </a:cubicBezTo>
                  <a:cubicBezTo>
                    <a:pt x="76" y="98"/>
                    <a:pt x="76" y="98"/>
                    <a:pt x="76" y="98"/>
                  </a:cubicBezTo>
                  <a:cubicBezTo>
                    <a:pt x="77" y="98"/>
                    <a:pt x="78" y="98"/>
                    <a:pt x="79" y="98"/>
                  </a:cubicBezTo>
                  <a:cubicBezTo>
                    <a:pt x="78" y="101"/>
                    <a:pt x="77" y="104"/>
                    <a:pt x="76" y="107"/>
                  </a:cubicBezTo>
                  <a:cubicBezTo>
                    <a:pt x="75" y="107"/>
                    <a:pt x="75" y="107"/>
                    <a:pt x="75" y="107"/>
                  </a:cubicBezTo>
                  <a:cubicBezTo>
                    <a:pt x="74" y="107"/>
                    <a:pt x="73" y="107"/>
                    <a:pt x="72" y="107"/>
                  </a:cubicBezTo>
                  <a:moveTo>
                    <a:pt x="30" y="74"/>
                  </a:moveTo>
                  <a:cubicBezTo>
                    <a:pt x="28" y="72"/>
                    <a:pt x="27" y="70"/>
                    <a:pt x="26" y="67"/>
                  </a:cubicBezTo>
                  <a:cubicBezTo>
                    <a:pt x="26" y="67"/>
                    <a:pt x="26" y="67"/>
                    <a:pt x="26" y="67"/>
                  </a:cubicBezTo>
                  <a:cubicBezTo>
                    <a:pt x="26" y="64"/>
                    <a:pt x="28" y="61"/>
                    <a:pt x="31" y="57"/>
                  </a:cubicBezTo>
                  <a:cubicBezTo>
                    <a:pt x="33" y="56"/>
                    <a:pt x="34" y="54"/>
                    <a:pt x="36" y="53"/>
                  </a:cubicBezTo>
                  <a:cubicBezTo>
                    <a:pt x="35" y="56"/>
                    <a:pt x="34" y="59"/>
                    <a:pt x="33" y="62"/>
                  </a:cubicBezTo>
                  <a:cubicBezTo>
                    <a:pt x="32" y="67"/>
                    <a:pt x="31" y="71"/>
                    <a:pt x="30" y="74"/>
                  </a:cubicBezTo>
                  <a:moveTo>
                    <a:pt x="38" y="77"/>
                  </a:moveTo>
                  <a:cubicBezTo>
                    <a:pt x="36" y="77"/>
                    <a:pt x="35" y="77"/>
                    <a:pt x="34" y="76"/>
                  </a:cubicBezTo>
                  <a:cubicBezTo>
                    <a:pt x="34" y="73"/>
                    <a:pt x="36" y="68"/>
                    <a:pt x="38" y="63"/>
                  </a:cubicBezTo>
                  <a:cubicBezTo>
                    <a:pt x="39" y="58"/>
                    <a:pt x="41" y="52"/>
                    <a:pt x="42" y="49"/>
                  </a:cubicBezTo>
                  <a:cubicBezTo>
                    <a:pt x="45" y="48"/>
                    <a:pt x="48" y="46"/>
                    <a:pt x="51" y="45"/>
                  </a:cubicBezTo>
                  <a:cubicBezTo>
                    <a:pt x="49" y="49"/>
                    <a:pt x="46" y="54"/>
                    <a:pt x="45" y="58"/>
                  </a:cubicBezTo>
                  <a:cubicBezTo>
                    <a:pt x="44" y="59"/>
                    <a:pt x="44" y="60"/>
                    <a:pt x="45" y="60"/>
                  </a:cubicBezTo>
                  <a:cubicBezTo>
                    <a:pt x="44" y="61"/>
                    <a:pt x="44" y="61"/>
                    <a:pt x="43" y="61"/>
                  </a:cubicBezTo>
                  <a:cubicBezTo>
                    <a:pt x="41" y="63"/>
                    <a:pt x="39" y="64"/>
                    <a:pt x="38" y="66"/>
                  </a:cubicBezTo>
                  <a:cubicBezTo>
                    <a:pt x="37" y="67"/>
                    <a:pt x="36" y="69"/>
                    <a:pt x="36" y="72"/>
                  </a:cubicBezTo>
                  <a:cubicBezTo>
                    <a:pt x="36" y="73"/>
                    <a:pt x="36" y="74"/>
                    <a:pt x="37" y="75"/>
                  </a:cubicBezTo>
                  <a:cubicBezTo>
                    <a:pt x="37" y="76"/>
                    <a:pt x="37" y="77"/>
                    <a:pt x="38" y="77"/>
                  </a:cubicBezTo>
                  <a:moveTo>
                    <a:pt x="49" y="58"/>
                  </a:moveTo>
                  <a:cubicBezTo>
                    <a:pt x="51" y="53"/>
                    <a:pt x="54" y="48"/>
                    <a:pt x="56" y="43"/>
                  </a:cubicBezTo>
                  <a:cubicBezTo>
                    <a:pt x="57" y="43"/>
                    <a:pt x="57" y="43"/>
                    <a:pt x="57" y="43"/>
                  </a:cubicBezTo>
                  <a:cubicBezTo>
                    <a:pt x="59" y="42"/>
                    <a:pt x="61" y="41"/>
                    <a:pt x="63" y="41"/>
                  </a:cubicBezTo>
                  <a:cubicBezTo>
                    <a:pt x="61" y="45"/>
                    <a:pt x="59" y="50"/>
                    <a:pt x="57" y="55"/>
                  </a:cubicBezTo>
                  <a:cubicBezTo>
                    <a:pt x="54" y="56"/>
                    <a:pt x="52" y="57"/>
                    <a:pt x="49" y="58"/>
                  </a:cubicBezTo>
                  <a:moveTo>
                    <a:pt x="73" y="50"/>
                  </a:moveTo>
                  <a:cubicBezTo>
                    <a:pt x="75" y="46"/>
                    <a:pt x="77" y="43"/>
                    <a:pt x="78" y="39"/>
                  </a:cubicBezTo>
                  <a:cubicBezTo>
                    <a:pt x="79" y="42"/>
                    <a:pt x="81" y="45"/>
                    <a:pt x="82" y="47"/>
                  </a:cubicBezTo>
                  <a:cubicBezTo>
                    <a:pt x="80" y="48"/>
                    <a:pt x="77" y="49"/>
                    <a:pt x="73" y="50"/>
                  </a:cubicBezTo>
                  <a:moveTo>
                    <a:pt x="62" y="53"/>
                  </a:moveTo>
                  <a:cubicBezTo>
                    <a:pt x="64" y="48"/>
                    <a:pt x="66" y="44"/>
                    <a:pt x="69" y="39"/>
                  </a:cubicBezTo>
                  <a:cubicBezTo>
                    <a:pt x="70" y="39"/>
                    <a:pt x="72" y="39"/>
                    <a:pt x="74" y="39"/>
                  </a:cubicBezTo>
                  <a:cubicBezTo>
                    <a:pt x="72" y="42"/>
                    <a:pt x="70" y="46"/>
                    <a:pt x="68" y="50"/>
                  </a:cubicBezTo>
                  <a:cubicBezTo>
                    <a:pt x="68" y="51"/>
                    <a:pt x="68" y="51"/>
                    <a:pt x="68" y="51"/>
                  </a:cubicBezTo>
                  <a:cubicBezTo>
                    <a:pt x="66" y="52"/>
                    <a:pt x="64" y="52"/>
                    <a:pt x="62" y="53"/>
                  </a:cubicBezTo>
                  <a:moveTo>
                    <a:pt x="84" y="41"/>
                  </a:moveTo>
                  <a:cubicBezTo>
                    <a:pt x="83" y="39"/>
                    <a:pt x="82" y="37"/>
                    <a:pt x="81" y="35"/>
                  </a:cubicBezTo>
                  <a:cubicBezTo>
                    <a:pt x="81" y="29"/>
                    <a:pt x="80" y="23"/>
                    <a:pt x="80" y="17"/>
                  </a:cubicBezTo>
                  <a:cubicBezTo>
                    <a:pt x="81" y="20"/>
                    <a:pt x="83" y="23"/>
                    <a:pt x="84" y="25"/>
                  </a:cubicBezTo>
                  <a:cubicBezTo>
                    <a:pt x="85" y="26"/>
                    <a:pt x="85" y="26"/>
                    <a:pt x="85" y="26"/>
                  </a:cubicBezTo>
                  <a:cubicBezTo>
                    <a:pt x="84" y="31"/>
                    <a:pt x="84" y="36"/>
                    <a:pt x="84" y="41"/>
                  </a:cubicBezTo>
                  <a:moveTo>
                    <a:pt x="35" y="102"/>
                  </a:moveTo>
                  <a:cubicBezTo>
                    <a:pt x="33" y="102"/>
                    <a:pt x="31" y="102"/>
                    <a:pt x="29" y="101"/>
                  </a:cubicBezTo>
                  <a:cubicBezTo>
                    <a:pt x="20" y="99"/>
                    <a:pt x="15" y="94"/>
                    <a:pt x="11" y="89"/>
                  </a:cubicBezTo>
                  <a:cubicBezTo>
                    <a:pt x="8" y="84"/>
                    <a:pt x="6" y="79"/>
                    <a:pt x="5" y="77"/>
                  </a:cubicBezTo>
                  <a:cubicBezTo>
                    <a:pt x="5" y="75"/>
                    <a:pt x="4" y="72"/>
                    <a:pt x="4" y="70"/>
                  </a:cubicBezTo>
                  <a:cubicBezTo>
                    <a:pt x="4" y="59"/>
                    <a:pt x="10" y="46"/>
                    <a:pt x="16" y="39"/>
                  </a:cubicBezTo>
                  <a:cubicBezTo>
                    <a:pt x="16" y="39"/>
                    <a:pt x="17" y="38"/>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7" y="37"/>
                    <a:pt x="17" y="37"/>
                    <a:pt x="17" y="37"/>
                  </a:cubicBezTo>
                  <a:cubicBezTo>
                    <a:pt x="16" y="36"/>
                    <a:pt x="16" y="36"/>
                    <a:pt x="16" y="36"/>
                  </a:cubicBezTo>
                  <a:cubicBezTo>
                    <a:pt x="16" y="35"/>
                    <a:pt x="14" y="32"/>
                    <a:pt x="12" y="27"/>
                  </a:cubicBezTo>
                  <a:cubicBezTo>
                    <a:pt x="11" y="24"/>
                    <a:pt x="9" y="21"/>
                    <a:pt x="6" y="18"/>
                  </a:cubicBezTo>
                  <a:cubicBezTo>
                    <a:pt x="12" y="14"/>
                    <a:pt x="16" y="10"/>
                    <a:pt x="21" y="6"/>
                  </a:cubicBezTo>
                  <a:cubicBezTo>
                    <a:pt x="25" y="12"/>
                    <a:pt x="29" y="19"/>
                    <a:pt x="33" y="27"/>
                  </a:cubicBezTo>
                  <a:cubicBezTo>
                    <a:pt x="33" y="27"/>
                    <a:pt x="34" y="28"/>
                    <a:pt x="35" y="28"/>
                  </a:cubicBezTo>
                  <a:cubicBezTo>
                    <a:pt x="35" y="28"/>
                    <a:pt x="35" y="28"/>
                    <a:pt x="36" y="28"/>
                  </a:cubicBezTo>
                  <a:cubicBezTo>
                    <a:pt x="36" y="27"/>
                    <a:pt x="37" y="27"/>
                    <a:pt x="37" y="26"/>
                  </a:cubicBezTo>
                  <a:cubicBezTo>
                    <a:pt x="45" y="22"/>
                    <a:pt x="64" y="15"/>
                    <a:pt x="75" y="13"/>
                  </a:cubicBezTo>
                  <a:cubicBezTo>
                    <a:pt x="76" y="20"/>
                    <a:pt x="76" y="27"/>
                    <a:pt x="77" y="34"/>
                  </a:cubicBezTo>
                  <a:cubicBezTo>
                    <a:pt x="76" y="34"/>
                    <a:pt x="76" y="34"/>
                    <a:pt x="76" y="34"/>
                  </a:cubicBezTo>
                  <a:cubicBezTo>
                    <a:pt x="67" y="34"/>
                    <a:pt x="54" y="38"/>
                    <a:pt x="43" y="44"/>
                  </a:cubicBezTo>
                  <a:cubicBezTo>
                    <a:pt x="42" y="45"/>
                    <a:pt x="41" y="45"/>
                    <a:pt x="40" y="46"/>
                  </a:cubicBezTo>
                  <a:cubicBezTo>
                    <a:pt x="39" y="46"/>
                    <a:pt x="39" y="46"/>
                    <a:pt x="39" y="46"/>
                  </a:cubicBezTo>
                  <a:cubicBezTo>
                    <a:pt x="35" y="49"/>
                    <a:pt x="31" y="51"/>
                    <a:pt x="28" y="54"/>
                  </a:cubicBezTo>
                  <a:cubicBezTo>
                    <a:pt x="25" y="58"/>
                    <a:pt x="22" y="62"/>
                    <a:pt x="22" y="67"/>
                  </a:cubicBezTo>
                  <a:cubicBezTo>
                    <a:pt x="22" y="68"/>
                    <a:pt x="22" y="68"/>
                    <a:pt x="22" y="68"/>
                  </a:cubicBezTo>
                  <a:cubicBezTo>
                    <a:pt x="23" y="73"/>
                    <a:pt x="25" y="76"/>
                    <a:pt x="29" y="79"/>
                  </a:cubicBezTo>
                  <a:cubicBezTo>
                    <a:pt x="29" y="79"/>
                    <a:pt x="29" y="79"/>
                    <a:pt x="29" y="79"/>
                  </a:cubicBezTo>
                  <a:cubicBezTo>
                    <a:pt x="29" y="79"/>
                    <a:pt x="30" y="80"/>
                    <a:pt x="30" y="80"/>
                  </a:cubicBezTo>
                  <a:cubicBezTo>
                    <a:pt x="31" y="80"/>
                    <a:pt x="31" y="80"/>
                    <a:pt x="31" y="80"/>
                  </a:cubicBezTo>
                  <a:cubicBezTo>
                    <a:pt x="34" y="81"/>
                    <a:pt x="38" y="82"/>
                    <a:pt x="41" y="82"/>
                  </a:cubicBezTo>
                  <a:cubicBezTo>
                    <a:pt x="43" y="82"/>
                    <a:pt x="46" y="82"/>
                    <a:pt x="48" y="81"/>
                  </a:cubicBezTo>
                  <a:cubicBezTo>
                    <a:pt x="58" y="79"/>
                    <a:pt x="68" y="73"/>
                    <a:pt x="77" y="72"/>
                  </a:cubicBezTo>
                  <a:cubicBezTo>
                    <a:pt x="81" y="72"/>
                    <a:pt x="84" y="71"/>
                    <a:pt x="87" y="71"/>
                  </a:cubicBezTo>
                  <a:cubicBezTo>
                    <a:pt x="92" y="71"/>
                    <a:pt x="97" y="72"/>
                    <a:pt x="101" y="74"/>
                  </a:cubicBezTo>
                  <a:cubicBezTo>
                    <a:pt x="106" y="77"/>
                    <a:pt x="110" y="80"/>
                    <a:pt x="115" y="85"/>
                  </a:cubicBezTo>
                  <a:cubicBezTo>
                    <a:pt x="123" y="94"/>
                    <a:pt x="129" y="105"/>
                    <a:pt x="129" y="116"/>
                  </a:cubicBezTo>
                  <a:cubicBezTo>
                    <a:pt x="129" y="120"/>
                    <a:pt x="128" y="123"/>
                    <a:pt x="127" y="127"/>
                  </a:cubicBezTo>
                  <a:cubicBezTo>
                    <a:pt x="126" y="129"/>
                    <a:pt x="123" y="132"/>
                    <a:pt x="121" y="135"/>
                  </a:cubicBezTo>
                  <a:cubicBezTo>
                    <a:pt x="118" y="138"/>
                    <a:pt x="116" y="140"/>
                    <a:pt x="114" y="142"/>
                  </a:cubicBezTo>
                  <a:cubicBezTo>
                    <a:pt x="113" y="143"/>
                    <a:pt x="113" y="143"/>
                    <a:pt x="113" y="143"/>
                  </a:cubicBezTo>
                  <a:cubicBezTo>
                    <a:pt x="113" y="143"/>
                    <a:pt x="113" y="143"/>
                    <a:pt x="113" y="143"/>
                  </a:cubicBezTo>
                  <a:cubicBezTo>
                    <a:pt x="113" y="143"/>
                    <a:pt x="113" y="143"/>
                    <a:pt x="113" y="143"/>
                  </a:cubicBezTo>
                  <a:cubicBezTo>
                    <a:pt x="113" y="144"/>
                    <a:pt x="113" y="144"/>
                    <a:pt x="113" y="144"/>
                  </a:cubicBezTo>
                  <a:cubicBezTo>
                    <a:pt x="113" y="144"/>
                    <a:pt x="113" y="144"/>
                    <a:pt x="113" y="144"/>
                  </a:cubicBezTo>
                  <a:cubicBezTo>
                    <a:pt x="113" y="144"/>
                    <a:pt x="113" y="144"/>
                    <a:pt x="113" y="144"/>
                  </a:cubicBezTo>
                  <a:cubicBezTo>
                    <a:pt x="113" y="145"/>
                    <a:pt x="113" y="145"/>
                    <a:pt x="113" y="145"/>
                  </a:cubicBezTo>
                  <a:cubicBezTo>
                    <a:pt x="113" y="145"/>
                    <a:pt x="113" y="145"/>
                    <a:pt x="113" y="145"/>
                  </a:cubicBezTo>
                  <a:cubicBezTo>
                    <a:pt x="114" y="147"/>
                    <a:pt x="116" y="149"/>
                    <a:pt x="117" y="151"/>
                  </a:cubicBezTo>
                  <a:cubicBezTo>
                    <a:pt x="116" y="152"/>
                    <a:pt x="117" y="153"/>
                    <a:pt x="118" y="153"/>
                  </a:cubicBezTo>
                  <a:cubicBezTo>
                    <a:pt x="118" y="154"/>
                    <a:pt x="118" y="154"/>
                    <a:pt x="118" y="154"/>
                  </a:cubicBezTo>
                  <a:cubicBezTo>
                    <a:pt x="121" y="158"/>
                    <a:pt x="124" y="162"/>
                    <a:pt x="128" y="167"/>
                  </a:cubicBezTo>
                  <a:cubicBezTo>
                    <a:pt x="123" y="172"/>
                    <a:pt x="116" y="178"/>
                    <a:pt x="110" y="182"/>
                  </a:cubicBezTo>
                  <a:cubicBezTo>
                    <a:pt x="110" y="182"/>
                    <a:pt x="110" y="182"/>
                    <a:pt x="110" y="182"/>
                  </a:cubicBezTo>
                  <a:cubicBezTo>
                    <a:pt x="109" y="182"/>
                    <a:pt x="109" y="182"/>
                    <a:pt x="109" y="182"/>
                  </a:cubicBezTo>
                  <a:cubicBezTo>
                    <a:pt x="107" y="177"/>
                    <a:pt x="105" y="174"/>
                    <a:pt x="104" y="171"/>
                  </a:cubicBezTo>
                  <a:cubicBezTo>
                    <a:pt x="102" y="168"/>
                    <a:pt x="100" y="164"/>
                    <a:pt x="96" y="158"/>
                  </a:cubicBezTo>
                  <a:cubicBezTo>
                    <a:pt x="96" y="157"/>
                    <a:pt x="95" y="157"/>
                    <a:pt x="94" y="157"/>
                  </a:cubicBezTo>
                  <a:cubicBezTo>
                    <a:pt x="94" y="157"/>
                    <a:pt x="94" y="157"/>
                    <a:pt x="93" y="157"/>
                  </a:cubicBezTo>
                  <a:cubicBezTo>
                    <a:pt x="93" y="157"/>
                    <a:pt x="93" y="158"/>
                    <a:pt x="92" y="158"/>
                  </a:cubicBezTo>
                  <a:cubicBezTo>
                    <a:pt x="88" y="161"/>
                    <a:pt x="79" y="165"/>
                    <a:pt x="70" y="169"/>
                  </a:cubicBezTo>
                  <a:cubicBezTo>
                    <a:pt x="62" y="172"/>
                    <a:pt x="55" y="175"/>
                    <a:pt x="50" y="177"/>
                  </a:cubicBezTo>
                  <a:cubicBezTo>
                    <a:pt x="50" y="173"/>
                    <a:pt x="51" y="168"/>
                    <a:pt x="51" y="164"/>
                  </a:cubicBezTo>
                  <a:cubicBezTo>
                    <a:pt x="51" y="160"/>
                    <a:pt x="50" y="155"/>
                    <a:pt x="50" y="151"/>
                  </a:cubicBezTo>
                  <a:cubicBezTo>
                    <a:pt x="56" y="149"/>
                    <a:pt x="66" y="146"/>
                    <a:pt x="75" y="142"/>
                  </a:cubicBezTo>
                  <a:cubicBezTo>
                    <a:pt x="80" y="139"/>
                    <a:pt x="84" y="137"/>
                    <a:pt x="88" y="135"/>
                  </a:cubicBezTo>
                  <a:cubicBezTo>
                    <a:pt x="89" y="134"/>
                    <a:pt x="89" y="134"/>
                    <a:pt x="89" y="134"/>
                  </a:cubicBezTo>
                  <a:cubicBezTo>
                    <a:pt x="89" y="134"/>
                    <a:pt x="89" y="134"/>
                    <a:pt x="89" y="134"/>
                  </a:cubicBezTo>
                  <a:cubicBezTo>
                    <a:pt x="89" y="134"/>
                    <a:pt x="89" y="134"/>
                    <a:pt x="89" y="134"/>
                  </a:cubicBezTo>
                  <a:cubicBezTo>
                    <a:pt x="93" y="131"/>
                    <a:pt x="97" y="128"/>
                    <a:pt x="98" y="125"/>
                  </a:cubicBezTo>
                  <a:cubicBezTo>
                    <a:pt x="100" y="121"/>
                    <a:pt x="101" y="117"/>
                    <a:pt x="101" y="113"/>
                  </a:cubicBezTo>
                  <a:cubicBezTo>
                    <a:pt x="101" y="107"/>
                    <a:pt x="98" y="102"/>
                    <a:pt x="94" y="99"/>
                  </a:cubicBezTo>
                  <a:cubicBezTo>
                    <a:pt x="93" y="98"/>
                    <a:pt x="93" y="98"/>
                    <a:pt x="93" y="98"/>
                  </a:cubicBezTo>
                  <a:cubicBezTo>
                    <a:pt x="93" y="98"/>
                    <a:pt x="92" y="97"/>
                    <a:pt x="92" y="97"/>
                  </a:cubicBezTo>
                  <a:cubicBezTo>
                    <a:pt x="91" y="97"/>
                    <a:pt x="91" y="97"/>
                    <a:pt x="91" y="97"/>
                  </a:cubicBezTo>
                  <a:cubicBezTo>
                    <a:pt x="89" y="96"/>
                    <a:pt x="86" y="95"/>
                    <a:pt x="84" y="95"/>
                  </a:cubicBezTo>
                  <a:cubicBezTo>
                    <a:pt x="83" y="94"/>
                    <a:pt x="83" y="94"/>
                    <a:pt x="83" y="94"/>
                  </a:cubicBezTo>
                  <a:cubicBezTo>
                    <a:pt x="83" y="94"/>
                    <a:pt x="83" y="94"/>
                    <a:pt x="82" y="94"/>
                  </a:cubicBezTo>
                  <a:cubicBezTo>
                    <a:pt x="82" y="94"/>
                    <a:pt x="82" y="94"/>
                    <a:pt x="82" y="94"/>
                  </a:cubicBezTo>
                  <a:cubicBezTo>
                    <a:pt x="80" y="94"/>
                    <a:pt x="78" y="94"/>
                    <a:pt x="76" y="94"/>
                  </a:cubicBezTo>
                  <a:cubicBezTo>
                    <a:pt x="72" y="94"/>
                    <a:pt x="68" y="94"/>
                    <a:pt x="64" y="95"/>
                  </a:cubicBezTo>
                  <a:cubicBezTo>
                    <a:pt x="55" y="98"/>
                    <a:pt x="45" y="102"/>
                    <a:pt x="36" y="102"/>
                  </a:cubicBezTo>
                  <a:cubicBezTo>
                    <a:pt x="36" y="102"/>
                    <a:pt x="36" y="102"/>
                    <a:pt x="36" y="102"/>
                  </a:cubicBezTo>
                  <a:cubicBezTo>
                    <a:pt x="36" y="102"/>
                    <a:pt x="36" y="102"/>
                    <a:pt x="36" y="102"/>
                  </a:cubicBezTo>
                  <a:cubicBezTo>
                    <a:pt x="35" y="102"/>
                    <a:pt x="35" y="102"/>
                    <a:pt x="35" y="102"/>
                  </a:cubicBezTo>
                  <a:moveTo>
                    <a:pt x="21" y="0"/>
                  </a:moveTo>
                  <a:cubicBezTo>
                    <a:pt x="21" y="0"/>
                    <a:pt x="20" y="1"/>
                    <a:pt x="20" y="1"/>
                  </a:cubicBezTo>
                  <a:cubicBezTo>
                    <a:pt x="13" y="6"/>
                    <a:pt x="9" y="11"/>
                    <a:pt x="2" y="16"/>
                  </a:cubicBezTo>
                  <a:cubicBezTo>
                    <a:pt x="2" y="16"/>
                    <a:pt x="2" y="16"/>
                    <a:pt x="2" y="16"/>
                  </a:cubicBezTo>
                  <a:cubicBezTo>
                    <a:pt x="2" y="16"/>
                    <a:pt x="2" y="16"/>
                    <a:pt x="2" y="16"/>
                  </a:cubicBezTo>
                  <a:cubicBezTo>
                    <a:pt x="1" y="16"/>
                    <a:pt x="1" y="16"/>
                    <a:pt x="1" y="16"/>
                  </a:cubicBezTo>
                  <a:cubicBezTo>
                    <a:pt x="1" y="16"/>
                    <a:pt x="1" y="16"/>
                    <a:pt x="1" y="16"/>
                  </a:cubicBezTo>
                  <a:cubicBezTo>
                    <a:pt x="1" y="17"/>
                    <a:pt x="1" y="17"/>
                    <a:pt x="1" y="17"/>
                  </a:cubicBezTo>
                  <a:cubicBezTo>
                    <a:pt x="1" y="17"/>
                    <a:pt x="1" y="17"/>
                    <a:pt x="1" y="17"/>
                  </a:cubicBezTo>
                  <a:cubicBezTo>
                    <a:pt x="1" y="18"/>
                    <a:pt x="1" y="18"/>
                    <a:pt x="1" y="18"/>
                  </a:cubicBezTo>
                  <a:cubicBezTo>
                    <a:pt x="1" y="18"/>
                    <a:pt x="1" y="18"/>
                    <a:pt x="1" y="18"/>
                  </a:cubicBezTo>
                  <a:cubicBezTo>
                    <a:pt x="1" y="18"/>
                    <a:pt x="1" y="18"/>
                    <a:pt x="1" y="18"/>
                  </a:cubicBezTo>
                  <a:cubicBezTo>
                    <a:pt x="1" y="19"/>
                    <a:pt x="1" y="19"/>
                    <a:pt x="1" y="19"/>
                  </a:cubicBezTo>
                  <a:cubicBezTo>
                    <a:pt x="1" y="19"/>
                    <a:pt x="1" y="19"/>
                    <a:pt x="1" y="19"/>
                  </a:cubicBezTo>
                  <a:cubicBezTo>
                    <a:pt x="2" y="19"/>
                    <a:pt x="2" y="19"/>
                    <a:pt x="2" y="19"/>
                  </a:cubicBezTo>
                  <a:cubicBezTo>
                    <a:pt x="4" y="21"/>
                    <a:pt x="7" y="26"/>
                    <a:pt x="9" y="30"/>
                  </a:cubicBezTo>
                  <a:cubicBezTo>
                    <a:pt x="10" y="32"/>
                    <a:pt x="11" y="34"/>
                    <a:pt x="12" y="36"/>
                  </a:cubicBezTo>
                  <a:cubicBezTo>
                    <a:pt x="12" y="36"/>
                    <a:pt x="12" y="37"/>
                    <a:pt x="12" y="37"/>
                  </a:cubicBezTo>
                  <a:cubicBezTo>
                    <a:pt x="6" y="45"/>
                    <a:pt x="0" y="58"/>
                    <a:pt x="0" y="70"/>
                  </a:cubicBezTo>
                  <a:cubicBezTo>
                    <a:pt x="0" y="73"/>
                    <a:pt x="0" y="75"/>
                    <a:pt x="1" y="78"/>
                  </a:cubicBezTo>
                  <a:cubicBezTo>
                    <a:pt x="2" y="80"/>
                    <a:pt x="4" y="86"/>
                    <a:pt x="8" y="92"/>
                  </a:cubicBezTo>
                  <a:cubicBezTo>
                    <a:pt x="8" y="92"/>
                    <a:pt x="8" y="92"/>
                    <a:pt x="9" y="93"/>
                  </a:cubicBezTo>
                  <a:cubicBezTo>
                    <a:pt x="9" y="93"/>
                    <a:pt x="9" y="94"/>
                    <a:pt x="9" y="94"/>
                  </a:cubicBezTo>
                  <a:cubicBezTo>
                    <a:pt x="14" y="101"/>
                    <a:pt x="17" y="105"/>
                    <a:pt x="22" y="111"/>
                  </a:cubicBezTo>
                  <a:cubicBezTo>
                    <a:pt x="22" y="111"/>
                    <a:pt x="22" y="112"/>
                    <a:pt x="22" y="112"/>
                  </a:cubicBezTo>
                  <a:cubicBezTo>
                    <a:pt x="22" y="112"/>
                    <a:pt x="23" y="113"/>
                    <a:pt x="23" y="113"/>
                  </a:cubicBezTo>
                  <a:cubicBezTo>
                    <a:pt x="24" y="114"/>
                    <a:pt x="24" y="114"/>
                    <a:pt x="24" y="114"/>
                  </a:cubicBezTo>
                  <a:cubicBezTo>
                    <a:pt x="24" y="114"/>
                    <a:pt x="24" y="114"/>
                    <a:pt x="25" y="114"/>
                  </a:cubicBezTo>
                  <a:cubicBezTo>
                    <a:pt x="26" y="116"/>
                    <a:pt x="28" y="117"/>
                    <a:pt x="30" y="118"/>
                  </a:cubicBezTo>
                  <a:cubicBezTo>
                    <a:pt x="30" y="118"/>
                    <a:pt x="31" y="119"/>
                    <a:pt x="31" y="119"/>
                  </a:cubicBezTo>
                  <a:cubicBezTo>
                    <a:pt x="32" y="119"/>
                    <a:pt x="32" y="119"/>
                    <a:pt x="32" y="119"/>
                  </a:cubicBezTo>
                  <a:cubicBezTo>
                    <a:pt x="32" y="119"/>
                    <a:pt x="33" y="119"/>
                    <a:pt x="33" y="119"/>
                  </a:cubicBezTo>
                  <a:cubicBezTo>
                    <a:pt x="35" y="119"/>
                    <a:pt x="37" y="119"/>
                    <a:pt x="38" y="119"/>
                  </a:cubicBezTo>
                  <a:cubicBezTo>
                    <a:pt x="38" y="119"/>
                    <a:pt x="38" y="119"/>
                    <a:pt x="38" y="119"/>
                  </a:cubicBezTo>
                  <a:cubicBezTo>
                    <a:pt x="45" y="119"/>
                    <a:pt x="51" y="117"/>
                    <a:pt x="57" y="115"/>
                  </a:cubicBezTo>
                  <a:cubicBezTo>
                    <a:pt x="63" y="113"/>
                    <a:pt x="70" y="111"/>
                    <a:pt x="75" y="111"/>
                  </a:cubicBezTo>
                  <a:cubicBezTo>
                    <a:pt x="75" y="111"/>
                    <a:pt x="75" y="111"/>
                    <a:pt x="75" y="111"/>
                  </a:cubicBezTo>
                  <a:cubicBezTo>
                    <a:pt x="76" y="111"/>
                    <a:pt x="76" y="111"/>
                    <a:pt x="76" y="111"/>
                  </a:cubicBezTo>
                  <a:cubicBezTo>
                    <a:pt x="77" y="112"/>
                    <a:pt x="77" y="112"/>
                    <a:pt x="77" y="112"/>
                  </a:cubicBezTo>
                  <a:cubicBezTo>
                    <a:pt x="77" y="112"/>
                    <a:pt x="77" y="112"/>
                    <a:pt x="77" y="112"/>
                  </a:cubicBezTo>
                  <a:cubicBezTo>
                    <a:pt x="78" y="112"/>
                    <a:pt x="78" y="112"/>
                    <a:pt x="78" y="111"/>
                  </a:cubicBezTo>
                  <a:cubicBezTo>
                    <a:pt x="81" y="112"/>
                    <a:pt x="82" y="112"/>
                    <a:pt x="84" y="113"/>
                  </a:cubicBezTo>
                  <a:cubicBezTo>
                    <a:pt x="84" y="114"/>
                    <a:pt x="85" y="114"/>
                    <a:pt x="85" y="115"/>
                  </a:cubicBezTo>
                  <a:cubicBezTo>
                    <a:pt x="85" y="115"/>
                    <a:pt x="86" y="115"/>
                    <a:pt x="86" y="115"/>
                  </a:cubicBezTo>
                  <a:cubicBezTo>
                    <a:pt x="86" y="115"/>
                    <a:pt x="86" y="115"/>
                    <a:pt x="87" y="115"/>
                  </a:cubicBezTo>
                  <a:cubicBezTo>
                    <a:pt x="88" y="115"/>
                    <a:pt x="88" y="115"/>
                    <a:pt x="88" y="115"/>
                  </a:cubicBezTo>
                  <a:cubicBezTo>
                    <a:pt x="89" y="117"/>
                    <a:pt x="90" y="118"/>
                    <a:pt x="90" y="120"/>
                  </a:cubicBezTo>
                  <a:cubicBezTo>
                    <a:pt x="90" y="120"/>
                    <a:pt x="90" y="120"/>
                    <a:pt x="90" y="120"/>
                  </a:cubicBezTo>
                  <a:cubicBezTo>
                    <a:pt x="90" y="121"/>
                    <a:pt x="90" y="121"/>
                    <a:pt x="90" y="122"/>
                  </a:cubicBezTo>
                  <a:cubicBezTo>
                    <a:pt x="90" y="122"/>
                    <a:pt x="90" y="122"/>
                    <a:pt x="90" y="122"/>
                  </a:cubicBezTo>
                  <a:cubicBezTo>
                    <a:pt x="90" y="125"/>
                    <a:pt x="89" y="128"/>
                    <a:pt x="87" y="130"/>
                  </a:cubicBezTo>
                  <a:cubicBezTo>
                    <a:pt x="75" y="138"/>
                    <a:pt x="55" y="146"/>
                    <a:pt x="47" y="147"/>
                  </a:cubicBezTo>
                  <a:cubicBezTo>
                    <a:pt x="46" y="147"/>
                    <a:pt x="45" y="148"/>
                    <a:pt x="45" y="150"/>
                  </a:cubicBezTo>
                  <a:cubicBezTo>
                    <a:pt x="46" y="154"/>
                    <a:pt x="46" y="159"/>
                    <a:pt x="46" y="164"/>
                  </a:cubicBezTo>
                  <a:cubicBezTo>
                    <a:pt x="46" y="169"/>
                    <a:pt x="46" y="174"/>
                    <a:pt x="45" y="179"/>
                  </a:cubicBezTo>
                  <a:cubicBezTo>
                    <a:pt x="45" y="179"/>
                    <a:pt x="45" y="180"/>
                    <a:pt x="45" y="181"/>
                  </a:cubicBezTo>
                  <a:cubicBezTo>
                    <a:pt x="49" y="187"/>
                    <a:pt x="52" y="193"/>
                    <a:pt x="55" y="198"/>
                  </a:cubicBezTo>
                  <a:cubicBezTo>
                    <a:pt x="56" y="199"/>
                    <a:pt x="56" y="199"/>
                    <a:pt x="56" y="199"/>
                  </a:cubicBezTo>
                  <a:cubicBezTo>
                    <a:pt x="56" y="199"/>
                    <a:pt x="56" y="199"/>
                    <a:pt x="56" y="199"/>
                  </a:cubicBezTo>
                  <a:cubicBezTo>
                    <a:pt x="56" y="199"/>
                    <a:pt x="56" y="199"/>
                    <a:pt x="56" y="199"/>
                  </a:cubicBezTo>
                  <a:cubicBezTo>
                    <a:pt x="56" y="199"/>
                    <a:pt x="56" y="199"/>
                    <a:pt x="56" y="199"/>
                  </a:cubicBezTo>
                  <a:cubicBezTo>
                    <a:pt x="57" y="199"/>
                    <a:pt x="57" y="199"/>
                    <a:pt x="57" y="199"/>
                  </a:cubicBezTo>
                  <a:cubicBezTo>
                    <a:pt x="57" y="199"/>
                    <a:pt x="57" y="199"/>
                    <a:pt x="57" y="199"/>
                  </a:cubicBezTo>
                  <a:cubicBezTo>
                    <a:pt x="57" y="199"/>
                    <a:pt x="57" y="199"/>
                    <a:pt x="57" y="199"/>
                  </a:cubicBezTo>
                  <a:cubicBezTo>
                    <a:pt x="58" y="199"/>
                    <a:pt x="58" y="199"/>
                    <a:pt x="58" y="199"/>
                  </a:cubicBezTo>
                  <a:cubicBezTo>
                    <a:pt x="58" y="199"/>
                    <a:pt x="58" y="199"/>
                    <a:pt x="58" y="199"/>
                  </a:cubicBezTo>
                  <a:cubicBezTo>
                    <a:pt x="58" y="199"/>
                    <a:pt x="58" y="199"/>
                    <a:pt x="58" y="199"/>
                  </a:cubicBezTo>
                  <a:cubicBezTo>
                    <a:pt x="58" y="199"/>
                    <a:pt x="58" y="199"/>
                    <a:pt x="58" y="199"/>
                  </a:cubicBezTo>
                  <a:cubicBezTo>
                    <a:pt x="58" y="199"/>
                    <a:pt x="59" y="199"/>
                    <a:pt x="60" y="198"/>
                  </a:cubicBezTo>
                  <a:cubicBezTo>
                    <a:pt x="64" y="197"/>
                    <a:pt x="72" y="194"/>
                    <a:pt x="81" y="191"/>
                  </a:cubicBezTo>
                  <a:cubicBezTo>
                    <a:pt x="89" y="187"/>
                    <a:pt x="97" y="183"/>
                    <a:pt x="103" y="179"/>
                  </a:cubicBezTo>
                  <a:cubicBezTo>
                    <a:pt x="104" y="182"/>
                    <a:pt x="106" y="184"/>
                    <a:pt x="107" y="187"/>
                  </a:cubicBezTo>
                  <a:cubicBezTo>
                    <a:pt x="108" y="188"/>
                    <a:pt x="108" y="188"/>
                    <a:pt x="109" y="188"/>
                  </a:cubicBezTo>
                  <a:cubicBezTo>
                    <a:pt x="109" y="188"/>
                    <a:pt x="109" y="188"/>
                    <a:pt x="109" y="188"/>
                  </a:cubicBezTo>
                  <a:cubicBezTo>
                    <a:pt x="112" y="192"/>
                    <a:pt x="114" y="196"/>
                    <a:pt x="116" y="200"/>
                  </a:cubicBezTo>
                  <a:cubicBezTo>
                    <a:pt x="116" y="201"/>
                    <a:pt x="117" y="201"/>
                    <a:pt x="118" y="201"/>
                  </a:cubicBezTo>
                  <a:cubicBezTo>
                    <a:pt x="118" y="201"/>
                    <a:pt x="118" y="201"/>
                    <a:pt x="118" y="201"/>
                  </a:cubicBezTo>
                  <a:cubicBezTo>
                    <a:pt x="118" y="201"/>
                    <a:pt x="119" y="202"/>
                    <a:pt x="119" y="202"/>
                  </a:cubicBezTo>
                  <a:cubicBezTo>
                    <a:pt x="120" y="202"/>
                    <a:pt x="120" y="201"/>
                    <a:pt x="120" y="201"/>
                  </a:cubicBezTo>
                  <a:cubicBezTo>
                    <a:pt x="129" y="195"/>
                    <a:pt x="133" y="190"/>
                    <a:pt x="140" y="185"/>
                  </a:cubicBezTo>
                  <a:cubicBezTo>
                    <a:pt x="141" y="184"/>
                    <a:pt x="141" y="183"/>
                    <a:pt x="140" y="182"/>
                  </a:cubicBezTo>
                  <a:cubicBezTo>
                    <a:pt x="140" y="182"/>
                    <a:pt x="140" y="182"/>
                    <a:pt x="140" y="182"/>
                  </a:cubicBezTo>
                  <a:cubicBezTo>
                    <a:pt x="140" y="182"/>
                    <a:pt x="140" y="181"/>
                    <a:pt x="140" y="181"/>
                  </a:cubicBezTo>
                  <a:cubicBezTo>
                    <a:pt x="138" y="176"/>
                    <a:pt x="136" y="172"/>
                    <a:pt x="134" y="168"/>
                  </a:cubicBezTo>
                  <a:cubicBezTo>
                    <a:pt x="134" y="167"/>
                    <a:pt x="134" y="167"/>
                    <a:pt x="133" y="166"/>
                  </a:cubicBezTo>
                  <a:cubicBezTo>
                    <a:pt x="131" y="163"/>
                    <a:pt x="129" y="161"/>
                    <a:pt x="127" y="159"/>
                  </a:cubicBezTo>
                  <a:cubicBezTo>
                    <a:pt x="134" y="152"/>
                    <a:pt x="140" y="142"/>
                    <a:pt x="141" y="131"/>
                  </a:cubicBezTo>
                  <a:cubicBezTo>
                    <a:pt x="141" y="131"/>
                    <a:pt x="141" y="131"/>
                    <a:pt x="141" y="131"/>
                  </a:cubicBezTo>
                  <a:cubicBezTo>
                    <a:pt x="141" y="130"/>
                    <a:pt x="141" y="130"/>
                    <a:pt x="141" y="130"/>
                  </a:cubicBezTo>
                  <a:cubicBezTo>
                    <a:pt x="141" y="130"/>
                    <a:pt x="141" y="130"/>
                    <a:pt x="141" y="130"/>
                  </a:cubicBezTo>
                  <a:cubicBezTo>
                    <a:pt x="141" y="130"/>
                    <a:pt x="141" y="130"/>
                    <a:pt x="141" y="130"/>
                  </a:cubicBezTo>
                  <a:cubicBezTo>
                    <a:pt x="141" y="130"/>
                    <a:pt x="139" y="117"/>
                    <a:pt x="128" y="97"/>
                  </a:cubicBezTo>
                  <a:cubicBezTo>
                    <a:pt x="128" y="97"/>
                    <a:pt x="128" y="97"/>
                    <a:pt x="128" y="97"/>
                  </a:cubicBezTo>
                  <a:cubicBezTo>
                    <a:pt x="125" y="91"/>
                    <a:pt x="122" y="86"/>
                    <a:pt x="118" y="82"/>
                  </a:cubicBezTo>
                  <a:cubicBezTo>
                    <a:pt x="113" y="77"/>
                    <a:pt x="108" y="73"/>
                    <a:pt x="103" y="71"/>
                  </a:cubicBezTo>
                  <a:cubicBezTo>
                    <a:pt x="98" y="68"/>
                    <a:pt x="93" y="67"/>
                    <a:pt x="87" y="67"/>
                  </a:cubicBezTo>
                  <a:cubicBezTo>
                    <a:pt x="87" y="67"/>
                    <a:pt x="87" y="67"/>
                    <a:pt x="87" y="67"/>
                  </a:cubicBezTo>
                  <a:cubicBezTo>
                    <a:pt x="84" y="67"/>
                    <a:pt x="80" y="67"/>
                    <a:pt x="77" y="68"/>
                  </a:cubicBezTo>
                  <a:cubicBezTo>
                    <a:pt x="66" y="69"/>
                    <a:pt x="57" y="75"/>
                    <a:pt x="47" y="77"/>
                  </a:cubicBezTo>
                  <a:cubicBezTo>
                    <a:pt x="46" y="77"/>
                    <a:pt x="45" y="77"/>
                    <a:pt x="44" y="77"/>
                  </a:cubicBezTo>
                  <a:cubicBezTo>
                    <a:pt x="44" y="77"/>
                    <a:pt x="44" y="77"/>
                    <a:pt x="44" y="77"/>
                  </a:cubicBezTo>
                  <a:cubicBezTo>
                    <a:pt x="43" y="77"/>
                    <a:pt x="43" y="76"/>
                    <a:pt x="42" y="76"/>
                  </a:cubicBezTo>
                  <a:cubicBezTo>
                    <a:pt x="41" y="75"/>
                    <a:pt x="41" y="74"/>
                    <a:pt x="40" y="73"/>
                  </a:cubicBezTo>
                  <a:cubicBezTo>
                    <a:pt x="40" y="73"/>
                    <a:pt x="40" y="72"/>
                    <a:pt x="40" y="72"/>
                  </a:cubicBezTo>
                  <a:cubicBezTo>
                    <a:pt x="40" y="71"/>
                    <a:pt x="40" y="70"/>
                    <a:pt x="41" y="68"/>
                  </a:cubicBezTo>
                  <a:cubicBezTo>
                    <a:pt x="43" y="66"/>
                    <a:pt x="46" y="64"/>
                    <a:pt x="50" y="62"/>
                  </a:cubicBezTo>
                  <a:cubicBezTo>
                    <a:pt x="56" y="59"/>
                    <a:pt x="64" y="57"/>
                    <a:pt x="71" y="55"/>
                  </a:cubicBezTo>
                  <a:cubicBezTo>
                    <a:pt x="78" y="53"/>
                    <a:pt x="83" y="51"/>
                    <a:pt x="85" y="51"/>
                  </a:cubicBezTo>
                  <a:cubicBezTo>
                    <a:pt x="85" y="51"/>
                    <a:pt x="85" y="51"/>
                    <a:pt x="85" y="51"/>
                  </a:cubicBezTo>
                  <a:cubicBezTo>
                    <a:pt x="86" y="51"/>
                    <a:pt x="86" y="51"/>
                    <a:pt x="86" y="51"/>
                  </a:cubicBezTo>
                  <a:cubicBezTo>
                    <a:pt x="86" y="51"/>
                    <a:pt x="86" y="51"/>
                    <a:pt x="86" y="51"/>
                  </a:cubicBezTo>
                  <a:cubicBezTo>
                    <a:pt x="87" y="51"/>
                    <a:pt x="88" y="50"/>
                    <a:pt x="88" y="49"/>
                  </a:cubicBezTo>
                  <a:cubicBezTo>
                    <a:pt x="88" y="41"/>
                    <a:pt x="89" y="33"/>
                    <a:pt x="89" y="25"/>
                  </a:cubicBezTo>
                  <a:cubicBezTo>
                    <a:pt x="89" y="25"/>
                    <a:pt x="89" y="24"/>
                    <a:pt x="88" y="24"/>
                  </a:cubicBezTo>
                  <a:cubicBezTo>
                    <a:pt x="88" y="23"/>
                    <a:pt x="88" y="23"/>
                    <a:pt x="88" y="23"/>
                  </a:cubicBezTo>
                  <a:cubicBezTo>
                    <a:pt x="86" y="19"/>
                    <a:pt x="83" y="14"/>
                    <a:pt x="80" y="9"/>
                  </a:cubicBezTo>
                  <a:cubicBezTo>
                    <a:pt x="80" y="8"/>
                    <a:pt x="79" y="8"/>
                    <a:pt x="78" y="8"/>
                  </a:cubicBezTo>
                  <a:cubicBezTo>
                    <a:pt x="78" y="8"/>
                    <a:pt x="78" y="8"/>
                    <a:pt x="77" y="8"/>
                  </a:cubicBezTo>
                  <a:cubicBezTo>
                    <a:pt x="77" y="9"/>
                    <a:pt x="77" y="9"/>
                    <a:pt x="77" y="9"/>
                  </a:cubicBezTo>
                  <a:cubicBezTo>
                    <a:pt x="77" y="9"/>
                    <a:pt x="77" y="9"/>
                    <a:pt x="77" y="9"/>
                  </a:cubicBezTo>
                  <a:cubicBezTo>
                    <a:pt x="66" y="10"/>
                    <a:pt x="45" y="17"/>
                    <a:pt x="36" y="22"/>
                  </a:cubicBezTo>
                  <a:cubicBezTo>
                    <a:pt x="32" y="15"/>
                    <a:pt x="28" y="9"/>
                    <a:pt x="24" y="3"/>
                  </a:cubicBezTo>
                  <a:cubicBezTo>
                    <a:pt x="24" y="2"/>
                    <a:pt x="24" y="2"/>
                    <a:pt x="24" y="2"/>
                  </a:cubicBezTo>
                  <a:cubicBezTo>
                    <a:pt x="24" y="2"/>
                    <a:pt x="23" y="2"/>
                    <a:pt x="23" y="1"/>
                  </a:cubicBezTo>
                  <a:cubicBezTo>
                    <a:pt x="23" y="1"/>
                    <a:pt x="22" y="0"/>
                    <a:pt x="2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 name="Freeform 739"/>
            <p:cNvSpPr>
              <a:spLocks noEditPoints="1"/>
            </p:cNvSpPr>
            <p:nvPr/>
          </p:nvSpPr>
          <p:spPr bwMode="auto">
            <a:xfrm>
              <a:off x="4761" y="650"/>
              <a:ext cx="362" cy="220"/>
            </a:xfrm>
            <a:custGeom>
              <a:avLst/>
              <a:gdLst>
                <a:gd name="T0" fmla="*/ 114 w 153"/>
                <a:gd name="T1" fmla="*/ 13 h 93"/>
                <a:gd name="T2" fmla="*/ 136 w 153"/>
                <a:gd name="T3" fmla="*/ 7 h 93"/>
                <a:gd name="T4" fmla="*/ 148 w 153"/>
                <a:gd name="T5" fmla="*/ 5 h 93"/>
                <a:gd name="T6" fmla="*/ 143 w 153"/>
                <a:gd name="T7" fmla="*/ 38 h 93"/>
                <a:gd name="T8" fmla="*/ 139 w 153"/>
                <a:gd name="T9" fmla="*/ 36 h 93"/>
                <a:gd name="T10" fmla="*/ 139 w 153"/>
                <a:gd name="T11" fmla="*/ 18 h 93"/>
                <a:gd name="T12" fmla="*/ 137 w 153"/>
                <a:gd name="T13" fmla="*/ 19 h 93"/>
                <a:gd name="T14" fmla="*/ 97 w 153"/>
                <a:gd name="T15" fmla="*/ 66 h 93"/>
                <a:gd name="T16" fmla="*/ 90 w 153"/>
                <a:gd name="T17" fmla="*/ 71 h 93"/>
                <a:gd name="T18" fmla="*/ 84 w 153"/>
                <a:gd name="T19" fmla="*/ 68 h 93"/>
                <a:gd name="T20" fmla="*/ 45 w 153"/>
                <a:gd name="T21" fmla="*/ 48 h 93"/>
                <a:gd name="T22" fmla="*/ 5 w 153"/>
                <a:gd name="T23" fmla="*/ 87 h 93"/>
                <a:gd name="T24" fmla="*/ 39 w 153"/>
                <a:gd name="T25" fmla="*/ 44 h 93"/>
                <a:gd name="T26" fmla="*/ 50 w 153"/>
                <a:gd name="T27" fmla="*/ 43 h 93"/>
                <a:gd name="T28" fmla="*/ 90 w 153"/>
                <a:gd name="T29" fmla="*/ 63 h 93"/>
                <a:gd name="T30" fmla="*/ 92 w 153"/>
                <a:gd name="T31" fmla="*/ 63 h 93"/>
                <a:gd name="T32" fmla="*/ 128 w 153"/>
                <a:gd name="T33" fmla="*/ 22 h 93"/>
                <a:gd name="T34" fmla="*/ 133 w 153"/>
                <a:gd name="T35" fmla="*/ 15 h 93"/>
                <a:gd name="T36" fmla="*/ 131 w 153"/>
                <a:gd name="T37" fmla="*/ 14 h 93"/>
                <a:gd name="T38" fmla="*/ 151 w 153"/>
                <a:gd name="T39" fmla="*/ 0 h 93"/>
                <a:gd name="T40" fmla="*/ 108 w 153"/>
                <a:gd name="T41" fmla="*/ 9 h 93"/>
                <a:gd name="T42" fmla="*/ 107 w 153"/>
                <a:gd name="T43" fmla="*/ 12 h 93"/>
                <a:gd name="T44" fmla="*/ 115 w 153"/>
                <a:gd name="T45" fmla="*/ 18 h 93"/>
                <a:gd name="T46" fmla="*/ 126 w 153"/>
                <a:gd name="T47" fmla="*/ 18 h 93"/>
                <a:gd name="T48" fmla="*/ 73 w 153"/>
                <a:gd name="T49" fmla="*/ 50 h 93"/>
                <a:gd name="T50" fmla="*/ 46 w 153"/>
                <a:gd name="T51" fmla="*/ 37 h 93"/>
                <a:gd name="T52" fmla="*/ 0 w 153"/>
                <a:gd name="T53" fmla="*/ 80 h 93"/>
                <a:gd name="T54" fmla="*/ 2 w 153"/>
                <a:gd name="T55" fmla="*/ 91 h 93"/>
                <a:gd name="T56" fmla="*/ 4 w 153"/>
                <a:gd name="T57" fmla="*/ 93 h 93"/>
                <a:gd name="T58" fmla="*/ 45 w 153"/>
                <a:gd name="T59" fmla="*/ 52 h 93"/>
                <a:gd name="T60" fmla="*/ 90 w 153"/>
                <a:gd name="T61" fmla="*/ 74 h 93"/>
                <a:gd name="T62" fmla="*/ 100 w 153"/>
                <a:gd name="T63" fmla="*/ 69 h 93"/>
                <a:gd name="T64" fmla="*/ 135 w 153"/>
                <a:gd name="T65" fmla="*/ 36 h 93"/>
                <a:gd name="T66" fmla="*/ 138 w 153"/>
                <a:gd name="T67" fmla="*/ 40 h 93"/>
                <a:gd name="T68" fmla="*/ 144 w 153"/>
                <a:gd name="T69" fmla="*/ 43 h 93"/>
                <a:gd name="T70" fmla="*/ 146 w 153"/>
                <a:gd name="T71" fmla="*/ 42 h 93"/>
                <a:gd name="T72" fmla="*/ 153 w 153"/>
                <a:gd name="T73" fmla="*/ 3 h 93"/>
                <a:gd name="T74" fmla="*/ 151 w 153"/>
                <a:gd name="T75"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3" h="93">
                  <a:moveTo>
                    <a:pt x="116" y="14"/>
                  </a:moveTo>
                  <a:cubicBezTo>
                    <a:pt x="115" y="14"/>
                    <a:pt x="114" y="13"/>
                    <a:pt x="114" y="13"/>
                  </a:cubicBezTo>
                  <a:cubicBezTo>
                    <a:pt x="113" y="12"/>
                    <a:pt x="113" y="12"/>
                    <a:pt x="112" y="11"/>
                  </a:cubicBezTo>
                  <a:cubicBezTo>
                    <a:pt x="119" y="10"/>
                    <a:pt x="128" y="8"/>
                    <a:pt x="136" y="7"/>
                  </a:cubicBezTo>
                  <a:cubicBezTo>
                    <a:pt x="140" y="6"/>
                    <a:pt x="144" y="5"/>
                    <a:pt x="147" y="5"/>
                  </a:cubicBezTo>
                  <a:cubicBezTo>
                    <a:pt x="147" y="5"/>
                    <a:pt x="148" y="5"/>
                    <a:pt x="148" y="5"/>
                  </a:cubicBezTo>
                  <a:cubicBezTo>
                    <a:pt x="148" y="8"/>
                    <a:pt x="147" y="13"/>
                    <a:pt x="146" y="19"/>
                  </a:cubicBezTo>
                  <a:cubicBezTo>
                    <a:pt x="145" y="26"/>
                    <a:pt x="144" y="34"/>
                    <a:pt x="143" y="38"/>
                  </a:cubicBezTo>
                  <a:cubicBezTo>
                    <a:pt x="142" y="38"/>
                    <a:pt x="141" y="37"/>
                    <a:pt x="141" y="37"/>
                  </a:cubicBezTo>
                  <a:cubicBezTo>
                    <a:pt x="140" y="36"/>
                    <a:pt x="139" y="36"/>
                    <a:pt x="139" y="36"/>
                  </a:cubicBezTo>
                  <a:cubicBezTo>
                    <a:pt x="140" y="20"/>
                    <a:pt x="140" y="20"/>
                    <a:pt x="140" y="20"/>
                  </a:cubicBezTo>
                  <a:cubicBezTo>
                    <a:pt x="140" y="20"/>
                    <a:pt x="140" y="19"/>
                    <a:pt x="139" y="18"/>
                  </a:cubicBezTo>
                  <a:cubicBezTo>
                    <a:pt x="139" y="18"/>
                    <a:pt x="139" y="18"/>
                    <a:pt x="138" y="18"/>
                  </a:cubicBezTo>
                  <a:cubicBezTo>
                    <a:pt x="138" y="18"/>
                    <a:pt x="137" y="19"/>
                    <a:pt x="137" y="19"/>
                  </a:cubicBezTo>
                  <a:cubicBezTo>
                    <a:pt x="137" y="19"/>
                    <a:pt x="135" y="21"/>
                    <a:pt x="133" y="24"/>
                  </a:cubicBezTo>
                  <a:cubicBezTo>
                    <a:pt x="125" y="33"/>
                    <a:pt x="109" y="53"/>
                    <a:pt x="97" y="66"/>
                  </a:cubicBezTo>
                  <a:cubicBezTo>
                    <a:pt x="95" y="68"/>
                    <a:pt x="93" y="70"/>
                    <a:pt x="91" y="70"/>
                  </a:cubicBezTo>
                  <a:cubicBezTo>
                    <a:pt x="91" y="71"/>
                    <a:pt x="91" y="71"/>
                    <a:pt x="90" y="71"/>
                  </a:cubicBezTo>
                  <a:cubicBezTo>
                    <a:pt x="90" y="71"/>
                    <a:pt x="90" y="71"/>
                    <a:pt x="90" y="71"/>
                  </a:cubicBezTo>
                  <a:cubicBezTo>
                    <a:pt x="88" y="71"/>
                    <a:pt x="86" y="70"/>
                    <a:pt x="84" y="68"/>
                  </a:cubicBezTo>
                  <a:cubicBezTo>
                    <a:pt x="71" y="62"/>
                    <a:pt x="58" y="55"/>
                    <a:pt x="46" y="48"/>
                  </a:cubicBezTo>
                  <a:cubicBezTo>
                    <a:pt x="45" y="48"/>
                    <a:pt x="45" y="48"/>
                    <a:pt x="45" y="48"/>
                  </a:cubicBezTo>
                  <a:cubicBezTo>
                    <a:pt x="44" y="48"/>
                    <a:pt x="44" y="48"/>
                    <a:pt x="43" y="48"/>
                  </a:cubicBezTo>
                  <a:cubicBezTo>
                    <a:pt x="5" y="87"/>
                    <a:pt x="5" y="87"/>
                    <a:pt x="5" y="87"/>
                  </a:cubicBezTo>
                  <a:cubicBezTo>
                    <a:pt x="4" y="85"/>
                    <a:pt x="4" y="84"/>
                    <a:pt x="4" y="82"/>
                  </a:cubicBezTo>
                  <a:cubicBezTo>
                    <a:pt x="16" y="70"/>
                    <a:pt x="27" y="57"/>
                    <a:pt x="39" y="44"/>
                  </a:cubicBezTo>
                  <a:cubicBezTo>
                    <a:pt x="41" y="42"/>
                    <a:pt x="43" y="41"/>
                    <a:pt x="46" y="41"/>
                  </a:cubicBezTo>
                  <a:cubicBezTo>
                    <a:pt x="47" y="41"/>
                    <a:pt x="49" y="42"/>
                    <a:pt x="50" y="43"/>
                  </a:cubicBezTo>
                  <a:cubicBezTo>
                    <a:pt x="56" y="46"/>
                    <a:pt x="64" y="50"/>
                    <a:pt x="71" y="54"/>
                  </a:cubicBezTo>
                  <a:cubicBezTo>
                    <a:pt x="79" y="57"/>
                    <a:pt x="86" y="61"/>
                    <a:pt x="90" y="63"/>
                  </a:cubicBezTo>
                  <a:cubicBezTo>
                    <a:pt x="90" y="63"/>
                    <a:pt x="90" y="63"/>
                    <a:pt x="91" y="63"/>
                  </a:cubicBezTo>
                  <a:cubicBezTo>
                    <a:pt x="91" y="63"/>
                    <a:pt x="92" y="63"/>
                    <a:pt x="92" y="63"/>
                  </a:cubicBezTo>
                  <a:cubicBezTo>
                    <a:pt x="100" y="53"/>
                    <a:pt x="110" y="42"/>
                    <a:pt x="118" y="33"/>
                  </a:cubicBezTo>
                  <a:cubicBezTo>
                    <a:pt x="122" y="28"/>
                    <a:pt x="126" y="24"/>
                    <a:pt x="128" y="22"/>
                  </a:cubicBezTo>
                  <a:cubicBezTo>
                    <a:pt x="131" y="19"/>
                    <a:pt x="132" y="17"/>
                    <a:pt x="132" y="17"/>
                  </a:cubicBezTo>
                  <a:cubicBezTo>
                    <a:pt x="133" y="16"/>
                    <a:pt x="133" y="16"/>
                    <a:pt x="133" y="15"/>
                  </a:cubicBezTo>
                  <a:cubicBezTo>
                    <a:pt x="132" y="14"/>
                    <a:pt x="132" y="14"/>
                    <a:pt x="131" y="14"/>
                  </a:cubicBezTo>
                  <a:cubicBezTo>
                    <a:pt x="131" y="14"/>
                    <a:pt x="131" y="14"/>
                    <a:pt x="131" y="14"/>
                  </a:cubicBezTo>
                  <a:cubicBezTo>
                    <a:pt x="116" y="14"/>
                    <a:pt x="116" y="14"/>
                    <a:pt x="116" y="14"/>
                  </a:cubicBezTo>
                  <a:moveTo>
                    <a:pt x="151" y="0"/>
                  </a:moveTo>
                  <a:cubicBezTo>
                    <a:pt x="151" y="0"/>
                    <a:pt x="151" y="0"/>
                    <a:pt x="150" y="0"/>
                  </a:cubicBezTo>
                  <a:cubicBezTo>
                    <a:pt x="150" y="0"/>
                    <a:pt x="123" y="4"/>
                    <a:pt x="108" y="9"/>
                  </a:cubicBezTo>
                  <a:cubicBezTo>
                    <a:pt x="107" y="9"/>
                    <a:pt x="107" y="9"/>
                    <a:pt x="106" y="10"/>
                  </a:cubicBezTo>
                  <a:cubicBezTo>
                    <a:pt x="106" y="11"/>
                    <a:pt x="106" y="11"/>
                    <a:pt x="107" y="12"/>
                  </a:cubicBezTo>
                  <a:cubicBezTo>
                    <a:pt x="109" y="13"/>
                    <a:pt x="114" y="18"/>
                    <a:pt x="114" y="18"/>
                  </a:cubicBezTo>
                  <a:cubicBezTo>
                    <a:pt x="114" y="18"/>
                    <a:pt x="115" y="18"/>
                    <a:pt x="115" y="18"/>
                  </a:cubicBezTo>
                  <a:cubicBezTo>
                    <a:pt x="115" y="18"/>
                    <a:pt x="115" y="18"/>
                    <a:pt x="115" y="18"/>
                  </a:cubicBezTo>
                  <a:cubicBezTo>
                    <a:pt x="126" y="18"/>
                    <a:pt x="126" y="18"/>
                    <a:pt x="126" y="18"/>
                  </a:cubicBezTo>
                  <a:cubicBezTo>
                    <a:pt x="119" y="26"/>
                    <a:pt x="102" y="44"/>
                    <a:pt x="90" y="59"/>
                  </a:cubicBezTo>
                  <a:cubicBezTo>
                    <a:pt x="86" y="56"/>
                    <a:pt x="80" y="53"/>
                    <a:pt x="73" y="50"/>
                  </a:cubicBezTo>
                  <a:cubicBezTo>
                    <a:pt x="66" y="47"/>
                    <a:pt x="58" y="43"/>
                    <a:pt x="52" y="39"/>
                  </a:cubicBezTo>
                  <a:cubicBezTo>
                    <a:pt x="50" y="38"/>
                    <a:pt x="48" y="37"/>
                    <a:pt x="46" y="37"/>
                  </a:cubicBezTo>
                  <a:cubicBezTo>
                    <a:pt x="42" y="37"/>
                    <a:pt x="39" y="39"/>
                    <a:pt x="36" y="42"/>
                  </a:cubicBezTo>
                  <a:cubicBezTo>
                    <a:pt x="24" y="55"/>
                    <a:pt x="12" y="67"/>
                    <a:pt x="0" y="80"/>
                  </a:cubicBezTo>
                  <a:cubicBezTo>
                    <a:pt x="0" y="81"/>
                    <a:pt x="0" y="81"/>
                    <a:pt x="0" y="82"/>
                  </a:cubicBezTo>
                  <a:cubicBezTo>
                    <a:pt x="0" y="86"/>
                    <a:pt x="2" y="89"/>
                    <a:pt x="2" y="91"/>
                  </a:cubicBezTo>
                  <a:cubicBezTo>
                    <a:pt x="2" y="92"/>
                    <a:pt x="2" y="93"/>
                    <a:pt x="3" y="93"/>
                  </a:cubicBezTo>
                  <a:cubicBezTo>
                    <a:pt x="3" y="93"/>
                    <a:pt x="3" y="93"/>
                    <a:pt x="4" y="93"/>
                  </a:cubicBezTo>
                  <a:cubicBezTo>
                    <a:pt x="4" y="93"/>
                    <a:pt x="5" y="93"/>
                    <a:pt x="5" y="93"/>
                  </a:cubicBezTo>
                  <a:cubicBezTo>
                    <a:pt x="45" y="52"/>
                    <a:pt x="45" y="52"/>
                    <a:pt x="45" y="52"/>
                  </a:cubicBezTo>
                  <a:cubicBezTo>
                    <a:pt x="57" y="59"/>
                    <a:pt x="70" y="65"/>
                    <a:pt x="82" y="72"/>
                  </a:cubicBezTo>
                  <a:cubicBezTo>
                    <a:pt x="84" y="73"/>
                    <a:pt x="87" y="74"/>
                    <a:pt x="90" y="74"/>
                  </a:cubicBezTo>
                  <a:cubicBezTo>
                    <a:pt x="91" y="74"/>
                    <a:pt x="92" y="74"/>
                    <a:pt x="92" y="74"/>
                  </a:cubicBezTo>
                  <a:cubicBezTo>
                    <a:pt x="96" y="74"/>
                    <a:pt x="98" y="71"/>
                    <a:pt x="100" y="69"/>
                  </a:cubicBezTo>
                  <a:cubicBezTo>
                    <a:pt x="112" y="56"/>
                    <a:pt x="128" y="36"/>
                    <a:pt x="136" y="27"/>
                  </a:cubicBezTo>
                  <a:cubicBezTo>
                    <a:pt x="135" y="36"/>
                    <a:pt x="135" y="36"/>
                    <a:pt x="135" y="36"/>
                  </a:cubicBezTo>
                  <a:cubicBezTo>
                    <a:pt x="135" y="37"/>
                    <a:pt x="135" y="38"/>
                    <a:pt x="136" y="38"/>
                  </a:cubicBezTo>
                  <a:cubicBezTo>
                    <a:pt x="136" y="38"/>
                    <a:pt x="137" y="39"/>
                    <a:pt x="138" y="40"/>
                  </a:cubicBezTo>
                  <a:cubicBezTo>
                    <a:pt x="140" y="41"/>
                    <a:pt x="142" y="42"/>
                    <a:pt x="144" y="43"/>
                  </a:cubicBezTo>
                  <a:cubicBezTo>
                    <a:pt x="144" y="43"/>
                    <a:pt x="144" y="43"/>
                    <a:pt x="144" y="43"/>
                  </a:cubicBezTo>
                  <a:cubicBezTo>
                    <a:pt x="145" y="43"/>
                    <a:pt x="145" y="43"/>
                    <a:pt x="145" y="43"/>
                  </a:cubicBezTo>
                  <a:cubicBezTo>
                    <a:pt x="146" y="43"/>
                    <a:pt x="146" y="42"/>
                    <a:pt x="146" y="42"/>
                  </a:cubicBezTo>
                  <a:cubicBezTo>
                    <a:pt x="147" y="38"/>
                    <a:pt x="149" y="28"/>
                    <a:pt x="150" y="19"/>
                  </a:cubicBezTo>
                  <a:cubicBezTo>
                    <a:pt x="152" y="10"/>
                    <a:pt x="153" y="3"/>
                    <a:pt x="153" y="3"/>
                  </a:cubicBezTo>
                  <a:cubicBezTo>
                    <a:pt x="153" y="2"/>
                    <a:pt x="153" y="1"/>
                    <a:pt x="152" y="1"/>
                  </a:cubicBezTo>
                  <a:cubicBezTo>
                    <a:pt x="152" y="1"/>
                    <a:pt x="151" y="0"/>
                    <a:pt x="15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6" name="Freeform 740"/>
            <p:cNvSpPr>
              <a:spLocks noEditPoints="1"/>
            </p:cNvSpPr>
            <p:nvPr/>
          </p:nvSpPr>
          <p:spPr bwMode="auto">
            <a:xfrm>
              <a:off x="4699" y="641"/>
              <a:ext cx="427" cy="340"/>
            </a:xfrm>
            <a:custGeom>
              <a:avLst/>
              <a:gdLst>
                <a:gd name="T0" fmla="*/ 115 w 180"/>
                <a:gd name="T1" fmla="*/ 123 h 144"/>
                <a:gd name="T2" fmla="*/ 82 w 180"/>
                <a:gd name="T3" fmla="*/ 123 h 144"/>
                <a:gd name="T4" fmla="*/ 43 w 180"/>
                <a:gd name="T5" fmla="*/ 123 h 144"/>
                <a:gd name="T6" fmla="*/ 121 w 180"/>
                <a:gd name="T7" fmla="*/ 114 h 144"/>
                <a:gd name="T8" fmla="*/ 138 w 180"/>
                <a:gd name="T9" fmla="*/ 123 h 144"/>
                <a:gd name="T10" fmla="*/ 154 w 180"/>
                <a:gd name="T11" fmla="*/ 123 h 144"/>
                <a:gd name="T12" fmla="*/ 88 w 180"/>
                <a:gd name="T13" fmla="*/ 107 h 144"/>
                <a:gd name="T14" fmla="*/ 74 w 180"/>
                <a:gd name="T15" fmla="*/ 123 h 144"/>
                <a:gd name="T16" fmla="*/ 39 w 180"/>
                <a:gd name="T17" fmla="*/ 114 h 144"/>
                <a:gd name="T18" fmla="*/ 39 w 180"/>
                <a:gd name="T19" fmla="*/ 120 h 144"/>
                <a:gd name="T20" fmla="*/ 121 w 180"/>
                <a:gd name="T21" fmla="*/ 105 h 144"/>
                <a:gd name="T22" fmla="*/ 71 w 180"/>
                <a:gd name="T23" fmla="*/ 105 h 144"/>
                <a:gd name="T24" fmla="*/ 137 w 180"/>
                <a:gd name="T25" fmla="*/ 114 h 144"/>
                <a:gd name="T26" fmla="*/ 153 w 180"/>
                <a:gd name="T27" fmla="*/ 103 h 144"/>
                <a:gd name="T28" fmla="*/ 109 w 180"/>
                <a:gd name="T29" fmla="*/ 92 h 144"/>
                <a:gd name="T30" fmla="*/ 121 w 180"/>
                <a:gd name="T31" fmla="*/ 91 h 144"/>
                <a:gd name="T32" fmla="*/ 38 w 180"/>
                <a:gd name="T33" fmla="*/ 109 h 144"/>
                <a:gd name="T34" fmla="*/ 38 w 180"/>
                <a:gd name="T35" fmla="*/ 109 h 144"/>
                <a:gd name="T36" fmla="*/ 88 w 180"/>
                <a:gd name="T37" fmla="*/ 84 h 144"/>
                <a:gd name="T38" fmla="*/ 137 w 180"/>
                <a:gd name="T39" fmla="*/ 92 h 144"/>
                <a:gd name="T40" fmla="*/ 154 w 180"/>
                <a:gd name="T41" fmla="*/ 89 h 144"/>
                <a:gd name="T42" fmla="*/ 70 w 180"/>
                <a:gd name="T43" fmla="*/ 79 h 144"/>
                <a:gd name="T44" fmla="*/ 70 w 180"/>
                <a:gd name="T45" fmla="*/ 85 h 144"/>
                <a:gd name="T46" fmla="*/ 73 w 180"/>
                <a:gd name="T47" fmla="*/ 73 h 144"/>
                <a:gd name="T48" fmla="*/ 153 w 180"/>
                <a:gd name="T49" fmla="*/ 63 h 144"/>
                <a:gd name="T50" fmla="*/ 16 w 180"/>
                <a:gd name="T51" fmla="*/ 0 h 144"/>
                <a:gd name="T52" fmla="*/ 8 w 180"/>
                <a:gd name="T53" fmla="*/ 34 h 144"/>
                <a:gd name="T54" fmla="*/ 10 w 180"/>
                <a:gd name="T55" fmla="*/ 49 h 144"/>
                <a:gd name="T56" fmla="*/ 14 w 180"/>
                <a:gd name="T57" fmla="*/ 68 h 144"/>
                <a:gd name="T58" fmla="*/ 14 w 180"/>
                <a:gd name="T59" fmla="*/ 72 h 144"/>
                <a:gd name="T60" fmla="*/ 10 w 180"/>
                <a:gd name="T61" fmla="*/ 90 h 144"/>
                <a:gd name="T62" fmla="*/ 8 w 180"/>
                <a:gd name="T63" fmla="*/ 107 h 144"/>
                <a:gd name="T64" fmla="*/ 2 w 180"/>
                <a:gd name="T65" fmla="*/ 124 h 144"/>
                <a:gd name="T66" fmla="*/ 14 w 180"/>
                <a:gd name="T67" fmla="*/ 142 h 144"/>
                <a:gd name="T68" fmla="*/ 178 w 180"/>
                <a:gd name="T69" fmla="*/ 128 h 144"/>
                <a:gd name="T70" fmla="*/ 158 w 180"/>
                <a:gd name="T71" fmla="*/ 112 h 144"/>
                <a:gd name="T72" fmla="*/ 156 w 180"/>
                <a:gd name="T73" fmla="*/ 57 h 144"/>
                <a:gd name="T74" fmla="*/ 136 w 180"/>
                <a:gd name="T75" fmla="*/ 75 h 144"/>
                <a:gd name="T76" fmla="*/ 134 w 180"/>
                <a:gd name="T77" fmla="*/ 118 h 144"/>
                <a:gd name="T78" fmla="*/ 125 w 180"/>
                <a:gd name="T79" fmla="*/ 87 h 144"/>
                <a:gd name="T80" fmla="*/ 118 w 180"/>
                <a:gd name="T81" fmla="*/ 88 h 144"/>
                <a:gd name="T82" fmla="*/ 106 w 180"/>
                <a:gd name="T83" fmla="*/ 86 h 144"/>
                <a:gd name="T84" fmla="*/ 100 w 180"/>
                <a:gd name="T85" fmla="*/ 85 h 144"/>
                <a:gd name="T86" fmla="*/ 101 w 180"/>
                <a:gd name="T87" fmla="*/ 124 h 144"/>
                <a:gd name="T88" fmla="*/ 92 w 180"/>
                <a:gd name="T89" fmla="*/ 104 h 144"/>
                <a:gd name="T90" fmla="*/ 91 w 180"/>
                <a:gd name="T91" fmla="*/ 81 h 144"/>
                <a:gd name="T92" fmla="*/ 72 w 180"/>
                <a:gd name="T93" fmla="*/ 70 h 144"/>
                <a:gd name="T94" fmla="*/ 66 w 180"/>
                <a:gd name="T95" fmla="*/ 79 h 144"/>
                <a:gd name="T96" fmla="*/ 59 w 180"/>
                <a:gd name="T97" fmla="*/ 84 h 144"/>
                <a:gd name="T98" fmla="*/ 35 w 180"/>
                <a:gd name="T99" fmla="*/ 103 h 144"/>
                <a:gd name="T100" fmla="*/ 18 w 180"/>
                <a:gd name="T101" fmla="*/ 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44">
                  <a:moveTo>
                    <a:pt x="115" y="123"/>
                  </a:moveTo>
                  <a:cubicBezTo>
                    <a:pt x="117" y="121"/>
                    <a:pt x="119" y="120"/>
                    <a:pt x="121" y="119"/>
                  </a:cubicBezTo>
                  <a:cubicBezTo>
                    <a:pt x="121" y="120"/>
                    <a:pt x="121" y="121"/>
                    <a:pt x="121" y="123"/>
                  </a:cubicBezTo>
                  <a:cubicBezTo>
                    <a:pt x="115" y="123"/>
                    <a:pt x="115" y="123"/>
                    <a:pt x="115" y="123"/>
                  </a:cubicBezTo>
                  <a:moveTo>
                    <a:pt x="82" y="123"/>
                  </a:moveTo>
                  <a:cubicBezTo>
                    <a:pt x="84" y="121"/>
                    <a:pt x="86" y="120"/>
                    <a:pt x="88" y="118"/>
                  </a:cubicBezTo>
                  <a:cubicBezTo>
                    <a:pt x="88" y="120"/>
                    <a:pt x="88" y="121"/>
                    <a:pt x="88" y="123"/>
                  </a:cubicBezTo>
                  <a:cubicBezTo>
                    <a:pt x="82" y="123"/>
                    <a:pt x="82" y="123"/>
                    <a:pt x="82" y="123"/>
                  </a:cubicBezTo>
                  <a:moveTo>
                    <a:pt x="43" y="123"/>
                  </a:moveTo>
                  <a:cubicBezTo>
                    <a:pt x="47" y="120"/>
                    <a:pt x="51" y="118"/>
                    <a:pt x="55" y="116"/>
                  </a:cubicBezTo>
                  <a:cubicBezTo>
                    <a:pt x="55" y="118"/>
                    <a:pt x="55" y="120"/>
                    <a:pt x="55" y="123"/>
                  </a:cubicBezTo>
                  <a:cubicBezTo>
                    <a:pt x="43" y="123"/>
                    <a:pt x="43" y="123"/>
                    <a:pt x="43" y="123"/>
                  </a:cubicBezTo>
                  <a:moveTo>
                    <a:pt x="105" y="123"/>
                  </a:moveTo>
                  <a:cubicBezTo>
                    <a:pt x="105" y="122"/>
                    <a:pt x="105" y="121"/>
                    <a:pt x="105" y="120"/>
                  </a:cubicBezTo>
                  <a:cubicBezTo>
                    <a:pt x="110" y="115"/>
                    <a:pt x="115" y="112"/>
                    <a:pt x="121" y="109"/>
                  </a:cubicBezTo>
                  <a:cubicBezTo>
                    <a:pt x="121" y="111"/>
                    <a:pt x="121" y="113"/>
                    <a:pt x="121" y="114"/>
                  </a:cubicBezTo>
                  <a:cubicBezTo>
                    <a:pt x="117" y="117"/>
                    <a:pt x="112" y="120"/>
                    <a:pt x="108" y="122"/>
                  </a:cubicBezTo>
                  <a:cubicBezTo>
                    <a:pt x="108" y="123"/>
                    <a:pt x="108" y="123"/>
                    <a:pt x="108" y="123"/>
                  </a:cubicBezTo>
                  <a:cubicBezTo>
                    <a:pt x="105" y="123"/>
                    <a:pt x="105" y="123"/>
                    <a:pt x="105" y="123"/>
                  </a:cubicBezTo>
                  <a:moveTo>
                    <a:pt x="138" y="123"/>
                  </a:moveTo>
                  <a:cubicBezTo>
                    <a:pt x="138" y="121"/>
                    <a:pt x="138" y="120"/>
                    <a:pt x="138" y="118"/>
                  </a:cubicBezTo>
                  <a:cubicBezTo>
                    <a:pt x="144" y="114"/>
                    <a:pt x="148" y="111"/>
                    <a:pt x="154" y="108"/>
                  </a:cubicBezTo>
                  <a:cubicBezTo>
                    <a:pt x="154" y="109"/>
                    <a:pt x="154" y="110"/>
                    <a:pt x="154" y="112"/>
                  </a:cubicBezTo>
                  <a:cubicBezTo>
                    <a:pt x="154" y="115"/>
                    <a:pt x="154" y="119"/>
                    <a:pt x="154" y="123"/>
                  </a:cubicBezTo>
                  <a:cubicBezTo>
                    <a:pt x="138" y="123"/>
                    <a:pt x="138" y="123"/>
                    <a:pt x="138" y="123"/>
                  </a:cubicBezTo>
                  <a:moveTo>
                    <a:pt x="72" y="123"/>
                  </a:moveTo>
                  <a:cubicBezTo>
                    <a:pt x="72" y="120"/>
                    <a:pt x="72" y="118"/>
                    <a:pt x="71" y="116"/>
                  </a:cubicBezTo>
                  <a:cubicBezTo>
                    <a:pt x="79" y="112"/>
                    <a:pt x="82" y="111"/>
                    <a:pt x="88" y="107"/>
                  </a:cubicBezTo>
                  <a:cubicBezTo>
                    <a:pt x="88" y="109"/>
                    <a:pt x="88" y="111"/>
                    <a:pt x="88" y="113"/>
                  </a:cubicBezTo>
                  <a:cubicBezTo>
                    <a:pt x="88" y="114"/>
                    <a:pt x="88" y="114"/>
                    <a:pt x="88" y="114"/>
                  </a:cubicBezTo>
                  <a:cubicBezTo>
                    <a:pt x="84" y="117"/>
                    <a:pt x="78" y="120"/>
                    <a:pt x="74" y="122"/>
                  </a:cubicBezTo>
                  <a:cubicBezTo>
                    <a:pt x="74" y="123"/>
                    <a:pt x="74" y="123"/>
                    <a:pt x="74" y="123"/>
                  </a:cubicBezTo>
                  <a:cubicBezTo>
                    <a:pt x="72" y="123"/>
                    <a:pt x="72" y="123"/>
                    <a:pt x="72" y="123"/>
                  </a:cubicBezTo>
                  <a:moveTo>
                    <a:pt x="39" y="120"/>
                  </a:moveTo>
                  <a:cubicBezTo>
                    <a:pt x="39" y="118"/>
                    <a:pt x="38" y="116"/>
                    <a:pt x="38" y="114"/>
                  </a:cubicBezTo>
                  <a:cubicBezTo>
                    <a:pt x="39" y="114"/>
                    <a:pt x="39" y="114"/>
                    <a:pt x="39" y="114"/>
                  </a:cubicBezTo>
                  <a:cubicBezTo>
                    <a:pt x="44" y="112"/>
                    <a:pt x="50" y="109"/>
                    <a:pt x="55" y="106"/>
                  </a:cubicBezTo>
                  <a:cubicBezTo>
                    <a:pt x="55" y="108"/>
                    <a:pt x="55" y="109"/>
                    <a:pt x="55" y="111"/>
                  </a:cubicBezTo>
                  <a:cubicBezTo>
                    <a:pt x="55" y="111"/>
                    <a:pt x="55" y="111"/>
                    <a:pt x="55" y="111"/>
                  </a:cubicBezTo>
                  <a:cubicBezTo>
                    <a:pt x="49" y="115"/>
                    <a:pt x="44" y="117"/>
                    <a:pt x="39" y="120"/>
                  </a:cubicBezTo>
                  <a:moveTo>
                    <a:pt x="104" y="115"/>
                  </a:moveTo>
                  <a:cubicBezTo>
                    <a:pt x="104" y="112"/>
                    <a:pt x="104" y="108"/>
                    <a:pt x="104" y="105"/>
                  </a:cubicBezTo>
                  <a:cubicBezTo>
                    <a:pt x="109" y="103"/>
                    <a:pt x="116" y="100"/>
                    <a:pt x="121" y="98"/>
                  </a:cubicBezTo>
                  <a:cubicBezTo>
                    <a:pt x="121" y="100"/>
                    <a:pt x="121" y="103"/>
                    <a:pt x="121" y="105"/>
                  </a:cubicBezTo>
                  <a:cubicBezTo>
                    <a:pt x="115" y="108"/>
                    <a:pt x="110" y="111"/>
                    <a:pt x="104" y="115"/>
                  </a:cubicBezTo>
                  <a:moveTo>
                    <a:pt x="71" y="112"/>
                  </a:moveTo>
                  <a:cubicBezTo>
                    <a:pt x="71" y="109"/>
                    <a:pt x="71" y="107"/>
                    <a:pt x="71" y="105"/>
                  </a:cubicBezTo>
                  <a:cubicBezTo>
                    <a:pt x="71" y="105"/>
                    <a:pt x="71" y="105"/>
                    <a:pt x="71" y="105"/>
                  </a:cubicBezTo>
                  <a:cubicBezTo>
                    <a:pt x="77" y="101"/>
                    <a:pt x="82" y="98"/>
                    <a:pt x="88" y="95"/>
                  </a:cubicBezTo>
                  <a:cubicBezTo>
                    <a:pt x="88" y="97"/>
                    <a:pt x="88" y="100"/>
                    <a:pt x="88" y="103"/>
                  </a:cubicBezTo>
                  <a:cubicBezTo>
                    <a:pt x="81" y="107"/>
                    <a:pt x="78" y="108"/>
                    <a:pt x="71" y="112"/>
                  </a:cubicBezTo>
                  <a:moveTo>
                    <a:pt x="137" y="114"/>
                  </a:moveTo>
                  <a:cubicBezTo>
                    <a:pt x="137" y="111"/>
                    <a:pt x="137" y="109"/>
                    <a:pt x="137" y="106"/>
                  </a:cubicBezTo>
                  <a:cubicBezTo>
                    <a:pt x="144" y="101"/>
                    <a:pt x="147" y="100"/>
                    <a:pt x="154" y="94"/>
                  </a:cubicBezTo>
                  <a:cubicBezTo>
                    <a:pt x="154" y="97"/>
                    <a:pt x="154" y="100"/>
                    <a:pt x="154" y="103"/>
                  </a:cubicBezTo>
                  <a:cubicBezTo>
                    <a:pt x="153" y="103"/>
                    <a:pt x="153" y="103"/>
                    <a:pt x="153" y="103"/>
                  </a:cubicBezTo>
                  <a:cubicBezTo>
                    <a:pt x="147" y="107"/>
                    <a:pt x="143" y="110"/>
                    <a:pt x="137" y="114"/>
                  </a:cubicBezTo>
                  <a:moveTo>
                    <a:pt x="104" y="101"/>
                  </a:moveTo>
                  <a:cubicBezTo>
                    <a:pt x="104" y="97"/>
                    <a:pt x="104" y="93"/>
                    <a:pt x="104" y="90"/>
                  </a:cubicBezTo>
                  <a:cubicBezTo>
                    <a:pt x="105" y="90"/>
                    <a:pt x="107" y="91"/>
                    <a:pt x="109" y="92"/>
                  </a:cubicBezTo>
                  <a:cubicBezTo>
                    <a:pt x="109" y="92"/>
                    <a:pt x="110" y="92"/>
                    <a:pt x="111" y="92"/>
                  </a:cubicBezTo>
                  <a:cubicBezTo>
                    <a:pt x="112" y="93"/>
                    <a:pt x="112" y="93"/>
                    <a:pt x="113" y="93"/>
                  </a:cubicBezTo>
                  <a:cubicBezTo>
                    <a:pt x="115" y="93"/>
                    <a:pt x="116" y="93"/>
                    <a:pt x="117" y="93"/>
                  </a:cubicBezTo>
                  <a:cubicBezTo>
                    <a:pt x="118" y="92"/>
                    <a:pt x="120" y="92"/>
                    <a:pt x="121" y="91"/>
                  </a:cubicBezTo>
                  <a:cubicBezTo>
                    <a:pt x="121" y="91"/>
                    <a:pt x="121" y="91"/>
                    <a:pt x="121" y="91"/>
                  </a:cubicBezTo>
                  <a:cubicBezTo>
                    <a:pt x="121" y="92"/>
                    <a:pt x="121" y="93"/>
                    <a:pt x="121" y="94"/>
                  </a:cubicBezTo>
                  <a:cubicBezTo>
                    <a:pt x="116" y="96"/>
                    <a:pt x="109" y="99"/>
                    <a:pt x="104" y="101"/>
                  </a:cubicBezTo>
                  <a:moveTo>
                    <a:pt x="38" y="109"/>
                  </a:moveTo>
                  <a:cubicBezTo>
                    <a:pt x="38" y="108"/>
                    <a:pt x="38" y="107"/>
                    <a:pt x="38" y="105"/>
                  </a:cubicBezTo>
                  <a:cubicBezTo>
                    <a:pt x="44" y="101"/>
                    <a:pt x="50" y="95"/>
                    <a:pt x="55" y="89"/>
                  </a:cubicBezTo>
                  <a:cubicBezTo>
                    <a:pt x="55" y="93"/>
                    <a:pt x="55" y="97"/>
                    <a:pt x="55" y="101"/>
                  </a:cubicBezTo>
                  <a:cubicBezTo>
                    <a:pt x="49" y="104"/>
                    <a:pt x="44" y="106"/>
                    <a:pt x="38" y="109"/>
                  </a:cubicBezTo>
                  <a:moveTo>
                    <a:pt x="71" y="100"/>
                  </a:moveTo>
                  <a:cubicBezTo>
                    <a:pt x="71" y="97"/>
                    <a:pt x="71" y="93"/>
                    <a:pt x="71" y="90"/>
                  </a:cubicBezTo>
                  <a:cubicBezTo>
                    <a:pt x="75" y="87"/>
                    <a:pt x="79" y="85"/>
                    <a:pt x="85" y="82"/>
                  </a:cubicBezTo>
                  <a:cubicBezTo>
                    <a:pt x="86" y="82"/>
                    <a:pt x="87" y="83"/>
                    <a:pt x="88" y="84"/>
                  </a:cubicBezTo>
                  <a:cubicBezTo>
                    <a:pt x="88" y="86"/>
                    <a:pt x="88" y="88"/>
                    <a:pt x="88" y="90"/>
                  </a:cubicBezTo>
                  <a:cubicBezTo>
                    <a:pt x="82" y="93"/>
                    <a:pt x="77" y="97"/>
                    <a:pt x="71" y="100"/>
                  </a:cubicBezTo>
                  <a:moveTo>
                    <a:pt x="137" y="101"/>
                  </a:moveTo>
                  <a:cubicBezTo>
                    <a:pt x="137" y="98"/>
                    <a:pt x="137" y="95"/>
                    <a:pt x="137" y="92"/>
                  </a:cubicBezTo>
                  <a:cubicBezTo>
                    <a:pt x="137" y="92"/>
                    <a:pt x="137" y="92"/>
                    <a:pt x="137" y="92"/>
                  </a:cubicBezTo>
                  <a:cubicBezTo>
                    <a:pt x="141" y="89"/>
                    <a:pt x="145" y="87"/>
                    <a:pt x="148" y="84"/>
                  </a:cubicBezTo>
                  <a:cubicBezTo>
                    <a:pt x="150" y="82"/>
                    <a:pt x="151" y="80"/>
                    <a:pt x="154" y="78"/>
                  </a:cubicBezTo>
                  <a:cubicBezTo>
                    <a:pt x="154" y="81"/>
                    <a:pt x="154" y="85"/>
                    <a:pt x="154" y="89"/>
                  </a:cubicBezTo>
                  <a:cubicBezTo>
                    <a:pt x="153" y="89"/>
                    <a:pt x="153" y="89"/>
                    <a:pt x="153" y="89"/>
                  </a:cubicBezTo>
                  <a:cubicBezTo>
                    <a:pt x="146" y="96"/>
                    <a:pt x="143" y="97"/>
                    <a:pt x="137" y="101"/>
                  </a:cubicBezTo>
                  <a:moveTo>
                    <a:pt x="70" y="85"/>
                  </a:moveTo>
                  <a:cubicBezTo>
                    <a:pt x="70" y="83"/>
                    <a:pt x="70" y="81"/>
                    <a:pt x="70" y="79"/>
                  </a:cubicBezTo>
                  <a:cubicBezTo>
                    <a:pt x="71" y="78"/>
                    <a:pt x="72" y="77"/>
                    <a:pt x="73" y="75"/>
                  </a:cubicBezTo>
                  <a:cubicBezTo>
                    <a:pt x="73" y="75"/>
                    <a:pt x="74" y="74"/>
                    <a:pt x="74" y="73"/>
                  </a:cubicBezTo>
                  <a:cubicBezTo>
                    <a:pt x="76" y="75"/>
                    <a:pt x="79" y="77"/>
                    <a:pt x="81" y="79"/>
                  </a:cubicBezTo>
                  <a:cubicBezTo>
                    <a:pt x="77" y="81"/>
                    <a:pt x="74" y="83"/>
                    <a:pt x="70" y="85"/>
                  </a:cubicBezTo>
                  <a:moveTo>
                    <a:pt x="73" y="73"/>
                  </a:moveTo>
                  <a:cubicBezTo>
                    <a:pt x="74" y="71"/>
                    <a:pt x="74" y="71"/>
                    <a:pt x="74" y="71"/>
                  </a:cubicBezTo>
                  <a:cubicBezTo>
                    <a:pt x="74" y="71"/>
                    <a:pt x="74" y="71"/>
                    <a:pt x="74" y="71"/>
                  </a:cubicBezTo>
                  <a:cubicBezTo>
                    <a:pt x="73" y="73"/>
                    <a:pt x="73" y="73"/>
                    <a:pt x="73" y="73"/>
                  </a:cubicBezTo>
                  <a:moveTo>
                    <a:pt x="137" y="87"/>
                  </a:moveTo>
                  <a:cubicBezTo>
                    <a:pt x="137" y="85"/>
                    <a:pt x="136" y="83"/>
                    <a:pt x="136" y="80"/>
                  </a:cubicBezTo>
                  <a:cubicBezTo>
                    <a:pt x="137" y="80"/>
                    <a:pt x="138" y="79"/>
                    <a:pt x="139" y="78"/>
                  </a:cubicBezTo>
                  <a:cubicBezTo>
                    <a:pt x="143" y="74"/>
                    <a:pt x="149" y="68"/>
                    <a:pt x="153" y="63"/>
                  </a:cubicBezTo>
                  <a:cubicBezTo>
                    <a:pt x="153" y="66"/>
                    <a:pt x="153" y="69"/>
                    <a:pt x="154" y="72"/>
                  </a:cubicBezTo>
                  <a:cubicBezTo>
                    <a:pt x="150" y="76"/>
                    <a:pt x="148" y="78"/>
                    <a:pt x="145" y="81"/>
                  </a:cubicBezTo>
                  <a:cubicBezTo>
                    <a:pt x="143" y="83"/>
                    <a:pt x="140" y="85"/>
                    <a:pt x="137" y="87"/>
                  </a:cubicBezTo>
                  <a:moveTo>
                    <a:pt x="16" y="0"/>
                  </a:moveTo>
                  <a:cubicBezTo>
                    <a:pt x="15" y="0"/>
                    <a:pt x="14" y="1"/>
                    <a:pt x="14" y="2"/>
                  </a:cubicBezTo>
                  <a:cubicBezTo>
                    <a:pt x="14" y="32"/>
                    <a:pt x="14" y="32"/>
                    <a:pt x="14" y="32"/>
                  </a:cubicBezTo>
                  <a:cubicBezTo>
                    <a:pt x="13" y="32"/>
                    <a:pt x="11" y="32"/>
                    <a:pt x="10" y="32"/>
                  </a:cubicBezTo>
                  <a:cubicBezTo>
                    <a:pt x="8" y="32"/>
                    <a:pt x="8" y="33"/>
                    <a:pt x="8" y="34"/>
                  </a:cubicBezTo>
                  <a:cubicBezTo>
                    <a:pt x="8" y="35"/>
                    <a:pt x="8" y="36"/>
                    <a:pt x="10" y="36"/>
                  </a:cubicBezTo>
                  <a:cubicBezTo>
                    <a:pt x="11" y="36"/>
                    <a:pt x="13" y="36"/>
                    <a:pt x="14" y="36"/>
                  </a:cubicBezTo>
                  <a:cubicBezTo>
                    <a:pt x="14" y="49"/>
                    <a:pt x="14" y="49"/>
                    <a:pt x="14" y="49"/>
                  </a:cubicBezTo>
                  <a:cubicBezTo>
                    <a:pt x="13" y="49"/>
                    <a:pt x="11" y="49"/>
                    <a:pt x="10" y="49"/>
                  </a:cubicBezTo>
                  <a:cubicBezTo>
                    <a:pt x="8" y="49"/>
                    <a:pt x="8" y="50"/>
                    <a:pt x="8" y="51"/>
                  </a:cubicBezTo>
                  <a:cubicBezTo>
                    <a:pt x="8" y="52"/>
                    <a:pt x="8" y="53"/>
                    <a:pt x="10" y="53"/>
                  </a:cubicBezTo>
                  <a:cubicBezTo>
                    <a:pt x="11" y="53"/>
                    <a:pt x="13" y="53"/>
                    <a:pt x="14" y="53"/>
                  </a:cubicBezTo>
                  <a:cubicBezTo>
                    <a:pt x="14" y="68"/>
                    <a:pt x="14" y="68"/>
                    <a:pt x="14" y="68"/>
                  </a:cubicBezTo>
                  <a:cubicBezTo>
                    <a:pt x="13" y="68"/>
                    <a:pt x="11" y="68"/>
                    <a:pt x="10" y="68"/>
                  </a:cubicBezTo>
                  <a:cubicBezTo>
                    <a:pt x="8" y="68"/>
                    <a:pt x="8" y="69"/>
                    <a:pt x="8" y="70"/>
                  </a:cubicBezTo>
                  <a:cubicBezTo>
                    <a:pt x="8" y="71"/>
                    <a:pt x="8" y="72"/>
                    <a:pt x="10" y="72"/>
                  </a:cubicBezTo>
                  <a:cubicBezTo>
                    <a:pt x="11" y="72"/>
                    <a:pt x="13" y="72"/>
                    <a:pt x="14" y="72"/>
                  </a:cubicBezTo>
                  <a:cubicBezTo>
                    <a:pt x="14" y="86"/>
                    <a:pt x="14" y="86"/>
                    <a:pt x="14" y="86"/>
                  </a:cubicBezTo>
                  <a:cubicBezTo>
                    <a:pt x="13" y="86"/>
                    <a:pt x="11" y="86"/>
                    <a:pt x="10" y="86"/>
                  </a:cubicBezTo>
                  <a:cubicBezTo>
                    <a:pt x="8" y="86"/>
                    <a:pt x="8" y="87"/>
                    <a:pt x="8" y="88"/>
                  </a:cubicBezTo>
                  <a:cubicBezTo>
                    <a:pt x="8" y="90"/>
                    <a:pt x="8" y="90"/>
                    <a:pt x="10" y="90"/>
                  </a:cubicBezTo>
                  <a:cubicBezTo>
                    <a:pt x="11" y="90"/>
                    <a:pt x="13" y="90"/>
                    <a:pt x="14" y="90"/>
                  </a:cubicBezTo>
                  <a:cubicBezTo>
                    <a:pt x="14" y="105"/>
                    <a:pt x="14" y="105"/>
                    <a:pt x="14" y="105"/>
                  </a:cubicBezTo>
                  <a:cubicBezTo>
                    <a:pt x="13" y="105"/>
                    <a:pt x="11" y="105"/>
                    <a:pt x="10" y="105"/>
                  </a:cubicBezTo>
                  <a:cubicBezTo>
                    <a:pt x="8" y="105"/>
                    <a:pt x="8" y="106"/>
                    <a:pt x="8" y="107"/>
                  </a:cubicBezTo>
                  <a:cubicBezTo>
                    <a:pt x="8" y="109"/>
                    <a:pt x="8" y="109"/>
                    <a:pt x="10" y="109"/>
                  </a:cubicBezTo>
                  <a:cubicBezTo>
                    <a:pt x="11" y="109"/>
                    <a:pt x="13" y="109"/>
                    <a:pt x="14" y="109"/>
                  </a:cubicBezTo>
                  <a:cubicBezTo>
                    <a:pt x="14" y="124"/>
                    <a:pt x="14" y="124"/>
                    <a:pt x="14" y="124"/>
                  </a:cubicBezTo>
                  <a:cubicBezTo>
                    <a:pt x="2" y="124"/>
                    <a:pt x="2" y="124"/>
                    <a:pt x="2" y="124"/>
                  </a:cubicBezTo>
                  <a:cubicBezTo>
                    <a:pt x="1" y="124"/>
                    <a:pt x="0" y="125"/>
                    <a:pt x="0" y="126"/>
                  </a:cubicBezTo>
                  <a:cubicBezTo>
                    <a:pt x="0" y="127"/>
                    <a:pt x="1" y="128"/>
                    <a:pt x="2" y="128"/>
                  </a:cubicBezTo>
                  <a:cubicBezTo>
                    <a:pt x="14" y="128"/>
                    <a:pt x="14" y="128"/>
                    <a:pt x="14" y="128"/>
                  </a:cubicBezTo>
                  <a:cubicBezTo>
                    <a:pt x="14" y="142"/>
                    <a:pt x="14" y="142"/>
                    <a:pt x="14" y="142"/>
                  </a:cubicBezTo>
                  <a:cubicBezTo>
                    <a:pt x="14" y="143"/>
                    <a:pt x="15" y="144"/>
                    <a:pt x="16" y="144"/>
                  </a:cubicBezTo>
                  <a:cubicBezTo>
                    <a:pt x="17" y="144"/>
                    <a:pt x="18" y="143"/>
                    <a:pt x="18" y="142"/>
                  </a:cubicBezTo>
                  <a:cubicBezTo>
                    <a:pt x="18" y="128"/>
                    <a:pt x="18" y="128"/>
                    <a:pt x="18" y="128"/>
                  </a:cubicBezTo>
                  <a:cubicBezTo>
                    <a:pt x="178" y="128"/>
                    <a:pt x="178" y="128"/>
                    <a:pt x="178" y="128"/>
                  </a:cubicBezTo>
                  <a:cubicBezTo>
                    <a:pt x="179" y="128"/>
                    <a:pt x="180" y="127"/>
                    <a:pt x="180" y="126"/>
                  </a:cubicBezTo>
                  <a:cubicBezTo>
                    <a:pt x="180" y="125"/>
                    <a:pt x="179" y="124"/>
                    <a:pt x="178" y="124"/>
                  </a:cubicBezTo>
                  <a:cubicBezTo>
                    <a:pt x="158" y="124"/>
                    <a:pt x="158" y="124"/>
                    <a:pt x="158" y="124"/>
                  </a:cubicBezTo>
                  <a:cubicBezTo>
                    <a:pt x="158" y="120"/>
                    <a:pt x="158" y="116"/>
                    <a:pt x="158" y="112"/>
                  </a:cubicBezTo>
                  <a:cubicBezTo>
                    <a:pt x="158" y="99"/>
                    <a:pt x="158" y="86"/>
                    <a:pt x="157" y="74"/>
                  </a:cubicBezTo>
                  <a:cubicBezTo>
                    <a:pt x="158" y="73"/>
                    <a:pt x="158" y="72"/>
                    <a:pt x="157" y="72"/>
                  </a:cubicBezTo>
                  <a:cubicBezTo>
                    <a:pt x="157" y="67"/>
                    <a:pt x="157" y="63"/>
                    <a:pt x="157" y="58"/>
                  </a:cubicBezTo>
                  <a:cubicBezTo>
                    <a:pt x="157" y="58"/>
                    <a:pt x="157" y="57"/>
                    <a:pt x="156" y="57"/>
                  </a:cubicBezTo>
                  <a:cubicBezTo>
                    <a:pt x="156" y="56"/>
                    <a:pt x="155" y="56"/>
                    <a:pt x="155" y="56"/>
                  </a:cubicBezTo>
                  <a:cubicBezTo>
                    <a:pt x="155" y="56"/>
                    <a:pt x="154" y="57"/>
                    <a:pt x="154" y="57"/>
                  </a:cubicBezTo>
                  <a:cubicBezTo>
                    <a:pt x="151" y="60"/>
                    <a:pt x="146" y="65"/>
                    <a:pt x="142" y="69"/>
                  </a:cubicBezTo>
                  <a:cubicBezTo>
                    <a:pt x="140" y="71"/>
                    <a:pt x="138" y="73"/>
                    <a:pt x="136" y="75"/>
                  </a:cubicBezTo>
                  <a:cubicBezTo>
                    <a:pt x="134" y="76"/>
                    <a:pt x="133" y="78"/>
                    <a:pt x="133" y="78"/>
                  </a:cubicBezTo>
                  <a:cubicBezTo>
                    <a:pt x="133" y="78"/>
                    <a:pt x="132" y="79"/>
                    <a:pt x="132" y="79"/>
                  </a:cubicBezTo>
                  <a:cubicBezTo>
                    <a:pt x="133" y="93"/>
                    <a:pt x="133" y="104"/>
                    <a:pt x="134" y="117"/>
                  </a:cubicBezTo>
                  <a:cubicBezTo>
                    <a:pt x="133" y="117"/>
                    <a:pt x="134" y="117"/>
                    <a:pt x="134" y="118"/>
                  </a:cubicBezTo>
                  <a:cubicBezTo>
                    <a:pt x="134" y="120"/>
                    <a:pt x="134" y="122"/>
                    <a:pt x="134" y="124"/>
                  </a:cubicBezTo>
                  <a:cubicBezTo>
                    <a:pt x="125" y="124"/>
                    <a:pt x="125" y="124"/>
                    <a:pt x="125" y="124"/>
                  </a:cubicBezTo>
                  <a:cubicBezTo>
                    <a:pt x="125" y="121"/>
                    <a:pt x="125" y="118"/>
                    <a:pt x="125" y="115"/>
                  </a:cubicBezTo>
                  <a:cubicBezTo>
                    <a:pt x="125" y="105"/>
                    <a:pt x="125" y="97"/>
                    <a:pt x="125" y="87"/>
                  </a:cubicBezTo>
                  <a:cubicBezTo>
                    <a:pt x="125" y="86"/>
                    <a:pt x="124" y="85"/>
                    <a:pt x="123" y="85"/>
                  </a:cubicBezTo>
                  <a:cubicBezTo>
                    <a:pt x="123" y="85"/>
                    <a:pt x="123" y="85"/>
                    <a:pt x="123" y="85"/>
                  </a:cubicBezTo>
                  <a:cubicBezTo>
                    <a:pt x="122" y="85"/>
                    <a:pt x="122" y="85"/>
                    <a:pt x="121" y="85"/>
                  </a:cubicBezTo>
                  <a:cubicBezTo>
                    <a:pt x="119" y="87"/>
                    <a:pt x="119" y="88"/>
                    <a:pt x="118" y="88"/>
                  </a:cubicBezTo>
                  <a:cubicBezTo>
                    <a:pt x="117" y="89"/>
                    <a:pt x="117" y="89"/>
                    <a:pt x="116" y="89"/>
                  </a:cubicBezTo>
                  <a:cubicBezTo>
                    <a:pt x="116" y="89"/>
                    <a:pt x="115" y="89"/>
                    <a:pt x="113" y="89"/>
                  </a:cubicBezTo>
                  <a:cubicBezTo>
                    <a:pt x="113" y="89"/>
                    <a:pt x="112" y="89"/>
                    <a:pt x="111" y="88"/>
                  </a:cubicBezTo>
                  <a:cubicBezTo>
                    <a:pt x="110" y="88"/>
                    <a:pt x="108" y="87"/>
                    <a:pt x="106" y="86"/>
                  </a:cubicBezTo>
                  <a:cubicBezTo>
                    <a:pt x="105" y="86"/>
                    <a:pt x="105" y="86"/>
                    <a:pt x="104" y="86"/>
                  </a:cubicBezTo>
                  <a:cubicBezTo>
                    <a:pt x="103" y="85"/>
                    <a:pt x="103" y="85"/>
                    <a:pt x="102" y="85"/>
                  </a:cubicBezTo>
                  <a:cubicBezTo>
                    <a:pt x="102" y="85"/>
                    <a:pt x="102" y="85"/>
                    <a:pt x="102" y="85"/>
                  </a:cubicBezTo>
                  <a:cubicBezTo>
                    <a:pt x="101" y="85"/>
                    <a:pt x="101" y="85"/>
                    <a:pt x="100" y="85"/>
                  </a:cubicBezTo>
                  <a:cubicBezTo>
                    <a:pt x="100" y="86"/>
                    <a:pt x="100" y="86"/>
                    <a:pt x="100" y="87"/>
                  </a:cubicBezTo>
                  <a:cubicBezTo>
                    <a:pt x="100" y="97"/>
                    <a:pt x="100" y="108"/>
                    <a:pt x="101" y="118"/>
                  </a:cubicBezTo>
                  <a:cubicBezTo>
                    <a:pt x="100" y="119"/>
                    <a:pt x="100" y="119"/>
                    <a:pt x="101" y="119"/>
                  </a:cubicBezTo>
                  <a:cubicBezTo>
                    <a:pt x="101" y="121"/>
                    <a:pt x="101" y="122"/>
                    <a:pt x="101" y="124"/>
                  </a:cubicBezTo>
                  <a:cubicBezTo>
                    <a:pt x="92" y="124"/>
                    <a:pt x="92" y="124"/>
                    <a:pt x="92" y="124"/>
                  </a:cubicBezTo>
                  <a:cubicBezTo>
                    <a:pt x="92" y="120"/>
                    <a:pt x="92" y="117"/>
                    <a:pt x="92" y="113"/>
                  </a:cubicBezTo>
                  <a:cubicBezTo>
                    <a:pt x="92" y="110"/>
                    <a:pt x="92" y="107"/>
                    <a:pt x="92" y="104"/>
                  </a:cubicBezTo>
                  <a:cubicBezTo>
                    <a:pt x="92" y="104"/>
                    <a:pt x="92" y="104"/>
                    <a:pt x="92" y="104"/>
                  </a:cubicBezTo>
                  <a:cubicBezTo>
                    <a:pt x="92" y="100"/>
                    <a:pt x="92" y="96"/>
                    <a:pt x="92" y="92"/>
                  </a:cubicBezTo>
                  <a:cubicBezTo>
                    <a:pt x="92" y="91"/>
                    <a:pt x="92" y="91"/>
                    <a:pt x="92" y="91"/>
                  </a:cubicBezTo>
                  <a:cubicBezTo>
                    <a:pt x="92" y="88"/>
                    <a:pt x="92" y="86"/>
                    <a:pt x="92" y="83"/>
                  </a:cubicBezTo>
                  <a:cubicBezTo>
                    <a:pt x="92" y="82"/>
                    <a:pt x="91" y="82"/>
                    <a:pt x="91" y="81"/>
                  </a:cubicBezTo>
                  <a:cubicBezTo>
                    <a:pt x="85" y="77"/>
                    <a:pt x="80" y="73"/>
                    <a:pt x="76" y="70"/>
                  </a:cubicBezTo>
                  <a:cubicBezTo>
                    <a:pt x="75" y="69"/>
                    <a:pt x="75" y="69"/>
                    <a:pt x="74" y="69"/>
                  </a:cubicBezTo>
                  <a:cubicBezTo>
                    <a:pt x="74" y="69"/>
                    <a:pt x="74" y="69"/>
                    <a:pt x="74" y="69"/>
                  </a:cubicBezTo>
                  <a:cubicBezTo>
                    <a:pt x="73" y="69"/>
                    <a:pt x="73" y="69"/>
                    <a:pt x="72" y="70"/>
                  </a:cubicBezTo>
                  <a:cubicBezTo>
                    <a:pt x="72" y="70"/>
                    <a:pt x="71" y="71"/>
                    <a:pt x="70" y="72"/>
                  </a:cubicBezTo>
                  <a:cubicBezTo>
                    <a:pt x="70" y="73"/>
                    <a:pt x="69" y="74"/>
                    <a:pt x="68" y="75"/>
                  </a:cubicBezTo>
                  <a:cubicBezTo>
                    <a:pt x="67" y="76"/>
                    <a:pt x="67" y="77"/>
                    <a:pt x="67" y="78"/>
                  </a:cubicBezTo>
                  <a:cubicBezTo>
                    <a:pt x="66" y="78"/>
                    <a:pt x="66" y="78"/>
                    <a:pt x="66" y="79"/>
                  </a:cubicBezTo>
                  <a:cubicBezTo>
                    <a:pt x="67" y="97"/>
                    <a:pt x="67" y="106"/>
                    <a:pt x="68" y="124"/>
                  </a:cubicBezTo>
                  <a:cubicBezTo>
                    <a:pt x="59" y="124"/>
                    <a:pt x="59" y="124"/>
                    <a:pt x="59" y="124"/>
                  </a:cubicBezTo>
                  <a:cubicBezTo>
                    <a:pt x="59" y="120"/>
                    <a:pt x="59" y="117"/>
                    <a:pt x="59" y="113"/>
                  </a:cubicBezTo>
                  <a:cubicBezTo>
                    <a:pt x="59" y="104"/>
                    <a:pt x="59" y="94"/>
                    <a:pt x="59" y="84"/>
                  </a:cubicBezTo>
                  <a:cubicBezTo>
                    <a:pt x="59" y="83"/>
                    <a:pt x="58" y="83"/>
                    <a:pt x="57" y="82"/>
                  </a:cubicBezTo>
                  <a:cubicBezTo>
                    <a:pt x="57" y="82"/>
                    <a:pt x="57" y="82"/>
                    <a:pt x="57" y="82"/>
                  </a:cubicBezTo>
                  <a:cubicBezTo>
                    <a:pt x="56" y="82"/>
                    <a:pt x="56" y="82"/>
                    <a:pt x="55" y="83"/>
                  </a:cubicBezTo>
                  <a:cubicBezTo>
                    <a:pt x="49" y="90"/>
                    <a:pt x="42" y="98"/>
                    <a:pt x="35" y="103"/>
                  </a:cubicBezTo>
                  <a:cubicBezTo>
                    <a:pt x="34" y="103"/>
                    <a:pt x="34" y="104"/>
                    <a:pt x="34" y="104"/>
                  </a:cubicBezTo>
                  <a:cubicBezTo>
                    <a:pt x="34" y="112"/>
                    <a:pt x="35" y="117"/>
                    <a:pt x="35" y="124"/>
                  </a:cubicBezTo>
                  <a:cubicBezTo>
                    <a:pt x="18" y="124"/>
                    <a:pt x="18" y="124"/>
                    <a:pt x="18" y="124"/>
                  </a:cubicBezTo>
                  <a:cubicBezTo>
                    <a:pt x="18" y="2"/>
                    <a:pt x="18" y="2"/>
                    <a:pt x="18" y="2"/>
                  </a:cubicBezTo>
                  <a:cubicBezTo>
                    <a:pt x="18" y="1"/>
                    <a:pt x="17" y="0"/>
                    <a:pt x="1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7" name="Freeform 741"/>
            <p:cNvSpPr>
              <a:spLocks noEditPoints="1"/>
            </p:cNvSpPr>
            <p:nvPr/>
          </p:nvSpPr>
          <p:spPr bwMode="auto">
            <a:xfrm>
              <a:off x="3035" y="1218"/>
              <a:ext cx="187" cy="187"/>
            </a:xfrm>
            <a:custGeom>
              <a:avLst/>
              <a:gdLst>
                <a:gd name="T0" fmla="*/ 75 w 79"/>
                <a:gd name="T1" fmla="*/ 34 h 79"/>
                <a:gd name="T2" fmla="*/ 72 w 79"/>
                <a:gd name="T3" fmla="*/ 34 h 79"/>
                <a:gd name="T4" fmla="*/ 74 w 79"/>
                <a:gd name="T5" fmla="*/ 32 h 79"/>
                <a:gd name="T6" fmla="*/ 71 w 79"/>
                <a:gd name="T7" fmla="*/ 31 h 79"/>
                <a:gd name="T8" fmla="*/ 73 w 79"/>
                <a:gd name="T9" fmla="*/ 29 h 79"/>
                <a:gd name="T10" fmla="*/ 67 w 79"/>
                <a:gd name="T11" fmla="*/ 26 h 79"/>
                <a:gd name="T12" fmla="*/ 69 w 79"/>
                <a:gd name="T13" fmla="*/ 28 h 79"/>
                <a:gd name="T14" fmla="*/ 69 w 79"/>
                <a:gd name="T15" fmla="*/ 20 h 79"/>
                <a:gd name="T16" fmla="*/ 64 w 79"/>
                <a:gd name="T17" fmla="*/ 23 h 79"/>
                <a:gd name="T18" fmla="*/ 67 w 79"/>
                <a:gd name="T19" fmla="*/ 18 h 79"/>
                <a:gd name="T20" fmla="*/ 12 w 79"/>
                <a:gd name="T21" fmla="*/ 25 h 79"/>
                <a:gd name="T22" fmla="*/ 62 w 79"/>
                <a:gd name="T23" fmla="*/ 25 h 79"/>
                <a:gd name="T24" fmla="*/ 65 w 79"/>
                <a:gd name="T25" fmla="*/ 65 h 79"/>
                <a:gd name="T26" fmla="*/ 41 w 79"/>
                <a:gd name="T27" fmla="*/ 76 h 79"/>
                <a:gd name="T28" fmla="*/ 3 w 79"/>
                <a:gd name="T29" fmla="*/ 39 h 79"/>
                <a:gd name="T30" fmla="*/ 61 w 79"/>
                <a:gd name="T31" fmla="*/ 20 h 79"/>
                <a:gd name="T32" fmla="*/ 64 w 79"/>
                <a:gd name="T33" fmla="*/ 15 h 79"/>
                <a:gd name="T34" fmla="*/ 3 w 79"/>
                <a:gd name="T35" fmla="*/ 32 h 79"/>
                <a:gd name="T36" fmla="*/ 12 w 79"/>
                <a:gd name="T37" fmla="*/ 16 h 79"/>
                <a:gd name="T38" fmla="*/ 8 w 79"/>
                <a:gd name="T39" fmla="*/ 26 h 79"/>
                <a:gd name="T40" fmla="*/ 57 w 79"/>
                <a:gd name="T41" fmla="*/ 18 h 79"/>
                <a:gd name="T42" fmla="*/ 62 w 79"/>
                <a:gd name="T43" fmla="*/ 13 h 79"/>
                <a:gd name="T44" fmla="*/ 49 w 79"/>
                <a:gd name="T45" fmla="*/ 14 h 79"/>
                <a:gd name="T46" fmla="*/ 58 w 79"/>
                <a:gd name="T47" fmla="*/ 10 h 79"/>
                <a:gd name="T48" fmla="*/ 46 w 79"/>
                <a:gd name="T49" fmla="*/ 13 h 79"/>
                <a:gd name="T50" fmla="*/ 54 w 79"/>
                <a:gd name="T51" fmla="*/ 7 h 79"/>
                <a:gd name="T52" fmla="*/ 20 w 79"/>
                <a:gd name="T53" fmla="*/ 8 h 79"/>
                <a:gd name="T54" fmla="*/ 16 w 79"/>
                <a:gd name="T55" fmla="*/ 18 h 79"/>
                <a:gd name="T56" fmla="*/ 40 w 79"/>
                <a:gd name="T57" fmla="*/ 12 h 79"/>
                <a:gd name="T58" fmla="*/ 50 w 79"/>
                <a:gd name="T59" fmla="*/ 5 h 79"/>
                <a:gd name="T60" fmla="*/ 28 w 79"/>
                <a:gd name="T61" fmla="*/ 5 h 79"/>
                <a:gd name="T62" fmla="*/ 22 w 79"/>
                <a:gd name="T63" fmla="*/ 15 h 79"/>
                <a:gd name="T64" fmla="*/ 42 w 79"/>
                <a:gd name="T65" fmla="*/ 3 h 79"/>
                <a:gd name="T66" fmla="*/ 39 w 79"/>
                <a:gd name="T67" fmla="*/ 12 h 79"/>
                <a:gd name="T68" fmla="*/ 36 w 79"/>
                <a:gd name="T69" fmla="*/ 12 h 79"/>
                <a:gd name="T70" fmla="*/ 35 w 79"/>
                <a:gd name="T71" fmla="*/ 3 h 79"/>
                <a:gd name="T72" fmla="*/ 30 w 79"/>
                <a:gd name="T73" fmla="*/ 12 h 79"/>
                <a:gd name="T74" fmla="*/ 38 w 79"/>
                <a:gd name="T75" fmla="*/ 3 h 79"/>
                <a:gd name="T76" fmla="*/ 30 w 79"/>
                <a:gd name="T77" fmla="*/ 12 h 79"/>
                <a:gd name="T78" fmla="*/ 11 w 79"/>
                <a:gd name="T79" fmla="*/ 12 h 79"/>
                <a:gd name="T80" fmla="*/ 41 w 79"/>
                <a:gd name="T81" fmla="*/ 79 h 79"/>
                <a:gd name="T82" fmla="*/ 65 w 79"/>
                <a:gd name="T83" fmla="*/ 70 h 79"/>
                <a:gd name="T84" fmla="*/ 67 w 79"/>
                <a:gd name="T85" fmla="*/ 67 h 79"/>
                <a:gd name="T86" fmla="*/ 69 w 79"/>
                <a:gd name="T87" fmla="*/ 66 h 79"/>
                <a:gd name="T88" fmla="*/ 69 w 79"/>
                <a:gd name="T89" fmla="*/ 65 h 79"/>
                <a:gd name="T90" fmla="*/ 69 w 79"/>
                <a:gd name="T91" fmla="*/ 65 h 79"/>
                <a:gd name="T92" fmla="*/ 69 w 79"/>
                <a:gd name="T93" fmla="*/ 65 h 79"/>
                <a:gd name="T94" fmla="*/ 38 w 79"/>
                <a:gd name="T9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 h="79">
                  <a:moveTo>
                    <a:pt x="76" y="41"/>
                  </a:moveTo>
                  <a:cubicBezTo>
                    <a:pt x="75" y="39"/>
                    <a:pt x="74" y="37"/>
                    <a:pt x="73" y="35"/>
                  </a:cubicBezTo>
                  <a:cubicBezTo>
                    <a:pt x="75" y="34"/>
                    <a:pt x="75" y="34"/>
                    <a:pt x="75" y="34"/>
                  </a:cubicBezTo>
                  <a:cubicBezTo>
                    <a:pt x="75" y="36"/>
                    <a:pt x="76" y="39"/>
                    <a:pt x="76" y="41"/>
                  </a:cubicBezTo>
                  <a:cubicBezTo>
                    <a:pt x="76" y="41"/>
                    <a:pt x="76" y="41"/>
                    <a:pt x="76" y="41"/>
                  </a:cubicBezTo>
                  <a:moveTo>
                    <a:pt x="72" y="34"/>
                  </a:moveTo>
                  <a:cubicBezTo>
                    <a:pt x="72" y="33"/>
                    <a:pt x="72" y="33"/>
                    <a:pt x="71" y="32"/>
                  </a:cubicBezTo>
                  <a:cubicBezTo>
                    <a:pt x="72" y="31"/>
                    <a:pt x="73" y="31"/>
                    <a:pt x="74" y="30"/>
                  </a:cubicBezTo>
                  <a:cubicBezTo>
                    <a:pt x="74" y="31"/>
                    <a:pt x="74" y="31"/>
                    <a:pt x="74" y="32"/>
                  </a:cubicBezTo>
                  <a:cubicBezTo>
                    <a:pt x="74" y="32"/>
                    <a:pt x="74" y="32"/>
                    <a:pt x="74" y="32"/>
                  </a:cubicBezTo>
                  <a:cubicBezTo>
                    <a:pt x="74" y="33"/>
                    <a:pt x="73" y="33"/>
                    <a:pt x="72" y="34"/>
                  </a:cubicBezTo>
                  <a:moveTo>
                    <a:pt x="71" y="31"/>
                  </a:moveTo>
                  <a:cubicBezTo>
                    <a:pt x="70" y="30"/>
                    <a:pt x="70" y="30"/>
                    <a:pt x="70" y="30"/>
                  </a:cubicBezTo>
                  <a:cubicBezTo>
                    <a:pt x="71" y="29"/>
                    <a:pt x="72" y="28"/>
                    <a:pt x="73" y="27"/>
                  </a:cubicBezTo>
                  <a:cubicBezTo>
                    <a:pt x="73" y="27"/>
                    <a:pt x="73" y="28"/>
                    <a:pt x="73" y="29"/>
                  </a:cubicBezTo>
                  <a:cubicBezTo>
                    <a:pt x="72" y="29"/>
                    <a:pt x="71" y="30"/>
                    <a:pt x="71" y="31"/>
                  </a:cubicBezTo>
                  <a:moveTo>
                    <a:pt x="69" y="28"/>
                  </a:moveTo>
                  <a:cubicBezTo>
                    <a:pt x="68" y="28"/>
                    <a:pt x="67" y="27"/>
                    <a:pt x="67" y="26"/>
                  </a:cubicBezTo>
                  <a:cubicBezTo>
                    <a:pt x="68" y="25"/>
                    <a:pt x="69" y="24"/>
                    <a:pt x="70" y="23"/>
                  </a:cubicBezTo>
                  <a:cubicBezTo>
                    <a:pt x="71" y="24"/>
                    <a:pt x="71" y="25"/>
                    <a:pt x="72" y="26"/>
                  </a:cubicBezTo>
                  <a:cubicBezTo>
                    <a:pt x="71" y="26"/>
                    <a:pt x="70" y="27"/>
                    <a:pt x="69" y="28"/>
                  </a:cubicBezTo>
                  <a:moveTo>
                    <a:pt x="66" y="25"/>
                  </a:moveTo>
                  <a:cubicBezTo>
                    <a:pt x="65" y="24"/>
                    <a:pt x="65" y="24"/>
                    <a:pt x="65" y="24"/>
                  </a:cubicBezTo>
                  <a:cubicBezTo>
                    <a:pt x="66" y="23"/>
                    <a:pt x="67" y="22"/>
                    <a:pt x="69" y="20"/>
                  </a:cubicBezTo>
                  <a:cubicBezTo>
                    <a:pt x="70" y="22"/>
                    <a:pt x="70" y="22"/>
                    <a:pt x="70" y="22"/>
                  </a:cubicBezTo>
                  <a:cubicBezTo>
                    <a:pt x="68" y="23"/>
                    <a:pt x="67" y="24"/>
                    <a:pt x="66" y="25"/>
                  </a:cubicBezTo>
                  <a:moveTo>
                    <a:pt x="64" y="23"/>
                  </a:moveTo>
                  <a:cubicBezTo>
                    <a:pt x="64" y="23"/>
                    <a:pt x="64" y="23"/>
                    <a:pt x="64" y="23"/>
                  </a:cubicBezTo>
                  <a:cubicBezTo>
                    <a:pt x="63" y="22"/>
                    <a:pt x="62" y="22"/>
                    <a:pt x="62" y="21"/>
                  </a:cubicBezTo>
                  <a:cubicBezTo>
                    <a:pt x="63" y="20"/>
                    <a:pt x="65" y="19"/>
                    <a:pt x="67" y="18"/>
                  </a:cubicBezTo>
                  <a:cubicBezTo>
                    <a:pt x="67" y="18"/>
                    <a:pt x="68" y="19"/>
                    <a:pt x="68" y="19"/>
                  </a:cubicBezTo>
                  <a:cubicBezTo>
                    <a:pt x="67" y="20"/>
                    <a:pt x="65" y="22"/>
                    <a:pt x="64" y="23"/>
                  </a:cubicBezTo>
                  <a:moveTo>
                    <a:pt x="12" y="25"/>
                  </a:moveTo>
                  <a:cubicBezTo>
                    <a:pt x="20" y="18"/>
                    <a:pt x="28" y="15"/>
                    <a:pt x="36" y="15"/>
                  </a:cubicBezTo>
                  <a:cubicBezTo>
                    <a:pt x="36" y="15"/>
                    <a:pt x="36" y="15"/>
                    <a:pt x="36" y="15"/>
                  </a:cubicBezTo>
                  <a:cubicBezTo>
                    <a:pt x="46" y="15"/>
                    <a:pt x="55" y="19"/>
                    <a:pt x="62" y="25"/>
                  </a:cubicBezTo>
                  <a:cubicBezTo>
                    <a:pt x="69" y="31"/>
                    <a:pt x="73" y="40"/>
                    <a:pt x="74" y="49"/>
                  </a:cubicBezTo>
                  <a:cubicBezTo>
                    <a:pt x="74" y="50"/>
                    <a:pt x="74" y="50"/>
                    <a:pt x="74" y="50"/>
                  </a:cubicBezTo>
                  <a:cubicBezTo>
                    <a:pt x="73" y="55"/>
                    <a:pt x="70" y="60"/>
                    <a:pt x="65" y="65"/>
                  </a:cubicBezTo>
                  <a:cubicBezTo>
                    <a:pt x="65" y="65"/>
                    <a:pt x="65" y="65"/>
                    <a:pt x="65" y="65"/>
                  </a:cubicBezTo>
                  <a:cubicBezTo>
                    <a:pt x="57" y="73"/>
                    <a:pt x="49" y="76"/>
                    <a:pt x="41" y="76"/>
                  </a:cubicBezTo>
                  <a:cubicBezTo>
                    <a:pt x="41" y="76"/>
                    <a:pt x="41" y="76"/>
                    <a:pt x="41" y="76"/>
                  </a:cubicBezTo>
                  <a:cubicBezTo>
                    <a:pt x="31" y="76"/>
                    <a:pt x="21" y="72"/>
                    <a:pt x="14" y="65"/>
                  </a:cubicBezTo>
                  <a:cubicBezTo>
                    <a:pt x="7" y="58"/>
                    <a:pt x="3" y="49"/>
                    <a:pt x="3" y="40"/>
                  </a:cubicBezTo>
                  <a:cubicBezTo>
                    <a:pt x="3" y="39"/>
                    <a:pt x="3" y="39"/>
                    <a:pt x="3" y="39"/>
                  </a:cubicBezTo>
                  <a:cubicBezTo>
                    <a:pt x="5" y="34"/>
                    <a:pt x="8" y="30"/>
                    <a:pt x="12" y="25"/>
                  </a:cubicBezTo>
                  <a:cubicBezTo>
                    <a:pt x="12" y="25"/>
                    <a:pt x="12" y="25"/>
                    <a:pt x="12" y="25"/>
                  </a:cubicBezTo>
                  <a:moveTo>
                    <a:pt x="61" y="20"/>
                  </a:moveTo>
                  <a:cubicBezTo>
                    <a:pt x="60" y="20"/>
                    <a:pt x="59" y="19"/>
                    <a:pt x="58" y="18"/>
                  </a:cubicBezTo>
                  <a:cubicBezTo>
                    <a:pt x="60" y="17"/>
                    <a:pt x="62" y="15"/>
                    <a:pt x="63" y="14"/>
                  </a:cubicBezTo>
                  <a:cubicBezTo>
                    <a:pt x="64" y="15"/>
                    <a:pt x="64" y="15"/>
                    <a:pt x="64" y="15"/>
                  </a:cubicBezTo>
                  <a:cubicBezTo>
                    <a:pt x="65" y="15"/>
                    <a:pt x="65" y="16"/>
                    <a:pt x="66" y="16"/>
                  </a:cubicBezTo>
                  <a:cubicBezTo>
                    <a:pt x="64" y="18"/>
                    <a:pt x="62" y="19"/>
                    <a:pt x="61" y="20"/>
                  </a:cubicBezTo>
                  <a:moveTo>
                    <a:pt x="3" y="32"/>
                  </a:moveTo>
                  <a:cubicBezTo>
                    <a:pt x="3" y="31"/>
                    <a:pt x="4" y="30"/>
                    <a:pt x="4" y="29"/>
                  </a:cubicBezTo>
                  <a:cubicBezTo>
                    <a:pt x="4" y="29"/>
                    <a:pt x="4" y="29"/>
                    <a:pt x="4" y="29"/>
                  </a:cubicBezTo>
                  <a:cubicBezTo>
                    <a:pt x="7" y="25"/>
                    <a:pt x="10" y="21"/>
                    <a:pt x="12" y="16"/>
                  </a:cubicBezTo>
                  <a:cubicBezTo>
                    <a:pt x="13" y="15"/>
                    <a:pt x="14" y="14"/>
                    <a:pt x="15" y="12"/>
                  </a:cubicBezTo>
                  <a:cubicBezTo>
                    <a:pt x="15" y="12"/>
                    <a:pt x="16" y="11"/>
                    <a:pt x="17" y="11"/>
                  </a:cubicBezTo>
                  <a:cubicBezTo>
                    <a:pt x="13" y="16"/>
                    <a:pt x="10" y="21"/>
                    <a:pt x="8" y="26"/>
                  </a:cubicBezTo>
                  <a:cubicBezTo>
                    <a:pt x="8" y="26"/>
                    <a:pt x="8" y="26"/>
                    <a:pt x="8" y="26"/>
                  </a:cubicBezTo>
                  <a:cubicBezTo>
                    <a:pt x="6" y="28"/>
                    <a:pt x="4" y="30"/>
                    <a:pt x="3" y="32"/>
                  </a:cubicBezTo>
                  <a:moveTo>
                    <a:pt x="57" y="18"/>
                  </a:moveTo>
                  <a:cubicBezTo>
                    <a:pt x="56" y="17"/>
                    <a:pt x="55" y="16"/>
                    <a:pt x="53" y="16"/>
                  </a:cubicBezTo>
                  <a:cubicBezTo>
                    <a:pt x="55" y="14"/>
                    <a:pt x="57" y="12"/>
                    <a:pt x="59" y="11"/>
                  </a:cubicBezTo>
                  <a:cubicBezTo>
                    <a:pt x="60" y="11"/>
                    <a:pt x="61" y="12"/>
                    <a:pt x="62" y="13"/>
                  </a:cubicBezTo>
                  <a:cubicBezTo>
                    <a:pt x="60" y="14"/>
                    <a:pt x="59" y="16"/>
                    <a:pt x="57" y="18"/>
                  </a:cubicBezTo>
                  <a:moveTo>
                    <a:pt x="52" y="15"/>
                  </a:moveTo>
                  <a:cubicBezTo>
                    <a:pt x="51" y="15"/>
                    <a:pt x="50" y="14"/>
                    <a:pt x="49" y="14"/>
                  </a:cubicBezTo>
                  <a:cubicBezTo>
                    <a:pt x="51" y="12"/>
                    <a:pt x="53" y="10"/>
                    <a:pt x="55" y="8"/>
                  </a:cubicBezTo>
                  <a:cubicBezTo>
                    <a:pt x="55" y="8"/>
                    <a:pt x="55" y="8"/>
                    <a:pt x="55" y="8"/>
                  </a:cubicBezTo>
                  <a:cubicBezTo>
                    <a:pt x="56" y="8"/>
                    <a:pt x="57" y="9"/>
                    <a:pt x="58" y="10"/>
                  </a:cubicBezTo>
                  <a:cubicBezTo>
                    <a:pt x="56" y="11"/>
                    <a:pt x="54" y="13"/>
                    <a:pt x="52" y="15"/>
                  </a:cubicBezTo>
                  <a:moveTo>
                    <a:pt x="47" y="13"/>
                  </a:moveTo>
                  <a:cubicBezTo>
                    <a:pt x="47" y="13"/>
                    <a:pt x="46" y="13"/>
                    <a:pt x="46" y="13"/>
                  </a:cubicBezTo>
                  <a:cubicBezTo>
                    <a:pt x="48" y="10"/>
                    <a:pt x="49" y="8"/>
                    <a:pt x="52" y="6"/>
                  </a:cubicBezTo>
                  <a:cubicBezTo>
                    <a:pt x="52" y="6"/>
                    <a:pt x="53" y="7"/>
                    <a:pt x="54" y="7"/>
                  </a:cubicBezTo>
                  <a:cubicBezTo>
                    <a:pt x="54" y="7"/>
                    <a:pt x="54" y="7"/>
                    <a:pt x="54" y="7"/>
                  </a:cubicBezTo>
                  <a:cubicBezTo>
                    <a:pt x="51" y="9"/>
                    <a:pt x="49" y="11"/>
                    <a:pt x="47" y="13"/>
                  </a:cubicBezTo>
                  <a:moveTo>
                    <a:pt x="11" y="22"/>
                  </a:moveTo>
                  <a:cubicBezTo>
                    <a:pt x="14" y="17"/>
                    <a:pt x="17" y="13"/>
                    <a:pt x="20" y="8"/>
                  </a:cubicBezTo>
                  <a:cubicBezTo>
                    <a:pt x="22" y="7"/>
                    <a:pt x="24" y="6"/>
                    <a:pt x="25" y="6"/>
                  </a:cubicBezTo>
                  <a:cubicBezTo>
                    <a:pt x="22" y="10"/>
                    <a:pt x="19" y="14"/>
                    <a:pt x="16" y="18"/>
                  </a:cubicBezTo>
                  <a:cubicBezTo>
                    <a:pt x="16" y="18"/>
                    <a:pt x="16" y="18"/>
                    <a:pt x="16" y="18"/>
                  </a:cubicBezTo>
                  <a:cubicBezTo>
                    <a:pt x="14" y="19"/>
                    <a:pt x="13" y="21"/>
                    <a:pt x="11" y="22"/>
                  </a:cubicBezTo>
                  <a:moveTo>
                    <a:pt x="44" y="12"/>
                  </a:moveTo>
                  <a:cubicBezTo>
                    <a:pt x="43" y="12"/>
                    <a:pt x="42" y="12"/>
                    <a:pt x="40" y="12"/>
                  </a:cubicBezTo>
                  <a:cubicBezTo>
                    <a:pt x="41" y="10"/>
                    <a:pt x="43" y="8"/>
                    <a:pt x="44" y="7"/>
                  </a:cubicBezTo>
                  <a:cubicBezTo>
                    <a:pt x="45" y="6"/>
                    <a:pt x="46" y="5"/>
                    <a:pt x="46" y="4"/>
                  </a:cubicBezTo>
                  <a:cubicBezTo>
                    <a:pt x="48" y="5"/>
                    <a:pt x="49" y="5"/>
                    <a:pt x="50" y="5"/>
                  </a:cubicBezTo>
                  <a:cubicBezTo>
                    <a:pt x="48" y="8"/>
                    <a:pt x="46" y="10"/>
                    <a:pt x="44" y="12"/>
                  </a:cubicBezTo>
                  <a:moveTo>
                    <a:pt x="19" y="16"/>
                  </a:moveTo>
                  <a:cubicBezTo>
                    <a:pt x="22" y="12"/>
                    <a:pt x="25" y="9"/>
                    <a:pt x="28" y="5"/>
                  </a:cubicBezTo>
                  <a:cubicBezTo>
                    <a:pt x="28" y="4"/>
                    <a:pt x="29" y="4"/>
                    <a:pt x="30" y="4"/>
                  </a:cubicBezTo>
                  <a:cubicBezTo>
                    <a:pt x="27" y="7"/>
                    <a:pt x="25" y="11"/>
                    <a:pt x="22" y="14"/>
                  </a:cubicBezTo>
                  <a:cubicBezTo>
                    <a:pt x="22" y="15"/>
                    <a:pt x="22" y="15"/>
                    <a:pt x="22" y="15"/>
                  </a:cubicBezTo>
                  <a:cubicBezTo>
                    <a:pt x="21" y="15"/>
                    <a:pt x="20" y="16"/>
                    <a:pt x="19" y="16"/>
                  </a:cubicBezTo>
                  <a:moveTo>
                    <a:pt x="36" y="12"/>
                  </a:moveTo>
                  <a:cubicBezTo>
                    <a:pt x="38" y="9"/>
                    <a:pt x="40" y="6"/>
                    <a:pt x="42" y="3"/>
                  </a:cubicBezTo>
                  <a:cubicBezTo>
                    <a:pt x="43" y="4"/>
                    <a:pt x="44" y="4"/>
                    <a:pt x="45" y="4"/>
                  </a:cubicBezTo>
                  <a:cubicBezTo>
                    <a:pt x="44" y="4"/>
                    <a:pt x="44" y="5"/>
                    <a:pt x="43" y="6"/>
                  </a:cubicBezTo>
                  <a:cubicBezTo>
                    <a:pt x="42" y="7"/>
                    <a:pt x="40" y="9"/>
                    <a:pt x="39" y="12"/>
                  </a:cubicBezTo>
                  <a:cubicBezTo>
                    <a:pt x="39" y="12"/>
                    <a:pt x="39" y="12"/>
                    <a:pt x="39" y="12"/>
                  </a:cubicBezTo>
                  <a:cubicBezTo>
                    <a:pt x="38" y="12"/>
                    <a:pt x="37" y="12"/>
                    <a:pt x="36" y="12"/>
                  </a:cubicBezTo>
                  <a:cubicBezTo>
                    <a:pt x="36" y="12"/>
                    <a:pt x="36" y="12"/>
                    <a:pt x="36" y="12"/>
                  </a:cubicBezTo>
                  <a:moveTo>
                    <a:pt x="24" y="14"/>
                  </a:moveTo>
                  <a:cubicBezTo>
                    <a:pt x="27" y="10"/>
                    <a:pt x="30" y="7"/>
                    <a:pt x="32" y="4"/>
                  </a:cubicBezTo>
                  <a:cubicBezTo>
                    <a:pt x="33" y="3"/>
                    <a:pt x="34" y="3"/>
                    <a:pt x="35" y="3"/>
                  </a:cubicBezTo>
                  <a:cubicBezTo>
                    <a:pt x="32" y="6"/>
                    <a:pt x="30" y="10"/>
                    <a:pt x="27" y="13"/>
                  </a:cubicBezTo>
                  <a:cubicBezTo>
                    <a:pt x="26" y="13"/>
                    <a:pt x="25" y="13"/>
                    <a:pt x="24" y="14"/>
                  </a:cubicBezTo>
                  <a:moveTo>
                    <a:pt x="30" y="12"/>
                  </a:moveTo>
                  <a:cubicBezTo>
                    <a:pt x="32" y="9"/>
                    <a:pt x="34" y="6"/>
                    <a:pt x="37" y="3"/>
                  </a:cubicBezTo>
                  <a:cubicBezTo>
                    <a:pt x="38" y="3"/>
                    <a:pt x="38" y="3"/>
                    <a:pt x="38" y="3"/>
                  </a:cubicBezTo>
                  <a:cubicBezTo>
                    <a:pt x="38" y="3"/>
                    <a:pt x="38" y="3"/>
                    <a:pt x="38" y="3"/>
                  </a:cubicBezTo>
                  <a:cubicBezTo>
                    <a:pt x="39" y="3"/>
                    <a:pt x="39" y="3"/>
                    <a:pt x="40" y="3"/>
                  </a:cubicBezTo>
                  <a:cubicBezTo>
                    <a:pt x="38" y="6"/>
                    <a:pt x="36" y="9"/>
                    <a:pt x="34" y="12"/>
                  </a:cubicBezTo>
                  <a:cubicBezTo>
                    <a:pt x="32" y="12"/>
                    <a:pt x="31" y="12"/>
                    <a:pt x="30" y="12"/>
                  </a:cubicBezTo>
                  <a:moveTo>
                    <a:pt x="38" y="0"/>
                  </a:moveTo>
                  <a:cubicBezTo>
                    <a:pt x="29" y="0"/>
                    <a:pt x="19" y="4"/>
                    <a:pt x="11" y="12"/>
                  </a:cubicBezTo>
                  <a:cubicBezTo>
                    <a:pt x="11" y="12"/>
                    <a:pt x="11" y="12"/>
                    <a:pt x="11" y="12"/>
                  </a:cubicBezTo>
                  <a:cubicBezTo>
                    <a:pt x="3" y="20"/>
                    <a:pt x="0" y="29"/>
                    <a:pt x="0" y="38"/>
                  </a:cubicBezTo>
                  <a:cubicBezTo>
                    <a:pt x="0" y="49"/>
                    <a:pt x="5" y="59"/>
                    <a:pt x="12" y="67"/>
                  </a:cubicBezTo>
                  <a:cubicBezTo>
                    <a:pt x="20" y="74"/>
                    <a:pt x="30" y="79"/>
                    <a:pt x="41" y="79"/>
                  </a:cubicBezTo>
                  <a:cubicBezTo>
                    <a:pt x="41" y="79"/>
                    <a:pt x="41" y="79"/>
                    <a:pt x="41" y="79"/>
                  </a:cubicBezTo>
                  <a:cubicBezTo>
                    <a:pt x="49" y="79"/>
                    <a:pt x="57" y="76"/>
                    <a:pt x="64" y="70"/>
                  </a:cubicBezTo>
                  <a:cubicBezTo>
                    <a:pt x="65" y="70"/>
                    <a:pt x="65" y="70"/>
                    <a:pt x="65" y="70"/>
                  </a:cubicBezTo>
                  <a:cubicBezTo>
                    <a:pt x="65" y="69"/>
                    <a:pt x="65" y="69"/>
                    <a:pt x="65" y="69"/>
                  </a:cubicBezTo>
                  <a:cubicBezTo>
                    <a:pt x="65" y="69"/>
                    <a:pt x="65" y="69"/>
                    <a:pt x="65" y="69"/>
                  </a:cubicBezTo>
                  <a:cubicBezTo>
                    <a:pt x="65" y="69"/>
                    <a:pt x="66" y="69"/>
                    <a:pt x="67" y="67"/>
                  </a:cubicBezTo>
                  <a:cubicBezTo>
                    <a:pt x="67" y="67"/>
                    <a:pt x="67" y="67"/>
                    <a:pt x="67" y="67"/>
                  </a:cubicBezTo>
                  <a:cubicBezTo>
                    <a:pt x="68" y="67"/>
                    <a:pt x="68" y="66"/>
                    <a:pt x="68" y="66"/>
                  </a:cubicBezTo>
                  <a:cubicBezTo>
                    <a:pt x="69" y="66"/>
                    <a:pt x="69" y="66"/>
                    <a:pt x="69" y="66"/>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69" y="65"/>
                    <a:pt x="69" y="65"/>
                    <a:pt x="69" y="65"/>
                  </a:cubicBezTo>
                  <a:cubicBezTo>
                    <a:pt x="76" y="57"/>
                    <a:pt x="79" y="49"/>
                    <a:pt x="79" y="41"/>
                  </a:cubicBezTo>
                  <a:cubicBezTo>
                    <a:pt x="79" y="30"/>
                    <a:pt x="74" y="20"/>
                    <a:pt x="66" y="13"/>
                  </a:cubicBezTo>
                  <a:cubicBezTo>
                    <a:pt x="59" y="5"/>
                    <a:pt x="48" y="0"/>
                    <a:pt x="38" y="0"/>
                  </a:cubicBezTo>
                  <a:cubicBezTo>
                    <a:pt x="38" y="0"/>
                    <a:pt x="38" y="0"/>
                    <a:pt x="3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8" name="Freeform 742"/>
            <p:cNvSpPr>
              <a:spLocks noEditPoints="1"/>
            </p:cNvSpPr>
            <p:nvPr/>
          </p:nvSpPr>
          <p:spPr bwMode="auto">
            <a:xfrm>
              <a:off x="2976" y="1164"/>
              <a:ext cx="301" cy="324"/>
            </a:xfrm>
            <a:custGeom>
              <a:avLst/>
              <a:gdLst>
                <a:gd name="T0" fmla="*/ 64 w 127"/>
                <a:gd name="T1" fmla="*/ 126 h 137"/>
                <a:gd name="T2" fmla="*/ 60 w 127"/>
                <a:gd name="T3" fmla="*/ 125 h 137"/>
                <a:gd name="T4" fmla="*/ 68 w 127"/>
                <a:gd name="T5" fmla="*/ 134 h 137"/>
                <a:gd name="T6" fmla="*/ 53 w 127"/>
                <a:gd name="T7" fmla="*/ 124 h 137"/>
                <a:gd name="T8" fmla="*/ 97 w 127"/>
                <a:gd name="T9" fmla="*/ 120 h 137"/>
                <a:gd name="T10" fmla="*/ 76 w 127"/>
                <a:gd name="T11" fmla="*/ 116 h 137"/>
                <a:gd name="T12" fmla="*/ 90 w 127"/>
                <a:gd name="T13" fmla="*/ 113 h 137"/>
                <a:gd name="T14" fmla="*/ 25 w 127"/>
                <a:gd name="T15" fmla="*/ 121 h 137"/>
                <a:gd name="T16" fmla="*/ 42 w 127"/>
                <a:gd name="T17" fmla="*/ 120 h 137"/>
                <a:gd name="T18" fmla="*/ 104 w 127"/>
                <a:gd name="T19" fmla="*/ 111 h 137"/>
                <a:gd name="T20" fmla="*/ 98 w 127"/>
                <a:gd name="T21" fmla="*/ 112 h 137"/>
                <a:gd name="T22" fmla="*/ 22 w 127"/>
                <a:gd name="T23" fmla="*/ 118 h 137"/>
                <a:gd name="T24" fmla="*/ 79 w 127"/>
                <a:gd name="T25" fmla="*/ 121 h 137"/>
                <a:gd name="T26" fmla="*/ 34 w 127"/>
                <a:gd name="T27" fmla="*/ 109 h 137"/>
                <a:gd name="T28" fmla="*/ 41 w 127"/>
                <a:gd name="T29" fmla="*/ 110 h 137"/>
                <a:gd name="T30" fmla="*/ 93 w 127"/>
                <a:gd name="T31" fmla="*/ 115 h 137"/>
                <a:gd name="T32" fmla="*/ 87 w 127"/>
                <a:gd name="T33" fmla="*/ 118 h 137"/>
                <a:gd name="T34" fmla="*/ 106 w 127"/>
                <a:gd name="T35" fmla="*/ 109 h 137"/>
                <a:gd name="T36" fmla="*/ 20 w 127"/>
                <a:gd name="T37" fmla="*/ 108 h 137"/>
                <a:gd name="T38" fmla="*/ 109 w 127"/>
                <a:gd name="T39" fmla="*/ 113 h 137"/>
                <a:gd name="T40" fmla="*/ 16 w 127"/>
                <a:gd name="T41" fmla="*/ 104 h 137"/>
                <a:gd name="T42" fmla="*/ 15 w 127"/>
                <a:gd name="T43" fmla="*/ 89 h 137"/>
                <a:gd name="T44" fmla="*/ 113 w 127"/>
                <a:gd name="T45" fmla="*/ 85 h 137"/>
                <a:gd name="T46" fmla="*/ 14 w 127"/>
                <a:gd name="T47" fmla="*/ 80 h 137"/>
                <a:gd name="T48" fmla="*/ 116 w 127"/>
                <a:gd name="T49" fmla="*/ 77 h 137"/>
                <a:gd name="T50" fmla="*/ 3 w 127"/>
                <a:gd name="T51" fmla="*/ 82 h 137"/>
                <a:gd name="T52" fmla="*/ 116 w 127"/>
                <a:gd name="T53" fmla="*/ 81 h 137"/>
                <a:gd name="T54" fmla="*/ 123 w 127"/>
                <a:gd name="T55" fmla="*/ 74 h 137"/>
                <a:gd name="T56" fmla="*/ 3 w 127"/>
                <a:gd name="T57" fmla="*/ 74 h 137"/>
                <a:gd name="T58" fmla="*/ 17 w 127"/>
                <a:gd name="T59" fmla="*/ 40 h 137"/>
                <a:gd name="T60" fmla="*/ 109 w 127"/>
                <a:gd name="T61" fmla="*/ 34 h 137"/>
                <a:gd name="T62" fmla="*/ 16 w 127"/>
                <a:gd name="T63" fmla="*/ 31 h 137"/>
                <a:gd name="T64" fmla="*/ 64 w 127"/>
                <a:gd name="T65" fmla="*/ 2 h 137"/>
                <a:gd name="T66" fmla="*/ 100 w 127"/>
                <a:gd name="T67" fmla="*/ 14 h 137"/>
                <a:gd name="T68" fmla="*/ 113 w 127"/>
                <a:gd name="T69" fmla="*/ 53 h 137"/>
                <a:gd name="T70" fmla="*/ 112 w 127"/>
                <a:gd name="T71" fmla="*/ 76 h 137"/>
                <a:gd name="T72" fmla="*/ 92 w 127"/>
                <a:gd name="T73" fmla="*/ 104 h 137"/>
                <a:gd name="T74" fmla="*/ 54 w 127"/>
                <a:gd name="T75" fmla="*/ 111 h 137"/>
                <a:gd name="T76" fmla="*/ 16 w 127"/>
                <a:gd name="T77" fmla="*/ 98 h 137"/>
                <a:gd name="T78" fmla="*/ 5 w 127"/>
                <a:gd name="T79" fmla="*/ 54 h 137"/>
                <a:gd name="T80" fmla="*/ 35 w 127"/>
                <a:gd name="T81" fmla="*/ 21 h 137"/>
                <a:gd name="T82" fmla="*/ 30 w 127"/>
                <a:gd name="T83" fmla="*/ 11 h 137"/>
                <a:gd name="T84" fmla="*/ 12 w 127"/>
                <a:gd name="T85" fmla="*/ 36 h 137"/>
                <a:gd name="T86" fmla="*/ 13 w 127"/>
                <a:gd name="T87" fmla="*/ 51 h 137"/>
                <a:gd name="T88" fmla="*/ 1 w 127"/>
                <a:gd name="T89" fmla="*/ 85 h 137"/>
                <a:gd name="T90" fmla="*/ 12 w 127"/>
                <a:gd name="T91" fmla="*/ 99 h 137"/>
                <a:gd name="T92" fmla="*/ 27 w 127"/>
                <a:gd name="T93" fmla="*/ 125 h 137"/>
                <a:gd name="T94" fmla="*/ 63 w 127"/>
                <a:gd name="T95" fmla="*/ 137 h 137"/>
                <a:gd name="T96" fmla="*/ 100 w 127"/>
                <a:gd name="T97" fmla="*/ 125 h 137"/>
                <a:gd name="T98" fmla="*/ 115 w 127"/>
                <a:gd name="T99" fmla="*/ 97 h 137"/>
                <a:gd name="T100" fmla="*/ 124 w 127"/>
                <a:gd name="T101" fmla="*/ 85 h 137"/>
                <a:gd name="T102" fmla="*/ 112 w 127"/>
                <a:gd name="T103" fmla="*/ 40 h 137"/>
                <a:gd name="T104" fmla="*/ 115 w 127"/>
                <a:gd name="T105" fmla="*/ 26 h 137"/>
                <a:gd name="T106" fmla="*/ 102 w 127"/>
                <a:gd name="T107" fmla="*/ 12 h 137"/>
                <a:gd name="T108" fmla="*/ 76 w 127"/>
                <a:gd name="T109" fmla="*/ 1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7" h="137">
                  <a:moveTo>
                    <a:pt x="70" y="134"/>
                  </a:moveTo>
                  <a:cubicBezTo>
                    <a:pt x="71" y="132"/>
                    <a:pt x="72" y="130"/>
                    <a:pt x="72" y="128"/>
                  </a:cubicBezTo>
                  <a:cubicBezTo>
                    <a:pt x="72" y="130"/>
                    <a:pt x="72" y="132"/>
                    <a:pt x="72" y="133"/>
                  </a:cubicBezTo>
                  <a:cubicBezTo>
                    <a:pt x="71" y="134"/>
                    <a:pt x="70" y="134"/>
                    <a:pt x="70" y="134"/>
                  </a:cubicBezTo>
                  <a:moveTo>
                    <a:pt x="63" y="134"/>
                  </a:moveTo>
                  <a:cubicBezTo>
                    <a:pt x="62" y="134"/>
                    <a:pt x="61" y="134"/>
                    <a:pt x="61" y="134"/>
                  </a:cubicBezTo>
                  <a:cubicBezTo>
                    <a:pt x="62" y="131"/>
                    <a:pt x="63" y="128"/>
                    <a:pt x="64" y="126"/>
                  </a:cubicBezTo>
                  <a:cubicBezTo>
                    <a:pt x="65" y="126"/>
                    <a:pt x="66" y="126"/>
                    <a:pt x="67" y="125"/>
                  </a:cubicBezTo>
                  <a:cubicBezTo>
                    <a:pt x="66" y="128"/>
                    <a:pt x="65" y="131"/>
                    <a:pt x="64" y="134"/>
                  </a:cubicBezTo>
                  <a:cubicBezTo>
                    <a:pt x="64" y="134"/>
                    <a:pt x="64" y="134"/>
                    <a:pt x="64" y="134"/>
                  </a:cubicBezTo>
                  <a:cubicBezTo>
                    <a:pt x="63" y="134"/>
                    <a:pt x="63" y="134"/>
                    <a:pt x="63" y="134"/>
                  </a:cubicBezTo>
                  <a:moveTo>
                    <a:pt x="59" y="134"/>
                  </a:moveTo>
                  <a:cubicBezTo>
                    <a:pt x="58" y="134"/>
                    <a:pt x="57" y="134"/>
                    <a:pt x="56" y="134"/>
                  </a:cubicBezTo>
                  <a:cubicBezTo>
                    <a:pt x="58" y="131"/>
                    <a:pt x="59" y="128"/>
                    <a:pt x="60" y="125"/>
                  </a:cubicBezTo>
                  <a:cubicBezTo>
                    <a:pt x="61" y="125"/>
                    <a:pt x="62" y="126"/>
                    <a:pt x="63" y="126"/>
                  </a:cubicBezTo>
                  <a:cubicBezTo>
                    <a:pt x="61" y="128"/>
                    <a:pt x="60" y="131"/>
                    <a:pt x="59" y="134"/>
                  </a:cubicBezTo>
                  <a:moveTo>
                    <a:pt x="66" y="134"/>
                  </a:moveTo>
                  <a:cubicBezTo>
                    <a:pt x="66" y="131"/>
                    <a:pt x="68" y="128"/>
                    <a:pt x="69" y="125"/>
                  </a:cubicBezTo>
                  <a:cubicBezTo>
                    <a:pt x="70" y="125"/>
                    <a:pt x="71" y="125"/>
                    <a:pt x="72" y="125"/>
                  </a:cubicBezTo>
                  <a:cubicBezTo>
                    <a:pt x="72" y="125"/>
                    <a:pt x="72" y="125"/>
                    <a:pt x="72" y="125"/>
                  </a:cubicBezTo>
                  <a:cubicBezTo>
                    <a:pt x="71" y="128"/>
                    <a:pt x="69" y="131"/>
                    <a:pt x="68" y="134"/>
                  </a:cubicBezTo>
                  <a:cubicBezTo>
                    <a:pt x="67" y="134"/>
                    <a:pt x="66" y="134"/>
                    <a:pt x="66" y="134"/>
                  </a:cubicBezTo>
                  <a:moveTo>
                    <a:pt x="55" y="133"/>
                  </a:moveTo>
                  <a:cubicBezTo>
                    <a:pt x="55" y="130"/>
                    <a:pt x="56" y="128"/>
                    <a:pt x="56" y="125"/>
                  </a:cubicBezTo>
                  <a:cubicBezTo>
                    <a:pt x="57" y="125"/>
                    <a:pt x="58" y="125"/>
                    <a:pt x="59" y="125"/>
                  </a:cubicBezTo>
                  <a:cubicBezTo>
                    <a:pt x="57" y="128"/>
                    <a:pt x="56" y="130"/>
                    <a:pt x="55" y="133"/>
                  </a:cubicBezTo>
                  <a:moveTo>
                    <a:pt x="53" y="125"/>
                  </a:moveTo>
                  <a:cubicBezTo>
                    <a:pt x="53" y="125"/>
                    <a:pt x="53" y="124"/>
                    <a:pt x="53" y="124"/>
                  </a:cubicBezTo>
                  <a:cubicBezTo>
                    <a:pt x="53" y="123"/>
                    <a:pt x="52" y="123"/>
                    <a:pt x="51" y="123"/>
                  </a:cubicBezTo>
                  <a:cubicBezTo>
                    <a:pt x="50" y="122"/>
                    <a:pt x="49" y="122"/>
                    <a:pt x="48" y="122"/>
                  </a:cubicBezTo>
                  <a:cubicBezTo>
                    <a:pt x="49" y="120"/>
                    <a:pt x="51" y="118"/>
                    <a:pt x="52" y="116"/>
                  </a:cubicBezTo>
                  <a:cubicBezTo>
                    <a:pt x="52" y="118"/>
                    <a:pt x="52" y="121"/>
                    <a:pt x="52" y="123"/>
                  </a:cubicBezTo>
                  <a:cubicBezTo>
                    <a:pt x="52" y="124"/>
                    <a:pt x="53" y="124"/>
                    <a:pt x="53" y="124"/>
                  </a:cubicBezTo>
                  <a:cubicBezTo>
                    <a:pt x="53" y="125"/>
                    <a:pt x="53" y="125"/>
                    <a:pt x="53" y="125"/>
                  </a:cubicBezTo>
                  <a:moveTo>
                    <a:pt x="97" y="120"/>
                  </a:moveTo>
                  <a:cubicBezTo>
                    <a:pt x="97" y="120"/>
                    <a:pt x="96" y="119"/>
                    <a:pt x="96" y="119"/>
                  </a:cubicBezTo>
                  <a:cubicBezTo>
                    <a:pt x="96" y="118"/>
                    <a:pt x="97" y="116"/>
                    <a:pt x="98" y="115"/>
                  </a:cubicBezTo>
                  <a:cubicBezTo>
                    <a:pt x="97" y="117"/>
                    <a:pt x="97" y="119"/>
                    <a:pt x="97" y="120"/>
                  </a:cubicBezTo>
                  <a:moveTo>
                    <a:pt x="76" y="116"/>
                  </a:moveTo>
                  <a:cubicBezTo>
                    <a:pt x="76" y="116"/>
                    <a:pt x="76" y="115"/>
                    <a:pt x="76" y="114"/>
                  </a:cubicBezTo>
                  <a:cubicBezTo>
                    <a:pt x="76" y="114"/>
                    <a:pt x="77" y="114"/>
                    <a:pt x="77" y="114"/>
                  </a:cubicBezTo>
                  <a:cubicBezTo>
                    <a:pt x="77" y="115"/>
                    <a:pt x="76" y="116"/>
                    <a:pt x="76" y="116"/>
                  </a:cubicBezTo>
                  <a:moveTo>
                    <a:pt x="46" y="121"/>
                  </a:moveTo>
                  <a:cubicBezTo>
                    <a:pt x="45" y="121"/>
                    <a:pt x="44" y="121"/>
                    <a:pt x="44" y="120"/>
                  </a:cubicBezTo>
                  <a:cubicBezTo>
                    <a:pt x="45" y="118"/>
                    <a:pt x="47" y="115"/>
                    <a:pt x="49" y="113"/>
                  </a:cubicBezTo>
                  <a:cubicBezTo>
                    <a:pt x="50" y="114"/>
                    <a:pt x="51" y="114"/>
                    <a:pt x="52" y="114"/>
                  </a:cubicBezTo>
                  <a:cubicBezTo>
                    <a:pt x="50" y="116"/>
                    <a:pt x="48" y="119"/>
                    <a:pt x="46" y="121"/>
                  </a:cubicBezTo>
                  <a:moveTo>
                    <a:pt x="89" y="116"/>
                  </a:moveTo>
                  <a:cubicBezTo>
                    <a:pt x="90" y="115"/>
                    <a:pt x="90" y="114"/>
                    <a:pt x="90" y="113"/>
                  </a:cubicBezTo>
                  <a:cubicBezTo>
                    <a:pt x="90" y="114"/>
                    <a:pt x="90" y="115"/>
                    <a:pt x="90" y="116"/>
                  </a:cubicBezTo>
                  <a:cubicBezTo>
                    <a:pt x="89" y="116"/>
                    <a:pt x="89" y="116"/>
                    <a:pt x="89" y="116"/>
                  </a:cubicBezTo>
                  <a:moveTo>
                    <a:pt x="25" y="121"/>
                  </a:moveTo>
                  <a:cubicBezTo>
                    <a:pt x="24" y="120"/>
                    <a:pt x="24" y="120"/>
                    <a:pt x="23" y="119"/>
                  </a:cubicBezTo>
                  <a:cubicBezTo>
                    <a:pt x="24" y="117"/>
                    <a:pt x="25" y="115"/>
                    <a:pt x="26" y="113"/>
                  </a:cubicBezTo>
                  <a:cubicBezTo>
                    <a:pt x="26" y="113"/>
                    <a:pt x="26" y="113"/>
                    <a:pt x="26" y="113"/>
                  </a:cubicBezTo>
                  <a:cubicBezTo>
                    <a:pt x="26" y="115"/>
                    <a:pt x="25" y="118"/>
                    <a:pt x="25" y="121"/>
                  </a:cubicBezTo>
                  <a:moveTo>
                    <a:pt x="76" y="122"/>
                  </a:moveTo>
                  <a:cubicBezTo>
                    <a:pt x="76" y="121"/>
                    <a:pt x="76" y="120"/>
                    <a:pt x="76" y="119"/>
                  </a:cubicBezTo>
                  <a:cubicBezTo>
                    <a:pt x="77" y="117"/>
                    <a:pt x="78" y="115"/>
                    <a:pt x="79" y="113"/>
                  </a:cubicBezTo>
                  <a:cubicBezTo>
                    <a:pt x="80" y="113"/>
                    <a:pt x="81" y="113"/>
                    <a:pt x="81" y="112"/>
                  </a:cubicBezTo>
                  <a:cubicBezTo>
                    <a:pt x="80" y="115"/>
                    <a:pt x="78" y="118"/>
                    <a:pt x="77" y="122"/>
                  </a:cubicBezTo>
                  <a:cubicBezTo>
                    <a:pt x="76" y="122"/>
                    <a:pt x="76" y="122"/>
                    <a:pt x="76" y="122"/>
                  </a:cubicBezTo>
                  <a:moveTo>
                    <a:pt x="42" y="120"/>
                  </a:moveTo>
                  <a:cubicBezTo>
                    <a:pt x="42" y="119"/>
                    <a:pt x="41" y="119"/>
                    <a:pt x="40" y="119"/>
                  </a:cubicBezTo>
                  <a:cubicBezTo>
                    <a:pt x="42" y="116"/>
                    <a:pt x="44" y="114"/>
                    <a:pt x="46" y="112"/>
                  </a:cubicBezTo>
                  <a:cubicBezTo>
                    <a:pt x="47" y="112"/>
                    <a:pt x="47" y="113"/>
                    <a:pt x="48" y="113"/>
                  </a:cubicBezTo>
                  <a:cubicBezTo>
                    <a:pt x="46" y="115"/>
                    <a:pt x="44" y="117"/>
                    <a:pt x="42" y="120"/>
                  </a:cubicBezTo>
                  <a:moveTo>
                    <a:pt x="100" y="121"/>
                  </a:moveTo>
                  <a:cubicBezTo>
                    <a:pt x="100" y="119"/>
                    <a:pt x="100" y="116"/>
                    <a:pt x="101" y="114"/>
                  </a:cubicBezTo>
                  <a:cubicBezTo>
                    <a:pt x="102" y="113"/>
                    <a:pt x="103" y="112"/>
                    <a:pt x="104" y="111"/>
                  </a:cubicBezTo>
                  <a:cubicBezTo>
                    <a:pt x="103" y="114"/>
                    <a:pt x="102" y="118"/>
                    <a:pt x="101" y="121"/>
                  </a:cubicBezTo>
                  <a:cubicBezTo>
                    <a:pt x="101" y="121"/>
                    <a:pt x="101" y="121"/>
                    <a:pt x="101" y="121"/>
                  </a:cubicBezTo>
                  <a:cubicBezTo>
                    <a:pt x="100" y="121"/>
                    <a:pt x="100" y="121"/>
                    <a:pt x="100" y="121"/>
                  </a:cubicBezTo>
                  <a:moveTo>
                    <a:pt x="95" y="118"/>
                  </a:moveTo>
                  <a:cubicBezTo>
                    <a:pt x="94" y="117"/>
                    <a:pt x="94" y="117"/>
                    <a:pt x="94" y="117"/>
                  </a:cubicBezTo>
                  <a:cubicBezTo>
                    <a:pt x="95" y="115"/>
                    <a:pt x="96" y="113"/>
                    <a:pt x="97" y="111"/>
                  </a:cubicBezTo>
                  <a:cubicBezTo>
                    <a:pt x="98" y="112"/>
                    <a:pt x="98" y="112"/>
                    <a:pt x="98" y="112"/>
                  </a:cubicBezTo>
                  <a:cubicBezTo>
                    <a:pt x="97" y="112"/>
                    <a:pt x="97" y="112"/>
                    <a:pt x="97" y="112"/>
                  </a:cubicBezTo>
                  <a:cubicBezTo>
                    <a:pt x="97" y="114"/>
                    <a:pt x="96" y="116"/>
                    <a:pt x="95" y="118"/>
                  </a:cubicBezTo>
                  <a:moveTo>
                    <a:pt x="22" y="118"/>
                  </a:moveTo>
                  <a:cubicBezTo>
                    <a:pt x="21" y="117"/>
                    <a:pt x="21" y="117"/>
                    <a:pt x="20" y="116"/>
                  </a:cubicBezTo>
                  <a:cubicBezTo>
                    <a:pt x="21" y="115"/>
                    <a:pt x="22" y="113"/>
                    <a:pt x="24" y="111"/>
                  </a:cubicBezTo>
                  <a:cubicBezTo>
                    <a:pt x="24" y="111"/>
                    <a:pt x="25" y="112"/>
                    <a:pt x="25" y="112"/>
                  </a:cubicBezTo>
                  <a:cubicBezTo>
                    <a:pt x="24" y="114"/>
                    <a:pt x="23" y="116"/>
                    <a:pt x="22" y="118"/>
                  </a:cubicBezTo>
                  <a:moveTo>
                    <a:pt x="39" y="118"/>
                  </a:moveTo>
                  <a:cubicBezTo>
                    <a:pt x="39" y="118"/>
                    <a:pt x="38" y="117"/>
                    <a:pt x="37" y="117"/>
                  </a:cubicBezTo>
                  <a:cubicBezTo>
                    <a:pt x="39" y="115"/>
                    <a:pt x="41" y="113"/>
                    <a:pt x="42" y="111"/>
                  </a:cubicBezTo>
                  <a:cubicBezTo>
                    <a:pt x="42" y="111"/>
                    <a:pt x="42" y="111"/>
                    <a:pt x="42" y="111"/>
                  </a:cubicBezTo>
                  <a:cubicBezTo>
                    <a:pt x="43" y="111"/>
                    <a:pt x="44" y="111"/>
                    <a:pt x="44" y="112"/>
                  </a:cubicBezTo>
                  <a:cubicBezTo>
                    <a:pt x="42" y="114"/>
                    <a:pt x="41" y="116"/>
                    <a:pt x="39" y="118"/>
                  </a:cubicBezTo>
                  <a:moveTo>
                    <a:pt x="79" y="121"/>
                  </a:moveTo>
                  <a:cubicBezTo>
                    <a:pt x="80" y="118"/>
                    <a:pt x="82" y="115"/>
                    <a:pt x="83" y="112"/>
                  </a:cubicBezTo>
                  <a:cubicBezTo>
                    <a:pt x="85" y="111"/>
                    <a:pt x="86" y="111"/>
                    <a:pt x="87" y="110"/>
                  </a:cubicBezTo>
                  <a:cubicBezTo>
                    <a:pt x="85" y="113"/>
                    <a:pt x="84" y="116"/>
                    <a:pt x="83" y="120"/>
                  </a:cubicBezTo>
                  <a:cubicBezTo>
                    <a:pt x="82" y="120"/>
                    <a:pt x="80" y="121"/>
                    <a:pt x="79" y="121"/>
                  </a:cubicBezTo>
                  <a:moveTo>
                    <a:pt x="28" y="121"/>
                  </a:moveTo>
                  <a:cubicBezTo>
                    <a:pt x="28" y="119"/>
                    <a:pt x="29" y="116"/>
                    <a:pt x="29" y="114"/>
                  </a:cubicBezTo>
                  <a:cubicBezTo>
                    <a:pt x="31" y="112"/>
                    <a:pt x="32" y="111"/>
                    <a:pt x="34" y="109"/>
                  </a:cubicBezTo>
                  <a:cubicBezTo>
                    <a:pt x="33" y="111"/>
                    <a:pt x="33" y="114"/>
                    <a:pt x="33" y="116"/>
                  </a:cubicBezTo>
                  <a:cubicBezTo>
                    <a:pt x="31" y="118"/>
                    <a:pt x="30" y="119"/>
                    <a:pt x="28" y="121"/>
                  </a:cubicBezTo>
                  <a:moveTo>
                    <a:pt x="36" y="116"/>
                  </a:moveTo>
                  <a:cubicBezTo>
                    <a:pt x="36" y="116"/>
                    <a:pt x="36" y="116"/>
                    <a:pt x="36" y="116"/>
                  </a:cubicBezTo>
                  <a:cubicBezTo>
                    <a:pt x="36" y="115"/>
                    <a:pt x="36" y="114"/>
                    <a:pt x="36" y="113"/>
                  </a:cubicBezTo>
                  <a:cubicBezTo>
                    <a:pt x="37" y="112"/>
                    <a:pt x="38" y="110"/>
                    <a:pt x="39" y="109"/>
                  </a:cubicBezTo>
                  <a:cubicBezTo>
                    <a:pt x="40" y="109"/>
                    <a:pt x="40" y="110"/>
                    <a:pt x="41" y="110"/>
                  </a:cubicBezTo>
                  <a:cubicBezTo>
                    <a:pt x="39" y="112"/>
                    <a:pt x="38" y="114"/>
                    <a:pt x="36" y="116"/>
                  </a:cubicBezTo>
                  <a:moveTo>
                    <a:pt x="19" y="115"/>
                  </a:moveTo>
                  <a:cubicBezTo>
                    <a:pt x="19" y="115"/>
                    <a:pt x="18" y="114"/>
                    <a:pt x="18" y="114"/>
                  </a:cubicBezTo>
                  <a:cubicBezTo>
                    <a:pt x="19" y="112"/>
                    <a:pt x="20" y="111"/>
                    <a:pt x="21" y="109"/>
                  </a:cubicBezTo>
                  <a:cubicBezTo>
                    <a:pt x="22" y="109"/>
                    <a:pt x="22" y="110"/>
                    <a:pt x="23" y="110"/>
                  </a:cubicBezTo>
                  <a:cubicBezTo>
                    <a:pt x="21" y="112"/>
                    <a:pt x="20" y="113"/>
                    <a:pt x="19" y="115"/>
                  </a:cubicBezTo>
                  <a:moveTo>
                    <a:pt x="93" y="115"/>
                  </a:moveTo>
                  <a:cubicBezTo>
                    <a:pt x="93" y="113"/>
                    <a:pt x="94" y="111"/>
                    <a:pt x="94" y="109"/>
                  </a:cubicBezTo>
                  <a:cubicBezTo>
                    <a:pt x="94" y="109"/>
                    <a:pt x="95" y="110"/>
                    <a:pt x="95" y="110"/>
                  </a:cubicBezTo>
                  <a:cubicBezTo>
                    <a:pt x="95" y="112"/>
                    <a:pt x="94" y="113"/>
                    <a:pt x="93" y="115"/>
                  </a:cubicBezTo>
                  <a:moveTo>
                    <a:pt x="85" y="119"/>
                  </a:moveTo>
                  <a:cubicBezTo>
                    <a:pt x="86" y="116"/>
                    <a:pt x="87" y="112"/>
                    <a:pt x="89" y="109"/>
                  </a:cubicBezTo>
                  <a:cubicBezTo>
                    <a:pt x="89" y="109"/>
                    <a:pt x="90" y="108"/>
                    <a:pt x="91" y="108"/>
                  </a:cubicBezTo>
                  <a:cubicBezTo>
                    <a:pt x="90" y="111"/>
                    <a:pt x="88" y="114"/>
                    <a:pt x="87" y="118"/>
                  </a:cubicBezTo>
                  <a:cubicBezTo>
                    <a:pt x="86" y="118"/>
                    <a:pt x="86" y="118"/>
                    <a:pt x="85" y="119"/>
                  </a:cubicBezTo>
                  <a:moveTo>
                    <a:pt x="37" y="110"/>
                  </a:moveTo>
                  <a:cubicBezTo>
                    <a:pt x="37" y="109"/>
                    <a:pt x="37" y="109"/>
                    <a:pt x="37" y="108"/>
                  </a:cubicBezTo>
                  <a:cubicBezTo>
                    <a:pt x="37" y="108"/>
                    <a:pt x="38" y="108"/>
                    <a:pt x="38" y="108"/>
                  </a:cubicBezTo>
                  <a:cubicBezTo>
                    <a:pt x="37" y="109"/>
                    <a:pt x="37" y="110"/>
                    <a:pt x="37" y="110"/>
                  </a:cubicBezTo>
                  <a:moveTo>
                    <a:pt x="103" y="119"/>
                  </a:moveTo>
                  <a:cubicBezTo>
                    <a:pt x="104" y="116"/>
                    <a:pt x="105" y="113"/>
                    <a:pt x="106" y="109"/>
                  </a:cubicBezTo>
                  <a:cubicBezTo>
                    <a:pt x="107" y="109"/>
                    <a:pt x="108" y="108"/>
                    <a:pt x="109" y="107"/>
                  </a:cubicBezTo>
                  <a:cubicBezTo>
                    <a:pt x="108" y="110"/>
                    <a:pt x="107" y="113"/>
                    <a:pt x="106" y="116"/>
                  </a:cubicBezTo>
                  <a:cubicBezTo>
                    <a:pt x="105" y="117"/>
                    <a:pt x="104" y="118"/>
                    <a:pt x="103" y="119"/>
                  </a:cubicBezTo>
                  <a:moveTo>
                    <a:pt x="17" y="113"/>
                  </a:moveTo>
                  <a:cubicBezTo>
                    <a:pt x="17" y="112"/>
                    <a:pt x="16" y="112"/>
                    <a:pt x="16" y="112"/>
                  </a:cubicBezTo>
                  <a:cubicBezTo>
                    <a:pt x="17" y="110"/>
                    <a:pt x="18" y="108"/>
                    <a:pt x="19" y="107"/>
                  </a:cubicBezTo>
                  <a:cubicBezTo>
                    <a:pt x="20" y="107"/>
                    <a:pt x="20" y="108"/>
                    <a:pt x="20" y="108"/>
                  </a:cubicBezTo>
                  <a:cubicBezTo>
                    <a:pt x="19" y="110"/>
                    <a:pt x="18" y="111"/>
                    <a:pt x="17" y="113"/>
                  </a:cubicBezTo>
                  <a:moveTo>
                    <a:pt x="15" y="110"/>
                  </a:moveTo>
                  <a:cubicBezTo>
                    <a:pt x="14" y="109"/>
                    <a:pt x="14" y="109"/>
                    <a:pt x="14" y="109"/>
                  </a:cubicBezTo>
                  <a:cubicBezTo>
                    <a:pt x="15" y="108"/>
                    <a:pt x="16" y="106"/>
                    <a:pt x="17" y="105"/>
                  </a:cubicBezTo>
                  <a:cubicBezTo>
                    <a:pt x="18" y="106"/>
                    <a:pt x="18" y="106"/>
                    <a:pt x="18" y="106"/>
                  </a:cubicBezTo>
                  <a:cubicBezTo>
                    <a:pt x="17" y="107"/>
                    <a:pt x="16" y="109"/>
                    <a:pt x="15" y="110"/>
                  </a:cubicBezTo>
                  <a:moveTo>
                    <a:pt x="109" y="113"/>
                  </a:moveTo>
                  <a:cubicBezTo>
                    <a:pt x="109" y="110"/>
                    <a:pt x="110" y="107"/>
                    <a:pt x="111" y="104"/>
                  </a:cubicBezTo>
                  <a:cubicBezTo>
                    <a:pt x="112" y="104"/>
                    <a:pt x="112" y="103"/>
                    <a:pt x="112" y="103"/>
                  </a:cubicBezTo>
                  <a:cubicBezTo>
                    <a:pt x="112" y="105"/>
                    <a:pt x="112" y="107"/>
                    <a:pt x="112" y="109"/>
                  </a:cubicBezTo>
                  <a:cubicBezTo>
                    <a:pt x="111" y="110"/>
                    <a:pt x="110" y="112"/>
                    <a:pt x="109" y="113"/>
                  </a:cubicBezTo>
                  <a:moveTo>
                    <a:pt x="15" y="106"/>
                  </a:moveTo>
                  <a:cubicBezTo>
                    <a:pt x="15" y="105"/>
                    <a:pt x="15" y="103"/>
                    <a:pt x="15" y="102"/>
                  </a:cubicBezTo>
                  <a:cubicBezTo>
                    <a:pt x="16" y="103"/>
                    <a:pt x="16" y="103"/>
                    <a:pt x="16" y="104"/>
                  </a:cubicBezTo>
                  <a:cubicBezTo>
                    <a:pt x="16" y="104"/>
                    <a:pt x="15" y="105"/>
                    <a:pt x="15" y="106"/>
                  </a:cubicBezTo>
                  <a:moveTo>
                    <a:pt x="18" y="92"/>
                  </a:moveTo>
                  <a:cubicBezTo>
                    <a:pt x="18" y="91"/>
                    <a:pt x="18" y="90"/>
                    <a:pt x="19" y="90"/>
                  </a:cubicBezTo>
                  <a:cubicBezTo>
                    <a:pt x="19" y="90"/>
                    <a:pt x="19" y="90"/>
                    <a:pt x="19" y="91"/>
                  </a:cubicBezTo>
                  <a:cubicBezTo>
                    <a:pt x="19" y="91"/>
                    <a:pt x="18" y="92"/>
                    <a:pt x="18" y="92"/>
                  </a:cubicBezTo>
                  <a:moveTo>
                    <a:pt x="16" y="92"/>
                  </a:moveTo>
                  <a:cubicBezTo>
                    <a:pt x="16" y="91"/>
                    <a:pt x="16" y="90"/>
                    <a:pt x="15" y="89"/>
                  </a:cubicBezTo>
                  <a:cubicBezTo>
                    <a:pt x="16" y="87"/>
                    <a:pt x="16" y="86"/>
                    <a:pt x="16" y="85"/>
                  </a:cubicBezTo>
                  <a:cubicBezTo>
                    <a:pt x="17" y="86"/>
                    <a:pt x="17" y="87"/>
                    <a:pt x="18" y="88"/>
                  </a:cubicBezTo>
                  <a:cubicBezTo>
                    <a:pt x="17" y="89"/>
                    <a:pt x="17" y="91"/>
                    <a:pt x="16" y="92"/>
                  </a:cubicBezTo>
                  <a:moveTo>
                    <a:pt x="110" y="92"/>
                  </a:moveTo>
                  <a:cubicBezTo>
                    <a:pt x="109" y="91"/>
                    <a:pt x="109" y="91"/>
                    <a:pt x="109" y="91"/>
                  </a:cubicBezTo>
                  <a:cubicBezTo>
                    <a:pt x="111" y="87"/>
                    <a:pt x="112" y="84"/>
                    <a:pt x="113" y="81"/>
                  </a:cubicBezTo>
                  <a:cubicBezTo>
                    <a:pt x="113" y="82"/>
                    <a:pt x="113" y="84"/>
                    <a:pt x="113" y="85"/>
                  </a:cubicBezTo>
                  <a:cubicBezTo>
                    <a:pt x="113" y="86"/>
                    <a:pt x="113" y="86"/>
                    <a:pt x="113" y="86"/>
                  </a:cubicBezTo>
                  <a:cubicBezTo>
                    <a:pt x="113" y="86"/>
                    <a:pt x="113" y="86"/>
                    <a:pt x="113" y="86"/>
                  </a:cubicBezTo>
                  <a:cubicBezTo>
                    <a:pt x="112" y="88"/>
                    <a:pt x="111" y="89"/>
                    <a:pt x="110" y="92"/>
                  </a:cubicBezTo>
                  <a:moveTo>
                    <a:pt x="15" y="86"/>
                  </a:moveTo>
                  <a:cubicBezTo>
                    <a:pt x="14" y="85"/>
                    <a:pt x="14" y="85"/>
                    <a:pt x="14" y="84"/>
                  </a:cubicBezTo>
                  <a:cubicBezTo>
                    <a:pt x="14" y="84"/>
                    <a:pt x="14" y="84"/>
                    <a:pt x="14" y="84"/>
                  </a:cubicBezTo>
                  <a:cubicBezTo>
                    <a:pt x="14" y="83"/>
                    <a:pt x="14" y="81"/>
                    <a:pt x="14" y="80"/>
                  </a:cubicBezTo>
                  <a:cubicBezTo>
                    <a:pt x="15" y="81"/>
                    <a:pt x="15" y="82"/>
                    <a:pt x="15" y="83"/>
                  </a:cubicBezTo>
                  <a:cubicBezTo>
                    <a:pt x="15" y="84"/>
                    <a:pt x="15" y="85"/>
                    <a:pt x="15" y="86"/>
                  </a:cubicBezTo>
                  <a:moveTo>
                    <a:pt x="116" y="77"/>
                  </a:moveTo>
                  <a:cubicBezTo>
                    <a:pt x="116" y="77"/>
                    <a:pt x="116" y="76"/>
                    <a:pt x="116" y="75"/>
                  </a:cubicBezTo>
                  <a:cubicBezTo>
                    <a:pt x="117" y="75"/>
                    <a:pt x="117" y="75"/>
                    <a:pt x="117" y="75"/>
                  </a:cubicBezTo>
                  <a:cubicBezTo>
                    <a:pt x="117" y="75"/>
                    <a:pt x="117" y="75"/>
                    <a:pt x="117" y="75"/>
                  </a:cubicBezTo>
                  <a:cubicBezTo>
                    <a:pt x="117" y="76"/>
                    <a:pt x="117" y="77"/>
                    <a:pt x="116" y="77"/>
                  </a:cubicBezTo>
                  <a:moveTo>
                    <a:pt x="8" y="82"/>
                  </a:moveTo>
                  <a:cubicBezTo>
                    <a:pt x="9" y="80"/>
                    <a:pt x="10" y="77"/>
                    <a:pt x="12" y="74"/>
                  </a:cubicBezTo>
                  <a:cubicBezTo>
                    <a:pt x="12" y="76"/>
                    <a:pt x="11" y="77"/>
                    <a:pt x="11" y="79"/>
                  </a:cubicBezTo>
                  <a:cubicBezTo>
                    <a:pt x="11" y="80"/>
                    <a:pt x="11" y="81"/>
                    <a:pt x="10" y="82"/>
                  </a:cubicBezTo>
                  <a:cubicBezTo>
                    <a:pt x="9" y="82"/>
                    <a:pt x="9" y="82"/>
                    <a:pt x="8" y="82"/>
                  </a:cubicBezTo>
                  <a:moveTo>
                    <a:pt x="3" y="82"/>
                  </a:moveTo>
                  <a:cubicBezTo>
                    <a:pt x="3" y="82"/>
                    <a:pt x="3" y="82"/>
                    <a:pt x="3" y="82"/>
                  </a:cubicBezTo>
                  <a:cubicBezTo>
                    <a:pt x="5" y="79"/>
                    <a:pt x="6" y="77"/>
                    <a:pt x="7" y="74"/>
                  </a:cubicBezTo>
                  <a:cubicBezTo>
                    <a:pt x="8" y="74"/>
                    <a:pt x="9" y="74"/>
                    <a:pt x="10" y="74"/>
                  </a:cubicBezTo>
                  <a:cubicBezTo>
                    <a:pt x="9" y="77"/>
                    <a:pt x="8" y="80"/>
                    <a:pt x="6" y="82"/>
                  </a:cubicBezTo>
                  <a:cubicBezTo>
                    <a:pt x="5" y="82"/>
                    <a:pt x="4" y="82"/>
                    <a:pt x="3" y="82"/>
                  </a:cubicBezTo>
                  <a:moveTo>
                    <a:pt x="116" y="83"/>
                  </a:moveTo>
                  <a:cubicBezTo>
                    <a:pt x="116" y="82"/>
                    <a:pt x="116" y="82"/>
                    <a:pt x="116" y="81"/>
                  </a:cubicBezTo>
                  <a:cubicBezTo>
                    <a:pt x="116" y="81"/>
                    <a:pt x="116" y="81"/>
                    <a:pt x="116" y="81"/>
                  </a:cubicBezTo>
                  <a:cubicBezTo>
                    <a:pt x="117" y="79"/>
                    <a:pt x="118" y="76"/>
                    <a:pt x="119" y="74"/>
                  </a:cubicBezTo>
                  <a:cubicBezTo>
                    <a:pt x="120" y="74"/>
                    <a:pt x="120" y="74"/>
                    <a:pt x="121" y="74"/>
                  </a:cubicBezTo>
                  <a:cubicBezTo>
                    <a:pt x="120" y="77"/>
                    <a:pt x="119" y="80"/>
                    <a:pt x="118" y="83"/>
                  </a:cubicBezTo>
                  <a:cubicBezTo>
                    <a:pt x="117" y="83"/>
                    <a:pt x="117" y="83"/>
                    <a:pt x="116" y="83"/>
                  </a:cubicBezTo>
                  <a:cubicBezTo>
                    <a:pt x="116" y="83"/>
                    <a:pt x="116" y="83"/>
                    <a:pt x="116" y="83"/>
                  </a:cubicBezTo>
                  <a:moveTo>
                    <a:pt x="119" y="82"/>
                  </a:moveTo>
                  <a:cubicBezTo>
                    <a:pt x="120" y="79"/>
                    <a:pt x="121" y="77"/>
                    <a:pt x="123" y="74"/>
                  </a:cubicBezTo>
                  <a:cubicBezTo>
                    <a:pt x="123" y="74"/>
                    <a:pt x="123" y="74"/>
                    <a:pt x="123" y="74"/>
                  </a:cubicBezTo>
                  <a:cubicBezTo>
                    <a:pt x="123" y="77"/>
                    <a:pt x="123" y="80"/>
                    <a:pt x="122" y="82"/>
                  </a:cubicBezTo>
                  <a:cubicBezTo>
                    <a:pt x="122" y="82"/>
                    <a:pt x="121" y="82"/>
                    <a:pt x="120" y="82"/>
                  </a:cubicBezTo>
                  <a:cubicBezTo>
                    <a:pt x="119" y="82"/>
                    <a:pt x="119" y="82"/>
                    <a:pt x="119" y="82"/>
                  </a:cubicBezTo>
                  <a:moveTo>
                    <a:pt x="3" y="79"/>
                  </a:moveTo>
                  <a:cubicBezTo>
                    <a:pt x="3" y="77"/>
                    <a:pt x="3" y="76"/>
                    <a:pt x="3" y="74"/>
                  </a:cubicBezTo>
                  <a:cubicBezTo>
                    <a:pt x="3" y="74"/>
                    <a:pt x="3" y="74"/>
                    <a:pt x="3" y="74"/>
                  </a:cubicBezTo>
                  <a:cubicBezTo>
                    <a:pt x="4" y="74"/>
                    <a:pt x="5" y="74"/>
                    <a:pt x="5" y="74"/>
                  </a:cubicBezTo>
                  <a:cubicBezTo>
                    <a:pt x="5" y="76"/>
                    <a:pt x="4" y="77"/>
                    <a:pt x="3" y="79"/>
                  </a:cubicBezTo>
                  <a:moveTo>
                    <a:pt x="17" y="40"/>
                  </a:moveTo>
                  <a:cubicBezTo>
                    <a:pt x="16" y="39"/>
                    <a:pt x="16" y="39"/>
                    <a:pt x="15" y="38"/>
                  </a:cubicBezTo>
                  <a:cubicBezTo>
                    <a:pt x="16" y="37"/>
                    <a:pt x="18" y="35"/>
                    <a:pt x="19" y="34"/>
                  </a:cubicBezTo>
                  <a:cubicBezTo>
                    <a:pt x="20" y="34"/>
                    <a:pt x="20" y="34"/>
                    <a:pt x="20" y="34"/>
                  </a:cubicBezTo>
                  <a:cubicBezTo>
                    <a:pt x="18" y="36"/>
                    <a:pt x="17" y="38"/>
                    <a:pt x="17" y="40"/>
                  </a:cubicBezTo>
                  <a:moveTo>
                    <a:pt x="15" y="37"/>
                  </a:moveTo>
                  <a:cubicBezTo>
                    <a:pt x="15" y="36"/>
                    <a:pt x="15" y="35"/>
                    <a:pt x="15" y="35"/>
                  </a:cubicBezTo>
                  <a:cubicBezTo>
                    <a:pt x="16" y="34"/>
                    <a:pt x="17" y="33"/>
                    <a:pt x="17" y="32"/>
                  </a:cubicBezTo>
                  <a:cubicBezTo>
                    <a:pt x="18" y="33"/>
                    <a:pt x="18" y="33"/>
                    <a:pt x="18" y="33"/>
                  </a:cubicBezTo>
                  <a:cubicBezTo>
                    <a:pt x="17" y="34"/>
                    <a:pt x="16" y="35"/>
                    <a:pt x="15" y="37"/>
                  </a:cubicBezTo>
                  <a:moveTo>
                    <a:pt x="111" y="38"/>
                  </a:moveTo>
                  <a:cubicBezTo>
                    <a:pt x="110" y="36"/>
                    <a:pt x="109" y="35"/>
                    <a:pt x="109" y="34"/>
                  </a:cubicBezTo>
                  <a:cubicBezTo>
                    <a:pt x="110" y="33"/>
                    <a:pt x="111" y="32"/>
                    <a:pt x="112" y="30"/>
                  </a:cubicBezTo>
                  <a:cubicBezTo>
                    <a:pt x="112" y="32"/>
                    <a:pt x="112" y="33"/>
                    <a:pt x="112" y="34"/>
                  </a:cubicBezTo>
                  <a:cubicBezTo>
                    <a:pt x="112" y="35"/>
                    <a:pt x="112" y="35"/>
                    <a:pt x="112" y="36"/>
                  </a:cubicBezTo>
                  <a:cubicBezTo>
                    <a:pt x="112" y="37"/>
                    <a:pt x="111" y="37"/>
                    <a:pt x="111" y="38"/>
                  </a:cubicBezTo>
                  <a:moveTo>
                    <a:pt x="15" y="32"/>
                  </a:moveTo>
                  <a:cubicBezTo>
                    <a:pt x="15" y="31"/>
                    <a:pt x="15" y="31"/>
                    <a:pt x="15" y="30"/>
                  </a:cubicBezTo>
                  <a:cubicBezTo>
                    <a:pt x="16" y="31"/>
                    <a:pt x="16" y="31"/>
                    <a:pt x="16" y="31"/>
                  </a:cubicBezTo>
                  <a:cubicBezTo>
                    <a:pt x="16" y="31"/>
                    <a:pt x="16" y="32"/>
                    <a:pt x="15" y="32"/>
                  </a:cubicBezTo>
                  <a:moveTo>
                    <a:pt x="36" y="21"/>
                  </a:moveTo>
                  <a:cubicBezTo>
                    <a:pt x="36" y="21"/>
                    <a:pt x="36" y="21"/>
                    <a:pt x="37" y="21"/>
                  </a:cubicBezTo>
                  <a:cubicBezTo>
                    <a:pt x="42" y="17"/>
                    <a:pt x="48" y="15"/>
                    <a:pt x="54" y="14"/>
                  </a:cubicBezTo>
                  <a:cubicBezTo>
                    <a:pt x="55" y="14"/>
                    <a:pt x="55" y="13"/>
                    <a:pt x="55" y="12"/>
                  </a:cubicBezTo>
                  <a:cubicBezTo>
                    <a:pt x="55" y="9"/>
                    <a:pt x="55" y="6"/>
                    <a:pt x="55" y="3"/>
                  </a:cubicBezTo>
                  <a:cubicBezTo>
                    <a:pt x="58" y="3"/>
                    <a:pt x="61" y="2"/>
                    <a:pt x="64" y="2"/>
                  </a:cubicBezTo>
                  <a:cubicBezTo>
                    <a:pt x="67" y="2"/>
                    <a:pt x="70" y="3"/>
                    <a:pt x="73" y="3"/>
                  </a:cubicBezTo>
                  <a:cubicBezTo>
                    <a:pt x="73" y="6"/>
                    <a:pt x="73" y="9"/>
                    <a:pt x="73" y="12"/>
                  </a:cubicBezTo>
                  <a:cubicBezTo>
                    <a:pt x="73" y="13"/>
                    <a:pt x="73" y="14"/>
                    <a:pt x="74" y="14"/>
                  </a:cubicBezTo>
                  <a:cubicBezTo>
                    <a:pt x="80" y="15"/>
                    <a:pt x="86" y="17"/>
                    <a:pt x="92" y="21"/>
                  </a:cubicBezTo>
                  <a:cubicBezTo>
                    <a:pt x="92" y="21"/>
                    <a:pt x="92" y="21"/>
                    <a:pt x="92" y="21"/>
                  </a:cubicBezTo>
                  <a:cubicBezTo>
                    <a:pt x="93" y="21"/>
                    <a:pt x="93" y="21"/>
                    <a:pt x="93" y="21"/>
                  </a:cubicBezTo>
                  <a:cubicBezTo>
                    <a:pt x="96" y="19"/>
                    <a:pt x="98" y="16"/>
                    <a:pt x="100" y="14"/>
                  </a:cubicBezTo>
                  <a:cubicBezTo>
                    <a:pt x="100" y="14"/>
                    <a:pt x="100" y="14"/>
                    <a:pt x="100" y="14"/>
                  </a:cubicBezTo>
                  <a:cubicBezTo>
                    <a:pt x="103" y="16"/>
                    <a:pt x="109" y="23"/>
                    <a:pt x="110" y="23"/>
                  </a:cubicBezTo>
                  <a:cubicBezTo>
                    <a:pt x="110" y="24"/>
                    <a:pt x="111" y="25"/>
                    <a:pt x="112" y="26"/>
                  </a:cubicBezTo>
                  <a:cubicBezTo>
                    <a:pt x="112" y="27"/>
                    <a:pt x="112" y="27"/>
                    <a:pt x="112" y="27"/>
                  </a:cubicBezTo>
                  <a:cubicBezTo>
                    <a:pt x="110" y="29"/>
                    <a:pt x="108" y="31"/>
                    <a:pt x="106" y="33"/>
                  </a:cubicBezTo>
                  <a:cubicBezTo>
                    <a:pt x="105" y="33"/>
                    <a:pt x="105" y="34"/>
                    <a:pt x="106" y="35"/>
                  </a:cubicBezTo>
                  <a:cubicBezTo>
                    <a:pt x="109" y="40"/>
                    <a:pt x="112" y="46"/>
                    <a:pt x="113" y="53"/>
                  </a:cubicBezTo>
                  <a:cubicBezTo>
                    <a:pt x="113" y="53"/>
                    <a:pt x="114" y="54"/>
                    <a:pt x="114" y="54"/>
                  </a:cubicBezTo>
                  <a:cubicBezTo>
                    <a:pt x="117" y="54"/>
                    <a:pt x="120" y="54"/>
                    <a:pt x="123" y="54"/>
                  </a:cubicBezTo>
                  <a:cubicBezTo>
                    <a:pt x="124" y="57"/>
                    <a:pt x="124" y="60"/>
                    <a:pt x="124" y="63"/>
                  </a:cubicBezTo>
                  <a:cubicBezTo>
                    <a:pt x="124" y="65"/>
                    <a:pt x="124" y="68"/>
                    <a:pt x="124" y="71"/>
                  </a:cubicBezTo>
                  <a:cubicBezTo>
                    <a:pt x="123" y="71"/>
                    <a:pt x="123" y="71"/>
                    <a:pt x="122" y="71"/>
                  </a:cubicBezTo>
                  <a:cubicBezTo>
                    <a:pt x="119" y="71"/>
                    <a:pt x="117" y="71"/>
                    <a:pt x="115" y="73"/>
                  </a:cubicBezTo>
                  <a:cubicBezTo>
                    <a:pt x="114" y="73"/>
                    <a:pt x="113" y="75"/>
                    <a:pt x="112" y="76"/>
                  </a:cubicBezTo>
                  <a:cubicBezTo>
                    <a:pt x="110" y="80"/>
                    <a:pt x="109" y="84"/>
                    <a:pt x="106" y="90"/>
                  </a:cubicBezTo>
                  <a:cubicBezTo>
                    <a:pt x="105" y="91"/>
                    <a:pt x="105" y="91"/>
                    <a:pt x="106" y="92"/>
                  </a:cubicBezTo>
                  <a:cubicBezTo>
                    <a:pt x="108" y="94"/>
                    <a:pt x="110" y="96"/>
                    <a:pt x="112" y="98"/>
                  </a:cubicBezTo>
                  <a:cubicBezTo>
                    <a:pt x="109" y="103"/>
                    <a:pt x="105" y="107"/>
                    <a:pt x="100" y="111"/>
                  </a:cubicBezTo>
                  <a:cubicBezTo>
                    <a:pt x="98" y="108"/>
                    <a:pt x="96" y="106"/>
                    <a:pt x="94" y="104"/>
                  </a:cubicBezTo>
                  <a:cubicBezTo>
                    <a:pt x="93" y="104"/>
                    <a:pt x="93" y="104"/>
                    <a:pt x="93" y="104"/>
                  </a:cubicBezTo>
                  <a:cubicBezTo>
                    <a:pt x="92" y="104"/>
                    <a:pt x="92" y="104"/>
                    <a:pt x="92" y="104"/>
                  </a:cubicBezTo>
                  <a:cubicBezTo>
                    <a:pt x="86" y="108"/>
                    <a:pt x="80" y="110"/>
                    <a:pt x="74" y="111"/>
                  </a:cubicBezTo>
                  <a:cubicBezTo>
                    <a:pt x="73" y="112"/>
                    <a:pt x="73" y="112"/>
                    <a:pt x="73" y="113"/>
                  </a:cubicBezTo>
                  <a:cubicBezTo>
                    <a:pt x="73" y="116"/>
                    <a:pt x="73" y="119"/>
                    <a:pt x="73" y="122"/>
                  </a:cubicBezTo>
                  <a:cubicBezTo>
                    <a:pt x="70" y="122"/>
                    <a:pt x="67" y="123"/>
                    <a:pt x="64" y="123"/>
                  </a:cubicBezTo>
                  <a:cubicBezTo>
                    <a:pt x="61" y="123"/>
                    <a:pt x="58" y="122"/>
                    <a:pt x="55" y="122"/>
                  </a:cubicBezTo>
                  <a:cubicBezTo>
                    <a:pt x="55" y="119"/>
                    <a:pt x="55" y="116"/>
                    <a:pt x="55" y="113"/>
                  </a:cubicBezTo>
                  <a:cubicBezTo>
                    <a:pt x="55" y="112"/>
                    <a:pt x="55" y="112"/>
                    <a:pt x="54" y="111"/>
                  </a:cubicBezTo>
                  <a:cubicBezTo>
                    <a:pt x="48" y="110"/>
                    <a:pt x="42" y="108"/>
                    <a:pt x="36" y="104"/>
                  </a:cubicBezTo>
                  <a:cubicBezTo>
                    <a:pt x="36" y="104"/>
                    <a:pt x="36" y="104"/>
                    <a:pt x="36" y="104"/>
                  </a:cubicBezTo>
                  <a:cubicBezTo>
                    <a:pt x="35" y="104"/>
                    <a:pt x="35" y="104"/>
                    <a:pt x="34" y="104"/>
                  </a:cubicBezTo>
                  <a:cubicBezTo>
                    <a:pt x="32" y="106"/>
                    <a:pt x="30" y="108"/>
                    <a:pt x="28" y="111"/>
                  </a:cubicBezTo>
                  <a:cubicBezTo>
                    <a:pt x="28" y="111"/>
                    <a:pt x="28" y="111"/>
                    <a:pt x="28" y="111"/>
                  </a:cubicBezTo>
                  <a:cubicBezTo>
                    <a:pt x="28" y="111"/>
                    <a:pt x="28" y="111"/>
                    <a:pt x="28" y="111"/>
                  </a:cubicBezTo>
                  <a:cubicBezTo>
                    <a:pt x="23" y="107"/>
                    <a:pt x="19" y="103"/>
                    <a:pt x="16" y="98"/>
                  </a:cubicBezTo>
                  <a:cubicBezTo>
                    <a:pt x="18" y="96"/>
                    <a:pt x="20" y="94"/>
                    <a:pt x="22" y="92"/>
                  </a:cubicBezTo>
                  <a:cubicBezTo>
                    <a:pt x="23" y="91"/>
                    <a:pt x="23" y="91"/>
                    <a:pt x="22" y="90"/>
                  </a:cubicBezTo>
                  <a:cubicBezTo>
                    <a:pt x="19" y="85"/>
                    <a:pt x="16" y="79"/>
                    <a:pt x="15" y="72"/>
                  </a:cubicBezTo>
                  <a:cubicBezTo>
                    <a:pt x="15" y="72"/>
                    <a:pt x="14" y="71"/>
                    <a:pt x="14" y="71"/>
                  </a:cubicBezTo>
                  <a:cubicBezTo>
                    <a:pt x="11" y="71"/>
                    <a:pt x="8" y="71"/>
                    <a:pt x="5" y="71"/>
                  </a:cubicBezTo>
                  <a:cubicBezTo>
                    <a:pt x="4" y="68"/>
                    <a:pt x="4" y="66"/>
                    <a:pt x="4" y="63"/>
                  </a:cubicBezTo>
                  <a:cubicBezTo>
                    <a:pt x="4" y="60"/>
                    <a:pt x="4" y="57"/>
                    <a:pt x="5" y="54"/>
                  </a:cubicBezTo>
                  <a:cubicBezTo>
                    <a:pt x="8" y="54"/>
                    <a:pt x="11" y="54"/>
                    <a:pt x="14" y="54"/>
                  </a:cubicBezTo>
                  <a:cubicBezTo>
                    <a:pt x="14" y="54"/>
                    <a:pt x="15" y="53"/>
                    <a:pt x="15" y="53"/>
                  </a:cubicBezTo>
                  <a:cubicBezTo>
                    <a:pt x="17" y="46"/>
                    <a:pt x="19" y="40"/>
                    <a:pt x="23" y="35"/>
                  </a:cubicBezTo>
                  <a:cubicBezTo>
                    <a:pt x="23" y="34"/>
                    <a:pt x="23" y="33"/>
                    <a:pt x="22" y="33"/>
                  </a:cubicBezTo>
                  <a:cubicBezTo>
                    <a:pt x="20" y="31"/>
                    <a:pt x="18" y="29"/>
                    <a:pt x="16" y="27"/>
                  </a:cubicBezTo>
                  <a:cubicBezTo>
                    <a:pt x="20" y="22"/>
                    <a:pt x="24" y="18"/>
                    <a:pt x="28" y="14"/>
                  </a:cubicBezTo>
                  <a:cubicBezTo>
                    <a:pt x="30" y="16"/>
                    <a:pt x="33" y="19"/>
                    <a:pt x="35" y="21"/>
                  </a:cubicBezTo>
                  <a:cubicBezTo>
                    <a:pt x="35" y="21"/>
                    <a:pt x="35" y="21"/>
                    <a:pt x="36" y="21"/>
                  </a:cubicBezTo>
                  <a:moveTo>
                    <a:pt x="64" y="0"/>
                  </a:moveTo>
                  <a:cubicBezTo>
                    <a:pt x="61" y="0"/>
                    <a:pt x="57" y="0"/>
                    <a:pt x="54" y="0"/>
                  </a:cubicBezTo>
                  <a:cubicBezTo>
                    <a:pt x="53" y="1"/>
                    <a:pt x="52" y="1"/>
                    <a:pt x="52" y="2"/>
                  </a:cubicBezTo>
                  <a:cubicBezTo>
                    <a:pt x="52" y="5"/>
                    <a:pt x="52" y="8"/>
                    <a:pt x="52" y="11"/>
                  </a:cubicBezTo>
                  <a:cubicBezTo>
                    <a:pt x="47" y="12"/>
                    <a:pt x="41" y="15"/>
                    <a:pt x="36" y="18"/>
                  </a:cubicBezTo>
                  <a:cubicBezTo>
                    <a:pt x="34" y="16"/>
                    <a:pt x="32" y="14"/>
                    <a:pt x="30" y="11"/>
                  </a:cubicBezTo>
                  <a:cubicBezTo>
                    <a:pt x="29" y="11"/>
                    <a:pt x="29" y="11"/>
                    <a:pt x="28" y="11"/>
                  </a:cubicBezTo>
                  <a:cubicBezTo>
                    <a:pt x="28" y="11"/>
                    <a:pt x="28" y="11"/>
                    <a:pt x="28" y="11"/>
                  </a:cubicBezTo>
                  <a:cubicBezTo>
                    <a:pt x="22" y="15"/>
                    <a:pt x="17" y="20"/>
                    <a:pt x="13" y="26"/>
                  </a:cubicBezTo>
                  <a:cubicBezTo>
                    <a:pt x="13" y="26"/>
                    <a:pt x="13" y="27"/>
                    <a:pt x="13" y="27"/>
                  </a:cubicBezTo>
                  <a:cubicBezTo>
                    <a:pt x="13" y="27"/>
                    <a:pt x="13" y="27"/>
                    <a:pt x="13" y="27"/>
                  </a:cubicBezTo>
                  <a:cubicBezTo>
                    <a:pt x="13" y="30"/>
                    <a:pt x="12" y="33"/>
                    <a:pt x="12" y="36"/>
                  </a:cubicBezTo>
                  <a:cubicBezTo>
                    <a:pt x="12" y="36"/>
                    <a:pt x="12" y="36"/>
                    <a:pt x="12" y="36"/>
                  </a:cubicBezTo>
                  <a:cubicBezTo>
                    <a:pt x="12" y="36"/>
                    <a:pt x="12" y="36"/>
                    <a:pt x="12" y="36"/>
                  </a:cubicBezTo>
                  <a:cubicBezTo>
                    <a:pt x="11" y="36"/>
                    <a:pt x="11" y="36"/>
                    <a:pt x="11" y="36"/>
                  </a:cubicBezTo>
                  <a:cubicBezTo>
                    <a:pt x="12" y="37"/>
                    <a:pt x="12" y="37"/>
                    <a:pt x="12" y="37"/>
                  </a:cubicBezTo>
                  <a:cubicBezTo>
                    <a:pt x="11" y="38"/>
                    <a:pt x="11" y="38"/>
                    <a:pt x="11" y="38"/>
                  </a:cubicBezTo>
                  <a:cubicBezTo>
                    <a:pt x="11" y="38"/>
                    <a:pt x="12" y="39"/>
                    <a:pt x="12" y="39"/>
                  </a:cubicBezTo>
                  <a:cubicBezTo>
                    <a:pt x="13" y="40"/>
                    <a:pt x="14" y="41"/>
                    <a:pt x="15" y="43"/>
                  </a:cubicBezTo>
                  <a:cubicBezTo>
                    <a:pt x="14" y="45"/>
                    <a:pt x="13" y="48"/>
                    <a:pt x="13" y="51"/>
                  </a:cubicBezTo>
                  <a:cubicBezTo>
                    <a:pt x="10" y="51"/>
                    <a:pt x="6" y="51"/>
                    <a:pt x="3" y="51"/>
                  </a:cubicBezTo>
                  <a:cubicBezTo>
                    <a:pt x="3" y="51"/>
                    <a:pt x="2" y="51"/>
                    <a:pt x="2" y="52"/>
                  </a:cubicBezTo>
                  <a:cubicBezTo>
                    <a:pt x="2" y="53"/>
                    <a:pt x="2" y="53"/>
                    <a:pt x="2" y="54"/>
                  </a:cubicBezTo>
                  <a:cubicBezTo>
                    <a:pt x="1" y="54"/>
                    <a:pt x="1" y="54"/>
                    <a:pt x="1" y="55"/>
                  </a:cubicBezTo>
                  <a:cubicBezTo>
                    <a:pt x="0" y="59"/>
                    <a:pt x="0" y="66"/>
                    <a:pt x="0" y="72"/>
                  </a:cubicBezTo>
                  <a:cubicBezTo>
                    <a:pt x="0" y="77"/>
                    <a:pt x="0" y="81"/>
                    <a:pt x="1" y="84"/>
                  </a:cubicBezTo>
                  <a:cubicBezTo>
                    <a:pt x="1" y="85"/>
                    <a:pt x="1" y="85"/>
                    <a:pt x="1" y="85"/>
                  </a:cubicBezTo>
                  <a:cubicBezTo>
                    <a:pt x="1" y="85"/>
                    <a:pt x="1" y="85"/>
                    <a:pt x="1" y="85"/>
                  </a:cubicBezTo>
                  <a:cubicBezTo>
                    <a:pt x="1" y="85"/>
                    <a:pt x="2" y="85"/>
                    <a:pt x="2" y="85"/>
                  </a:cubicBezTo>
                  <a:cubicBezTo>
                    <a:pt x="5" y="85"/>
                    <a:pt x="8" y="85"/>
                    <a:pt x="11" y="85"/>
                  </a:cubicBezTo>
                  <a:cubicBezTo>
                    <a:pt x="12" y="89"/>
                    <a:pt x="13" y="92"/>
                    <a:pt x="15" y="95"/>
                  </a:cubicBezTo>
                  <a:cubicBezTo>
                    <a:pt x="14" y="96"/>
                    <a:pt x="14" y="96"/>
                    <a:pt x="13" y="97"/>
                  </a:cubicBezTo>
                  <a:cubicBezTo>
                    <a:pt x="13" y="97"/>
                    <a:pt x="12" y="98"/>
                    <a:pt x="12" y="98"/>
                  </a:cubicBezTo>
                  <a:cubicBezTo>
                    <a:pt x="12" y="99"/>
                    <a:pt x="12" y="99"/>
                    <a:pt x="12" y="99"/>
                  </a:cubicBezTo>
                  <a:cubicBezTo>
                    <a:pt x="12" y="102"/>
                    <a:pt x="12" y="106"/>
                    <a:pt x="11" y="109"/>
                  </a:cubicBezTo>
                  <a:cubicBezTo>
                    <a:pt x="11" y="109"/>
                    <a:pt x="11" y="109"/>
                    <a:pt x="11" y="109"/>
                  </a:cubicBezTo>
                  <a:cubicBezTo>
                    <a:pt x="11" y="110"/>
                    <a:pt x="11" y="110"/>
                    <a:pt x="11" y="110"/>
                  </a:cubicBezTo>
                  <a:cubicBezTo>
                    <a:pt x="11" y="111"/>
                    <a:pt x="12" y="112"/>
                    <a:pt x="12" y="112"/>
                  </a:cubicBezTo>
                  <a:cubicBezTo>
                    <a:pt x="13" y="112"/>
                    <a:pt x="13" y="112"/>
                    <a:pt x="13" y="112"/>
                  </a:cubicBezTo>
                  <a:cubicBezTo>
                    <a:pt x="16" y="117"/>
                    <a:pt x="20" y="121"/>
                    <a:pt x="25" y="125"/>
                  </a:cubicBezTo>
                  <a:cubicBezTo>
                    <a:pt x="26" y="125"/>
                    <a:pt x="26" y="125"/>
                    <a:pt x="27" y="125"/>
                  </a:cubicBezTo>
                  <a:cubicBezTo>
                    <a:pt x="27" y="125"/>
                    <a:pt x="27" y="125"/>
                    <a:pt x="27" y="125"/>
                  </a:cubicBezTo>
                  <a:cubicBezTo>
                    <a:pt x="28" y="125"/>
                    <a:pt x="28" y="125"/>
                    <a:pt x="28" y="125"/>
                  </a:cubicBezTo>
                  <a:cubicBezTo>
                    <a:pt x="30" y="123"/>
                    <a:pt x="32" y="121"/>
                    <a:pt x="35" y="119"/>
                  </a:cubicBezTo>
                  <a:cubicBezTo>
                    <a:pt x="40" y="122"/>
                    <a:pt x="44" y="124"/>
                    <a:pt x="50" y="125"/>
                  </a:cubicBezTo>
                  <a:cubicBezTo>
                    <a:pt x="50" y="129"/>
                    <a:pt x="51" y="131"/>
                    <a:pt x="51" y="135"/>
                  </a:cubicBezTo>
                  <a:cubicBezTo>
                    <a:pt x="51" y="136"/>
                    <a:pt x="52" y="136"/>
                    <a:pt x="53" y="136"/>
                  </a:cubicBezTo>
                  <a:cubicBezTo>
                    <a:pt x="56" y="137"/>
                    <a:pt x="59" y="137"/>
                    <a:pt x="63" y="137"/>
                  </a:cubicBezTo>
                  <a:cubicBezTo>
                    <a:pt x="66" y="137"/>
                    <a:pt x="70" y="137"/>
                    <a:pt x="73" y="136"/>
                  </a:cubicBezTo>
                  <a:cubicBezTo>
                    <a:pt x="74" y="136"/>
                    <a:pt x="75" y="135"/>
                    <a:pt x="75" y="135"/>
                  </a:cubicBezTo>
                  <a:cubicBezTo>
                    <a:pt x="75" y="132"/>
                    <a:pt x="75" y="129"/>
                    <a:pt x="76" y="125"/>
                  </a:cubicBezTo>
                  <a:cubicBezTo>
                    <a:pt x="81" y="124"/>
                    <a:pt x="86" y="122"/>
                    <a:pt x="91" y="119"/>
                  </a:cubicBezTo>
                  <a:cubicBezTo>
                    <a:pt x="93" y="121"/>
                    <a:pt x="96" y="123"/>
                    <a:pt x="98" y="125"/>
                  </a:cubicBezTo>
                  <a:cubicBezTo>
                    <a:pt x="98" y="125"/>
                    <a:pt x="98" y="126"/>
                    <a:pt x="99" y="126"/>
                  </a:cubicBezTo>
                  <a:cubicBezTo>
                    <a:pt x="99" y="126"/>
                    <a:pt x="99" y="125"/>
                    <a:pt x="100" y="125"/>
                  </a:cubicBezTo>
                  <a:cubicBezTo>
                    <a:pt x="105" y="121"/>
                    <a:pt x="110" y="116"/>
                    <a:pt x="114" y="111"/>
                  </a:cubicBezTo>
                  <a:cubicBezTo>
                    <a:pt x="115" y="110"/>
                    <a:pt x="115" y="110"/>
                    <a:pt x="115" y="110"/>
                  </a:cubicBezTo>
                  <a:cubicBezTo>
                    <a:pt x="115" y="106"/>
                    <a:pt x="115" y="103"/>
                    <a:pt x="116" y="98"/>
                  </a:cubicBezTo>
                  <a:cubicBezTo>
                    <a:pt x="116" y="98"/>
                    <a:pt x="116" y="98"/>
                    <a:pt x="116" y="98"/>
                  </a:cubicBezTo>
                  <a:cubicBezTo>
                    <a:pt x="116" y="98"/>
                    <a:pt x="116" y="98"/>
                    <a:pt x="116" y="98"/>
                  </a:cubicBezTo>
                  <a:cubicBezTo>
                    <a:pt x="115" y="97"/>
                    <a:pt x="115" y="97"/>
                    <a:pt x="115" y="97"/>
                  </a:cubicBezTo>
                  <a:cubicBezTo>
                    <a:pt x="115" y="97"/>
                    <a:pt x="115" y="97"/>
                    <a:pt x="115" y="97"/>
                  </a:cubicBezTo>
                  <a:cubicBezTo>
                    <a:pt x="114" y="96"/>
                    <a:pt x="113" y="95"/>
                    <a:pt x="112" y="94"/>
                  </a:cubicBezTo>
                  <a:cubicBezTo>
                    <a:pt x="114" y="90"/>
                    <a:pt x="115" y="88"/>
                    <a:pt x="116" y="87"/>
                  </a:cubicBezTo>
                  <a:cubicBezTo>
                    <a:pt x="117" y="86"/>
                    <a:pt x="117" y="86"/>
                    <a:pt x="117" y="86"/>
                  </a:cubicBezTo>
                  <a:cubicBezTo>
                    <a:pt x="118" y="85"/>
                    <a:pt x="119" y="85"/>
                    <a:pt x="120" y="85"/>
                  </a:cubicBezTo>
                  <a:cubicBezTo>
                    <a:pt x="120" y="85"/>
                    <a:pt x="120" y="85"/>
                    <a:pt x="120" y="85"/>
                  </a:cubicBezTo>
                  <a:cubicBezTo>
                    <a:pt x="121" y="85"/>
                    <a:pt x="122" y="85"/>
                    <a:pt x="124" y="85"/>
                  </a:cubicBezTo>
                  <a:cubicBezTo>
                    <a:pt x="124" y="85"/>
                    <a:pt x="124" y="85"/>
                    <a:pt x="124" y="85"/>
                  </a:cubicBezTo>
                  <a:cubicBezTo>
                    <a:pt x="124" y="85"/>
                    <a:pt x="125" y="85"/>
                    <a:pt x="125" y="84"/>
                  </a:cubicBezTo>
                  <a:cubicBezTo>
                    <a:pt x="126" y="80"/>
                    <a:pt x="126" y="77"/>
                    <a:pt x="126" y="73"/>
                  </a:cubicBezTo>
                  <a:cubicBezTo>
                    <a:pt x="127" y="69"/>
                    <a:pt x="127" y="66"/>
                    <a:pt x="127" y="63"/>
                  </a:cubicBezTo>
                  <a:cubicBezTo>
                    <a:pt x="127" y="59"/>
                    <a:pt x="127" y="56"/>
                    <a:pt x="126" y="52"/>
                  </a:cubicBezTo>
                  <a:cubicBezTo>
                    <a:pt x="126" y="51"/>
                    <a:pt x="125" y="51"/>
                    <a:pt x="125" y="51"/>
                  </a:cubicBezTo>
                  <a:cubicBezTo>
                    <a:pt x="122" y="51"/>
                    <a:pt x="119" y="51"/>
                    <a:pt x="116" y="51"/>
                  </a:cubicBezTo>
                  <a:cubicBezTo>
                    <a:pt x="115" y="47"/>
                    <a:pt x="114" y="44"/>
                    <a:pt x="112" y="40"/>
                  </a:cubicBezTo>
                  <a:cubicBezTo>
                    <a:pt x="113" y="40"/>
                    <a:pt x="113" y="39"/>
                    <a:pt x="114" y="39"/>
                  </a:cubicBezTo>
                  <a:cubicBezTo>
                    <a:pt x="115" y="39"/>
                    <a:pt x="115" y="38"/>
                    <a:pt x="115" y="37"/>
                  </a:cubicBezTo>
                  <a:cubicBezTo>
                    <a:pt x="115" y="36"/>
                    <a:pt x="115" y="35"/>
                    <a:pt x="115" y="34"/>
                  </a:cubicBezTo>
                  <a:cubicBezTo>
                    <a:pt x="115" y="32"/>
                    <a:pt x="115" y="30"/>
                    <a:pt x="115" y="29"/>
                  </a:cubicBezTo>
                  <a:cubicBezTo>
                    <a:pt x="115" y="28"/>
                    <a:pt x="116" y="28"/>
                    <a:pt x="116" y="28"/>
                  </a:cubicBezTo>
                  <a:cubicBezTo>
                    <a:pt x="115" y="27"/>
                    <a:pt x="115" y="27"/>
                    <a:pt x="115" y="27"/>
                  </a:cubicBezTo>
                  <a:cubicBezTo>
                    <a:pt x="116" y="27"/>
                    <a:pt x="116" y="26"/>
                    <a:pt x="115" y="26"/>
                  </a:cubicBezTo>
                  <a:cubicBezTo>
                    <a:pt x="115" y="26"/>
                    <a:pt x="115" y="26"/>
                    <a:pt x="115" y="26"/>
                  </a:cubicBezTo>
                  <a:cubicBezTo>
                    <a:pt x="115" y="25"/>
                    <a:pt x="115" y="25"/>
                    <a:pt x="114" y="24"/>
                  </a:cubicBezTo>
                  <a:cubicBezTo>
                    <a:pt x="114" y="24"/>
                    <a:pt x="114" y="24"/>
                    <a:pt x="114" y="24"/>
                  </a:cubicBezTo>
                  <a:cubicBezTo>
                    <a:pt x="113" y="23"/>
                    <a:pt x="113" y="22"/>
                    <a:pt x="112" y="21"/>
                  </a:cubicBezTo>
                  <a:cubicBezTo>
                    <a:pt x="112" y="21"/>
                    <a:pt x="111" y="20"/>
                    <a:pt x="110" y="19"/>
                  </a:cubicBezTo>
                  <a:cubicBezTo>
                    <a:pt x="108" y="18"/>
                    <a:pt x="106" y="16"/>
                    <a:pt x="105" y="14"/>
                  </a:cubicBezTo>
                  <a:cubicBezTo>
                    <a:pt x="104" y="13"/>
                    <a:pt x="103" y="13"/>
                    <a:pt x="102" y="12"/>
                  </a:cubicBezTo>
                  <a:cubicBezTo>
                    <a:pt x="102" y="12"/>
                    <a:pt x="101" y="12"/>
                    <a:pt x="101" y="11"/>
                  </a:cubicBezTo>
                  <a:cubicBezTo>
                    <a:pt x="101" y="11"/>
                    <a:pt x="101" y="11"/>
                    <a:pt x="100" y="11"/>
                  </a:cubicBezTo>
                  <a:cubicBezTo>
                    <a:pt x="100" y="11"/>
                    <a:pt x="100" y="11"/>
                    <a:pt x="100" y="11"/>
                  </a:cubicBezTo>
                  <a:cubicBezTo>
                    <a:pt x="100" y="11"/>
                    <a:pt x="99" y="11"/>
                    <a:pt x="99" y="11"/>
                  </a:cubicBezTo>
                  <a:cubicBezTo>
                    <a:pt x="99" y="11"/>
                    <a:pt x="99" y="11"/>
                    <a:pt x="99" y="11"/>
                  </a:cubicBezTo>
                  <a:cubicBezTo>
                    <a:pt x="97" y="14"/>
                    <a:pt x="94" y="16"/>
                    <a:pt x="92" y="18"/>
                  </a:cubicBezTo>
                  <a:cubicBezTo>
                    <a:pt x="87" y="15"/>
                    <a:pt x="82" y="12"/>
                    <a:pt x="76" y="11"/>
                  </a:cubicBezTo>
                  <a:cubicBezTo>
                    <a:pt x="76" y="8"/>
                    <a:pt x="76" y="5"/>
                    <a:pt x="76" y="2"/>
                  </a:cubicBezTo>
                  <a:cubicBezTo>
                    <a:pt x="76" y="1"/>
                    <a:pt x="75" y="1"/>
                    <a:pt x="74" y="0"/>
                  </a:cubicBezTo>
                  <a:cubicBezTo>
                    <a:pt x="71" y="0"/>
                    <a:pt x="68" y="0"/>
                    <a:pt x="6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9" name="Freeform 743"/>
            <p:cNvSpPr>
              <a:spLocks noEditPoints="1"/>
            </p:cNvSpPr>
            <p:nvPr/>
          </p:nvSpPr>
          <p:spPr bwMode="auto">
            <a:xfrm>
              <a:off x="3300" y="1114"/>
              <a:ext cx="140" cy="140"/>
            </a:xfrm>
            <a:custGeom>
              <a:avLst/>
              <a:gdLst>
                <a:gd name="T0" fmla="*/ 56 w 59"/>
                <a:gd name="T1" fmla="*/ 30 h 59"/>
                <a:gd name="T2" fmla="*/ 54 w 59"/>
                <a:gd name="T3" fmla="*/ 29 h 59"/>
                <a:gd name="T4" fmla="*/ 55 w 59"/>
                <a:gd name="T5" fmla="*/ 28 h 59"/>
                <a:gd name="T6" fmla="*/ 53 w 59"/>
                <a:gd name="T7" fmla="*/ 26 h 59"/>
                <a:gd name="T8" fmla="*/ 53 w 59"/>
                <a:gd name="T9" fmla="*/ 26 h 59"/>
                <a:gd name="T10" fmla="*/ 54 w 59"/>
                <a:gd name="T11" fmla="*/ 21 h 59"/>
                <a:gd name="T12" fmla="*/ 51 w 59"/>
                <a:gd name="T13" fmla="*/ 21 h 59"/>
                <a:gd name="T14" fmla="*/ 53 w 59"/>
                <a:gd name="T15" fmla="*/ 20 h 59"/>
                <a:gd name="T16" fmla="*/ 49 w 59"/>
                <a:gd name="T17" fmla="*/ 19 h 59"/>
                <a:gd name="T18" fmla="*/ 50 w 59"/>
                <a:gd name="T19" fmla="*/ 20 h 59"/>
                <a:gd name="T20" fmla="*/ 46 w 59"/>
                <a:gd name="T21" fmla="*/ 16 h 59"/>
                <a:gd name="T22" fmla="*/ 48 w 59"/>
                <a:gd name="T23" fmla="*/ 18 h 59"/>
                <a:gd name="T24" fmla="*/ 47 w 59"/>
                <a:gd name="T25" fmla="*/ 11 h 59"/>
                <a:gd name="T26" fmla="*/ 45 w 59"/>
                <a:gd name="T27" fmla="*/ 15 h 59"/>
                <a:gd name="T28" fmla="*/ 3 w 59"/>
                <a:gd name="T29" fmla="*/ 28 h 59"/>
                <a:gd name="T30" fmla="*/ 12 w 59"/>
                <a:gd name="T31" fmla="*/ 16 h 59"/>
                <a:gd name="T32" fmla="*/ 45 w 59"/>
                <a:gd name="T33" fmla="*/ 19 h 59"/>
                <a:gd name="T34" fmla="*/ 53 w 59"/>
                <a:gd name="T35" fmla="*/ 41 h 59"/>
                <a:gd name="T36" fmla="*/ 30 w 59"/>
                <a:gd name="T37" fmla="*/ 56 h 59"/>
                <a:gd name="T38" fmla="*/ 40 w 59"/>
                <a:gd name="T39" fmla="*/ 12 h 59"/>
                <a:gd name="T40" fmla="*/ 46 w 59"/>
                <a:gd name="T41" fmla="*/ 10 h 59"/>
                <a:gd name="T42" fmla="*/ 6 w 59"/>
                <a:gd name="T43" fmla="*/ 17 h 59"/>
                <a:gd name="T44" fmla="*/ 9 w 59"/>
                <a:gd name="T45" fmla="*/ 15 h 59"/>
                <a:gd name="T46" fmla="*/ 15 w 59"/>
                <a:gd name="T47" fmla="*/ 7 h 59"/>
                <a:gd name="T48" fmla="*/ 39 w 59"/>
                <a:gd name="T49" fmla="*/ 11 h 59"/>
                <a:gd name="T50" fmla="*/ 43 w 59"/>
                <a:gd name="T51" fmla="*/ 8 h 59"/>
                <a:gd name="T52" fmla="*/ 34 w 59"/>
                <a:gd name="T53" fmla="*/ 9 h 59"/>
                <a:gd name="T54" fmla="*/ 41 w 59"/>
                <a:gd name="T55" fmla="*/ 6 h 59"/>
                <a:gd name="T56" fmla="*/ 31 w 59"/>
                <a:gd name="T57" fmla="*/ 8 h 59"/>
                <a:gd name="T58" fmla="*/ 36 w 59"/>
                <a:gd name="T59" fmla="*/ 5 h 59"/>
                <a:gd name="T60" fmla="*/ 19 w 59"/>
                <a:gd name="T61" fmla="*/ 5 h 59"/>
                <a:gd name="T62" fmla="*/ 13 w 59"/>
                <a:gd name="T63" fmla="*/ 12 h 59"/>
                <a:gd name="T64" fmla="*/ 34 w 59"/>
                <a:gd name="T65" fmla="*/ 3 h 59"/>
                <a:gd name="T66" fmla="*/ 27 w 59"/>
                <a:gd name="T67" fmla="*/ 8 h 59"/>
                <a:gd name="T68" fmla="*/ 26 w 59"/>
                <a:gd name="T69" fmla="*/ 3 h 59"/>
                <a:gd name="T70" fmla="*/ 19 w 59"/>
                <a:gd name="T71" fmla="*/ 9 h 59"/>
                <a:gd name="T72" fmla="*/ 29 w 59"/>
                <a:gd name="T73" fmla="*/ 3 h 59"/>
                <a:gd name="T74" fmla="*/ 23 w 59"/>
                <a:gd name="T75" fmla="*/ 8 h 59"/>
                <a:gd name="T76" fmla="*/ 12 w 59"/>
                <a:gd name="T77" fmla="*/ 5 h 59"/>
                <a:gd name="T78" fmla="*/ 30 w 59"/>
                <a:gd name="T79" fmla="*/ 59 h 59"/>
                <a:gd name="T80" fmla="*/ 45 w 59"/>
                <a:gd name="T81" fmla="*/ 54 h 59"/>
                <a:gd name="T82" fmla="*/ 46 w 59"/>
                <a:gd name="T83" fmla="*/ 53 h 59"/>
                <a:gd name="T84" fmla="*/ 48 w 59"/>
                <a:gd name="T85" fmla="*/ 52 h 59"/>
                <a:gd name="T86" fmla="*/ 48 w 59"/>
                <a:gd name="T87" fmla="*/ 52 h 59"/>
                <a:gd name="T88" fmla="*/ 48 w 59"/>
                <a:gd name="T89" fmla="*/ 52 h 59"/>
                <a:gd name="T90" fmla="*/ 48 w 59"/>
                <a:gd name="T91" fmla="*/ 52 h 59"/>
                <a:gd name="T92" fmla="*/ 59 w 59"/>
                <a:gd name="T93" fmla="*/ 31 h 59"/>
                <a:gd name="T94" fmla="*/ 29 w 59"/>
                <a:gd name="T9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 h="59">
                  <a:moveTo>
                    <a:pt x="56" y="32"/>
                  </a:moveTo>
                  <a:cubicBezTo>
                    <a:pt x="55" y="32"/>
                    <a:pt x="55" y="31"/>
                    <a:pt x="55" y="30"/>
                  </a:cubicBezTo>
                  <a:cubicBezTo>
                    <a:pt x="56" y="30"/>
                    <a:pt x="56" y="30"/>
                    <a:pt x="56" y="30"/>
                  </a:cubicBezTo>
                  <a:cubicBezTo>
                    <a:pt x="56" y="31"/>
                    <a:pt x="56" y="31"/>
                    <a:pt x="56" y="31"/>
                  </a:cubicBezTo>
                  <a:cubicBezTo>
                    <a:pt x="56" y="31"/>
                    <a:pt x="56" y="32"/>
                    <a:pt x="56" y="32"/>
                  </a:cubicBezTo>
                  <a:moveTo>
                    <a:pt x="54" y="29"/>
                  </a:moveTo>
                  <a:cubicBezTo>
                    <a:pt x="54" y="28"/>
                    <a:pt x="54" y="28"/>
                    <a:pt x="54" y="28"/>
                  </a:cubicBezTo>
                  <a:cubicBezTo>
                    <a:pt x="54" y="27"/>
                    <a:pt x="55" y="27"/>
                    <a:pt x="55" y="27"/>
                  </a:cubicBezTo>
                  <a:cubicBezTo>
                    <a:pt x="55" y="27"/>
                    <a:pt x="55" y="28"/>
                    <a:pt x="55" y="28"/>
                  </a:cubicBezTo>
                  <a:cubicBezTo>
                    <a:pt x="54" y="29"/>
                    <a:pt x="54" y="29"/>
                    <a:pt x="54" y="29"/>
                  </a:cubicBezTo>
                  <a:moveTo>
                    <a:pt x="53" y="26"/>
                  </a:moveTo>
                  <a:cubicBezTo>
                    <a:pt x="53" y="26"/>
                    <a:pt x="53" y="26"/>
                    <a:pt x="53" y="26"/>
                  </a:cubicBezTo>
                  <a:cubicBezTo>
                    <a:pt x="54" y="25"/>
                    <a:pt x="54" y="25"/>
                    <a:pt x="55" y="25"/>
                  </a:cubicBezTo>
                  <a:cubicBezTo>
                    <a:pt x="55" y="25"/>
                    <a:pt x="55" y="25"/>
                    <a:pt x="55" y="25"/>
                  </a:cubicBezTo>
                  <a:cubicBezTo>
                    <a:pt x="55" y="26"/>
                    <a:pt x="54" y="26"/>
                    <a:pt x="53" y="26"/>
                  </a:cubicBezTo>
                  <a:moveTo>
                    <a:pt x="52" y="24"/>
                  </a:moveTo>
                  <a:cubicBezTo>
                    <a:pt x="52" y="24"/>
                    <a:pt x="52" y="23"/>
                    <a:pt x="52" y="23"/>
                  </a:cubicBezTo>
                  <a:cubicBezTo>
                    <a:pt x="52" y="22"/>
                    <a:pt x="53" y="22"/>
                    <a:pt x="54" y="21"/>
                  </a:cubicBezTo>
                  <a:cubicBezTo>
                    <a:pt x="54" y="22"/>
                    <a:pt x="54" y="22"/>
                    <a:pt x="54" y="23"/>
                  </a:cubicBezTo>
                  <a:cubicBezTo>
                    <a:pt x="54" y="23"/>
                    <a:pt x="53" y="24"/>
                    <a:pt x="52" y="24"/>
                  </a:cubicBezTo>
                  <a:moveTo>
                    <a:pt x="51" y="21"/>
                  </a:moveTo>
                  <a:cubicBezTo>
                    <a:pt x="50" y="21"/>
                    <a:pt x="50" y="21"/>
                    <a:pt x="50" y="21"/>
                  </a:cubicBezTo>
                  <a:cubicBezTo>
                    <a:pt x="51" y="20"/>
                    <a:pt x="52" y="20"/>
                    <a:pt x="53" y="19"/>
                  </a:cubicBezTo>
                  <a:cubicBezTo>
                    <a:pt x="53" y="20"/>
                    <a:pt x="53" y="20"/>
                    <a:pt x="53" y="20"/>
                  </a:cubicBezTo>
                  <a:cubicBezTo>
                    <a:pt x="52" y="20"/>
                    <a:pt x="52" y="21"/>
                    <a:pt x="51" y="21"/>
                  </a:cubicBezTo>
                  <a:moveTo>
                    <a:pt x="50" y="20"/>
                  </a:moveTo>
                  <a:cubicBezTo>
                    <a:pt x="49" y="19"/>
                    <a:pt x="49" y="19"/>
                    <a:pt x="49" y="19"/>
                  </a:cubicBezTo>
                  <a:cubicBezTo>
                    <a:pt x="50" y="18"/>
                    <a:pt x="51" y="18"/>
                    <a:pt x="52" y="17"/>
                  </a:cubicBezTo>
                  <a:cubicBezTo>
                    <a:pt x="52" y="17"/>
                    <a:pt x="52" y="18"/>
                    <a:pt x="52" y="18"/>
                  </a:cubicBezTo>
                  <a:cubicBezTo>
                    <a:pt x="51" y="19"/>
                    <a:pt x="50" y="19"/>
                    <a:pt x="50" y="20"/>
                  </a:cubicBezTo>
                  <a:moveTo>
                    <a:pt x="48" y="18"/>
                  </a:moveTo>
                  <a:cubicBezTo>
                    <a:pt x="48" y="17"/>
                    <a:pt x="48" y="17"/>
                    <a:pt x="48" y="17"/>
                  </a:cubicBezTo>
                  <a:cubicBezTo>
                    <a:pt x="47" y="17"/>
                    <a:pt x="47" y="17"/>
                    <a:pt x="46" y="16"/>
                  </a:cubicBezTo>
                  <a:cubicBezTo>
                    <a:pt x="47" y="15"/>
                    <a:pt x="49" y="15"/>
                    <a:pt x="50" y="14"/>
                  </a:cubicBezTo>
                  <a:cubicBezTo>
                    <a:pt x="50" y="15"/>
                    <a:pt x="51" y="15"/>
                    <a:pt x="51" y="16"/>
                  </a:cubicBezTo>
                  <a:cubicBezTo>
                    <a:pt x="50" y="16"/>
                    <a:pt x="49" y="17"/>
                    <a:pt x="48" y="18"/>
                  </a:cubicBezTo>
                  <a:moveTo>
                    <a:pt x="45" y="15"/>
                  </a:moveTo>
                  <a:cubicBezTo>
                    <a:pt x="45" y="15"/>
                    <a:pt x="44" y="14"/>
                    <a:pt x="43" y="14"/>
                  </a:cubicBezTo>
                  <a:cubicBezTo>
                    <a:pt x="45" y="13"/>
                    <a:pt x="46" y="12"/>
                    <a:pt x="47" y="11"/>
                  </a:cubicBezTo>
                  <a:cubicBezTo>
                    <a:pt x="48" y="11"/>
                    <a:pt x="48" y="11"/>
                    <a:pt x="48" y="11"/>
                  </a:cubicBezTo>
                  <a:cubicBezTo>
                    <a:pt x="48" y="12"/>
                    <a:pt x="49" y="12"/>
                    <a:pt x="49" y="13"/>
                  </a:cubicBezTo>
                  <a:cubicBezTo>
                    <a:pt x="48" y="14"/>
                    <a:pt x="46" y="14"/>
                    <a:pt x="45" y="15"/>
                  </a:cubicBezTo>
                  <a:moveTo>
                    <a:pt x="30" y="56"/>
                  </a:moveTo>
                  <a:cubicBezTo>
                    <a:pt x="23" y="56"/>
                    <a:pt x="16" y="52"/>
                    <a:pt x="11" y="47"/>
                  </a:cubicBezTo>
                  <a:cubicBezTo>
                    <a:pt x="6" y="42"/>
                    <a:pt x="3" y="35"/>
                    <a:pt x="3" y="28"/>
                  </a:cubicBezTo>
                  <a:cubicBezTo>
                    <a:pt x="3" y="27"/>
                    <a:pt x="3" y="26"/>
                    <a:pt x="3" y="25"/>
                  </a:cubicBezTo>
                  <a:cubicBezTo>
                    <a:pt x="4" y="24"/>
                    <a:pt x="4" y="24"/>
                    <a:pt x="4" y="24"/>
                  </a:cubicBezTo>
                  <a:cubicBezTo>
                    <a:pt x="6" y="21"/>
                    <a:pt x="8" y="18"/>
                    <a:pt x="12" y="16"/>
                  </a:cubicBezTo>
                  <a:cubicBezTo>
                    <a:pt x="17" y="12"/>
                    <a:pt x="22" y="11"/>
                    <a:pt x="27" y="11"/>
                  </a:cubicBezTo>
                  <a:cubicBezTo>
                    <a:pt x="27" y="11"/>
                    <a:pt x="27" y="11"/>
                    <a:pt x="27" y="11"/>
                  </a:cubicBezTo>
                  <a:cubicBezTo>
                    <a:pt x="34" y="11"/>
                    <a:pt x="41" y="14"/>
                    <a:pt x="45" y="19"/>
                  </a:cubicBezTo>
                  <a:cubicBezTo>
                    <a:pt x="50" y="25"/>
                    <a:pt x="53" y="32"/>
                    <a:pt x="53" y="39"/>
                  </a:cubicBezTo>
                  <a:cubicBezTo>
                    <a:pt x="53" y="39"/>
                    <a:pt x="53" y="40"/>
                    <a:pt x="53" y="41"/>
                  </a:cubicBezTo>
                  <a:cubicBezTo>
                    <a:pt x="53" y="41"/>
                    <a:pt x="53" y="41"/>
                    <a:pt x="53" y="41"/>
                  </a:cubicBezTo>
                  <a:cubicBezTo>
                    <a:pt x="52" y="44"/>
                    <a:pt x="49" y="48"/>
                    <a:pt x="45" y="51"/>
                  </a:cubicBezTo>
                  <a:cubicBezTo>
                    <a:pt x="45" y="51"/>
                    <a:pt x="45" y="51"/>
                    <a:pt x="45" y="51"/>
                  </a:cubicBezTo>
                  <a:cubicBezTo>
                    <a:pt x="40" y="54"/>
                    <a:pt x="35" y="56"/>
                    <a:pt x="30" y="56"/>
                  </a:cubicBezTo>
                  <a:cubicBezTo>
                    <a:pt x="30" y="56"/>
                    <a:pt x="30" y="56"/>
                    <a:pt x="30" y="56"/>
                  </a:cubicBezTo>
                  <a:moveTo>
                    <a:pt x="42" y="13"/>
                  </a:moveTo>
                  <a:cubicBezTo>
                    <a:pt x="41" y="12"/>
                    <a:pt x="41" y="12"/>
                    <a:pt x="40" y="12"/>
                  </a:cubicBezTo>
                  <a:cubicBezTo>
                    <a:pt x="42" y="11"/>
                    <a:pt x="43" y="10"/>
                    <a:pt x="45" y="9"/>
                  </a:cubicBezTo>
                  <a:cubicBezTo>
                    <a:pt x="45" y="9"/>
                    <a:pt x="45" y="9"/>
                    <a:pt x="45" y="9"/>
                  </a:cubicBezTo>
                  <a:cubicBezTo>
                    <a:pt x="45" y="9"/>
                    <a:pt x="46" y="9"/>
                    <a:pt x="46" y="10"/>
                  </a:cubicBezTo>
                  <a:cubicBezTo>
                    <a:pt x="45" y="11"/>
                    <a:pt x="43" y="12"/>
                    <a:pt x="42" y="13"/>
                  </a:cubicBezTo>
                  <a:moveTo>
                    <a:pt x="6" y="17"/>
                  </a:moveTo>
                  <a:cubicBezTo>
                    <a:pt x="6" y="17"/>
                    <a:pt x="6" y="17"/>
                    <a:pt x="6" y="17"/>
                  </a:cubicBezTo>
                  <a:cubicBezTo>
                    <a:pt x="8" y="14"/>
                    <a:pt x="11" y="12"/>
                    <a:pt x="13" y="9"/>
                  </a:cubicBezTo>
                  <a:cubicBezTo>
                    <a:pt x="14" y="8"/>
                    <a:pt x="14" y="8"/>
                    <a:pt x="14" y="8"/>
                  </a:cubicBezTo>
                  <a:cubicBezTo>
                    <a:pt x="12" y="10"/>
                    <a:pt x="10" y="12"/>
                    <a:pt x="9" y="15"/>
                  </a:cubicBezTo>
                  <a:cubicBezTo>
                    <a:pt x="8" y="15"/>
                    <a:pt x="7" y="16"/>
                    <a:pt x="6" y="17"/>
                  </a:cubicBezTo>
                  <a:moveTo>
                    <a:pt x="14" y="8"/>
                  </a:moveTo>
                  <a:cubicBezTo>
                    <a:pt x="15" y="7"/>
                    <a:pt x="15" y="7"/>
                    <a:pt x="15" y="7"/>
                  </a:cubicBezTo>
                  <a:cubicBezTo>
                    <a:pt x="15" y="7"/>
                    <a:pt x="15" y="7"/>
                    <a:pt x="15" y="7"/>
                  </a:cubicBezTo>
                  <a:cubicBezTo>
                    <a:pt x="15" y="7"/>
                    <a:pt x="14" y="8"/>
                    <a:pt x="14" y="8"/>
                  </a:cubicBezTo>
                  <a:moveTo>
                    <a:pt x="39" y="11"/>
                  </a:moveTo>
                  <a:cubicBezTo>
                    <a:pt x="38" y="10"/>
                    <a:pt x="38" y="10"/>
                    <a:pt x="38" y="10"/>
                  </a:cubicBezTo>
                  <a:cubicBezTo>
                    <a:pt x="39" y="9"/>
                    <a:pt x="41" y="8"/>
                    <a:pt x="42" y="7"/>
                  </a:cubicBezTo>
                  <a:cubicBezTo>
                    <a:pt x="43" y="8"/>
                    <a:pt x="43" y="8"/>
                    <a:pt x="43" y="8"/>
                  </a:cubicBezTo>
                  <a:cubicBezTo>
                    <a:pt x="42" y="9"/>
                    <a:pt x="40" y="10"/>
                    <a:pt x="39" y="11"/>
                  </a:cubicBezTo>
                  <a:moveTo>
                    <a:pt x="36" y="10"/>
                  </a:moveTo>
                  <a:cubicBezTo>
                    <a:pt x="36" y="9"/>
                    <a:pt x="35" y="9"/>
                    <a:pt x="34" y="9"/>
                  </a:cubicBezTo>
                  <a:cubicBezTo>
                    <a:pt x="35" y="8"/>
                    <a:pt x="36" y="7"/>
                    <a:pt x="37" y="6"/>
                  </a:cubicBezTo>
                  <a:cubicBezTo>
                    <a:pt x="38" y="6"/>
                    <a:pt x="38" y="5"/>
                    <a:pt x="39" y="5"/>
                  </a:cubicBezTo>
                  <a:cubicBezTo>
                    <a:pt x="40" y="5"/>
                    <a:pt x="40" y="6"/>
                    <a:pt x="41" y="6"/>
                  </a:cubicBezTo>
                  <a:cubicBezTo>
                    <a:pt x="39" y="7"/>
                    <a:pt x="38" y="8"/>
                    <a:pt x="36" y="10"/>
                  </a:cubicBezTo>
                  <a:moveTo>
                    <a:pt x="33" y="9"/>
                  </a:moveTo>
                  <a:cubicBezTo>
                    <a:pt x="32" y="8"/>
                    <a:pt x="32" y="8"/>
                    <a:pt x="31" y="8"/>
                  </a:cubicBezTo>
                  <a:cubicBezTo>
                    <a:pt x="33" y="7"/>
                    <a:pt x="34" y="5"/>
                    <a:pt x="36" y="4"/>
                  </a:cubicBezTo>
                  <a:cubicBezTo>
                    <a:pt x="36" y="4"/>
                    <a:pt x="37" y="4"/>
                    <a:pt x="37" y="4"/>
                  </a:cubicBezTo>
                  <a:cubicBezTo>
                    <a:pt x="36" y="5"/>
                    <a:pt x="36" y="5"/>
                    <a:pt x="36" y="5"/>
                  </a:cubicBezTo>
                  <a:cubicBezTo>
                    <a:pt x="35" y="6"/>
                    <a:pt x="34" y="7"/>
                    <a:pt x="33" y="9"/>
                  </a:cubicBezTo>
                  <a:moveTo>
                    <a:pt x="13" y="12"/>
                  </a:moveTo>
                  <a:cubicBezTo>
                    <a:pt x="15" y="9"/>
                    <a:pt x="17" y="7"/>
                    <a:pt x="19" y="5"/>
                  </a:cubicBezTo>
                  <a:cubicBezTo>
                    <a:pt x="20" y="4"/>
                    <a:pt x="21" y="4"/>
                    <a:pt x="22" y="4"/>
                  </a:cubicBezTo>
                  <a:cubicBezTo>
                    <a:pt x="20" y="6"/>
                    <a:pt x="18" y="8"/>
                    <a:pt x="15" y="10"/>
                  </a:cubicBezTo>
                  <a:cubicBezTo>
                    <a:pt x="15" y="11"/>
                    <a:pt x="14" y="11"/>
                    <a:pt x="13" y="12"/>
                  </a:cubicBezTo>
                  <a:moveTo>
                    <a:pt x="27" y="8"/>
                  </a:moveTo>
                  <a:cubicBezTo>
                    <a:pt x="28" y="6"/>
                    <a:pt x="30" y="4"/>
                    <a:pt x="32" y="3"/>
                  </a:cubicBezTo>
                  <a:cubicBezTo>
                    <a:pt x="33" y="3"/>
                    <a:pt x="33" y="3"/>
                    <a:pt x="34" y="3"/>
                  </a:cubicBezTo>
                  <a:cubicBezTo>
                    <a:pt x="32" y="5"/>
                    <a:pt x="31" y="6"/>
                    <a:pt x="29" y="8"/>
                  </a:cubicBezTo>
                  <a:cubicBezTo>
                    <a:pt x="28" y="8"/>
                    <a:pt x="28" y="8"/>
                    <a:pt x="27" y="8"/>
                  </a:cubicBezTo>
                  <a:cubicBezTo>
                    <a:pt x="27" y="8"/>
                    <a:pt x="27" y="8"/>
                    <a:pt x="27" y="8"/>
                  </a:cubicBezTo>
                  <a:moveTo>
                    <a:pt x="19" y="9"/>
                  </a:moveTo>
                  <a:cubicBezTo>
                    <a:pt x="21" y="7"/>
                    <a:pt x="23" y="5"/>
                    <a:pt x="25" y="3"/>
                  </a:cubicBezTo>
                  <a:cubicBezTo>
                    <a:pt x="26" y="3"/>
                    <a:pt x="26" y="3"/>
                    <a:pt x="26" y="3"/>
                  </a:cubicBezTo>
                  <a:cubicBezTo>
                    <a:pt x="24" y="5"/>
                    <a:pt x="22" y="7"/>
                    <a:pt x="20" y="9"/>
                  </a:cubicBezTo>
                  <a:cubicBezTo>
                    <a:pt x="20" y="9"/>
                    <a:pt x="20" y="9"/>
                    <a:pt x="20" y="9"/>
                  </a:cubicBezTo>
                  <a:cubicBezTo>
                    <a:pt x="19" y="9"/>
                    <a:pt x="19" y="9"/>
                    <a:pt x="19" y="9"/>
                  </a:cubicBezTo>
                  <a:moveTo>
                    <a:pt x="23" y="8"/>
                  </a:moveTo>
                  <a:cubicBezTo>
                    <a:pt x="25" y="6"/>
                    <a:pt x="27" y="4"/>
                    <a:pt x="29" y="3"/>
                  </a:cubicBezTo>
                  <a:cubicBezTo>
                    <a:pt x="29" y="3"/>
                    <a:pt x="29" y="3"/>
                    <a:pt x="29" y="3"/>
                  </a:cubicBezTo>
                  <a:cubicBezTo>
                    <a:pt x="29" y="3"/>
                    <a:pt x="30" y="3"/>
                    <a:pt x="30" y="3"/>
                  </a:cubicBezTo>
                  <a:cubicBezTo>
                    <a:pt x="28" y="4"/>
                    <a:pt x="26" y="6"/>
                    <a:pt x="24" y="8"/>
                  </a:cubicBezTo>
                  <a:cubicBezTo>
                    <a:pt x="24" y="8"/>
                    <a:pt x="23" y="8"/>
                    <a:pt x="23" y="8"/>
                  </a:cubicBezTo>
                  <a:moveTo>
                    <a:pt x="29" y="0"/>
                  </a:moveTo>
                  <a:cubicBezTo>
                    <a:pt x="24" y="0"/>
                    <a:pt x="18" y="1"/>
                    <a:pt x="12" y="5"/>
                  </a:cubicBezTo>
                  <a:cubicBezTo>
                    <a:pt x="12" y="5"/>
                    <a:pt x="12" y="5"/>
                    <a:pt x="12" y="5"/>
                  </a:cubicBezTo>
                  <a:cubicBezTo>
                    <a:pt x="4" y="11"/>
                    <a:pt x="0" y="20"/>
                    <a:pt x="0" y="28"/>
                  </a:cubicBezTo>
                  <a:cubicBezTo>
                    <a:pt x="0" y="35"/>
                    <a:pt x="4" y="43"/>
                    <a:pt x="9" y="49"/>
                  </a:cubicBezTo>
                  <a:cubicBezTo>
                    <a:pt x="14" y="55"/>
                    <a:pt x="22" y="59"/>
                    <a:pt x="30" y="59"/>
                  </a:cubicBezTo>
                  <a:cubicBezTo>
                    <a:pt x="34" y="59"/>
                    <a:pt x="39" y="57"/>
                    <a:pt x="44" y="54"/>
                  </a:cubicBezTo>
                  <a:cubicBezTo>
                    <a:pt x="44" y="54"/>
                    <a:pt x="44" y="54"/>
                    <a:pt x="44" y="54"/>
                  </a:cubicBezTo>
                  <a:cubicBezTo>
                    <a:pt x="45" y="54"/>
                    <a:pt x="45" y="54"/>
                    <a:pt x="45" y="54"/>
                  </a:cubicBezTo>
                  <a:cubicBezTo>
                    <a:pt x="45" y="54"/>
                    <a:pt x="45" y="54"/>
                    <a:pt x="45" y="54"/>
                  </a:cubicBezTo>
                  <a:cubicBezTo>
                    <a:pt x="45" y="54"/>
                    <a:pt x="45" y="54"/>
                    <a:pt x="46" y="53"/>
                  </a:cubicBezTo>
                  <a:cubicBezTo>
                    <a:pt x="46" y="53"/>
                    <a:pt x="46" y="53"/>
                    <a:pt x="46" y="53"/>
                  </a:cubicBezTo>
                  <a:cubicBezTo>
                    <a:pt x="46" y="53"/>
                    <a:pt x="46" y="53"/>
                    <a:pt x="46" y="53"/>
                  </a:cubicBezTo>
                  <a:cubicBezTo>
                    <a:pt x="47" y="53"/>
                    <a:pt x="47"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2"/>
                    <a:pt x="48" y="52"/>
                    <a:pt x="48" y="52"/>
                  </a:cubicBezTo>
                  <a:cubicBezTo>
                    <a:pt x="48" y="51"/>
                    <a:pt x="48" y="51"/>
                    <a:pt x="48" y="51"/>
                  </a:cubicBezTo>
                  <a:cubicBezTo>
                    <a:pt x="48" y="51"/>
                    <a:pt x="48" y="51"/>
                    <a:pt x="48" y="51"/>
                  </a:cubicBezTo>
                  <a:cubicBezTo>
                    <a:pt x="55" y="46"/>
                    <a:pt x="59" y="38"/>
                    <a:pt x="59" y="31"/>
                  </a:cubicBezTo>
                  <a:cubicBezTo>
                    <a:pt x="59" y="23"/>
                    <a:pt x="55" y="15"/>
                    <a:pt x="50" y="9"/>
                  </a:cubicBezTo>
                  <a:cubicBezTo>
                    <a:pt x="45" y="4"/>
                    <a:pt x="37" y="0"/>
                    <a:pt x="29" y="0"/>
                  </a:cubicBezTo>
                  <a:cubicBezTo>
                    <a:pt x="29" y="0"/>
                    <a:pt x="29"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0" name="Freeform 744"/>
            <p:cNvSpPr>
              <a:spLocks noEditPoints="1"/>
            </p:cNvSpPr>
            <p:nvPr/>
          </p:nvSpPr>
          <p:spPr bwMode="auto">
            <a:xfrm>
              <a:off x="3255" y="1074"/>
              <a:ext cx="225" cy="239"/>
            </a:xfrm>
            <a:custGeom>
              <a:avLst/>
              <a:gdLst>
                <a:gd name="T0" fmla="*/ 41 w 95"/>
                <a:gd name="T1" fmla="*/ 98 h 101"/>
                <a:gd name="T2" fmla="*/ 41 w 95"/>
                <a:gd name="T3" fmla="*/ 92 h 101"/>
                <a:gd name="T4" fmla="*/ 39 w 95"/>
                <a:gd name="T5" fmla="*/ 92 h 101"/>
                <a:gd name="T6" fmla="*/ 65 w 95"/>
                <a:gd name="T7" fmla="*/ 91 h 101"/>
                <a:gd name="T8" fmla="*/ 71 w 95"/>
                <a:gd name="T9" fmla="*/ 87 h 101"/>
                <a:gd name="T10" fmla="*/ 50 w 95"/>
                <a:gd name="T11" fmla="*/ 90 h 101"/>
                <a:gd name="T12" fmla="*/ 70 w 95"/>
                <a:gd name="T13" fmla="*/ 91 h 101"/>
                <a:gd name="T14" fmla="*/ 56 w 95"/>
                <a:gd name="T15" fmla="*/ 84 h 101"/>
                <a:gd name="T16" fmla="*/ 64 w 95"/>
                <a:gd name="T17" fmla="*/ 84 h 101"/>
                <a:gd name="T18" fmla="*/ 33 w 95"/>
                <a:gd name="T19" fmla="*/ 84 h 101"/>
                <a:gd name="T20" fmla="*/ 57 w 95"/>
                <a:gd name="T21" fmla="*/ 89 h 101"/>
                <a:gd name="T22" fmla="*/ 28 w 95"/>
                <a:gd name="T23" fmla="*/ 86 h 101"/>
                <a:gd name="T24" fmla="*/ 25 w 95"/>
                <a:gd name="T25" fmla="*/ 84 h 101"/>
                <a:gd name="T26" fmla="*/ 14 w 95"/>
                <a:gd name="T27" fmla="*/ 79 h 101"/>
                <a:gd name="T28" fmla="*/ 28 w 95"/>
                <a:gd name="T29" fmla="*/ 79 h 101"/>
                <a:gd name="T30" fmla="*/ 22 w 95"/>
                <a:gd name="T31" fmla="*/ 81 h 101"/>
                <a:gd name="T32" fmla="*/ 16 w 95"/>
                <a:gd name="T33" fmla="*/ 83 h 101"/>
                <a:gd name="T34" fmla="*/ 23 w 95"/>
                <a:gd name="T35" fmla="*/ 76 h 101"/>
                <a:gd name="T36" fmla="*/ 12 w 95"/>
                <a:gd name="T37" fmla="*/ 75 h 101"/>
                <a:gd name="T38" fmla="*/ 11 w 95"/>
                <a:gd name="T39" fmla="*/ 74 h 101"/>
                <a:gd name="T40" fmla="*/ 7 w 95"/>
                <a:gd name="T41" fmla="*/ 74 h 101"/>
                <a:gd name="T42" fmla="*/ 80 w 95"/>
                <a:gd name="T43" fmla="*/ 69 h 101"/>
                <a:gd name="T44" fmla="*/ 88 w 95"/>
                <a:gd name="T45" fmla="*/ 67 h 101"/>
                <a:gd name="T46" fmla="*/ 85 w 95"/>
                <a:gd name="T47" fmla="*/ 67 h 101"/>
                <a:gd name="T48" fmla="*/ 11 w 95"/>
                <a:gd name="T49" fmla="*/ 61 h 101"/>
                <a:gd name="T50" fmla="*/ 10 w 95"/>
                <a:gd name="T51" fmla="*/ 56 h 101"/>
                <a:gd name="T52" fmla="*/ 6 w 95"/>
                <a:gd name="T53" fmla="*/ 53 h 101"/>
                <a:gd name="T54" fmla="*/ 3 w 95"/>
                <a:gd name="T55" fmla="*/ 52 h 101"/>
                <a:gd name="T56" fmla="*/ 4 w 95"/>
                <a:gd name="T57" fmla="*/ 47 h 101"/>
                <a:gd name="T58" fmla="*/ 85 w 95"/>
                <a:gd name="T59" fmla="*/ 33 h 101"/>
                <a:gd name="T60" fmla="*/ 17 w 95"/>
                <a:gd name="T61" fmla="*/ 20 h 101"/>
                <a:gd name="T62" fmla="*/ 47 w 95"/>
                <a:gd name="T63" fmla="*/ 10 h 101"/>
                <a:gd name="T64" fmla="*/ 73 w 95"/>
                <a:gd name="T65" fmla="*/ 20 h 101"/>
                <a:gd name="T66" fmla="*/ 86 w 95"/>
                <a:gd name="T67" fmla="*/ 24 h 101"/>
                <a:gd name="T68" fmla="*/ 86 w 95"/>
                <a:gd name="T69" fmla="*/ 46 h 101"/>
                <a:gd name="T70" fmla="*/ 79 w 95"/>
                <a:gd name="T71" fmla="*/ 65 h 101"/>
                <a:gd name="T72" fmla="*/ 64 w 95"/>
                <a:gd name="T73" fmla="*/ 79 h 101"/>
                <a:gd name="T74" fmla="*/ 36 w 95"/>
                <a:gd name="T75" fmla="*/ 82 h 101"/>
                <a:gd name="T76" fmla="*/ 10 w 95"/>
                <a:gd name="T77" fmla="*/ 66 h 101"/>
                <a:gd name="T78" fmla="*/ 7 w 95"/>
                <a:gd name="T79" fmla="*/ 33 h 101"/>
                <a:gd name="T80" fmla="*/ 22 w 95"/>
                <a:gd name="T81" fmla="*/ 21 h 101"/>
                <a:gd name="T82" fmla="*/ 49 w 95"/>
                <a:gd name="T83" fmla="*/ 0 h 101"/>
                <a:gd name="T84" fmla="*/ 28 w 95"/>
                <a:gd name="T85" fmla="*/ 4 h 101"/>
                <a:gd name="T86" fmla="*/ 15 w 95"/>
                <a:gd name="T87" fmla="*/ 26 h 101"/>
                <a:gd name="T88" fmla="*/ 4 w 95"/>
                <a:gd name="T89" fmla="*/ 33 h 101"/>
                <a:gd name="T90" fmla="*/ 6 w 95"/>
                <a:gd name="T91" fmla="*/ 65 h 101"/>
                <a:gd name="T92" fmla="*/ 14 w 95"/>
                <a:gd name="T93" fmla="*/ 87 h 101"/>
                <a:gd name="T94" fmla="*/ 31 w 95"/>
                <a:gd name="T95" fmla="*/ 98 h 101"/>
                <a:gd name="T96" fmla="*/ 65 w 95"/>
                <a:gd name="T97" fmla="*/ 96 h 101"/>
                <a:gd name="T98" fmla="*/ 82 w 95"/>
                <a:gd name="T99" fmla="*/ 78 h 101"/>
                <a:gd name="T100" fmla="*/ 84 w 95"/>
                <a:gd name="T101" fmla="*/ 70 h 101"/>
                <a:gd name="T102" fmla="*/ 93 w 95"/>
                <a:gd name="T103" fmla="*/ 61 h 101"/>
                <a:gd name="T104" fmla="*/ 86 w 95"/>
                <a:gd name="T105" fmla="*/ 36 h 101"/>
                <a:gd name="T106" fmla="*/ 90 w 95"/>
                <a:gd name="T107" fmla="*/ 25 h 101"/>
                <a:gd name="T108" fmla="*/ 82 w 95"/>
                <a:gd name="T109" fmla="*/ 13 h 101"/>
                <a:gd name="T110" fmla="*/ 64 w 95"/>
                <a:gd name="T111" fmla="*/ 1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5" h="101">
                  <a:moveTo>
                    <a:pt x="45" y="98"/>
                  </a:moveTo>
                  <a:cubicBezTo>
                    <a:pt x="44" y="98"/>
                    <a:pt x="44" y="98"/>
                    <a:pt x="44" y="98"/>
                  </a:cubicBezTo>
                  <a:cubicBezTo>
                    <a:pt x="45" y="97"/>
                    <a:pt x="45" y="97"/>
                    <a:pt x="45" y="96"/>
                  </a:cubicBezTo>
                  <a:cubicBezTo>
                    <a:pt x="45" y="97"/>
                    <a:pt x="45" y="97"/>
                    <a:pt x="45" y="98"/>
                  </a:cubicBezTo>
                  <a:moveTo>
                    <a:pt x="43" y="98"/>
                  </a:moveTo>
                  <a:cubicBezTo>
                    <a:pt x="42" y="98"/>
                    <a:pt x="42" y="98"/>
                    <a:pt x="41" y="98"/>
                  </a:cubicBezTo>
                  <a:cubicBezTo>
                    <a:pt x="42" y="96"/>
                    <a:pt x="43" y="94"/>
                    <a:pt x="44" y="93"/>
                  </a:cubicBezTo>
                  <a:cubicBezTo>
                    <a:pt x="45" y="93"/>
                    <a:pt x="45" y="93"/>
                    <a:pt x="46" y="93"/>
                  </a:cubicBezTo>
                  <a:cubicBezTo>
                    <a:pt x="45" y="94"/>
                    <a:pt x="44" y="96"/>
                    <a:pt x="43" y="98"/>
                  </a:cubicBezTo>
                  <a:moveTo>
                    <a:pt x="40" y="97"/>
                  </a:moveTo>
                  <a:cubicBezTo>
                    <a:pt x="39" y="97"/>
                    <a:pt x="38" y="97"/>
                    <a:pt x="38" y="97"/>
                  </a:cubicBezTo>
                  <a:cubicBezTo>
                    <a:pt x="39" y="95"/>
                    <a:pt x="40" y="94"/>
                    <a:pt x="41" y="92"/>
                  </a:cubicBezTo>
                  <a:cubicBezTo>
                    <a:pt x="41" y="92"/>
                    <a:pt x="42" y="92"/>
                    <a:pt x="43" y="92"/>
                  </a:cubicBezTo>
                  <a:cubicBezTo>
                    <a:pt x="41" y="94"/>
                    <a:pt x="40" y="96"/>
                    <a:pt x="40" y="97"/>
                  </a:cubicBezTo>
                  <a:moveTo>
                    <a:pt x="36" y="97"/>
                  </a:moveTo>
                  <a:cubicBezTo>
                    <a:pt x="36" y="97"/>
                    <a:pt x="35" y="97"/>
                    <a:pt x="34" y="96"/>
                  </a:cubicBezTo>
                  <a:cubicBezTo>
                    <a:pt x="36" y="95"/>
                    <a:pt x="37" y="93"/>
                    <a:pt x="38" y="92"/>
                  </a:cubicBezTo>
                  <a:cubicBezTo>
                    <a:pt x="38" y="92"/>
                    <a:pt x="39" y="92"/>
                    <a:pt x="39" y="92"/>
                  </a:cubicBezTo>
                  <a:cubicBezTo>
                    <a:pt x="38" y="93"/>
                    <a:pt x="37" y="95"/>
                    <a:pt x="36" y="97"/>
                  </a:cubicBezTo>
                  <a:moveTo>
                    <a:pt x="34" y="94"/>
                  </a:moveTo>
                  <a:cubicBezTo>
                    <a:pt x="34" y="93"/>
                    <a:pt x="35" y="92"/>
                    <a:pt x="35" y="91"/>
                  </a:cubicBezTo>
                  <a:cubicBezTo>
                    <a:pt x="35" y="91"/>
                    <a:pt x="36" y="91"/>
                    <a:pt x="36" y="91"/>
                  </a:cubicBezTo>
                  <a:cubicBezTo>
                    <a:pt x="36" y="92"/>
                    <a:pt x="35" y="93"/>
                    <a:pt x="34" y="94"/>
                  </a:cubicBezTo>
                  <a:moveTo>
                    <a:pt x="65" y="91"/>
                  </a:moveTo>
                  <a:cubicBezTo>
                    <a:pt x="65" y="91"/>
                    <a:pt x="65" y="90"/>
                    <a:pt x="64" y="90"/>
                  </a:cubicBezTo>
                  <a:cubicBezTo>
                    <a:pt x="65" y="89"/>
                    <a:pt x="65" y="88"/>
                    <a:pt x="66" y="87"/>
                  </a:cubicBezTo>
                  <a:cubicBezTo>
                    <a:pt x="66" y="89"/>
                    <a:pt x="65" y="90"/>
                    <a:pt x="65" y="91"/>
                  </a:cubicBezTo>
                  <a:moveTo>
                    <a:pt x="68" y="92"/>
                  </a:moveTo>
                  <a:cubicBezTo>
                    <a:pt x="68" y="91"/>
                    <a:pt x="69" y="89"/>
                    <a:pt x="69" y="88"/>
                  </a:cubicBezTo>
                  <a:cubicBezTo>
                    <a:pt x="70" y="88"/>
                    <a:pt x="70" y="87"/>
                    <a:pt x="71" y="87"/>
                  </a:cubicBezTo>
                  <a:cubicBezTo>
                    <a:pt x="70" y="89"/>
                    <a:pt x="69" y="90"/>
                    <a:pt x="68" y="92"/>
                  </a:cubicBezTo>
                  <a:moveTo>
                    <a:pt x="51" y="86"/>
                  </a:moveTo>
                  <a:cubicBezTo>
                    <a:pt x="51" y="85"/>
                    <a:pt x="51" y="85"/>
                    <a:pt x="51" y="85"/>
                  </a:cubicBezTo>
                  <a:cubicBezTo>
                    <a:pt x="51" y="85"/>
                    <a:pt x="51" y="85"/>
                    <a:pt x="51" y="85"/>
                  </a:cubicBezTo>
                  <a:cubicBezTo>
                    <a:pt x="51" y="86"/>
                    <a:pt x="51" y="86"/>
                    <a:pt x="51" y="86"/>
                  </a:cubicBezTo>
                  <a:moveTo>
                    <a:pt x="50" y="90"/>
                  </a:moveTo>
                  <a:cubicBezTo>
                    <a:pt x="50" y="89"/>
                    <a:pt x="50" y="89"/>
                    <a:pt x="50" y="88"/>
                  </a:cubicBezTo>
                  <a:cubicBezTo>
                    <a:pt x="51" y="87"/>
                    <a:pt x="52" y="86"/>
                    <a:pt x="53" y="85"/>
                  </a:cubicBezTo>
                  <a:cubicBezTo>
                    <a:pt x="54" y="85"/>
                    <a:pt x="54" y="85"/>
                    <a:pt x="54" y="85"/>
                  </a:cubicBezTo>
                  <a:cubicBezTo>
                    <a:pt x="53" y="87"/>
                    <a:pt x="52" y="88"/>
                    <a:pt x="50" y="90"/>
                  </a:cubicBezTo>
                  <a:cubicBezTo>
                    <a:pt x="50" y="90"/>
                    <a:pt x="50" y="90"/>
                    <a:pt x="50" y="90"/>
                  </a:cubicBezTo>
                  <a:moveTo>
                    <a:pt x="70" y="91"/>
                  </a:moveTo>
                  <a:cubicBezTo>
                    <a:pt x="71" y="89"/>
                    <a:pt x="72" y="87"/>
                    <a:pt x="73" y="86"/>
                  </a:cubicBezTo>
                  <a:cubicBezTo>
                    <a:pt x="74" y="85"/>
                    <a:pt x="74" y="85"/>
                    <a:pt x="75" y="85"/>
                  </a:cubicBezTo>
                  <a:cubicBezTo>
                    <a:pt x="74" y="86"/>
                    <a:pt x="73" y="88"/>
                    <a:pt x="73" y="89"/>
                  </a:cubicBezTo>
                  <a:cubicBezTo>
                    <a:pt x="72" y="90"/>
                    <a:pt x="71" y="90"/>
                    <a:pt x="70" y="91"/>
                  </a:cubicBezTo>
                  <a:moveTo>
                    <a:pt x="52" y="90"/>
                  </a:moveTo>
                  <a:cubicBezTo>
                    <a:pt x="54" y="88"/>
                    <a:pt x="55" y="86"/>
                    <a:pt x="56" y="84"/>
                  </a:cubicBezTo>
                  <a:cubicBezTo>
                    <a:pt x="57" y="84"/>
                    <a:pt x="58" y="84"/>
                    <a:pt x="58" y="84"/>
                  </a:cubicBezTo>
                  <a:cubicBezTo>
                    <a:pt x="57" y="86"/>
                    <a:pt x="56" y="88"/>
                    <a:pt x="55" y="89"/>
                  </a:cubicBezTo>
                  <a:cubicBezTo>
                    <a:pt x="54" y="89"/>
                    <a:pt x="53" y="90"/>
                    <a:pt x="52" y="90"/>
                  </a:cubicBezTo>
                  <a:moveTo>
                    <a:pt x="63" y="89"/>
                  </a:moveTo>
                  <a:cubicBezTo>
                    <a:pt x="63" y="88"/>
                    <a:pt x="63" y="88"/>
                    <a:pt x="63" y="88"/>
                  </a:cubicBezTo>
                  <a:cubicBezTo>
                    <a:pt x="64" y="87"/>
                    <a:pt x="64" y="85"/>
                    <a:pt x="64" y="84"/>
                  </a:cubicBezTo>
                  <a:cubicBezTo>
                    <a:pt x="65" y="84"/>
                    <a:pt x="65" y="85"/>
                    <a:pt x="66" y="86"/>
                  </a:cubicBezTo>
                  <a:cubicBezTo>
                    <a:pt x="65" y="87"/>
                    <a:pt x="64" y="88"/>
                    <a:pt x="63" y="89"/>
                  </a:cubicBezTo>
                  <a:moveTo>
                    <a:pt x="32" y="88"/>
                  </a:moveTo>
                  <a:cubicBezTo>
                    <a:pt x="32" y="88"/>
                    <a:pt x="32" y="88"/>
                    <a:pt x="32" y="88"/>
                  </a:cubicBezTo>
                  <a:cubicBezTo>
                    <a:pt x="31" y="87"/>
                    <a:pt x="30" y="87"/>
                    <a:pt x="30" y="87"/>
                  </a:cubicBezTo>
                  <a:cubicBezTo>
                    <a:pt x="31" y="86"/>
                    <a:pt x="32" y="85"/>
                    <a:pt x="33" y="84"/>
                  </a:cubicBezTo>
                  <a:cubicBezTo>
                    <a:pt x="33" y="85"/>
                    <a:pt x="33" y="87"/>
                    <a:pt x="32" y="88"/>
                  </a:cubicBezTo>
                  <a:moveTo>
                    <a:pt x="57" y="89"/>
                  </a:moveTo>
                  <a:cubicBezTo>
                    <a:pt x="58" y="87"/>
                    <a:pt x="59" y="85"/>
                    <a:pt x="60" y="83"/>
                  </a:cubicBezTo>
                  <a:cubicBezTo>
                    <a:pt x="61" y="83"/>
                    <a:pt x="61" y="83"/>
                    <a:pt x="62" y="83"/>
                  </a:cubicBezTo>
                  <a:cubicBezTo>
                    <a:pt x="61" y="84"/>
                    <a:pt x="61" y="86"/>
                    <a:pt x="60" y="88"/>
                  </a:cubicBezTo>
                  <a:cubicBezTo>
                    <a:pt x="59" y="88"/>
                    <a:pt x="58" y="88"/>
                    <a:pt x="57" y="89"/>
                  </a:cubicBezTo>
                  <a:moveTo>
                    <a:pt x="75" y="87"/>
                  </a:moveTo>
                  <a:cubicBezTo>
                    <a:pt x="76" y="85"/>
                    <a:pt x="77" y="84"/>
                    <a:pt x="77" y="83"/>
                  </a:cubicBezTo>
                  <a:cubicBezTo>
                    <a:pt x="78" y="82"/>
                    <a:pt x="78" y="82"/>
                    <a:pt x="78" y="82"/>
                  </a:cubicBezTo>
                  <a:cubicBezTo>
                    <a:pt x="77" y="83"/>
                    <a:pt x="77" y="84"/>
                    <a:pt x="77" y="85"/>
                  </a:cubicBezTo>
                  <a:cubicBezTo>
                    <a:pt x="76" y="86"/>
                    <a:pt x="76" y="86"/>
                    <a:pt x="75" y="87"/>
                  </a:cubicBezTo>
                  <a:moveTo>
                    <a:pt x="28" y="86"/>
                  </a:moveTo>
                  <a:cubicBezTo>
                    <a:pt x="28" y="86"/>
                    <a:pt x="27" y="85"/>
                    <a:pt x="27" y="85"/>
                  </a:cubicBezTo>
                  <a:cubicBezTo>
                    <a:pt x="28" y="84"/>
                    <a:pt x="30" y="83"/>
                    <a:pt x="31" y="81"/>
                  </a:cubicBezTo>
                  <a:cubicBezTo>
                    <a:pt x="32" y="82"/>
                    <a:pt x="32" y="82"/>
                    <a:pt x="33" y="82"/>
                  </a:cubicBezTo>
                  <a:cubicBezTo>
                    <a:pt x="31" y="83"/>
                    <a:pt x="30" y="85"/>
                    <a:pt x="28" y="86"/>
                  </a:cubicBezTo>
                  <a:moveTo>
                    <a:pt x="26" y="84"/>
                  </a:moveTo>
                  <a:cubicBezTo>
                    <a:pt x="25" y="84"/>
                    <a:pt x="25" y="84"/>
                    <a:pt x="25" y="84"/>
                  </a:cubicBezTo>
                  <a:cubicBezTo>
                    <a:pt x="26" y="82"/>
                    <a:pt x="28" y="81"/>
                    <a:pt x="29" y="80"/>
                  </a:cubicBezTo>
                  <a:cubicBezTo>
                    <a:pt x="30" y="81"/>
                    <a:pt x="30" y="81"/>
                    <a:pt x="30" y="81"/>
                  </a:cubicBezTo>
                  <a:cubicBezTo>
                    <a:pt x="28" y="82"/>
                    <a:pt x="27" y="83"/>
                    <a:pt x="26" y="84"/>
                  </a:cubicBezTo>
                  <a:moveTo>
                    <a:pt x="13" y="83"/>
                  </a:moveTo>
                  <a:cubicBezTo>
                    <a:pt x="12" y="82"/>
                    <a:pt x="12" y="82"/>
                    <a:pt x="12" y="82"/>
                  </a:cubicBezTo>
                  <a:cubicBezTo>
                    <a:pt x="13" y="81"/>
                    <a:pt x="14" y="80"/>
                    <a:pt x="14" y="79"/>
                  </a:cubicBezTo>
                  <a:cubicBezTo>
                    <a:pt x="14" y="80"/>
                    <a:pt x="14" y="80"/>
                    <a:pt x="13" y="81"/>
                  </a:cubicBezTo>
                  <a:cubicBezTo>
                    <a:pt x="13" y="82"/>
                    <a:pt x="13" y="82"/>
                    <a:pt x="13" y="83"/>
                  </a:cubicBezTo>
                  <a:moveTo>
                    <a:pt x="24" y="83"/>
                  </a:moveTo>
                  <a:cubicBezTo>
                    <a:pt x="23" y="82"/>
                    <a:pt x="23" y="82"/>
                    <a:pt x="23" y="82"/>
                  </a:cubicBezTo>
                  <a:cubicBezTo>
                    <a:pt x="24" y="81"/>
                    <a:pt x="25" y="80"/>
                    <a:pt x="27" y="79"/>
                  </a:cubicBezTo>
                  <a:cubicBezTo>
                    <a:pt x="28" y="79"/>
                    <a:pt x="28" y="79"/>
                    <a:pt x="28" y="79"/>
                  </a:cubicBezTo>
                  <a:cubicBezTo>
                    <a:pt x="26" y="80"/>
                    <a:pt x="25" y="81"/>
                    <a:pt x="24" y="83"/>
                  </a:cubicBezTo>
                  <a:moveTo>
                    <a:pt x="22" y="81"/>
                  </a:moveTo>
                  <a:cubicBezTo>
                    <a:pt x="22" y="80"/>
                    <a:pt x="23" y="80"/>
                    <a:pt x="23" y="79"/>
                  </a:cubicBezTo>
                  <a:cubicBezTo>
                    <a:pt x="23" y="78"/>
                    <a:pt x="24" y="78"/>
                    <a:pt x="25" y="77"/>
                  </a:cubicBezTo>
                  <a:cubicBezTo>
                    <a:pt x="25" y="78"/>
                    <a:pt x="25" y="78"/>
                    <a:pt x="25" y="78"/>
                  </a:cubicBezTo>
                  <a:cubicBezTo>
                    <a:pt x="24" y="79"/>
                    <a:pt x="23" y="80"/>
                    <a:pt x="22" y="81"/>
                  </a:cubicBezTo>
                  <a:moveTo>
                    <a:pt x="16" y="83"/>
                  </a:moveTo>
                  <a:cubicBezTo>
                    <a:pt x="16" y="82"/>
                    <a:pt x="16" y="82"/>
                    <a:pt x="16" y="82"/>
                  </a:cubicBezTo>
                  <a:cubicBezTo>
                    <a:pt x="17" y="81"/>
                    <a:pt x="17" y="80"/>
                    <a:pt x="17" y="79"/>
                  </a:cubicBezTo>
                  <a:cubicBezTo>
                    <a:pt x="18" y="78"/>
                    <a:pt x="19" y="78"/>
                    <a:pt x="20" y="77"/>
                  </a:cubicBezTo>
                  <a:cubicBezTo>
                    <a:pt x="20" y="78"/>
                    <a:pt x="19" y="79"/>
                    <a:pt x="19" y="81"/>
                  </a:cubicBezTo>
                  <a:cubicBezTo>
                    <a:pt x="18" y="81"/>
                    <a:pt x="17" y="82"/>
                    <a:pt x="16" y="83"/>
                  </a:cubicBezTo>
                  <a:moveTo>
                    <a:pt x="11" y="80"/>
                  </a:moveTo>
                  <a:cubicBezTo>
                    <a:pt x="11" y="80"/>
                    <a:pt x="11" y="80"/>
                    <a:pt x="11" y="80"/>
                  </a:cubicBezTo>
                  <a:cubicBezTo>
                    <a:pt x="11" y="79"/>
                    <a:pt x="12" y="78"/>
                    <a:pt x="13" y="77"/>
                  </a:cubicBezTo>
                  <a:cubicBezTo>
                    <a:pt x="14" y="77"/>
                    <a:pt x="14" y="77"/>
                    <a:pt x="14" y="77"/>
                  </a:cubicBezTo>
                  <a:cubicBezTo>
                    <a:pt x="13" y="78"/>
                    <a:pt x="12" y="79"/>
                    <a:pt x="11" y="80"/>
                  </a:cubicBezTo>
                  <a:moveTo>
                    <a:pt x="23" y="76"/>
                  </a:moveTo>
                  <a:cubicBezTo>
                    <a:pt x="23" y="76"/>
                    <a:pt x="23" y="76"/>
                    <a:pt x="23" y="76"/>
                  </a:cubicBezTo>
                  <a:cubicBezTo>
                    <a:pt x="23" y="76"/>
                    <a:pt x="23" y="76"/>
                    <a:pt x="23" y="76"/>
                  </a:cubicBezTo>
                  <a:cubicBezTo>
                    <a:pt x="23" y="76"/>
                    <a:pt x="23" y="76"/>
                    <a:pt x="23" y="76"/>
                  </a:cubicBezTo>
                  <a:moveTo>
                    <a:pt x="10" y="78"/>
                  </a:moveTo>
                  <a:cubicBezTo>
                    <a:pt x="9" y="77"/>
                    <a:pt x="9" y="77"/>
                    <a:pt x="9" y="77"/>
                  </a:cubicBezTo>
                  <a:cubicBezTo>
                    <a:pt x="10" y="77"/>
                    <a:pt x="11" y="76"/>
                    <a:pt x="12" y="75"/>
                  </a:cubicBezTo>
                  <a:cubicBezTo>
                    <a:pt x="12" y="75"/>
                    <a:pt x="12" y="75"/>
                    <a:pt x="12" y="75"/>
                  </a:cubicBezTo>
                  <a:cubicBezTo>
                    <a:pt x="11" y="76"/>
                    <a:pt x="11" y="77"/>
                    <a:pt x="10" y="78"/>
                  </a:cubicBezTo>
                  <a:moveTo>
                    <a:pt x="8" y="76"/>
                  </a:moveTo>
                  <a:cubicBezTo>
                    <a:pt x="8" y="76"/>
                    <a:pt x="8" y="76"/>
                    <a:pt x="8" y="76"/>
                  </a:cubicBezTo>
                  <a:cubicBezTo>
                    <a:pt x="9" y="75"/>
                    <a:pt x="10" y="74"/>
                    <a:pt x="10" y="73"/>
                  </a:cubicBezTo>
                  <a:cubicBezTo>
                    <a:pt x="11" y="74"/>
                    <a:pt x="11" y="74"/>
                    <a:pt x="11" y="74"/>
                  </a:cubicBezTo>
                  <a:cubicBezTo>
                    <a:pt x="10" y="74"/>
                    <a:pt x="9" y="75"/>
                    <a:pt x="8" y="76"/>
                  </a:cubicBezTo>
                  <a:moveTo>
                    <a:pt x="7" y="74"/>
                  </a:moveTo>
                  <a:cubicBezTo>
                    <a:pt x="7" y="74"/>
                    <a:pt x="7" y="74"/>
                    <a:pt x="7" y="74"/>
                  </a:cubicBezTo>
                  <a:cubicBezTo>
                    <a:pt x="8" y="72"/>
                    <a:pt x="8" y="71"/>
                    <a:pt x="8" y="70"/>
                  </a:cubicBezTo>
                  <a:cubicBezTo>
                    <a:pt x="9" y="71"/>
                    <a:pt x="9" y="71"/>
                    <a:pt x="10" y="72"/>
                  </a:cubicBezTo>
                  <a:cubicBezTo>
                    <a:pt x="9" y="73"/>
                    <a:pt x="8" y="73"/>
                    <a:pt x="7" y="74"/>
                  </a:cubicBezTo>
                  <a:moveTo>
                    <a:pt x="78" y="72"/>
                  </a:moveTo>
                  <a:cubicBezTo>
                    <a:pt x="78" y="72"/>
                    <a:pt x="78" y="72"/>
                    <a:pt x="78" y="72"/>
                  </a:cubicBezTo>
                  <a:cubicBezTo>
                    <a:pt x="79" y="71"/>
                    <a:pt x="80" y="69"/>
                    <a:pt x="81" y="68"/>
                  </a:cubicBezTo>
                  <a:cubicBezTo>
                    <a:pt x="81" y="68"/>
                    <a:pt x="81" y="68"/>
                    <a:pt x="81" y="68"/>
                  </a:cubicBezTo>
                  <a:cubicBezTo>
                    <a:pt x="81" y="69"/>
                    <a:pt x="81" y="69"/>
                    <a:pt x="81" y="69"/>
                  </a:cubicBezTo>
                  <a:cubicBezTo>
                    <a:pt x="80" y="69"/>
                    <a:pt x="80" y="69"/>
                    <a:pt x="80" y="69"/>
                  </a:cubicBezTo>
                  <a:cubicBezTo>
                    <a:pt x="79" y="70"/>
                    <a:pt x="79" y="71"/>
                    <a:pt x="78" y="72"/>
                  </a:cubicBezTo>
                  <a:moveTo>
                    <a:pt x="88" y="67"/>
                  </a:moveTo>
                  <a:cubicBezTo>
                    <a:pt x="87" y="67"/>
                    <a:pt x="87" y="67"/>
                    <a:pt x="86" y="67"/>
                  </a:cubicBezTo>
                  <a:cubicBezTo>
                    <a:pt x="87" y="65"/>
                    <a:pt x="88" y="64"/>
                    <a:pt x="89" y="62"/>
                  </a:cubicBezTo>
                  <a:cubicBezTo>
                    <a:pt x="89" y="62"/>
                    <a:pt x="89" y="62"/>
                    <a:pt x="89" y="62"/>
                  </a:cubicBezTo>
                  <a:cubicBezTo>
                    <a:pt x="89" y="64"/>
                    <a:pt x="88" y="65"/>
                    <a:pt x="88" y="67"/>
                  </a:cubicBezTo>
                  <a:moveTo>
                    <a:pt x="84" y="67"/>
                  </a:moveTo>
                  <a:cubicBezTo>
                    <a:pt x="84" y="66"/>
                    <a:pt x="84" y="66"/>
                    <a:pt x="84" y="65"/>
                  </a:cubicBezTo>
                  <a:cubicBezTo>
                    <a:pt x="85" y="64"/>
                    <a:pt x="86" y="63"/>
                    <a:pt x="87" y="62"/>
                  </a:cubicBezTo>
                  <a:cubicBezTo>
                    <a:pt x="87" y="62"/>
                    <a:pt x="87" y="62"/>
                    <a:pt x="87" y="62"/>
                  </a:cubicBezTo>
                  <a:cubicBezTo>
                    <a:pt x="88" y="62"/>
                    <a:pt x="88" y="62"/>
                    <a:pt x="88" y="62"/>
                  </a:cubicBezTo>
                  <a:cubicBezTo>
                    <a:pt x="87" y="63"/>
                    <a:pt x="86" y="65"/>
                    <a:pt x="85" y="67"/>
                  </a:cubicBezTo>
                  <a:cubicBezTo>
                    <a:pt x="84" y="67"/>
                    <a:pt x="84" y="67"/>
                    <a:pt x="84" y="67"/>
                  </a:cubicBezTo>
                  <a:moveTo>
                    <a:pt x="12" y="61"/>
                  </a:moveTo>
                  <a:cubicBezTo>
                    <a:pt x="12" y="61"/>
                    <a:pt x="12" y="61"/>
                    <a:pt x="12" y="61"/>
                  </a:cubicBezTo>
                  <a:cubicBezTo>
                    <a:pt x="12" y="61"/>
                    <a:pt x="12" y="61"/>
                    <a:pt x="12" y="61"/>
                  </a:cubicBezTo>
                  <a:cubicBezTo>
                    <a:pt x="12" y="61"/>
                    <a:pt x="12" y="61"/>
                    <a:pt x="12" y="61"/>
                  </a:cubicBezTo>
                  <a:moveTo>
                    <a:pt x="11" y="61"/>
                  </a:moveTo>
                  <a:cubicBezTo>
                    <a:pt x="10" y="60"/>
                    <a:pt x="10" y="59"/>
                    <a:pt x="10" y="59"/>
                  </a:cubicBezTo>
                  <a:cubicBezTo>
                    <a:pt x="11" y="58"/>
                    <a:pt x="11" y="58"/>
                    <a:pt x="11" y="57"/>
                  </a:cubicBezTo>
                  <a:cubicBezTo>
                    <a:pt x="11" y="58"/>
                    <a:pt x="11" y="58"/>
                    <a:pt x="11" y="59"/>
                  </a:cubicBezTo>
                  <a:cubicBezTo>
                    <a:pt x="11" y="59"/>
                    <a:pt x="11" y="60"/>
                    <a:pt x="11" y="61"/>
                  </a:cubicBezTo>
                  <a:moveTo>
                    <a:pt x="10" y="56"/>
                  </a:moveTo>
                  <a:cubicBezTo>
                    <a:pt x="10" y="56"/>
                    <a:pt x="10" y="56"/>
                    <a:pt x="10" y="56"/>
                  </a:cubicBezTo>
                  <a:cubicBezTo>
                    <a:pt x="10" y="56"/>
                    <a:pt x="10" y="56"/>
                    <a:pt x="10" y="56"/>
                  </a:cubicBezTo>
                  <a:cubicBezTo>
                    <a:pt x="10" y="55"/>
                    <a:pt x="10" y="55"/>
                    <a:pt x="10" y="55"/>
                  </a:cubicBezTo>
                  <a:cubicBezTo>
                    <a:pt x="10" y="55"/>
                    <a:pt x="10" y="55"/>
                    <a:pt x="10" y="55"/>
                  </a:cubicBezTo>
                  <a:cubicBezTo>
                    <a:pt x="10" y="56"/>
                    <a:pt x="10" y="56"/>
                    <a:pt x="10" y="56"/>
                  </a:cubicBezTo>
                  <a:moveTo>
                    <a:pt x="7" y="54"/>
                  </a:moveTo>
                  <a:cubicBezTo>
                    <a:pt x="6" y="53"/>
                    <a:pt x="6" y="53"/>
                    <a:pt x="6" y="53"/>
                  </a:cubicBezTo>
                  <a:cubicBezTo>
                    <a:pt x="7" y="52"/>
                    <a:pt x="7" y="51"/>
                    <a:pt x="8" y="50"/>
                  </a:cubicBezTo>
                  <a:cubicBezTo>
                    <a:pt x="8" y="50"/>
                    <a:pt x="8" y="51"/>
                    <a:pt x="8" y="52"/>
                  </a:cubicBezTo>
                  <a:cubicBezTo>
                    <a:pt x="8" y="52"/>
                    <a:pt x="7" y="53"/>
                    <a:pt x="7" y="54"/>
                  </a:cubicBezTo>
                  <a:moveTo>
                    <a:pt x="4" y="53"/>
                  </a:moveTo>
                  <a:cubicBezTo>
                    <a:pt x="4" y="53"/>
                    <a:pt x="3" y="53"/>
                    <a:pt x="3" y="53"/>
                  </a:cubicBezTo>
                  <a:cubicBezTo>
                    <a:pt x="3" y="52"/>
                    <a:pt x="3" y="52"/>
                    <a:pt x="3" y="52"/>
                  </a:cubicBezTo>
                  <a:cubicBezTo>
                    <a:pt x="4" y="51"/>
                    <a:pt x="5" y="49"/>
                    <a:pt x="6" y="48"/>
                  </a:cubicBezTo>
                  <a:cubicBezTo>
                    <a:pt x="6" y="48"/>
                    <a:pt x="7" y="48"/>
                    <a:pt x="8" y="48"/>
                  </a:cubicBezTo>
                  <a:cubicBezTo>
                    <a:pt x="6" y="50"/>
                    <a:pt x="5" y="51"/>
                    <a:pt x="4" y="53"/>
                  </a:cubicBezTo>
                  <a:moveTo>
                    <a:pt x="3" y="49"/>
                  </a:moveTo>
                  <a:cubicBezTo>
                    <a:pt x="3" y="49"/>
                    <a:pt x="3" y="48"/>
                    <a:pt x="3" y="47"/>
                  </a:cubicBezTo>
                  <a:cubicBezTo>
                    <a:pt x="4" y="47"/>
                    <a:pt x="4" y="47"/>
                    <a:pt x="4" y="47"/>
                  </a:cubicBezTo>
                  <a:cubicBezTo>
                    <a:pt x="4" y="48"/>
                    <a:pt x="3" y="49"/>
                    <a:pt x="3" y="49"/>
                  </a:cubicBezTo>
                  <a:moveTo>
                    <a:pt x="85" y="33"/>
                  </a:moveTo>
                  <a:cubicBezTo>
                    <a:pt x="85" y="33"/>
                    <a:pt x="85" y="32"/>
                    <a:pt x="85" y="31"/>
                  </a:cubicBezTo>
                  <a:cubicBezTo>
                    <a:pt x="85" y="31"/>
                    <a:pt x="86" y="30"/>
                    <a:pt x="87" y="30"/>
                  </a:cubicBezTo>
                  <a:cubicBezTo>
                    <a:pt x="87" y="31"/>
                    <a:pt x="86" y="32"/>
                    <a:pt x="86" y="33"/>
                  </a:cubicBezTo>
                  <a:cubicBezTo>
                    <a:pt x="85" y="33"/>
                    <a:pt x="85" y="33"/>
                    <a:pt x="85" y="33"/>
                  </a:cubicBezTo>
                  <a:moveTo>
                    <a:pt x="17" y="23"/>
                  </a:moveTo>
                  <a:cubicBezTo>
                    <a:pt x="16" y="23"/>
                    <a:pt x="16" y="23"/>
                    <a:pt x="16" y="23"/>
                  </a:cubicBezTo>
                  <a:cubicBezTo>
                    <a:pt x="17" y="22"/>
                    <a:pt x="18" y="21"/>
                    <a:pt x="19" y="20"/>
                  </a:cubicBezTo>
                  <a:cubicBezTo>
                    <a:pt x="18" y="21"/>
                    <a:pt x="18" y="22"/>
                    <a:pt x="17" y="23"/>
                  </a:cubicBezTo>
                  <a:moveTo>
                    <a:pt x="17" y="21"/>
                  </a:moveTo>
                  <a:cubicBezTo>
                    <a:pt x="17" y="20"/>
                    <a:pt x="17" y="20"/>
                    <a:pt x="17" y="20"/>
                  </a:cubicBezTo>
                  <a:cubicBezTo>
                    <a:pt x="17" y="19"/>
                    <a:pt x="18" y="19"/>
                    <a:pt x="18" y="19"/>
                  </a:cubicBezTo>
                  <a:cubicBezTo>
                    <a:pt x="18" y="19"/>
                    <a:pt x="18" y="19"/>
                    <a:pt x="18" y="19"/>
                  </a:cubicBezTo>
                  <a:cubicBezTo>
                    <a:pt x="18" y="20"/>
                    <a:pt x="17" y="20"/>
                    <a:pt x="17" y="21"/>
                  </a:cubicBezTo>
                  <a:moveTo>
                    <a:pt x="33" y="13"/>
                  </a:moveTo>
                  <a:cubicBezTo>
                    <a:pt x="33" y="13"/>
                    <a:pt x="34" y="13"/>
                    <a:pt x="34" y="13"/>
                  </a:cubicBezTo>
                  <a:cubicBezTo>
                    <a:pt x="38" y="11"/>
                    <a:pt x="43" y="10"/>
                    <a:pt x="47" y="10"/>
                  </a:cubicBezTo>
                  <a:cubicBezTo>
                    <a:pt x="48" y="10"/>
                    <a:pt x="49" y="9"/>
                    <a:pt x="49" y="9"/>
                  </a:cubicBezTo>
                  <a:cubicBezTo>
                    <a:pt x="49" y="7"/>
                    <a:pt x="49" y="5"/>
                    <a:pt x="50" y="3"/>
                  </a:cubicBezTo>
                  <a:cubicBezTo>
                    <a:pt x="54" y="3"/>
                    <a:pt x="58" y="3"/>
                    <a:pt x="62" y="5"/>
                  </a:cubicBezTo>
                  <a:cubicBezTo>
                    <a:pt x="61" y="7"/>
                    <a:pt x="61" y="9"/>
                    <a:pt x="60" y="11"/>
                  </a:cubicBezTo>
                  <a:cubicBezTo>
                    <a:pt x="60" y="11"/>
                    <a:pt x="61" y="12"/>
                    <a:pt x="61" y="12"/>
                  </a:cubicBezTo>
                  <a:cubicBezTo>
                    <a:pt x="66" y="14"/>
                    <a:pt x="70" y="17"/>
                    <a:pt x="73" y="20"/>
                  </a:cubicBezTo>
                  <a:cubicBezTo>
                    <a:pt x="73" y="20"/>
                    <a:pt x="74" y="20"/>
                    <a:pt x="74" y="20"/>
                  </a:cubicBezTo>
                  <a:cubicBezTo>
                    <a:pt x="74" y="20"/>
                    <a:pt x="75" y="20"/>
                    <a:pt x="75" y="20"/>
                  </a:cubicBezTo>
                  <a:cubicBezTo>
                    <a:pt x="77" y="19"/>
                    <a:pt x="79" y="17"/>
                    <a:pt x="80" y="16"/>
                  </a:cubicBezTo>
                  <a:cubicBezTo>
                    <a:pt x="81" y="16"/>
                    <a:pt x="81" y="17"/>
                    <a:pt x="81" y="17"/>
                  </a:cubicBezTo>
                  <a:cubicBezTo>
                    <a:pt x="82" y="18"/>
                    <a:pt x="83" y="20"/>
                    <a:pt x="84" y="21"/>
                  </a:cubicBezTo>
                  <a:cubicBezTo>
                    <a:pt x="85" y="22"/>
                    <a:pt x="86" y="23"/>
                    <a:pt x="86" y="24"/>
                  </a:cubicBezTo>
                  <a:cubicBezTo>
                    <a:pt x="86" y="24"/>
                    <a:pt x="87" y="25"/>
                    <a:pt x="87" y="26"/>
                  </a:cubicBezTo>
                  <a:cubicBezTo>
                    <a:pt x="87" y="26"/>
                    <a:pt x="87" y="26"/>
                    <a:pt x="87" y="26"/>
                  </a:cubicBezTo>
                  <a:cubicBezTo>
                    <a:pt x="85" y="27"/>
                    <a:pt x="84" y="28"/>
                    <a:pt x="82" y="30"/>
                  </a:cubicBezTo>
                  <a:cubicBezTo>
                    <a:pt x="81" y="30"/>
                    <a:pt x="81" y="31"/>
                    <a:pt x="81" y="31"/>
                  </a:cubicBezTo>
                  <a:cubicBezTo>
                    <a:pt x="83" y="36"/>
                    <a:pt x="84" y="40"/>
                    <a:pt x="85" y="45"/>
                  </a:cubicBezTo>
                  <a:cubicBezTo>
                    <a:pt x="85" y="46"/>
                    <a:pt x="85" y="46"/>
                    <a:pt x="86" y="46"/>
                  </a:cubicBezTo>
                  <a:cubicBezTo>
                    <a:pt x="88" y="47"/>
                    <a:pt x="90" y="47"/>
                    <a:pt x="92" y="47"/>
                  </a:cubicBezTo>
                  <a:cubicBezTo>
                    <a:pt x="92" y="51"/>
                    <a:pt x="91" y="55"/>
                    <a:pt x="90" y="59"/>
                  </a:cubicBezTo>
                  <a:cubicBezTo>
                    <a:pt x="89" y="59"/>
                    <a:pt x="88" y="59"/>
                    <a:pt x="87" y="59"/>
                  </a:cubicBezTo>
                  <a:cubicBezTo>
                    <a:pt x="87" y="59"/>
                    <a:pt x="87" y="59"/>
                    <a:pt x="87" y="59"/>
                  </a:cubicBezTo>
                  <a:cubicBezTo>
                    <a:pt x="85" y="59"/>
                    <a:pt x="84" y="59"/>
                    <a:pt x="83" y="60"/>
                  </a:cubicBezTo>
                  <a:cubicBezTo>
                    <a:pt x="81" y="61"/>
                    <a:pt x="80" y="63"/>
                    <a:pt x="79" y="65"/>
                  </a:cubicBezTo>
                  <a:cubicBezTo>
                    <a:pt x="78" y="67"/>
                    <a:pt x="77" y="69"/>
                    <a:pt x="75" y="71"/>
                  </a:cubicBezTo>
                  <a:cubicBezTo>
                    <a:pt x="74" y="71"/>
                    <a:pt x="74" y="72"/>
                    <a:pt x="75" y="73"/>
                  </a:cubicBezTo>
                  <a:cubicBezTo>
                    <a:pt x="76" y="74"/>
                    <a:pt x="77" y="76"/>
                    <a:pt x="78" y="78"/>
                  </a:cubicBezTo>
                  <a:cubicBezTo>
                    <a:pt x="75" y="81"/>
                    <a:pt x="72" y="83"/>
                    <a:pt x="69" y="85"/>
                  </a:cubicBezTo>
                  <a:cubicBezTo>
                    <a:pt x="67" y="83"/>
                    <a:pt x="66" y="81"/>
                    <a:pt x="65" y="80"/>
                  </a:cubicBezTo>
                  <a:cubicBezTo>
                    <a:pt x="65" y="79"/>
                    <a:pt x="64" y="79"/>
                    <a:pt x="64" y="79"/>
                  </a:cubicBezTo>
                  <a:cubicBezTo>
                    <a:pt x="64" y="79"/>
                    <a:pt x="63" y="79"/>
                    <a:pt x="63" y="79"/>
                  </a:cubicBezTo>
                  <a:cubicBezTo>
                    <a:pt x="59" y="81"/>
                    <a:pt x="54" y="82"/>
                    <a:pt x="50" y="82"/>
                  </a:cubicBezTo>
                  <a:cubicBezTo>
                    <a:pt x="49" y="82"/>
                    <a:pt x="48" y="83"/>
                    <a:pt x="48" y="84"/>
                  </a:cubicBezTo>
                  <a:cubicBezTo>
                    <a:pt x="48" y="86"/>
                    <a:pt x="47" y="88"/>
                    <a:pt x="47" y="90"/>
                  </a:cubicBezTo>
                  <a:cubicBezTo>
                    <a:pt x="43" y="90"/>
                    <a:pt x="39" y="89"/>
                    <a:pt x="35" y="88"/>
                  </a:cubicBezTo>
                  <a:cubicBezTo>
                    <a:pt x="36" y="86"/>
                    <a:pt x="36" y="84"/>
                    <a:pt x="36" y="82"/>
                  </a:cubicBezTo>
                  <a:cubicBezTo>
                    <a:pt x="36" y="81"/>
                    <a:pt x="36" y="80"/>
                    <a:pt x="35" y="80"/>
                  </a:cubicBezTo>
                  <a:cubicBezTo>
                    <a:pt x="31" y="78"/>
                    <a:pt x="27" y="76"/>
                    <a:pt x="24" y="72"/>
                  </a:cubicBezTo>
                  <a:cubicBezTo>
                    <a:pt x="23" y="72"/>
                    <a:pt x="23" y="72"/>
                    <a:pt x="23" y="72"/>
                  </a:cubicBezTo>
                  <a:cubicBezTo>
                    <a:pt x="22" y="72"/>
                    <a:pt x="22" y="72"/>
                    <a:pt x="22" y="72"/>
                  </a:cubicBezTo>
                  <a:cubicBezTo>
                    <a:pt x="20" y="74"/>
                    <a:pt x="18" y="75"/>
                    <a:pt x="17" y="76"/>
                  </a:cubicBezTo>
                  <a:cubicBezTo>
                    <a:pt x="14" y="73"/>
                    <a:pt x="11" y="70"/>
                    <a:pt x="10" y="66"/>
                  </a:cubicBezTo>
                  <a:cubicBezTo>
                    <a:pt x="11" y="65"/>
                    <a:pt x="13" y="64"/>
                    <a:pt x="15" y="63"/>
                  </a:cubicBezTo>
                  <a:cubicBezTo>
                    <a:pt x="15" y="62"/>
                    <a:pt x="16" y="61"/>
                    <a:pt x="15" y="61"/>
                  </a:cubicBezTo>
                  <a:cubicBezTo>
                    <a:pt x="13" y="56"/>
                    <a:pt x="12" y="52"/>
                    <a:pt x="12" y="47"/>
                  </a:cubicBezTo>
                  <a:cubicBezTo>
                    <a:pt x="12" y="46"/>
                    <a:pt x="12" y="46"/>
                    <a:pt x="11" y="46"/>
                  </a:cubicBezTo>
                  <a:cubicBezTo>
                    <a:pt x="9" y="45"/>
                    <a:pt x="7" y="45"/>
                    <a:pt x="5" y="45"/>
                  </a:cubicBezTo>
                  <a:cubicBezTo>
                    <a:pt x="5" y="41"/>
                    <a:pt x="6" y="37"/>
                    <a:pt x="7" y="33"/>
                  </a:cubicBezTo>
                  <a:cubicBezTo>
                    <a:pt x="9" y="33"/>
                    <a:pt x="11" y="34"/>
                    <a:pt x="13" y="34"/>
                  </a:cubicBezTo>
                  <a:cubicBezTo>
                    <a:pt x="13" y="34"/>
                    <a:pt x="13" y="34"/>
                    <a:pt x="13" y="34"/>
                  </a:cubicBezTo>
                  <a:cubicBezTo>
                    <a:pt x="14" y="34"/>
                    <a:pt x="14" y="34"/>
                    <a:pt x="15" y="33"/>
                  </a:cubicBezTo>
                  <a:cubicBezTo>
                    <a:pt x="16" y="31"/>
                    <a:pt x="17" y="29"/>
                    <a:pt x="18" y="27"/>
                  </a:cubicBezTo>
                  <a:cubicBezTo>
                    <a:pt x="18" y="26"/>
                    <a:pt x="18" y="26"/>
                    <a:pt x="18" y="26"/>
                  </a:cubicBezTo>
                  <a:cubicBezTo>
                    <a:pt x="19" y="24"/>
                    <a:pt x="21" y="23"/>
                    <a:pt x="22" y="21"/>
                  </a:cubicBezTo>
                  <a:cubicBezTo>
                    <a:pt x="23" y="21"/>
                    <a:pt x="23" y="20"/>
                    <a:pt x="22" y="19"/>
                  </a:cubicBezTo>
                  <a:cubicBezTo>
                    <a:pt x="21" y="18"/>
                    <a:pt x="20" y="16"/>
                    <a:pt x="19" y="14"/>
                  </a:cubicBezTo>
                  <a:cubicBezTo>
                    <a:pt x="22" y="12"/>
                    <a:pt x="25" y="9"/>
                    <a:pt x="28" y="7"/>
                  </a:cubicBezTo>
                  <a:cubicBezTo>
                    <a:pt x="30" y="9"/>
                    <a:pt x="31" y="11"/>
                    <a:pt x="32" y="13"/>
                  </a:cubicBezTo>
                  <a:cubicBezTo>
                    <a:pt x="32" y="13"/>
                    <a:pt x="33" y="13"/>
                    <a:pt x="33" y="13"/>
                  </a:cubicBezTo>
                  <a:moveTo>
                    <a:pt x="49" y="0"/>
                  </a:moveTo>
                  <a:cubicBezTo>
                    <a:pt x="48" y="0"/>
                    <a:pt x="47" y="0"/>
                    <a:pt x="47" y="1"/>
                  </a:cubicBezTo>
                  <a:cubicBezTo>
                    <a:pt x="47" y="3"/>
                    <a:pt x="46" y="5"/>
                    <a:pt x="46" y="7"/>
                  </a:cubicBezTo>
                  <a:cubicBezTo>
                    <a:pt x="42" y="7"/>
                    <a:pt x="38" y="8"/>
                    <a:pt x="34" y="10"/>
                  </a:cubicBezTo>
                  <a:cubicBezTo>
                    <a:pt x="33" y="8"/>
                    <a:pt x="31" y="6"/>
                    <a:pt x="30" y="5"/>
                  </a:cubicBezTo>
                  <a:cubicBezTo>
                    <a:pt x="30" y="4"/>
                    <a:pt x="29" y="4"/>
                    <a:pt x="29" y="4"/>
                  </a:cubicBezTo>
                  <a:cubicBezTo>
                    <a:pt x="29" y="4"/>
                    <a:pt x="28" y="4"/>
                    <a:pt x="28" y="4"/>
                  </a:cubicBezTo>
                  <a:cubicBezTo>
                    <a:pt x="24" y="6"/>
                    <a:pt x="19" y="9"/>
                    <a:pt x="16" y="13"/>
                  </a:cubicBezTo>
                  <a:cubicBezTo>
                    <a:pt x="15" y="13"/>
                    <a:pt x="15" y="14"/>
                    <a:pt x="15" y="14"/>
                  </a:cubicBezTo>
                  <a:cubicBezTo>
                    <a:pt x="15" y="14"/>
                    <a:pt x="15" y="14"/>
                    <a:pt x="15" y="14"/>
                  </a:cubicBezTo>
                  <a:cubicBezTo>
                    <a:pt x="15" y="17"/>
                    <a:pt x="14" y="19"/>
                    <a:pt x="13" y="22"/>
                  </a:cubicBezTo>
                  <a:cubicBezTo>
                    <a:pt x="13" y="22"/>
                    <a:pt x="13" y="23"/>
                    <a:pt x="13" y="23"/>
                  </a:cubicBezTo>
                  <a:cubicBezTo>
                    <a:pt x="14" y="24"/>
                    <a:pt x="14" y="25"/>
                    <a:pt x="15" y="26"/>
                  </a:cubicBezTo>
                  <a:cubicBezTo>
                    <a:pt x="14" y="27"/>
                    <a:pt x="13" y="29"/>
                    <a:pt x="12" y="31"/>
                  </a:cubicBezTo>
                  <a:cubicBezTo>
                    <a:pt x="10" y="30"/>
                    <a:pt x="8" y="30"/>
                    <a:pt x="6" y="30"/>
                  </a:cubicBezTo>
                  <a:cubicBezTo>
                    <a:pt x="6" y="30"/>
                    <a:pt x="6" y="30"/>
                    <a:pt x="6" y="30"/>
                  </a:cubicBezTo>
                  <a:cubicBezTo>
                    <a:pt x="5" y="30"/>
                    <a:pt x="5" y="30"/>
                    <a:pt x="4" y="31"/>
                  </a:cubicBezTo>
                  <a:cubicBezTo>
                    <a:pt x="4" y="31"/>
                    <a:pt x="4" y="31"/>
                    <a:pt x="4" y="32"/>
                  </a:cubicBezTo>
                  <a:cubicBezTo>
                    <a:pt x="4" y="33"/>
                    <a:pt x="4" y="33"/>
                    <a:pt x="4" y="33"/>
                  </a:cubicBezTo>
                  <a:cubicBezTo>
                    <a:pt x="2" y="38"/>
                    <a:pt x="0" y="49"/>
                    <a:pt x="0" y="54"/>
                  </a:cubicBezTo>
                  <a:cubicBezTo>
                    <a:pt x="0" y="55"/>
                    <a:pt x="0" y="55"/>
                    <a:pt x="1" y="55"/>
                  </a:cubicBezTo>
                  <a:cubicBezTo>
                    <a:pt x="3" y="56"/>
                    <a:pt x="5" y="56"/>
                    <a:pt x="7" y="57"/>
                  </a:cubicBezTo>
                  <a:cubicBezTo>
                    <a:pt x="7" y="59"/>
                    <a:pt x="8" y="61"/>
                    <a:pt x="8" y="64"/>
                  </a:cubicBezTo>
                  <a:cubicBezTo>
                    <a:pt x="7" y="64"/>
                    <a:pt x="7" y="64"/>
                    <a:pt x="7" y="64"/>
                  </a:cubicBezTo>
                  <a:cubicBezTo>
                    <a:pt x="7" y="65"/>
                    <a:pt x="6" y="65"/>
                    <a:pt x="6" y="65"/>
                  </a:cubicBezTo>
                  <a:cubicBezTo>
                    <a:pt x="6" y="68"/>
                    <a:pt x="5" y="71"/>
                    <a:pt x="4" y="73"/>
                  </a:cubicBezTo>
                  <a:cubicBezTo>
                    <a:pt x="4" y="73"/>
                    <a:pt x="4" y="73"/>
                    <a:pt x="4" y="73"/>
                  </a:cubicBezTo>
                  <a:cubicBezTo>
                    <a:pt x="4" y="74"/>
                    <a:pt x="4" y="74"/>
                    <a:pt x="4" y="74"/>
                  </a:cubicBezTo>
                  <a:cubicBezTo>
                    <a:pt x="4" y="75"/>
                    <a:pt x="4" y="75"/>
                    <a:pt x="5" y="76"/>
                  </a:cubicBezTo>
                  <a:cubicBezTo>
                    <a:pt x="7" y="80"/>
                    <a:pt x="9" y="83"/>
                    <a:pt x="12" y="86"/>
                  </a:cubicBezTo>
                  <a:cubicBezTo>
                    <a:pt x="13" y="87"/>
                    <a:pt x="13" y="87"/>
                    <a:pt x="14" y="87"/>
                  </a:cubicBezTo>
                  <a:cubicBezTo>
                    <a:pt x="14" y="87"/>
                    <a:pt x="14" y="87"/>
                    <a:pt x="14" y="87"/>
                  </a:cubicBezTo>
                  <a:cubicBezTo>
                    <a:pt x="14" y="87"/>
                    <a:pt x="15" y="87"/>
                    <a:pt x="15" y="87"/>
                  </a:cubicBezTo>
                  <a:cubicBezTo>
                    <a:pt x="17" y="86"/>
                    <a:pt x="18" y="85"/>
                    <a:pt x="20" y="84"/>
                  </a:cubicBezTo>
                  <a:cubicBezTo>
                    <a:pt x="23" y="86"/>
                    <a:pt x="26" y="88"/>
                    <a:pt x="30" y="90"/>
                  </a:cubicBezTo>
                  <a:cubicBezTo>
                    <a:pt x="30" y="92"/>
                    <a:pt x="30" y="94"/>
                    <a:pt x="30" y="97"/>
                  </a:cubicBezTo>
                  <a:cubicBezTo>
                    <a:pt x="30" y="98"/>
                    <a:pt x="30" y="98"/>
                    <a:pt x="31" y="98"/>
                  </a:cubicBezTo>
                  <a:cubicBezTo>
                    <a:pt x="36" y="100"/>
                    <a:pt x="41" y="101"/>
                    <a:pt x="46" y="101"/>
                  </a:cubicBezTo>
                  <a:cubicBezTo>
                    <a:pt x="46" y="101"/>
                    <a:pt x="46" y="101"/>
                    <a:pt x="46" y="101"/>
                  </a:cubicBezTo>
                  <a:cubicBezTo>
                    <a:pt x="47" y="101"/>
                    <a:pt x="47" y="100"/>
                    <a:pt x="47" y="100"/>
                  </a:cubicBezTo>
                  <a:cubicBezTo>
                    <a:pt x="48" y="98"/>
                    <a:pt x="49" y="96"/>
                    <a:pt x="49" y="93"/>
                  </a:cubicBezTo>
                  <a:cubicBezTo>
                    <a:pt x="54" y="93"/>
                    <a:pt x="57" y="92"/>
                    <a:pt x="61" y="90"/>
                  </a:cubicBezTo>
                  <a:cubicBezTo>
                    <a:pt x="62" y="92"/>
                    <a:pt x="64" y="94"/>
                    <a:pt x="65" y="96"/>
                  </a:cubicBezTo>
                  <a:cubicBezTo>
                    <a:pt x="65" y="96"/>
                    <a:pt x="65" y="96"/>
                    <a:pt x="66" y="96"/>
                  </a:cubicBezTo>
                  <a:cubicBezTo>
                    <a:pt x="66" y="96"/>
                    <a:pt x="66" y="96"/>
                    <a:pt x="67" y="96"/>
                  </a:cubicBezTo>
                  <a:cubicBezTo>
                    <a:pt x="71" y="94"/>
                    <a:pt x="75" y="91"/>
                    <a:pt x="79" y="87"/>
                  </a:cubicBezTo>
                  <a:cubicBezTo>
                    <a:pt x="79" y="87"/>
                    <a:pt x="79" y="87"/>
                    <a:pt x="79" y="87"/>
                  </a:cubicBezTo>
                  <a:cubicBezTo>
                    <a:pt x="80" y="84"/>
                    <a:pt x="81" y="82"/>
                    <a:pt x="82" y="78"/>
                  </a:cubicBezTo>
                  <a:cubicBezTo>
                    <a:pt x="82" y="78"/>
                    <a:pt x="82" y="78"/>
                    <a:pt x="82" y="78"/>
                  </a:cubicBezTo>
                  <a:cubicBezTo>
                    <a:pt x="82" y="78"/>
                    <a:pt x="82" y="78"/>
                    <a:pt x="82" y="78"/>
                  </a:cubicBezTo>
                  <a:cubicBezTo>
                    <a:pt x="82" y="77"/>
                    <a:pt x="82" y="77"/>
                    <a:pt x="82" y="77"/>
                  </a:cubicBezTo>
                  <a:cubicBezTo>
                    <a:pt x="82" y="77"/>
                    <a:pt x="82" y="77"/>
                    <a:pt x="82" y="77"/>
                  </a:cubicBezTo>
                  <a:cubicBezTo>
                    <a:pt x="81" y="76"/>
                    <a:pt x="80" y="75"/>
                    <a:pt x="80" y="75"/>
                  </a:cubicBezTo>
                  <a:cubicBezTo>
                    <a:pt x="81" y="73"/>
                    <a:pt x="82" y="71"/>
                    <a:pt x="83" y="71"/>
                  </a:cubicBezTo>
                  <a:cubicBezTo>
                    <a:pt x="83" y="70"/>
                    <a:pt x="84" y="70"/>
                    <a:pt x="84" y="70"/>
                  </a:cubicBezTo>
                  <a:cubicBezTo>
                    <a:pt x="84" y="70"/>
                    <a:pt x="84" y="70"/>
                    <a:pt x="85" y="70"/>
                  </a:cubicBezTo>
                  <a:cubicBezTo>
                    <a:pt x="85" y="70"/>
                    <a:pt x="85" y="70"/>
                    <a:pt x="85" y="70"/>
                  </a:cubicBezTo>
                  <a:cubicBezTo>
                    <a:pt x="85" y="70"/>
                    <a:pt x="87" y="70"/>
                    <a:pt x="89" y="70"/>
                  </a:cubicBezTo>
                  <a:cubicBezTo>
                    <a:pt x="89" y="70"/>
                    <a:pt x="89" y="70"/>
                    <a:pt x="89" y="70"/>
                  </a:cubicBezTo>
                  <a:cubicBezTo>
                    <a:pt x="89" y="70"/>
                    <a:pt x="90" y="70"/>
                    <a:pt x="90" y="69"/>
                  </a:cubicBezTo>
                  <a:cubicBezTo>
                    <a:pt x="91" y="67"/>
                    <a:pt x="92" y="64"/>
                    <a:pt x="93" y="61"/>
                  </a:cubicBezTo>
                  <a:cubicBezTo>
                    <a:pt x="94" y="56"/>
                    <a:pt x="95" y="51"/>
                    <a:pt x="95" y="46"/>
                  </a:cubicBezTo>
                  <a:cubicBezTo>
                    <a:pt x="95" y="46"/>
                    <a:pt x="95" y="46"/>
                    <a:pt x="95" y="46"/>
                  </a:cubicBezTo>
                  <a:cubicBezTo>
                    <a:pt x="95" y="46"/>
                    <a:pt x="95" y="46"/>
                    <a:pt x="95" y="46"/>
                  </a:cubicBezTo>
                  <a:cubicBezTo>
                    <a:pt x="95" y="45"/>
                    <a:pt x="95" y="45"/>
                    <a:pt x="94" y="45"/>
                  </a:cubicBezTo>
                  <a:cubicBezTo>
                    <a:pt x="92" y="44"/>
                    <a:pt x="90" y="44"/>
                    <a:pt x="87" y="44"/>
                  </a:cubicBezTo>
                  <a:cubicBezTo>
                    <a:pt x="87" y="41"/>
                    <a:pt x="87" y="39"/>
                    <a:pt x="86" y="36"/>
                  </a:cubicBezTo>
                  <a:cubicBezTo>
                    <a:pt x="87" y="36"/>
                    <a:pt x="87" y="36"/>
                    <a:pt x="88" y="35"/>
                  </a:cubicBezTo>
                  <a:cubicBezTo>
                    <a:pt x="88" y="35"/>
                    <a:pt x="89" y="35"/>
                    <a:pt x="89" y="34"/>
                  </a:cubicBezTo>
                  <a:cubicBezTo>
                    <a:pt x="89" y="32"/>
                    <a:pt x="90" y="30"/>
                    <a:pt x="90" y="28"/>
                  </a:cubicBezTo>
                  <a:cubicBezTo>
                    <a:pt x="90" y="28"/>
                    <a:pt x="90" y="27"/>
                    <a:pt x="90" y="27"/>
                  </a:cubicBezTo>
                  <a:cubicBezTo>
                    <a:pt x="91" y="27"/>
                    <a:pt x="91" y="26"/>
                    <a:pt x="90" y="26"/>
                  </a:cubicBezTo>
                  <a:cubicBezTo>
                    <a:pt x="90" y="25"/>
                    <a:pt x="90" y="25"/>
                    <a:pt x="90" y="25"/>
                  </a:cubicBezTo>
                  <a:cubicBezTo>
                    <a:pt x="90" y="25"/>
                    <a:pt x="90" y="25"/>
                    <a:pt x="90" y="25"/>
                  </a:cubicBezTo>
                  <a:cubicBezTo>
                    <a:pt x="89" y="24"/>
                    <a:pt x="89" y="23"/>
                    <a:pt x="88" y="22"/>
                  </a:cubicBezTo>
                  <a:cubicBezTo>
                    <a:pt x="88" y="22"/>
                    <a:pt x="88" y="21"/>
                    <a:pt x="87" y="20"/>
                  </a:cubicBezTo>
                  <a:cubicBezTo>
                    <a:pt x="86" y="19"/>
                    <a:pt x="85" y="17"/>
                    <a:pt x="84" y="16"/>
                  </a:cubicBezTo>
                  <a:cubicBezTo>
                    <a:pt x="83" y="15"/>
                    <a:pt x="83" y="14"/>
                    <a:pt x="82" y="14"/>
                  </a:cubicBezTo>
                  <a:cubicBezTo>
                    <a:pt x="82" y="13"/>
                    <a:pt x="82" y="13"/>
                    <a:pt x="82" y="13"/>
                  </a:cubicBezTo>
                  <a:cubicBezTo>
                    <a:pt x="81" y="13"/>
                    <a:pt x="81" y="13"/>
                    <a:pt x="81" y="13"/>
                  </a:cubicBezTo>
                  <a:cubicBezTo>
                    <a:pt x="81" y="13"/>
                    <a:pt x="81" y="13"/>
                    <a:pt x="80" y="13"/>
                  </a:cubicBezTo>
                  <a:cubicBezTo>
                    <a:pt x="80" y="13"/>
                    <a:pt x="80" y="13"/>
                    <a:pt x="80" y="13"/>
                  </a:cubicBezTo>
                  <a:cubicBezTo>
                    <a:pt x="80" y="13"/>
                    <a:pt x="80" y="13"/>
                    <a:pt x="80" y="13"/>
                  </a:cubicBezTo>
                  <a:cubicBezTo>
                    <a:pt x="78" y="14"/>
                    <a:pt x="76" y="16"/>
                    <a:pt x="74" y="17"/>
                  </a:cubicBezTo>
                  <a:cubicBezTo>
                    <a:pt x="71" y="14"/>
                    <a:pt x="67" y="12"/>
                    <a:pt x="64" y="10"/>
                  </a:cubicBezTo>
                  <a:cubicBezTo>
                    <a:pt x="64" y="8"/>
                    <a:pt x="64" y="6"/>
                    <a:pt x="65" y="4"/>
                  </a:cubicBezTo>
                  <a:cubicBezTo>
                    <a:pt x="65" y="3"/>
                    <a:pt x="64" y="2"/>
                    <a:pt x="64" y="2"/>
                  </a:cubicBezTo>
                  <a:cubicBezTo>
                    <a:pt x="59" y="0"/>
                    <a:pt x="54" y="0"/>
                    <a:pt x="49" y="0"/>
                  </a:cubicBezTo>
                  <a:cubicBezTo>
                    <a:pt x="49" y="0"/>
                    <a:pt x="49"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1" name="Freeform 745"/>
            <p:cNvSpPr>
              <a:spLocks noEditPoints="1"/>
            </p:cNvSpPr>
            <p:nvPr/>
          </p:nvSpPr>
          <p:spPr bwMode="auto">
            <a:xfrm>
              <a:off x="3300" y="1353"/>
              <a:ext cx="116" cy="118"/>
            </a:xfrm>
            <a:custGeom>
              <a:avLst/>
              <a:gdLst>
                <a:gd name="T0" fmla="*/ 46 w 49"/>
                <a:gd name="T1" fmla="*/ 27 h 50"/>
                <a:gd name="T2" fmla="*/ 46 w 49"/>
                <a:gd name="T3" fmla="*/ 28 h 50"/>
                <a:gd name="T4" fmla="*/ 45 w 49"/>
                <a:gd name="T5" fmla="*/ 25 h 50"/>
                <a:gd name="T6" fmla="*/ 46 w 49"/>
                <a:gd name="T7" fmla="*/ 26 h 50"/>
                <a:gd name="T8" fmla="*/ 45 w 49"/>
                <a:gd name="T9" fmla="*/ 24 h 50"/>
                <a:gd name="T10" fmla="*/ 46 w 49"/>
                <a:gd name="T11" fmla="*/ 23 h 50"/>
                <a:gd name="T12" fmla="*/ 45 w 49"/>
                <a:gd name="T13" fmla="*/ 24 h 50"/>
                <a:gd name="T14" fmla="*/ 43 w 49"/>
                <a:gd name="T15" fmla="*/ 20 h 50"/>
                <a:gd name="T16" fmla="*/ 45 w 49"/>
                <a:gd name="T17" fmla="*/ 22 h 50"/>
                <a:gd name="T18" fmla="*/ 42 w 49"/>
                <a:gd name="T19" fmla="*/ 18 h 50"/>
                <a:gd name="T20" fmla="*/ 42 w 49"/>
                <a:gd name="T21" fmla="*/ 14 h 50"/>
                <a:gd name="T22" fmla="*/ 42 w 49"/>
                <a:gd name="T23" fmla="*/ 18 h 50"/>
                <a:gd name="T24" fmla="*/ 10 w 49"/>
                <a:gd name="T25" fmla="*/ 40 h 50"/>
                <a:gd name="T26" fmla="*/ 4 w 49"/>
                <a:gd name="T27" fmla="*/ 20 h 50"/>
                <a:gd name="T28" fmla="*/ 4 w 49"/>
                <a:gd name="T29" fmla="*/ 20 h 50"/>
                <a:gd name="T30" fmla="*/ 22 w 49"/>
                <a:gd name="T31" fmla="*/ 10 h 50"/>
                <a:gd name="T32" fmla="*/ 37 w 49"/>
                <a:gd name="T33" fmla="*/ 17 h 50"/>
                <a:gd name="T34" fmla="*/ 43 w 49"/>
                <a:gd name="T35" fmla="*/ 36 h 50"/>
                <a:gd name="T36" fmla="*/ 36 w 49"/>
                <a:gd name="T37" fmla="*/ 44 h 50"/>
                <a:gd name="T38" fmla="*/ 25 w 49"/>
                <a:gd name="T39" fmla="*/ 47 h 50"/>
                <a:gd name="T40" fmla="*/ 35 w 49"/>
                <a:gd name="T41" fmla="*/ 11 h 50"/>
                <a:gd name="T42" fmla="*/ 40 w 49"/>
                <a:gd name="T43" fmla="*/ 11 h 50"/>
                <a:gd name="T44" fmla="*/ 39 w 49"/>
                <a:gd name="T45" fmla="*/ 14 h 50"/>
                <a:gd name="T46" fmla="*/ 12 w 49"/>
                <a:gd name="T47" fmla="*/ 7 h 50"/>
                <a:gd name="T48" fmla="*/ 7 w 49"/>
                <a:gd name="T49" fmla="*/ 13 h 50"/>
                <a:gd name="T50" fmla="*/ 30 w 49"/>
                <a:gd name="T51" fmla="*/ 9 h 50"/>
                <a:gd name="T52" fmla="*/ 34 w 49"/>
                <a:gd name="T53" fmla="*/ 6 h 50"/>
                <a:gd name="T54" fmla="*/ 34 w 49"/>
                <a:gd name="T55" fmla="*/ 10 h 50"/>
                <a:gd name="T56" fmla="*/ 18 w 49"/>
                <a:gd name="T57" fmla="*/ 5 h 50"/>
                <a:gd name="T58" fmla="*/ 14 w 49"/>
                <a:gd name="T59" fmla="*/ 8 h 50"/>
                <a:gd name="T60" fmla="*/ 29 w 49"/>
                <a:gd name="T61" fmla="*/ 8 h 50"/>
                <a:gd name="T62" fmla="*/ 28 w 49"/>
                <a:gd name="T63" fmla="*/ 4 h 50"/>
                <a:gd name="T64" fmla="*/ 32 w 49"/>
                <a:gd name="T65" fmla="*/ 5 h 50"/>
                <a:gd name="T66" fmla="*/ 18 w 49"/>
                <a:gd name="T67" fmla="*/ 7 h 50"/>
                <a:gd name="T68" fmla="*/ 24 w 49"/>
                <a:gd name="T69" fmla="*/ 3 h 50"/>
                <a:gd name="T70" fmla="*/ 22 w 49"/>
                <a:gd name="T71" fmla="*/ 7 h 50"/>
                <a:gd name="T72" fmla="*/ 24 w 49"/>
                <a:gd name="T73" fmla="*/ 0 h 50"/>
                <a:gd name="T74" fmla="*/ 12 w 49"/>
                <a:gd name="T75" fmla="*/ 4 h 50"/>
                <a:gd name="T76" fmla="*/ 7 w 49"/>
                <a:gd name="T77" fmla="*/ 42 h 50"/>
                <a:gd name="T78" fmla="*/ 25 w 49"/>
                <a:gd name="T79" fmla="*/ 50 h 50"/>
                <a:gd name="T80" fmla="*/ 36 w 49"/>
                <a:gd name="T81" fmla="*/ 47 h 50"/>
                <a:gd name="T82" fmla="*/ 36 w 49"/>
                <a:gd name="T83" fmla="*/ 47 h 50"/>
                <a:gd name="T84" fmla="*/ 37 w 49"/>
                <a:gd name="T85" fmla="*/ 46 h 50"/>
                <a:gd name="T86" fmla="*/ 39 w 49"/>
                <a:gd name="T87" fmla="*/ 45 h 50"/>
                <a:gd name="T88" fmla="*/ 39 w 49"/>
                <a:gd name="T89" fmla="*/ 45 h 50"/>
                <a:gd name="T90" fmla="*/ 39 w 49"/>
                <a:gd name="T91" fmla="*/ 45 h 50"/>
                <a:gd name="T92" fmla="*/ 39 w 49"/>
                <a:gd name="T93" fmla="*/ 45 h 50"/>
                <a:gd name="T94" fmla="*/ 39 w 49"/>
                <a:gd name="T95" fmla="*/ 45 h 50"/>
                <a:gd name="T96" fmla="*/ 42 w 49"/>
                <a:gd name="T97" fmla="*/ 9 h 50"/>
                <a:gd name="T98" fmla="*/ 24 w 49"/>
                <a:gd name="T9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 h="50">
                  <a:moveTo>
                    <a:pt x="46" y="28"/>
                  </a:moveTo>
                  <a:cubicBezTo>
                    <a:pt x="46" y="27"/>
                    <a:pt x="46" y="27"/>
                    <a:pt x="46" y="27"/>
                  </a:cubicBezTo>
                  <a:cubicBezTo>
                    <a:pt x="46" y="27"/>
                    <a:pt x="46" y="27"/>
                    <a:pt x="46" y="27"/>
                  </a:cubicBezTo>
                  <a:cubicBezTo>
                    <a:pt x="46" y="28"/>
                    <a:pt x="46" y="28"/>
                    <a:pt x="46" y="28"/>
                  </a:cubicBezTo>
                  <a:moveTo>
                    <a:pt x="46" y="26"/>
                  </a:moveTo>
                  <a:cubicBezTo>
                    <a:pt x="45" y="25"/>
                    <a:pt x="45" y="25"/>
                    <a:pt x="45" y="25"/>
                  </a:cubicBezTo>
                  <a:cubicBezTo>
                    <a:pt x="46" y="25"/>
                    <a:pt x="46" y="25"/>
                    <a:pt x="46" y="25"/>
                  </a:cubicBezTo>
                  <a:cubicBezTo>
                    <a:pt x="46" y="26"/>
                    <a:pt x="46" y="26"/>
                    <a:pt x="46" y="26"/>
                  </a:cubicBezTo>
                  <a:cubicBezTo>
                    <a:pt x="46" y="26"/>
                    <a:pt x="46" y="26"/>
                    <a:pt x="46" y="26"/>
                  </a:cubicBezTo>
                  <a:moveTo>
                    <a:pt x="45" y="24"/>
                  </a:moveTo>
                  <a:cubicBezTo>
                    <a:pt x="45" y="24"/>
                    <a:pt x="45" y="24"/>
                    <a:pt x="45" y="24"/>
                  </a:cubicBezTo>
                  <a:cubicBezTo>
                    <a:pt x="46" y="23"/>
                    <a:pt x="46" y="23"/>
                    <a:pt x="46" y="23"/>
                  </a:cubicBezTo>
                  <a:cubicBezTo>
                    <a:pt x="46" y="24"/>
                    <a:pt x="46" y="24"/>
                    <a:pt x="46" y="24"/>
                  </a:cubicBezTo>
                  <a:cubicBezTo>
                    <a:pt x="45" y="24"/>
                    <a:pt x="45" y="24"/>
                    <a:pt x="45" y="24"/>
                  </a:cubicBezTo>
                  <a:moveTo>
                    <a:pt x="44" y="22"/>
                  </a:moveTo>
                  <a:cubicBezTo>
                    <a:pt x="44" y="21"/>
                    <a:pt x="43" y="20"/>
                    <a:pt x="43" y="20"/>
                  </a:cubicBezTo>
                  <a:cubicBezTo>
                    <a:pt x="43" y="19"/>
                    <a:pt x="44" y="19"/>
                    <a:pt x="45" y="19"/>
                  </a:cubicBezTo>
                  <a:cubicBezTo>
                    <a:pt x="45" y="20"/>
                    <a:pt x="45" y="21"/>
                    <a:pt x="45" y="22"/>
                  </a:cubicBezTo>
                  <a:cubicBezTo>
                    <a:pt x="45" y="22"/>
                    <a:pt x="45" y="22"/>
                    <a:pt x="44" y="22"/>
                  </a:cubicBezTo>
                  <a:moveTo>
                    <a:pt x="42" y="18"/>
                  </a:moveTo>
                  <a:cubicBezTo>
                    <a:pt x="41" y="17"/>
                    <a:pt x="40" y="16"/>
                    <a:pt x="40" y="15"/>
                  </a:cubicBezTo>
                  <a:cubicBezTo>
                    <a:pt x="40" y="15"/>
                    <a:pt x="41" y="14"/>
                    <a:pt x="42" y="14"/>
                  </a:cubicBezTo>
                  <a:cubicBezTo>
                    <a:pt x="43" y="15"/>
                    <a:pt x="43" y="16"/>
                    <a:pt x="44" y="17"/>
                  </a:cubicBezTo>
                  <a:cubicBezTo>
                    <a:pt x="43" y="18"/>
                    <a:pt x="43" y="18"/>
                    <a:pt x="42" y="18"/>
                  </a:cubicBezTo>
                  <a:moveTo>
                    <a:pt x="25" y="47"/>
                  </a:moveTo>
                  <a:cubicBezTo>
                    <a:pt x="19" y="47"/>
                    <a:pt x="13" y="44"/>
                    <a:pt x="10" y="40"/>
                  </a:cubicBezTo>
                  <a:cubicBezTo>
                    <a:pt x="6" y="35"/>
                    <a:pt x="3" y="29"/>
                    <a:pt x="3" y="24"/>
                  </a:cubicBezTo>
                  <a:cubicBezTo>
                    <a:pt x="3" y="23"/>
                    <a:pt x="3" y="21"/>
                    <a:pt x="4" y="20"/>
                  </a:cubicBezTo>
                  <a:cubicBezTo>
                    <a:pt x="4" y="20"/>
                    <a:pt x="4" y="20"/>
                    <a:pt x="4" y="20"/>
                  </a:cubicBezTo>
                  <a:cubicBezTo>
                    <a:pt x="4" y="20"/>
                    <a:pt x="4" y="20"/>
                    <a:pt x="4" y="20"/>
                  </a:cubicBezTo>
                  <a:cubicBezTo>
                    <a:pt x="6" y="17"/>
                    <a:pt x="8" y="15"/>
                    <a:pt x="11" y="13"/>
                  </a:cubicBezTo>
                  <a:cubicBezTo>
                    <a:pt x="15" y="11"/>
                    <a:pt x="19" y="10"/>
                    <a:pt x="22" y="10"/>
                  </a:cubicBezTo>
                  <a:cubicBezTo>
                    <a:pt x="22" y="10"/>
                    <a:pt x="22" y="10"/>
                    <a:pt x="22" y="10"/>
                  </a:cubicBezTo>
                  <a:cubicBezTo>
                    <a:pt x="28" y="10"/>
                    <a:pt x="33" y="13"/>
                    <a:pt x="37" y="17"/>
                  </a:cubicBezTo>
                  <a:cubicBezTo>
                    <a:pt x="41" y="21"/>
                    <a:pt x="44" y="27"/>
                    <a:pt x="44" y="33"/>
                  </a:cubicBezTo>
                  <a:cubicBezTo>
                    <a:pt x="44" y="34"/>
                    <a:pt x="44" y="35"/>
                    <a:pt x="43" y="36"/>
                  </a:cubicBezTo>
                  <a:cubicBezTo>
                    <a:pt x="43" y="36"/>
                    <a:pt x="43" y="36"/>
                    <a:pt x="43" y="36"/>
                  </a:cubicBezTo>
                  <a:cubicBezTo>
                    <a:pt x="42" y="39"/>
                    <a:pt x="39" y="41"/>
                    <a:pt x="36" y="44"/>
                  </a:cubicBezTo>
                  <a:cubicBezTo>
                    <a:pt x="36" y="44"/>
                    <a:pt x="36" y="44"/>
                    <a:pt x="36" y="44"/>
                  </a:cubicBezTo>
                  <a:cubicBezTo>
                    <a:pt x="32" y="46"/>
                    <a:pt x="28" y="47"/>
                    <a:pt x="25" y="47"/>
                  </a:cubicBezTo>
                  <a:moveTo>
                    <a:pt x="39" y="14"/>
                  </a:moveTo>
                  <a:cubicBezTo>
                    <a:pt x="37" y="13"/>
                    <a:pt x="36" y="12"/>
                    <a:pt x="35" y="11"/>
                  </a:cubicBezTo>
                  <a:cubicBezTo>
                    <a:pt x="36" y="10"/>
                    <a:pt x="37" y="10"/>
                    <a:pt x="38" y="9"/>
                  </a:cubicBezTo>
                  <a:cubicBezTo>
                    <a:pt x="39" y="10"/>
                    <a:pt x="39" y="10"/>
                    <a:pt x="40" y="11"/>
                  </a:cubicBezTo>
                  <a:cubicBezTo>
                    <a:pt x="40" y="11"/>
                    <a:pt x="41" y="12"/>
                    <a:pt x="41" y="13"/>
                  </a:cubicBezTo>
                  <a:cubicBezTo>
                    <a:pt x="40" y="13"/>
                    <a:pt x="39" y="14"/>
                    <a:pt x="39" y="14"/>
                  </a:cubicBezTo>
                  <a:moveTo>
                    <a:pt x="7" y="13"/>
                  </a:moveTo>
                  <a:cubicBezTo>
                    <a:pt x="8" y="11"/>
                    <a:pt x="10" y="9"/>
                    <a:pt x="12" y="7"/>
                  </a:cubicBezTo>
                  <a:cubicBezTo>
                    <a:pt x="11" y="9"/>
                    <a:pt x="10" y="10"/>
                    <a:pt x="9" y="11"/>
                  </a:cubicBezTo>
                  <a:cubicBezTo>
                    <a:pt x="8" y="12"/>
                    <a:pt x="7" y="12"/>
                    <a:pt x="7" y="13"/>
                  </a:cubicBezTo>
                  <a:moveTo>
                    <a:pt x="34" y="10"/>
                  </a:moveTo>
                  <a:cubicBezTo>
                    <a:pt x="32" y="10"/>
                    <a:pt x="31" y="9"/>
                    <a:pt x="30" y="9"/>
                  </a:cubicBezTo>
                  <a:cubicBezTo>
                    <a:pt x="31" y="8"/>
                    <a:pt x="32" y="7"/>
                    <a:pt x="33" y="7"/>
                  </a:cubicBezTo>
                  <a:cubicBezTo>
                    <a:pt x="33" y="6"/>
                    <a:pt x="33" y="6"/>
                    <a:pt x="34" y="6"/>
                  </a:cubicBezTo>
                  <a:cubicBezTo>
                    <a:pt x="35" y="6"/>
                    <a:pt x="36" y="7"/>
                    <a:pt x="37" y="8"/>
                  </a:cubicBezTo>
                  <a:cubicBezTo>
                    <a:pt x="36" y="9"/>
                    <a:pt x="35" y="10"/>
                    <a:pt x="34" y="10"/>
                  </a:cubicBezTo>
                  <a:moveTo>
                    <a:pt x="13" y="9"/>
                  </a:moveTo>
                  <a:cubicBezTo>
                    <a:pt x="14" y="7"/>
                    <a:pt x="16" y="6"/>
                    <a:pt x="18" y="5"/>
                  </a:cubicBezTo>
                  <a:cubicBezTo>
                    <a:pt x="18" y="4"/>
                    <a:pt x="19" y="4"/>
                    <a:pt x="20" y="4"/>
                  </a:cubicBezTo>
                  <a:cubicBezTo>
                    <a:pt x="18" y="5"/>
                    <a:pt x="16" y="7"/>
                    <a:pt x="14" y="8"/>
                  </a:cubicBezTo>
                  <a:cubicBezTo>
                    <a:pt x="14" y="9"/>
                    <a:pt x="13" y="9"/>
                    <a:pt x="13" y="9"/>
                  </a:cubicBezTo>
                  <a:moveTo>
                    <a:pt x="29" y="8"/>
                  </a:moveTo>
                  <a:cubicBezTo>
                    <a:pt x="27" y="8"/>
                    <a:pt x="26" y="7"/>
                    <a:pt x="24" y="7"/>
                  </a:cubicBezTo>
                  <a:cubicBezTo>
                    <a:pt x="25" y="6"/>
                    <a:pt x="27" y="5"/>
                    <a:pt x="28" y="4"/>
                  </a:cubicBezTo>
                  <a:cubicBezTo>
                    <a:pt x="30" y="4"/>
                    <a:pt x="31" y="4"/>
                    <a:pt x="32" y="5"/>
                  </a:cubicBezTo>
                  <a:cubicBezTo>
                    <a:pt x="32" y="5"/>
                    <a:pt x="32" y="5"/>
                    <a:pt x="32" y="5"/>
                  </a:cubicBezTo>
                  <a:cubicBezTo>
                    <a:pt x="31" y="6"/>
                    <a:pt x="30" y="7"/>
                    <a:pt x="29" y="8"/>
                  </a:cubicBezTo>
                  <a:moveTo>
                    <a:pt x="18" y="7"/>
                  </a:moveTo>
                  <a:cubicBezTo>
                    <a:pt x="19" y="6"/>
                    <a:pt x="21" y="5"/>
                    <a:pt x="23" y="3"/>
                  </a:cubicBezTo>
                  <a:cubicBezTo>
                    <a:pt x="23" y="3"/>
                    <a:pt x="24" y="3"/>
                    <a:pt x="24" y="3"/>
                  </a:cubicBezTo>
                  <a:cubicBezTo>
                    <a:pt x="25" y="3"/>
                    <a:pt x="26" y="3"/>
                    <a:pt x="26" y="3"/>
                  </a:cubicBezTo>
                  <a:cubicBezTo>
                    <a:pt x="25" y="5"/>
                    <a:pt x="23" y="6"/>
                    <a:pt x="22" y="7"/>
                  </a:cubicBezTo>
                  <a:cubicBezTo>
                    <a:pt x="20" y="7"/>
                    <a:pt x="19" y="7"/>
                    <a:pt x="18" y="7"/>
                  </a:cubicBezTo>
                  <a:moveTo>
                    <a:pt x="24" y="0"/>
                  </a:moveTo>
                  <a:cubicBezTo>
                    <a:pt x="20" y="0"/>
                    <a:pt x="16" y="2"/>
                    <a:pt x="12" y="4"/>
                  </a:cubicBezTo>
                  <a:cubicBezTo>
                    <a:pt x="12" y="4"/>
                    <a:pt x="12" y="4"/>
                    <a:pt x="12" y="4"/>
                  </a:cubicBezTo>
                  <a:cubicBezTo>
                    <a:pt x="4" y="9"/>
                    <a:pt x="0" y="16"/>
                    <a:pt x="0" y="24"/>
                  </a:cubicBezTo>
                  <a:cubicBezTo>
                    <a:pt x="0" y="30"/>
                    <a:pt x="3" y="37"/>
                    <a:pt x="7" y="42"/>
                  </a:cubicBezTo>
                  <a:cubicBezTo>
                    <a:pt x="12" y="46"/>
                    <a:pt x="18" y="50"/>
                    <a:pt x="25" y="50"/>
                  </a:cubicBezTo>
                  <a:cubicBezTo>
                    <a:pt x="25" y="50"/>
                    <a:pt x="25" y="50"/>
                    <a:pt x="25" y="50"/>
                  </a:cubicBezTo>
                  <a:cubicBezTo>
                    <a:pt x="28" y="50"/>
                    <a:pt x="32" y="49"/>
                    <a:pt x="35" y="47"/>
                  </a:cubicBezTo>
                  <a:cubicBezTo>
                    <a:pt x="36" y="47"/>
                    <a:pt x="36" y="47"/>
                    <a:pt x="36" y="47"/>
                  </a:cubicBezTo>
                  <a:cubicBezTo>
                    <a:pt x="36" y="47"/>
                    <a:pt x="36" y="47"/>
                    <a:pt x="36" y="47"/>
                  </a:cubicBezTo>
                  <a:cubicBezTo>
                    <a:pt x="36" y="47"/>
                    <a:pt x="36" y="47"/>
                    <a:pt x="36" y="47"/>
                  </a:cubicBezTo>
                  <a:cubicBezTo>
                    <a:pt x="36" y="47"/>
                    <a:pt x="36" y="47"/>
                    <a:pt x="37" y="46"/>
                  </a:cubicBezTo>
                  <a:cubicBezTo>
                    <a:pt x="37" y="46"/>
                    <a:pt x="37" y="46"/>
                    <a:pt x="37" y="46"/>
                  </a:cubicBezTo>
                  <a:cubicBezTo>
                    <a:pt x="38" y="46"/>
                    <a:pt x="38" y="46"/>
                    <a:pt x="38"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39" y="45"/>
                    <a:pt x="39" y="45"/>
                    <a:pt x="39" y="45"/>
                  </a:cubicBezTo>
                  <a:cubicBezTo>
                    <a:pt x="46" y="40"/>
                    <a:pt x="49" y="33"/>
                    <a:pt x="49" y="26"/>
                  </a:cubicBezTo>
                  <a:cubicBezTo>
                    <a:pt x="49" y="20"/>
                    <a:pt x="46" y="13"/>
                    <a:pt x="42" y="9"/>
                  </a:cubicBezTo>
                  <a:cubicBezTo>
                    <a:pt x="37" y="4"/>
                    <a:pt x="31" y="0"/>
                    <a:pt x="24" y="0"/>
                  </a:cubicBezTo>
                  <a:cubicBezTo>
                    <a:pt x="24" y="0"/>
                    <a:pt x="24" y="0"/>
                    <a:pt x="2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2" name="Freeform 746"/>
            <p:cNvSpPr>
              <a:spLocks noEditPoints="1"/>
            </p:cNvSpPr>
            <p:nvPr/>
          </p:nvSpPr>
          <p:spPr bwMode="auto">
            <a:xfrm>
              <a:off x="3260" y="1320"/>
              <a:ext cx="189" cy="201"/>
            </a:xfrm>
            <a:custGeom>
              <a:avLst/>
              <a:gdLst>
                <a:gd name="T0" fmla="*/ 34 w 80"/>
                <a:gd name="T1" fmla="*/ 81 h 85"/>
                <a:gd name="T2" fmla="*/ 31 w 80"/>
                <a:gd name="T3" fmla="*/ 81 h 85"/>
                <a:gd name="T4" fmla="*/ 28 w 80"/>
                <a:gd name="T5" fmla="*/ 80 h 85"/>
                <a:gd name="T6" fmla="*/ 27 w 80"/>
                <a:gd name="T7" fmla="*/ 77 h 85"/>
                <a:gd name="T8" fmla="*/ 56 w 80"/>
                <a:gd name="T9" fmla="*/ 75 h 85"/>
                <a:gd name="T10" fmla="*/ 52 w 80"/>
                <a:gd name="T11" fmla="*/ 75 h 85"/>
                <a:gd name="T12" fmla="*/ 44 w 80"/>
                <a:gd name="T13" fmla="*/ 72 h 85"/>
                <a:gd name="T14" fmla="*/ 60 w 80"/>
                <a:gd name="T15" fmla="*/ 75 h 85"/>
                <a:gd name="T16" fmla="*/ 43 w 80"/>
                <a:gd name="T17" fmla="*/ 75 h 85"/>
                <a:gd name="T18" fmla="*/ 47 w 80"/>
                <a:gd name="T19" fmla="*/ 75 h 85"/>
                <a:gd name="T20" fmla="*/ 26 w 80"/>
                <a:gd name="T21" fmla="*/ 72 h 85"/>
                <a:gd name="T22" fmla="*/ 21 w 80"/>
                <a:gd name="T23" fmla="*/ 69 h 85"/>
                <a:gd name="T24" fmla="*/ 19 w 80"/>
                <a:gd name="T25" fmla="*/ 67 h 85"/>
                <a:gd name="T26" fmla="*/ 19 w 80"/>
                <a:gd name="T27" fmla="*/ 67 h 85"/>
                <a:gd name="T28" fmla="*/ 13 w 80"/>
                <a:gd name="T29" fmla="*/ 67 h 85"/>
                <a:gd name="T30" fmla="*/ 10 w 80"/>
                <a:gd name="T31" fmla="*/ 66 h 85"/>
                <a:gd name="T32" fmla="*/ 10 w 80"/>
                <a:gd name="T33" fmla="*/ 61 h 85"/>
                <a:gd name="T34" fmla="*/ 8 w 80"/>
                <a:gd name="T35" fmla="*/ 58 h 85"/>
                <a:gd name="T36" fmla="*/ 73 w 80"/>
                <a:gd name="T37" fmla="*/ 59 h 85"/>
                <a:gd name="T38" fmla="*/ 73 w 80"/>
                <a:gd name="T39" fmla="*/ 55 h 85"/>
                <a:gd name="T40" fmla="*/ 67 w 80"/>
                <a:gd name="T41" fmla="*/ 59 h 85"/>
                <a:gd name="T42" fmla="*/ 10 w 80"/>
                <a:gd name="T43" fmla="*/ 48 h 85"/>
                <a:gd name="T44" fmla="*/ 7 w 80"/>
                <a:gd name="T45" fmla="*/ 42 h 85"/>
                <a:gd name="T46" fmla="*/ 7 w 80"/>
                <a:gd name="T47" fmla="*/ 38 h 85"/>
                <a:gd name="T48" fmla="*/ 4 w 80"/>
                <a:gd name="T49" fmla="*/ 38 h 85"/>
                <a:gd name="T50" fmla="*/ 73 w 80"/>
                <a:gd name="T51" fmla="*/ 30 h 85"/>
                <a:gd name="T52" fmla="*/ 17 w 80"/>
                <a:gd name="T53" fmla="*/ 18 h 85"/>
                <a:gd name="T54" fmla="*/ 53 w 80"/>
                <a:gd name="T55" fmla="*/ 10 h 85"/>
                <a:gd name="T56" fmla="*/ 70 w 80"/>
                <a:gd name="T57" fmla="*/ 16 h 85"/>
                <a:gd name="T58" fmla="*/ 70 w 80"/>
                <a:gd name="T59" fmla="*/ 27 h 85"/>
                <a:gd name="T60" fmla="*/ 71 w 80"/>
                <a:gd name="T61" fmla="*/ 40 h 85"/>
                <a:gd name="T62" fmla="*/ 72 w 80"/>
                <a:gd name="T63" fmla="*/ 52 h 85"/>
                <a:gd name="T64" fmla="*/ 64 w 80"/>
                <a:gd name="T65" fmla="*/ 67 h 85"/>
                <a:gd name="T66" fmla="*/ 42 w 80"/>
                <a:gd name="T67" fmla="*/ 69 h 85"/>
                <a:gd name="T68" fmla="*/ 29 w 80"/>
                <a:gd name="T69" fmla="*/ 73 h 85"/>
                <a:gd name="T70" fmla="*/ 18 w 80"/>
                <a:gd name="T71" fmla="*/ 59 h 85"/>
                <a:gd name="T72" fmla="*/ 12 w 80"/>
                <a:gd name="T73" fmla="*/ 39 h 85"/>
                <a:gd name="T74" fmla="*/ 13 w 80"/>
                <a:gd name="T75" fmla="*/ 27 h 85"/>
                <a:gd name="T76" fmla="*/ 21 w 80"/>
                <a:gd name="T77" fmla="*/ 17 h 85"/>
                <a:gd name="T78" fmla="*/ 31 w 80"/>
                <a:gd name="T79" fmla="*/ 11 h 85"/>
                <a:gd name="T80" fmla="*/ 44 w 80"/>
                <a:gd name="T81" fmla="*/ 0 h 85"/>
                <a:gd name="T82" fmla="*/ 29 w 80"/>
                <a:gd name="T83" fmla="*/ 4 h 85"/>
                <a:gd name="T84" fmla="*/ 16 w 80"/>
                <a:gd name="T85" fmla="*/ 11 h 85"/>
                <a:gd name="T86" fmla="*/ 8 w 80"/>
                <a:gd name="T87" fmla="*/ 23 h 85"/>
                <a:gd name="T88" fmla="*/ 0 w 80"/>
                <a:gd name="T89" fmla="*/ 43 h 85"/>
                <a:gd name="T90" fmla="*/ 6 w 80"/>
                <a:gd name="T91" fmla="*/ 52 h 85"/>
                <a:gd name="T92" fmla="*/ 4 w 80"/>
                <a:gd name="T93" fmla="*/ 61 h 85"/>
                <a:gd name="T94" fmla="*/ 16 w 80"/>
                <a:gd name="T95" fmla="*/ 69 h 85"/>
                <a:gd name="T96" fmla="*/ 36 w 80"/>
                <a:gd name="T97" fmla="*/ 85 h 85"/>
                <a:gd name="T98" fmla="*/ 49 w 80"/>
                <a:gd name="T99" fmla="*/ 77 h 85"/>
                <a:gd name="T100" fmla="*/ 65 w 80"/>
                <a:gd name="T101" fmla="*/ 75 h 85"/>
                <a:gd name="T102" fmla="*/ 67 w 80"/>
                <a:gd name="T103" fmla="*/ 67 h 85"/>
                <a:gd name="T104" fmla="*/ 70 w 80"/>
                <a:gd name="T105" fmla="*/ 61 h 85"/>
                <a:gd name="T106" fmla="*/ 80 w 80"/>
                <a:gd name="T107" fmla="*/ 42 h 85"/>
                <a:gd name="T108" fmla="*/ 75 w 80"/>
                <a:gd name="T109" fmla="*/ 33 h 85"/>
                <a:gd name="T110" fmla="*/ 78 w 80"/>
                <a:gd name="T111" fmla="*/ 24 h 85"/>
                <a:gd name="T112" fmla="*/ 71 w 80"/>
                <a:gd name="T113" fmla="*/ 14 h 85"/>
                <a:gd name="T114" fmla="*/ 65 w 80"/>
                <a:gd name="T115" fmla="*/ 16 h 85"/>
                <a:gd name="T116" fmla="*/ 44 w 80"/>
                <a:gd name="T11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 h="85">
                  <a:moveTo>
                    <a:pt x="35" y="81"/>
                  </a:moveTo>
                  <a:cubicBezTo>
                    <a:pt x="35" y="81"/>
                    <a:pt x="35" y="81"/>
                    <a:pt x="35" y="81"/>
                  </a:cubicBezTo>
                  <a:cubicBezTo>
                    <a:pt x="35" y="81"/>
                    <a:pt x="35" y="81"/>
                    <a:pt x="35" y="81"/>
                  </a:cubicBezTo>
                  <a:cubicBezTo>
                    <a:pt x="35" y="81"/>
                    <a:pt x="35" y="81"/>
                    <a:pt x="35" y="81"/>
                  </a:cubicBezTo>
                  <a:moveTo>
                    <a:pt x="34" y="81"/>
                  </a:moveTo>
                  <a:cubicBezTo>
                    <a:pt x="33" y="81"/>
                    <a:pt x="33" y="81"/>
                    <a:pt x="33" y="81"/>
                  </a:cubicBezTo>
                  <a:cubicBezTo>
                    <a:pt x="34" y="80"/>
                    <a:pt x="34" y="79"/>
                    <a:pt x="35" y="77"/>
                  </a:cubicBezTo>
                  <a:cubicBezTo>
                    <a:pt x="36" y="78"/>
                    <a:pt x="36" y="78"/>
                    <a:pt x="36" y="78"/>
                  </a:cubicBezTo>
                  <a:cubicBezTo>
                    <a:pt x="36" y="79"/>
                    <a:pt x="35" y="80"/>
                    <a:pt x="34" y="81"/>
                  </a:cubicBezTo>
                  <a:moveTo>
                    <a:pt x="31" y="81"/>
                  </a:moveTo>
                  <a:cubicBezTo>
                    <a:pt x="31" y="81"/>
                    <a:pt x="30" y="81"/>
                    <a:pt x="30" y="80"/>
                  </a:cubicBezTo>
                  <a:cubicBezTo>
                    <a:pt x="31" y="79"/>
                    <a:pt x="32" y="78"/>
                    <a:pt x="32" y="77"/>
                  </a:cubicBezTo>
                  <a:cubicBezTo>
                    <a:pt x="33" y="77"/>
                    <a:pt x="33" y="77"/>
                    <a:pt x="34" y="77"/>
                  </a:cubicBezTo>
                  <a:cubicBezTo>
                    <a:pt x="33" y="78"/>
                    <a:pt x="32" y="80"/>
                    <a:pt x="31" y="81"/>
                  </a:cubicBezTo>
                  <a:moveTo>
                    <a:pt x="28" y="80"/>
                  </a:moveTo>
                  <a:cubicBezTo>
                    <a:pt x="28" y="80"/>
                    <a:pt x="28" y="80"/>
                    <a:pt x="27" y="80"/>
                  </a:cubicBezTo>
                  <a:cubicBezTo>
                    <a:pt x="28" y="78"/>
                    <a:pt x="29" y="77"/>
                    <a:pt x="30" y="76"/>
                  </a:cubicBezTo>
                  <a:cubicBezTo>
                    <a:pt x="31" y="76"/>
                    <a:pt x="31" y="76"/>
                    <a:pt x="31" y="76"/>
                  </a:cubicBezTo>
                  <a:cubicBezTo>
                    <a:pt x="30" y="78"/>
                    <a:pt x="29" y="79"/>
                    <a:pt x="28" y="80"/>
                  </a:cubicBezTo>
                  <a:moveTo>
                    <a:pt x="27" y="77"/>
                  </a:moveTo>
                  <a:cubicBezTo>
                    <a:pt x="28" y="77"/>
                    <a:pt x="28" y="76"/>
                    <a:pt x="28" y="76"/>
                  </a:cubicBezTo>
                  <a:cubicBezTo>
                    <a:pt x="29" y="76"/>
                    <a:pt x="29" y="76"/>
                    <a:pt x="29" y="76"/>
                  </a:cubicBezTo>
                  <a:cubicBezTo>
                    <a:pt x="28" y="76"/>
                    <a:pt x="28" y="77"/>
                    <a:pt x="27" y="77"/>
                  </a:cubicBezTo>
                  <a:moveTo>
                    <a:pt x="55" y="78"/>
                  </a:moveTo>
                  <a:cubicBezTo>
                    <a:pt x="56" y="77"/>
                    <a:pt x="56" y="76"/>
                    <a:pt x="56" y="75"/>
                  </a:cubicBezTo>
                  <a:cubicBezTo>
                    <a:pt x="57" y="75"/>
                    <a:pt x="58" y="74"/>
                    <a:pt x="59" y="74"/>
                  </a:cubicBezTo>
                  <a:cubicBezTo>
                    <a:pt x="58" y="75"/>
                    <a:pt x="58" y="76"/>
                    <a:pt x="57" y="77"/>
                  </a:cubicBezTo>
                  <a:cubicBezTo>
                    <a:pt x="57" y="77"/>
                    <a:pt x="56" y="77"/>
                    <a:pt x="55" y="78"/>
                  </a:cubicBezTo>
                  <a:moveTo>
                    <a:pt x="53" y="77"/>
                  </a:moveTo>
                  <a:cubicBezTo>
                    <a:pt x="52" y="76"/>
                    <a:pt x="52" y="76"/>
                    <a:pt x="52" y="75"/>
                  </a:cubicBezTo>
                  <a:cubicBezTo>
                    <a:pt x="52" y="74"/>
                    <a:pt x="52" y="73"/>
                    <a:pt x="53" y="72"/>
                  </a:cubicBezTo>
                  <a:cubicBezTo>
                    <a:pt x="53" y="72"/>
                    <a:pt x="53" y="73"/>
                    <a:pt x="54" y="74"/>
                  </a:cubicBezTo>
                  <a:cubicBezTo>
                    <a:pt x="53" y="75"/>
                    <a:pt x="53" y="76"/>
                    <a:pt x="53" y="77"/>
                  </a:cubicBezTo>
                  <a:moveTo>
                    <a:pt x="42" y="72"/>
                  </a:moveTo>
                  <a:cubicBezTo>
                    <a:pt x="42" y="72"/>
                    <a:pt x="43" y="72"/>
                    <a:pt x="44" y="72"/>
                  </a:cubicBezTo>
                  <a:cubicBezTo>
                    <a:pt x="43" y="73"/>
                    <a:pt x="42" y="74"/>
                    <a:pt x="41" y="75"/>
                  </a:cubicBezTo>
                  <a:cubicBezTo>
                    <a:pt x="41" y="75"/>
                    <a:pt x="41" y="75"/>
                    <a:pt x="41" y="75"/>
                  </a:cubicBezTo>
                  <a:cubicBezTo>
                    <a:pt x="41" y="74"/>
                    <a:pt x="41" y="73"/>
                    <a:pt x="41" y="72"/>
                  </a:cubicBezTo>
                  <a:cubicBezTo>
                    <a:pt x="42" y="72"/>
                    <a:pt x="42" y="72"/>
                    <a:pt x="42" y="72"/>
                  </a:cubicBezTo>
                  <a:moveTo>
                    <a:pt x="60" y="75"/>
                  </a:moveTo>
                  <a:cubicBezTo>
                    <a:pt x="60" y="74"/>
                    <a:pt x="61" y="73"/>
                    <a:pt x="61" y="73"/>
                  </a:cubicBezTo>
                  <a:cubicBezTo>
                    <a:pt x="62" y="72"/>
                    <a:pt x="63" y="72"/>
                    <a:pt x="63" y="71"/>
                  </a:cubicBezTo>
                  <a:cubicBezTo>
                    <a:pt x="63" y="72"/>
                    <a:pt x="63" y="73"/>
                    <a:pt x="63" y="73"/>
                  </a:cubicBezTo>
                  <a:cubicBezTo>
                    <a:pt x="62" y="74"/>
                    <a:pt x="61" y="74"/>
                    <a:pt x="60" y="75"/>
                  </a:cubicBezTo>
                  <a:moveTo>
                    <a:pt x="43" y="75"/>
                  </a:moveTo>
                  <a:cubicBezTo>
                    <a:pt x="44" y="74"/>
                    <a:pt x="45" y="73"/>
                    <a:pt x="46" y="72"/>
                  </a:cubicBezTo>
                  <a:cubicBezTo>
                    <a:pt x="46" y="71"/>
                    <a:pt x="47" y="71"/>
                    <a:pt x="47" y="71"/>
                  </a:cubicBezTo>
                  <a:cubicBezTo>
                    <a:pt x="46" y="73"/>
                    <a:pt x="45" y="74"/>
                    <a:pt x="45" y="75"/>
                  </a:cubicBezTo>
                  <a:cubicBezTo>
                    <a:pt x="44" y="75"/>
                    <a:pt x="43" y="75"/>
                    <a:pt x="43" y="75"/>
                  </a:cubicBezTo>
                  <a:moveTo>
                    <a:pt x="47" y="75"/>
                  </a:moveTo>
                  <a:cubicBezTo>
                    <a:pt x="48" y="73"/>
                    <a:pt x="48" y="72"/>
                    <a:pt x="49" y="71"/>
                  </a:cubicBezTo>
                  <a:cubicBezTo>
                    <a:pt x="50" y="71"/>
                    <a:pt x="50" y="71"/>
                    <a:pt x="50" y="71"/>
                  </a:cubicBezTo>
                  <a:cubicBezTo>
                    <a:pt x="50" y="72"/>
                    <a:pt x="49" y="73"/>
                    <a:pt x="49" y="74"/>
                  </a:cubicBezTo>
                  <a:cubicBezTo>
                    <a:pt x="48" y="74"/>
                    <a:pt x="47" y="74"/>
                    <a:pt x="47" y="75"/>
                  </a:cubicBezTo>
                  <a:moveTo>
                    <a:pt x="26" y="72"/>
                  </a:moveTo>
                  <a:cubicBezTo>
                    <a:pt x="24" y="72"/>
                    <a:pt x="23" y="71"/>
                    <a:pt x="22" y="70"/>
                  </a:cubicBezTo>
                  <a:cubicBezTo>
                    <a:pt x="23" y="69"/>
                    <a:pt x="25" y="69"/>
                    <a:pt x="26" y="68"/>
                  </a:cubicBezTo>
                  <a:cubicBezTo>
                    <a:pt x="27" y="68"/>
                    <a:pt x="27" y="68"/>
                    <a:pt x="27" y="68"/>
                  </a:cubicBezTo>
                  <a:cubicBezTo>
                    <a:pt x="26" y="70"/>
                    <a:pt x="26" y="71"/>
                    <a:pt x="26" y="72"/>
                  </a:cubicBezTo>
                  <a:moveTo>
                    <a:pt x="21" y="69"/>
                  </a:moveTo>
                  <a:cubicBezTo>
                    <a:pt x="21" y="69"/>
                    <a:pt x="20" y="69"/>
                    <a:pt x="20" y="68"/>
                  </a:cubicBezTo>
                  <a:cubicBezTo>
                    <a:pt x="21" y="67"/>
                    <a:pt x="22" y="67"/>
                    <a:pt x="23" y="66"/>
                  </a:cubicBezTo>
                  <a:cubicBezTo>
                    <a:pt x="23" y="66"/>
                    <a:pt x="24" y="67"/>
                    <a:pt x="24" y="67"/>
                  </a:cubicBezTo>
                  <a:cubicBezTo>
                    <a:pt x="23" y="68"/>
                    <a:pt x="22" y="69"/>
                    <a:pt x="21" y="69"/>
                  </a:cubicBezTo>
                  <a:moveTo>
                    <a:pt x="19" y="67"/>
                  </a:moveTo>
                  <a:cubicBezTo>
                    <a:pt x="18" y="67"/>
                    <a:pt x="18" y="67"/>
                    <a:pt x="18" y="67"/>
                  </a:cubicBezTo>
                  <a:cubicBezTo>
                    <a:pt x="18" y="66"/>
                    <a:pt x="18" y="65"/>
                    <a:pt x="19" y="65"/>
                  </a:cubicBezTo>
                  <a:cubicBezTo>
                    <a:pt x="19" y="64"/>
                    <a:pt x="19" y="64"/>
                    <a:pt x="20" y="64"/>
                  </a:cubicBezTo>
                  <a:cubicBezTo>
                    <a:pt x="20" y="64"/>
                    <a:pt x="21" y="65"/>
                    <a:pt x="22" y="65"/>
                  </a:cubicBezTo>
                  <a:cubicBezTo>
                    <a:pt x="21" y="66"/>
                    <a:pt x="20" y="66"/>
                    <a:pt x="19" y="67"/>
                  </a:cubicBezTo>
                  <a:moveTo>
                    <a:pt x="13" y="67"/>
                  </a:moveTo>
                  <a:cubicBezTo>
                    <a:pt x="13" y="66"/>
                    <a:pt x="14" y="65"/>
                    <a:pt x="14" y="65"/>
                  </a:cubicBezTo>
                  <a:cubicBezTo>
                    <a:pt x="15" y="64"/>
                    <a:pt x="15" y="64"/>
                    <a:pt x="16" y="64"/>
                  </a:cubicBezTo>
                  <a:cubicBezTo>
                    <a:pt x="16" y="64"/>
                    <a:pt x="15" y="65"/>
                    <a:pt x="15" y="66"/>
                  </a:cubicBezTo>
                  <a:cubicBezTo>
                    <a:pt x="14" y="66"/>
                    <a:pt x="14" y="67"/>
                    <a:pt x="13" y="67"/>
                  </a:cubicBezTo>
                  <a:moveTo>
                    <a:pt x="10" y="67"/>
                  </a:moveTo>
                  <a:cubicBezTo>
                    <a:pt x="10" y="66"/>
                    <a:pt x="9" y="65"/>
                    <a:pt x="9" y="64"/>
                  </a:cubicBezTo>
                  <a:cubicBezTo>
                    <a:pt x="9" y="64"/>
                    <a:pt x="10" y="63"/>
                    <a:pt x="10" y="62"/>
                  </a:cubicBezTo>
                  <a:cubicBezTo>
                    <a:pt x="11" y="63"/>
                    <a:pt x="11" y="63"/>
                    <a:pt x="11" y="64"/>
                  </a:cubicBezTo>
                  <a:cubicBezTo>
                    <a:pt x="11" y="64"/>
                    <a:pt x="11" y="65"/>
                    <a:pt x="10" y="66"/>
                  </a:cubicBezTo>
                  <a:cubicBezTo>
                    <a:pt x="10" y="67"/>
                    <a:pt x="10" y="67"/>
                    <a:pt x="10" y="67"/>
                  </a:cubicBezTo>
                  <a:moveTo>
                    <a:pt x="8" y="63"/>
                  </a:moveTo>
                  <a:cubicBezTo>
                    <a:pt x="7" y="62"/>
                    <a:pt x="7" y="62"/>
                    <a:pt x="7" y="61"/>
                  </a:cubicBezTo>
                  <a:cubicBezTo>
                    <a:pt x="7" y="60"/>
                    <a:pt x="8" y="60"/>
                    <a:pt x="8" y="59"/>
                  </a:cubicBezTo>
                  <a:cubicBezTo>
                    <a:pt x="9" y="60"/>
                    <a:pt x="9" y="61"/>
                    <a:pt x="10" y="61"/>
                  </a:cubicBezTo>
                  <a:cubicBezTo>
                    <a:pt x="9" y="62"/>
                    <a:pt x="8" y="62"/>
                    <a:pt x="8" y="63"/>
                  </a:cubicBezTo>
                  <a:moveTo>
                    <a:pt x="6" y="60"/>
                  </a:moveTo>
                  <a:cubicBezTo>
                    <a:pt x="6" y="59"/>
                    <a:pt x="6" y="59"/>
                    <a:pt x="6" y="59"/>
                  </a:cubicBezTo>
                  <a:cubicBezTo>
                    <a:pt x="6" y="59"/>
                    <a:pt x="7" y="58"/>
                    <a:pt x="7" y="57"/>
                  </a:cubicBezTo>
                  <a:cubicBezTo>
                    <a:pt x="7" y="57"/>
                    <a:pt x="7" y="58"/>
                    <a:pt x="8" y="58"/>
                  </a:cubicBezTo>
                  <a:cubicBezTo>
                    <a:pt x="7" y="59"/>
                    <a:pt x="7" y="59"/>
                    <a:pt x="6" y="60"/>
                  </a:cubicBezTo>
                  <a:moveTo>
                    <a:pt x="73" y="59"/>
                  </a:moveTo>
                  <a:cubicBezTo>
                    <a:pt x="72" y="58"/>
                    <a:pt x="72" y="58"/>
                    <a:pt x="72" y="58"/>
                  </a:cubicBezTo>
                  <a:cubicBezTo>
                    <a:pt x="73" y="57"/>
                    <a:pt x="73" y="57"/>
                    <a:pt x="74" y="56"/>
                  </a:cubicBezTo>
                  <a:cubicBezTo>
                    <a:pt x="74" y="57"/>
                    <a:pt x="73" y="58"/>
                    <a:pt x="73" y="59"/>
                  </a:cubicBezTo>
                  <a:moveTo>
                    <a:pt x="67" y="59"/>
                  </a:moveTo>
                  <a:cubicBezTo>
                    <a:pt x="68" y="58"/>
                    <a:pt x="68" y="57"/>
                    <a:pt x="69" y="57"/>
                  </a:cubicBezTo>
                  <a:cubicBezTo>
                    <a:pt x="69" y="56"/>
                    <a:pt x="70" y="55"/>
                    <a:pt x="70" y="55"/>
                  </a:cubicBezTo>
                  <a:cubicBezTo>
                    <a:pt x="71" y="55"/>
                    <a:pt x="71" y="54"/>
                    <a:pt x="72" y="54"/>
                  </a:cubicBezTo>
                  <a:cubicBezTo>
                    <a:pt x="73" y="55"/>
                    <a:pt x="73" y="55"/>
                    <a:pt x="73" y="55"/>
                  </a:cubicBezTo>
                  <a:cubicBezTo>
                    <a:pt x="72" y="56"/>
                    <a:pt x="71" y="57"/>
                    <a:pt x="70" y="58"/>
                  </a:cubicBezTo>
                  <a:cubicBezTo>
                    <a:pt x="70" y="58"/>
                    <a:pt x="70" y="58"/>
                    <a:pt x="70" y="58"/>
                  </a:cubicBezTo>
                  <a:cubicBezTo>
                    <a:pt x="70" y="58"/>
                    <a:pt x="70" y="58"/>
                    <a:pt x="70" y="58"/>
                  </a:cubicBezTo>
                  <a:cubicBezTo>
                    <a:pt x="69" y="58"/>
                    <a:pt x="69" y="58"/>
                    <a:pt x="68" y="58"/>
                  </a:cubicBezTo>
                  <a:cubicBezTo>
                    <a:pt x="68" y="59"/>
                    <a:pt x="67" y="59"/>
                    <a:pt x="67" y="59"/>
                  </a:cubicBezTo>
                  <a:moveTo>
                    <a:pt x="10" y="48"/>
                  </a:moveTo>
                  <a:cubicBezTo>
                    <a:pt x="10" y="48"/>
                    <a:pt x="10" y="47"/>
                    <a:pt x="10" y="47"/>
                  </a:cubicBezTo>
                  <a:cubicBezTo>
                    <a:pt x="10" y="47"/>
                    <a:pt x="10" y="47"/>
                    <a:pt x="10" y="47"/>
                  </a:cubicBezTo>
                  <a:cubicBezTo>
                    <a:pt x="10" y="48"/>
                    <a:pt x="10" y="48"/>
                    <a:pt x="10" y="48"/>
                  </a:cubicBezTo>
                  <a:cubicBezTo>
                    <a:pt x="10" y="48"/>
                    <a:pt x="10" y="48"/>
                    <a:pt x="10" y="48"/>
                  </a:cubicBezTo>
                  <a:moveTo>
                    <a:pt x="7" y="42"/>
                  </a:moveTo>
                  <a:cubicBezTo>
                    <a:pt x="6" y="42"/>
                    <a:pt x="6" y="42"/>
                    <a:pt x="6" y="42"/>
                  </a:cubicBezTo>
                  <a:cubicBezTo>
                    <a:pt x="7" y="42"/>
                    <a:pt x="7" y="41"/>
                    <a:pt x="8" y="40"/>
                  </a:cubicBezTo>
                  <a:cubicBezTo>
                    <a:pt x="8" y="41"/>
                    <a:pt x="7" y="41"/>
                    <a:pt x="7" y="42"/>
                  </a:cubicBezTo>
                  <a:cubicBezTo>
                    <a:pt x="7" y="42"/>
                    <a:pt x="7" y="42"/>
                    <a:pt x="7" y="42"/>
                  </a:cubicBezTo>
                  <a:moveTo>
                    <a:pt x="5" y="42"/>
                  </a:moveTo>
                  <a:cubicBezTo>
                    <a:pt x="4" y="42"/>
                    <a:pt x="4" y="42"/>
                    <a:pt x="4" y="42"/>
                  </a:cubicBezTo>
                  <a:cubicBezTo>
                    <a:pt x="4" y="41"/>
                    <a:pt x="4" y="41"/>
                    <a:pt x="4" y="41"/>
                  </a:cubicBezTo>
                  <a:cubicBezTo>
                    <a:pt x="4" y="40"/>
                    <a:pt x="5" y="39"/>
                    <a:pt x="6" y="38"/>
                  </a:cubicBezTo>
                  <a:cubicBezTo>
                    <a:pt x="6" y="38"/>
                    <a:pt x="7" y="38"/>
                    <a:pt x="7" y="38"/>
                  </a:cubicBezTo>
                  <a:cubicBezTo>
                    <a:pt x="6" y="40"/>
                    <a:pt x="6" y="41"/>
                    <a:pt x="5" y="42"/>
                  </a:cubicBezTo>
                  <a:moveTo>
                    <a:pt x="4" y="38"/>
                  </a:moveTo>
                  <a:cubicBezTo>
                    <a:pt x="4" y="38"/>
                    <a:pt x="4" y="38"/>
                    <a:pt x="4" y="38"/>
                  </a:cubicBezTo>
                  <a:cubicBezTo>
                    <a:pt x="5" y="38"/>
                    <a:pt x="5" y="38"/>
                    <a:pt x="5" y="38"/>
                  </a:cubicBezTo>
                  <a:cubicBezTo>
                    <a:pt x="4" y="38"/>
                    <a:pt x="4" y="38"/>
                    <a:pt x="4" y="38"/>
                  </a:cubicBezTo>
                  <a:moveTo>
                    <a:pt x="73" y="30"/>
                  </a:moveTo>
                  <a:cubicBezTo>
                    <a:pt x="73" y="30"/>
                    <a:pt x="73" y="29"/>
                    <a:pt x="73" y="29"/>
                  </a:cubicBezTo>
                  <a:cubicBezTo>
                    <a:pt x="73" y="29"/>
                    <a:pt x="74" y="29"/>
                    <a:pt x="74" y="28"/>
                  </a:cubicBezTo>
                  <a:cubicBezTo>
                    <a:pt x="74" y="29"/>
                    <a:pt x="74" y="29"/>
                    <a:pt x="73" y="30"/>
                  </a:cubicBezTo>
                  <a:cubicBezTo>
                    <a:pt x="73" y="30"/>
                    <a:pt x="73" y="30"/>
                    <a:pt x="73" y="30"/>
                  </a:cubicBezTo>
                  <a:moveTo>
                    <a:pt x="17" y="18"/>
                  </a:moveTo>
                  <a:cubicBezTo>
                    <a:pt x="17" y="17"/>
                    <a:pt x="17" y="17"/>
                    <a:pt x="17" y="17"/>
                  </a:cubicBezTo>
                  <a:cubicBezTo>
                    <a:pt x="17" y="16"/>
                    <a:pt x="17" y="15"/>
                    <a:pt x="18" y="14"/>
                  </a:cubicBezTo>
                  <a:cubicBezTo>
                    <a:pt x="18" y="15"/>
                    <a:pt x="18" y="15"/>
                    <a:pt x="19" y="16"/>
                  </a:cubicBezTo>
                  <a:cubicBezTo>
                    <a:pt x="18" y="16"/>
                    <a:pt x="17" y="17"/>
                    <a:pt x="17" y="18"/>
                  </a:cubicBezTo>
                  <a:moveTo>
                    <a:pt x="43" y="9"/>
                  </a:moveTo>
                  <a:cubicBezTo>
                    <a:pt x="44" y="9"/>
                    <a:pt x="44" y="9"/>
                    <a:pt x="44" y="8"/>
                  </a:cubicBezTo>
                  <a:cubicBezTo>
                    <a:pt x="45" y="7"/>
                    <a:pt x="45" y="5"/>
                    <a:pt x="46" y="3"/>
                  </a:cubicBezTo>
                  <a:cubicBezTo>
                    <a:pt x="49" y="4"/>
                    <a:pt x="52" y="4"/>
                    <a:pt x="55" y="6"/>
                  </a:cubicBezTo>
                  <a:cubicBezTo>
                    <a:pt x="54" y="7"/>
                    <a:pt x="54" y="9"/>
                    <a:pt x="53" y="10"/>
                  </a:cubicBezTo>
                  <a:cubicBezTo>
                    <a:pt x="53" y="11"/>
                    <a:pt x="54" y="12"/>
                    <a:pt x="54" y="12"/>
                  </a:cubicBezTo>
                  <a:cubicBezTo>
                    <a:pt x="58" y="14"/>
                    <a:pt x="61" y="16"/>
                    <a:pt x="63" y="19"/>
                  </a:cubicBezTo>
                  <a:cubicBezTo>
                    <a:pt x="64" y="19"/>
                    <a:pt x="64" y="19"/>
                    <a:pt x="65" y="19"/>
                  </a:cubicBezTo>
                  <a:cubicBezTo>
                    <a:pt x="65" y="19"/>
                    <a:pt x="65" y="19"/>
                    <a:pt x="65" y="19"/>
                  </a:cubicBezTo>
                  <a:cubicBezTo>
                    <a:pt x="67" y="18"/>
                    <a:pt x="68" y="17"/>
                    <a:pt x="70" y="16"/>
                  </a:cubicBezTo>
                  <a:cubicBezTo>
                    <a:pt x="70" y="17"/>
                    <a:pt x="70" y="17"/>
                    <a:pt x="70" y="17"/>
                  </a:cubicBezTo>
                  <a:cubicBezTo>
                    <a:pt x="71" y="18"/>
                    <a:pt x="72" y="19"/>
                    <a:pt x="72" y="21"/>
                  </a:cubicBezTo>
                  <a:cubicBezTo>
                    <a:pt x="73" y="22"/>
                    <a:pt x="74" y="23"/>
                    <a:pt x="74" y="23"/>
                  </a:cubicBezTo>
                  <a:cubicBezTo>
                    <a:pt x="74" y="23"/>
                    <a:pt x="74" y="24"/>
                    <a:pt x="74" y="25"/>
                  </a:cubicBezTo>
                  <a:cubicBezTo>
                    <a:pt x="73" y="25"/>
                    <a:pt x="72" y="26"/>
                    <a:pt x="70" y="27"/>
                  </a:cubicBezTo>
                  <a:cubicBezTo>
                    <a:pt x="70" y="28"/>
                    <a:pt x="69" y="28"/>
                    <a:pt x="70" y="29"/>
                  </a:cubicBezTo>
                  <a:cubicBezTo>
                    <a:pt x="70" y="30"/>
                    <a:pt x="70" y="31"/>
                    <a:pt x="71" y="33"/>
                  </a:cubicBezTo>
                  <a:cubicBezTo>
                    <a:pt x="71" y="33"/>
                    <a:pt x="71" y="33"/>
                    <a:pt x="71" y="33"/>
                  </a:cubicBezTo>
                  <a:cubicBezTo>
                    <a:pt x="71" y="35"/>
                    <a:pt x="71" y="37"/>
                    <a:pt x="71" y="39"/>
                  </a:cubicBezTo>
                  <a:cubicBezTo>
                    <a:pt x="71" y="39"/>
                    <a:pt x="71" y="40"/>
                    <a:pt x="71" y="40"/>
                  </a:cubicBezTo>
                  <a:cubicBezTo>
                    <a:pt x="71" y="41"/>
                    <a:pt x="72" y="42"/>
                    <a:pt x="72" y="42"/>
                  </a:cubicBezTo>
                  <a:cubicBezTo>
                    <a:pt x="74" y="42"/>
                    <a:pt x="76" y="42"/>
                    <a:pt x="77" y="43"/>
                  </a:cubicBezTo>
                  <a:cubicBezTo>
                    <a:pt x="77" y="46"/>
                    <a:pt x="76" y="49"/>
                    <a:pt x="75" y="52"/>
                  </a:cubicBezTo>
                  <a:cubicBezTo>
                    <a:pt x="74" y="52"/>
                    <a:pt x="73" y="52"/>
                    <a:pt x="72" y="52"/>
                  </a:cubicBezTo>
                  <a:cubicBezTo>
                    <a:pt x="72" y="52"/>
                    <a:pt x="72" y="52"/>
                    <a:pt x="72" y="52"/>
                  </a:cubicBezTo>
                  <a:cubicBezTo>
                    <a:pt x="71" y="52"/>
                    <a:pt x="70" y="52"/>
                    <a:pt x="69" y="53"/>
                  </a:cubicBezTo>
                  <a:cubicBezTo>
                    <a:pt x="67" y="54"/>
                    <a:pt x="66" y="55"/>
                    <a:pt x="65" y="56"/>
                  </a:cubicBezTo>
                  <a:cubicBezTo>
                    <a:pt x="65" y="58"/>
                    <a:pt x="63" y="59"/>
                    <a:pt x="62" y="61"/>
                  </a:cubicBezTo>
                  <a:cubicBezTo>
                    <a:pt x="61" y="61"/>
                    <a:pt x="61" y="62"/>
                    <a:pt x="62" y="63"/>
                  </a:cubicBezTo>
                  <a:cubicBezTo>
                    <a:pt x="62" y="64"/>
                    <a:pt x="63" y="66"/>
                    <a:pt x="64" y="67"/>
                  </a:cubicBezTo>
                  <a:cubicBezTo>
                    <a:pt x="62" y="69"/>
                    <a:pt x="59" y="71"/>
                    <a:pt x="56" y="72"/>
                  </a:cubicBezTo>
                  <a:cubicBezTo>
                    <a:pt x="55" y="71"/>
                    <a:pt x="54" y="69"/>
                    <a:pt x="54" y="68"/>
                  </a:cubicBezTo>
                  <a:cubicBezTo>
                    <a:pt x="53" y="67"/>
                    <a:pt x="53" y="67"/>
                    <a:pt x="52" y="67"/>
                  </a:cubicBezTo>
                  <a:cubicBezTo>
                    <a:pt x="52" y="67"/>
                    <a:pt x="52" y="67"/>
                    <a:pt x="52" y="67"/>
                  </a:cubicBezTo>
                  <a:cubicBezTo>
                    <a:pt x="48" y="68"/>
                    <a:pt x="45" y="69"/>
                    <a:pt x="42" y="69"/>
                  </a:cubicBezTo>
                  <a:cubicBezTo>
                    <a:pt x="41" y="69"/>
                    <a:pt x="41" y="69"/>
                    <a:pt x="40" y="69"/>
                  </a:cubicBezTo>
                  <a:cubicBezTo>
                    <a:pt x="40" y="69"/>
                    <a:pt x="40" y="69"/>
                    <a:pt x="40" y="69"/>
                  </a:cubicBezTo>
                  <a:cubicBezTo>
                    <a:pt x="40" y="69"/>
                    <a:pt x="39" y="69"/>
                    <a:pt x="39" y="70"/>
                  </a:cubicBezTo>
                  <a:cubicBezTo>
                    <a:pt x="38" y="72"/>
                    <a:pt x="38" y="73"/>
                    <a:pt x="38" y="75"/>
                  </a:cubicBezTo>
                  <a:cubicBezTo>
                    <a:pt x="35" y="74"/>
                    <a:pt x="32" y="74"/>
                    <a:pt x="29" y="73"/>
                  </a:cubicBezTo>
                  <a:cubicBezTo>
                    <a:pt x="29" y="71"/>
                    <a:pt x="29" y="69"/>
                    <a:pt x="30" y="68"/>
                  </a:cubicBezTo>
                  <a:cubicBezTo>
                    <a:pt x="30" y="67"/>
                    <a:pt x="30" y="66"/>
                    <a:pt x="29" y="66"/>
                  </a:cubicBezTo>
                  <a:cubicBezTo>
                    <a:pt x="25" y="64"/>
                    <a:pt x="22" y="62"/>
                    <a:pt x="20" y="59"/>
                  </a:cubicBezTo>
                  <a:cubicBezTo>
                    <a:pt x="19" y="59"/>
                    <a:pt x="19" y="59"/>
                    <a:pt x="19" y="59"/>
                  </a:cubicBezTo>
                  <a:cubicBezTo>
                    <a:pt x="18" y="59"/>
                    <a:pt x="18" y="59"/>
                    <a:pt x="18" y="59"/>
                  </a:cubicBezTo>
                  <a:cubicBezTo>
                    <a:pt x="16" y="60"/>
                    <a:pt x="15" y="61"/>
                    <a:pt x="14" y="61"/>
                  </a:cubicBezTo>
                  <a:cubicBezTo>
                    <a:pt x="12" y="59"/>
                    <a:pt x="10" y="56"/>
                    <a:pt x="9" y="53"/>
                  </a:cubicBezTo>
                  <a:cubicBezTo>
                    <a:pt x="10" y="53"/>
                    <a:pt x="12" y="52"/>
                    <a:pt x="13" y="51"/>
                  </a:cubicBezTo>
                  <a:cubicBezTo>
                    <a:pt x="14" y="51"/>
                    <a:pt x="14" y="50"/>
                    <a:pt x="14" y="49"/>
                  </a:cubicBezTo>
                  <a:cubicBezTo>
                    <a:pt x="12" y="46"/>
                    <a:pt x="12" y="43"/>
                    <a:pt x="12" y="39"/>
                  </a:cubicBezTo>
                  <a:cubicBezTo>
                    <a:pt x="12" y="39"/>
                    <a:pt x="12" y="38"/>
                    <a:pt x="12" y="38"/>
                  </a:cubicBezTo>
                  <a:cubicBezTo>
                    <a:pt x="12" y="37"/>
                    <a:pt x="11" y="36"/>
                    <a:pt x="11" y="36"/>
                  </a:cubicBezTo>
                  <a:cubicBezTo>
                    <a:pt x="9" y="36"/>
                    <a:pt x="7" y="35"/>
                    <a:pt x="6" y="35"/>
                  </a:cubicBezTo>
                  <a:cubicBezTo>
                    <a:pt x="6" y="32"/>
                    <a:pt x="7" y="29"/>
                    <a:pt x="8" y="26"/>
                  </a:cubicBezTo>
                  <a:cubicBezTo>
                    <a:pt x="10" y="26"/>
                    <a:pt x="11" y="27"/>
                    <a:pt x="13" y="27"/>
                  </a:cubicBezTo>
                  <a:cubicBezTo>
                    <a:pt x="13" y="27"/>
                    <a:pt x="13" y="27"/>
                    <a:pt x="13" y="27"/>
                  </a:cubicBezTo>
                  <a:cubicBezTo>
                    <a:pt x="14" y="27"/>
                    <a:pt x="14" y="27"/>
                    <a:pt x="15" y="26"/>
                  </a:cubicBezTo>
                  <a:cubicBezTo>
                    <a:pt x="16" y="25"/>
                    <a:pt x="17" y="23"/>
                    <a:pt x="18" y="21"/>
                  </a:cubicBezTo>
                  <a:cubicBezTo>
                    <a:pt x="18" y="21"/>
                    <a:pt x="18" y="21"/>
                    <a:pt x="18" y="21"/>
                  </a:cubicBezTo>
                  <a:cubicBezTo>
                    <a:pt x="19" y="20"/>
                    <a:pt x="20" y="18"/>
                    <a:pt x="21" y="17"/>
                  </a:cubicBezTo>
                  <a:cubicBezTo>
                    <a:pt x="22" y="17"/>
                    <a:pt x="22" y="16"/>
                    <a:pt x="22" y="15"/>
                  </a:cubicBezTo>
                  <a:cubicBezTo>
                    <a:pt x="21" y="14"/>
                    <a:pt x="20" y="12"/>
                    <a:pt x="19" y="11"/>
                  </a:cubicBezTo>
                  <a:cubicBezTo>
                    <a:pt x="22" y="9"/>
                    <a:pt x="24" y="7"/>
                    <a:pt x="27" y="6"/>
                  </a:cubicBezTo>
                  <a:cubicBezTo>
                    <a:pt x="28" y="8"/>
                    <a:pt x="29" y="9"/>
                    <a:pt x="30" y="10"/>
                  </a:cubicBezTo>
                  <a:cubicBezTo>
                    <a:pt x="30" y="11"/>
                    <a:pt x="31" y="11"/>
                    <a:pt x="31" y="11"/>
                  </a:cubicBezTo>
                  <a:cubicBezTo>
                    <a:pt x="31" y="11"/>
                    <a:pt x="31" y="11"/>
                    <a:pt x="32" y="11"/>
                  </a:cubicBezTo>
                  <a:cubicBezTo>
                    <a:pt x="35" y="10"/>
                    <a:pt x="38" y="9"/>
                    <a:pt x="42" y="9"/>
                  </a:cubicBezTo>
                  <a:cubicBezTo>
                    <a:pt x="42" y="9"/>
                    <a:pt x="42" y="9"/>
                    <a:pt x="43" y="9"/>
                  </a:cubicBezTo>
                  <a:cubicBezTo>
                    <a:pt x="43" y="9"/>
                    <a:pt x="43" y="9"/>
                    <a:pt x="43" y="9"/>
                  </a:cubicBezTo>
                  <a:moveTo>
                    <a:pt x="44" y="0"/>
                  </a:moveTo>
                  <a:cubicBezTo>
                    <a:pt x="44" y="0"/>
                    <a:pt x="43" y="1"/>
                    <a:pt x="43" y="1"/>
                  </a:cubicBezTo>
                  <a:cubicBezTo>
                    <a:pt x="43" y="3"/>
                    <a:pt x="42" y="5"/>
                    <a:pt x="42" y="6"/>
                  </a:cubicBezTo>
                  <a:cubicBezTo>
                    <a:pt x="42" y="6"/>
                    <a:pt x="42" y="6"/>
                    <a:pt x="42" y="6"/>
                  </a:cubicBezTo>
                  <a:cubicBezTo>
                    <a:pt x="38" y="6"/>
                    <a:pt x="35" y="7"/>
                    <a:pt x="32" y="8"/>
                  </a:cubicBezTo>
                  <a:cubicBezTo>
                    <a:pt x="31" y="6"/>
                    <a:pt x="30" y="5"/>
                    <a:pt x="29" y="4"/>
                  </a:cubicBezTo>
                  <a:cubicBezTo>
                    <a:pt x="29" y="3"/>
                    <a:pt x="28" y="3"/>
                    <a:pt x="28" y="3"/>
                  </a:cubicBezTo>
                  <a:cubicBezTo>
                    <a:pt x="28" y="3"/>
                    <a:pt x="27" y="3"/>
                    <a:pt x="27" y="3"/>
                  </a:cubicBezTo>
                  <a:cubicBezTo>
                    <a:pt x="23" y="5"/>
                    <a:pt x="20" y="7"/>
                    <a:pt x="16" y="10"/>
                  </a:cubicBezTo>
                  <a:cubicBezTo>
                    <a:pt x="16" y="10"/>
                    <a:pt x="16" y="10"/>
                    <a:pt x="16" y="11"/>
                  </a:cubicBezTo>
                  <a:cubicBezTo>
                    <a:pt x="16" y="11"/>
                    <a:pt x="16" y="11"/>
                    <a:pt x="16" y="11"/>
                  </a:cubicBezTo>
                  <a:cubicBezTo>
                    <a:pt x="15" y="13"/>
                    <a:pt x="15" y="15"/>
                    <a:pt x="14" y="17"/>
                  </a:cubicBezTo>
                  <a:cubicBezTo>
                    <a:pt x="13" y="17"/>
                    <a:pt x="13" y="18"/>
                    <a:pt x="14" y="18"/>
                  </a:cubicBezTo>
                  <a:cubicBezTo>
                    <a:pt x="14" y="19"/>
                    <a:pt x="15" y="19"/>
                    <a:pt x="15" y="20"/>
                  </a:cubicBezTo>
                  <a:cubicBezTo>
                    <a:pt x="14" y="21"/>
                    <a:pt x="13" y="23"/>
                    <a:pt x="13" y="24"/>
                  </a:cubicBezTo>
                  <a:cubicBezTo>
                    <a:pt x="11" y="24"/>
                    <a:pt x="9" y="23"/>
                    <a:pt x="8" y="23"/>
                  </a:cubicBezTo>
                  <a:cubicBezTo>
                    <a:pt x="7" y="23"/>
                    <a:pt x="7" y="23"/>
                    <a:pt x="7" y="23"/>
                  </a:cubicBezTo>
                  <a:cubicBezTo>
                    <a:pt x="7" y="23"/>
                    <a:pt x="6" y="23"/>
                    <a:pt x="6" y="24"/>
                  </a:cubicBezTo>
                  <a:cubicBezTo>
                    <a:pt x="6" y="25"/>
                    <a:pt x="6" y="25"/>
                    <a:pt x="6" y="25"/>
                  </a:cubicBezTo>
                  <a:cubicBezTo>
                    <a:pt x="5" y="25"/>
                    <a:pt x="5" y="25"/>
                    <a:pt x="5" y="25"/>
                  </a:cubicBezTo>
                  <a:cubicBezTo>
                    <a:pt x="3" y="29"/>
                    <a:pt x="1" y="38"/>
                    <a:pt x="0" y="43"/>
                  </a:cubicBezTo>
                  <a:cubicBezTo>
                    <a:pt x="0" y="43"/>
                    <a:pt x="1" y="44"/>
                    <a:pt x="2" y="44"/>
                  </a:cubicBezTo>
                  <a:cubicBezTo>
                    <a:pt x="3" y="45"/>
                    <a:pt x="5" y="45"/>
                    <a:pt x="7" y="45"/>
                  </a:cubicBezTo>
                  <a:cubicBezTo>
                    <a:pt x="7" y="46"/>
                    <a:pt x="7" y="46"/>
                    <a:pt x="7" y="46"/>
                  </a:cubicBezTo>
                  <a:cubicBezTo>
                    <a:pt x="7" y="47"/>
                    <a:pt x="7" y="49"/>
                    <a:pt x="7" y="51"/>
                  </a:cubicBezTo>
                  <a:cubicBezTo>
                    <a:pt x="6" y="52"/>
                    <a:pt x="6" y="52"/>
                    <a:pt x="6" y="52"/>
                  </a:cubicBezTo>
                  <a:cubicBezTo>
                    <a:pt x="6" y="52"/>
                    <a:pt x="5" y="52"/>
                    <a:pt x="5" y="53"/>
                  </a:cubicBezTo>
                  <a:cubicBezTo>
                    <a:pt x="5" y="55"/>
                    <a:pt x="4" y="57"/>
                    <a:pt x="3" y="59"/>
                  </a:cubicBezTo>
                  <a:cubicBezTo>
                    <a:pt x="3" y="59"/>
                    <a:pt x="3" y="59"/>
                    <a:pt x="3" y="59"/>
                  </a:cubicBezTo>
                  <a:cubicBezTo>
                    <a:pt x="3" y="59"/>
                    <a:pt x="3" y="59"/>
                    <a:pt x="3" y="59"/>
                  </a:cubicBezTo>
                  <a:cubicBezTo>
                    <a:pt x="3" y="60"/>
                    <a:pt x="3" y="61"/>
                    <a:pt x="4" y="61"/>
                  </a:cubicBezTo>
                  <a:cubicBezTo>
                    <a:pt x="5" y="64"/>
                    <a:pt x="7" y="68"/>
                    <a:pt x="9" y="70"/>
                  </a:cubicBezTo>
                  <a:cubicBezTo>
                    <a:pt x="9" y="71"/>
                    <a:pt x="10" y="71"/>
                    <a:pt x="10" y="71"/>
                  </a:cubicBezTo>
                  <a:cubicBezTo>
                    <a:pt x="10" y="71"/>
                    <a:pt x="11" y="71"/>
                    <a:pt x="11" y="71"/>
                  </a:cubicBezTo>
                  <a:cubicBezTo>
                    <a:pt x="11" y="71"/>
                    <a:pt x="11" y="71"/>
                    <a:pt x="12" y="71"/>
                  </a:cubicBezTo>
                  <a:cubicBezTo>
                    <a:pt x="13" y="70"/>
                    <a:pt x="14" y="70"/>
                    <a:pt x="16" y="69"/>
                  </a:cubicBezTo>
                  <a:cubicBezTo>
                    <a:pt x="18" y="71"/>
                    <a:pt x="20" y="73"/>
                    <a:pt x="23" y="74"/>
                  </a:cubicBezTo>
                  <a:cubicBezTo>
                    <a:pt x="23" y="76"/>
                    <a:pt x="23" y="78"/>
                    <a:pt x="23" y="80"/>
                  </a:cubicBezTo>
                  <a:cubicBezTo>
                    <a:pt x="23" y="81"/>
                    <a:pt x="23" y="81"/>
                    <a:pt x="24" y="81"/>
                  </a:cubicBezTo>
                  <a:cubicBezTo>
                    <a:pt x="28" y="83"/>
                    <a:pt x="32" y="84"/>
                    <a:pt x="36" y="85"/>
                  </a:cubicBezTo>
                  <a:cubicBezTo>
                    <a:pt x="36" y="85"/>
                    <a:pt x="36" y="85"/>
                    <a:pt x="36" y="85"/>
                  </a:cubicBezTo>
                  <a:cubicBezTo>
                    <a:pt x="37" y="85"/>
                    <a:pt x="38" y="84"/>
                    <a:pt x="38" y="83"/>
                  </a:cubicBezTo>
                  <a:cubicBezTo>
                    <a:pt x="38" y="82"/>
                    <a:pt x="39" y="80"/>
                    <a:pt x="40" y="78"/>
                  </a:cubicBezTo>
                  <a:cubicBezTo>
                    <a:pt x="40" y="78"/>
                    <a:pt x="40" y="78"/>
                    <a:pt x="40" y="78"/>
                  </a:cubicBezTo>
                  <a:cubicBezTo>
                    <a:pt x="41" y="78"/>
                    <a:pt x="41" y="78"/>
                    <a:pt x="41" y="78"/>
                  </a:cubicBezTo>
                  <a:cubicBezTo>
                    <a:pt x="44" y="78"/>
                    <a:pt x="46" y="78"/>
                    <a:pt x="49" y="77"/>
                  </a:cubicBezTo>
                  <a:cubicBezTo>
                    <a:pt x="50" y="78"/>
                    <a:pt x="51" y="80"/>
                    <a:pt x="52" y="81"/>
                  </a:cubicBezTo>
                  <a:cubicBezTo>
                    <a:pt x="52" y="82"/>
                    <a:pt x="53" y="82"/>
                    <a:pt x="53" y="82"/>
                  </a:cubicBezTo>
                  <a:cubicBezTo>
                    <a:pt x="53" y="82"/>
                    <a:pt x="54" y="82"/>
                    <a:pt x="54" y="82"/>
                  </a:cubicBezTo>
                  <a:cubicBezTo>
                    <a:pt x="58" y="80"/>
                    <a:pt x="61" y="78"/>
                    <a:pt x="65" y="75"/>
                  </a:cubicBezTo>
                  <a:cubicBezTo>
                    <a:pt x="65" y="75"/>
                    <a:pt x="65" y="75"/>
                    <a:pt x="65" y="75"/>
                  </a:cubicBezTo>
                  <a:cubicBezTo>
                    <a:pt x="66" y="72"/>
                    <a:pt x="66" y="71"/>
                    <a:pt x="67" y="68"/>
                  </a:cubicBezTo>
                  <a:cubicBezTo>
                    <a:pt x="67" y="68"/>
                    <a:pt x="67" y="68"/>
                    <a:pt x="67" y="68"/>
                  </a:cubicBezTo>
                  <a:cubicBezTo>
                    <a:pt x="68" y="68"/>
                    <a:pt x="68" y="68"/>
                    <a:pt x="68" y="68"/>
                  </a:cubicBezTo>
                  <a:cubicBezTo>
                    <a:pt x="67" y="67"/>
                    <a:pt x="67" y="67"/>
                    <a:pt x="67" y="67"/>
                  </a:cubicBezTo>
                  <a:cubicBezTo>
                    <a:pt x="67" y="67"/>
                    <a:pt x="67" y="67"/>
                    <a:pt x="67" y="67"/>
                  </a:cubicBezTo>
                  <a:cubicBezTo>
                    <a:pt x="67" y="66"/>
                    <a:pt x="66" y="65"/>
                    <a:pt x="66" y="64"/>
                  </a:cubicBezTo>
                  <a:cubicBezTo>
                    <a:pt x="67" y="63"/>
                    <a:pt x="68" y="62"/>
                    <a:pt x="69" y="62"/>
                  </a:cubicBezTo>
                  <a:cubicBezTo>
                    <a:pt x="69" y="61"/>
                    <a:pt x="69" y="61"/>
                    <a:pt x="69" y="61"/>
                  </a:cubicBezTo>
                  <a:cubicBezTo>
                    <a:pt x="70" y="61"/>
                    <a:pt x="70" y="61"/>
                    <a:pt x="70" y="61"/>
                  </a:cubicBezTo>
                  <a:cubicBezTo>
                    <a:pt x="70" y="61"/>
                    <a:pt x="70" y="61"/>
                    <a:pt x="70" y="61"/>
                  </a:cubicBezTo>
                  <a:cubicBezTo>
                    <a:pt x="71" y="61"/>
                    <a:pt x="72" y="61"/>
                    <a:pt x="73" y="62"/>
                  </a:cubicBezTo>
                  <a:cubicBezTo>
                    <a:pt x="73" y="62"/>
                    <a:pt x="74" y="62"/>
                    <a:pt x="74" y="62"/>
                  </a:cubicBezTo>
                  <a:cubicBezTo>
                    <a:pt x="74" y="62"/>
                    <a:pt x="75" y="61"/>
                    <a:pt x="75" y="61"/>
                  </a:cubicBezTo>
                  <a:cubicBezTo>
                    <a:pt x="76" y="59"/>
                    <a:pt x="77" y="57"/>
                    <a:pt x="77" y="54"/>
                  </a:cubicBezTo>
                  <a:cubicBezTo>
                    <a:pt x="79" y="50"/>
                    <a:pt x="80" y="46"/>
                    <a:pt x="80" y="42"/>
                  </a:cubicBezTo>
                  <a:cubicBezTo>
                    <a:pt x="80" y="41"/>
                    <a:pt x="80" y="41"/>
                    <a:pt x="79" y="40"/>
                  </a:cubicBezTo>
                  <a:cubicBezTo>
                    <a:pt x="78" y="40"/>
                    <a:pt x="76" y="40"/>
                    <a:pt x="74" y="39"/>
                  </a:cubicBezTo>
                  <a:cubicBezTo>
                    <a:pt x="74" y="39"/>
                    <a:pt x="74" y="39"/>
                    <a:pt x="74" y="39"/>
                  </a:cubicBezTo>
                  <a:cubicBezTo>
                    <a:pt x="74" y="37"/>
                    <a:pt x="74" y="35"/>
                    <a:pt x="74" y="33"/>
                  </a:cubicBezTo>
                  <a:cubicBezTo>
                    <a:pt x="75" y="33"/>
                    <a:pt x="75" y="33"/>
                    <a:pt x="75" y="33"/>
                  </a:cubicBezTo>
                  <a:cubicBezTo>
                    <a:pt x="75" y="33"/>
                    <a:pt x="76" y="32"/>
                    <a:pt x="76" y="32"/>
                  </a:cubicBezTo>
                  <a:cubicBezTo>
                    <a:pt x="76" y="30"/>
                    <a:pt x="77" y="28"/>
                    <a:pt x="77" y="27"/>
                  </a:cubicBezTo>
                  <a:cubicBezTo>
                    <a:pt x="78" y="26"/>
                    <a:pt x="78" y="26"/>
                    <a:pt x="78" y="26"/>
                  </a:cubicBezTo>
                  <a:cubicBezTo>
                    <a:pt x="78" y="25"/>
                    <a:pt x="78" y="25"/>
                    <a:pt x="78" y="24"/>
                  </a:cubicBezTo>
                  <a:cubicBezTo>
                    <a:pt x="78" y="24"/>
                    <a:pt x="78" y="24"/>
                    <a:pt x="78" y="24"/>
                  </a:cubicBezTo>
                  <a:cubicBezTo>
                    <a:pt x="77" y="24"/>
                    <a:pt x="77" y="24"/>
                    <a:pt x="77" y="24"/>
                  </a:cubicBezTo>
                  <a:cubicBezTo>
                    <a:pt x="77" y="23"/>
                    <a:pt x="77" y="22"/>
                    <a:pt x="76" y="21"/>
                  </a:cubicBezTo>
                  <a:cubicBezTo>
                    <a:pt x="76" y="21"/>
                    <a:pt x="75" y="19"/>
                    <a:pt x="74" y="17"/>
                  </a:cubicBezTo>
                  <a:cubicBezTo>
                    <a:pt x="73" y="16"/>
                    <a:pt x="73" y="16"/>
                    <a:pt x="72" y="15"/>
                  </a:cubicBezTo>
                  <a:cubicBezTo>
                    <a:pt x="71" y="14"/>
                    <a:pt x="71" y="14"/>
                    <a:pt x="71" y="14"/>
                  </a:cubicBezTo>
                  <a:cubicBezTo>
                    <a:pt x="71" y="13"/>
                    <a:pt x="71" y="13"/>
                    <a:pt x="71" y="13"/>
                  </a:cubicBezTo>
                  <a:cubicBezTo>
                    <a:pt x="71" y="13"/>
                    <a:pt x="71" y="13"/>
                    <a:pt x="70" y="13"/>
                  </a:cubicBezTo>
                  <a:cubicBezTo>
                    <a:pt x="69" y="13"/>
                    <a:pt x="69" y="13"/>
                    <a:pt x="69" y="13"/>
                  </a:cubicBezTo>
                  <a:cubicBezTo>
                    <a:pt x="69" y="13"/>
                    <a:pt x="69" y="13"/>
                    <a:pt x="69" y="13"/>
                  </a:cubicBezTo>
                  <a:cubicBezTo>
                    <a:pt x="68" y="14"/>
                    <a:pt x="66" y="15"/>
                    <a:pt x="65" y="16"/>
                  </a:cubicBezTo>
                  <a:cubicBezTo>
                    <a:pt x="62" y="14"/>
                    <a:pt x="60" y="12"/>
                    <a:pt x="57" y="10"/>
                  </a:cubicBezTo>
                  <a:cubicBezTo>
                    <a:pt x="57" y="8"/>
                    <a:pt x="57" y="7"/>
                    <a:pt x="58" y="5"/>
                  </a:cubicBezTo>
                  <a:cubicBezTo>
                    <a:pt x="58" y="4"/>
                    <a:pt x="58" y="4"/>
                    <a:pt x="57" y="3"/>
                  </a:cubicBezTo>
                  <a:cubicBezTo>
                    <a:pt x="53" y="2"/>
                    <a:pt x="49" y="1"/>
                    <a:pt x="44" y="0"/>
                  </a:cubicBezTo>
                  <a:cubicBezTo>
                    <a:pt x="44" y="0"/>
                    <a:pt x="44" y="0"/>
                    <a:pt x="4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3" name="Freeform 747"/>
            <p:cNvSpPr>
              <a:spLocks noEditPoints="1"/>
            </p:cNvSpPr>
            <p:nvPr/>
          </p:nvSpPr>
          <p:spPr bwMode="auto">
            <a:xfrm>
              <a:off x="5024" y="3007"/>
              <a:ext cx="296" cy="284"/>
            </a:xfrm>
            <a:custGeom>
              <a:avLst/>
              <a:gdLst>
                <a:gd name="T0" fmla="*/ 63 w 125"/>
                <a:gd name="T1" fmla="*/ 116 h 120"/>
                <a:gd name="T2" fmla="*/ 5 w 125"/>
                <a:gd name="T3" fmla="*/ 60 h 120"/>
                <a:gd name="T4" fmla="*/ 63 w 125"/>
                <a:gd name="T5" fmla="*/ 4 h 120"/>
                <a:gd name="T6" fmla="*/ 63 w 125"/>
                <a:gd name="T7" fmla="*/ 4 h 120"/>
                <a:gd name="T8" fmla="*/ 103 w 125"/>
                <a:gd name="T9" fmla="*/ 18 h 120"/>
                <a:gd name="T10" fmla="*/ 120 w 125"/>
                <a:gd name="T11" fmla="*/ 60 h 120"/>
                <a:gd name="T12" fmla="*/ 63 w 125"/>
                <a:gd name="T13" fmla="*/ 116 h 120"/>
                <a:gd name="T14" fmla="*/ 63 w 125"/>
                <a:gd name="T15" fmla="*/ 0 h 120"/>
                <a:gd name="T16" fmla="*/ 63 w 125"/>
                <a:gd name="T17" fmla="*/ 0 h 120"/>
                <a:gd name="T18" fmla="*/ 0 w 125"/>
                <a:gd name="T19" fmla="*/ 60 h 120"/>
                <a:gd name="T20" fmla="*/ 63 w 125"/>
                <a:gd name="T21" fmla="*/ 120 h 120"/>
                <a:gd name="T22" fmla="*/ 125 w 125"/>
                <a:gd name="T23" fmla="*/ 60 h 120"/>
                <a:gd name="T24" fmla="*/ 63 w 125"/>
                <a:gd name="T25"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0">
                  <a:moveTo>
                    <a:pt x="63" y="116"/>
                  </a:moveTo>
                  <a:cubicBezTo>
                    <a:pt x="35" y="116"/>
                    <a:pt x="5" y="98"/>
                    <a:pt x="5" y="60"/>
                  </a:cubicBezTo>
                  <a:cubicBezTo>
                    <a:pt x="5" y="22"/>
                    <a:pt x="35" y="4"/>
                    <a:pt x="63" y="4"/>
                  </a:cubicBezTo>
                  <a:cubicBezTo>
                    <a:pt x="63" y="4"/>
                    <a:pt x="63" y="4"/>
                    <a:pt x="63" y="4"/>
                  </a:cubicBezTo>
                  <a:cubicBezTo>
                    <a:pt x="78" y="4"/>
                    <a:pt x="92" y="9"/>
                    <a:pt x="103" y="18"/>
                  </a:cubicBezTo>
                  <a:cubicBezTo>
                    <a:pt x="114" y="28"/>
                    <a:pt x="120" y="43"/>
                    <a:pt x="120" y="60"/>
                  </a:cubicBezTo>
                  <a:cubicBezTo>
                    <a:pt x="120" y="98"/>
                    <a:pt x="90" y="116"/>
                    <a:pt x="63" y="116"/>
                  </a:cubicBezTo>
                  <a:moveTo>
                    <a:pt x="63" y="0"/>
                  </a:moveTo>
                  <a:cubicBezTo>
                    <a:pt x="63" y="0"/>
                    <a:pt x="63" y="0"/>
                    <a:pt x="63" y="0"/>
                  </a:cubicBezTo>
                  <a:cubicBezTo>
                    <a:pt x="32" y="0"/>
                    <a:pt x="0" y="20"/>
                    <a:pt x="0" y="60"/>
                  </a:cubicBezTo>
                  <a:cubicBezTo>
                    <a:pt x="0" y="100"/>
                    <a:pt x="32" y="120"/>
                    <a:pt x="63" y="120"/>
                  </a:cubicBezTo>
                  <a:cubicBezTo>
                    <a:pt x="94" y="120"/>
                    <a:pt x="125" y="100"/>
                    <a:pt x="125" y="60"/>
                  </a:cubicBezTo>
                  <a:cubicBezTo>
                    <a:pt x="125" y="20"/>
                    <a:pt x="9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4" name="Freeform 748"/>
            <p:cNvSpPr>
              <a:spLocks noEditPoints="1"/>
            </p:cNvSpPr>
            <p:nvPr/>
          </p:nvSpPr>
          <p:spPr bwMode="auto">
            <a:xfrm>
              <a:off x="4986" y="2969"/>
              <a:ext cx="372" cy="360"/>
            </a:xfrm>
            <a:custGeom>
              <a:avLst/>
              <a:gdLst>
                <a:gd name="T0" fmla="*/ 79 w 157"/>
                <a:gd name="T1" fmla="*/ 147 h 152"/>
                <a:gd name="T2" fmla="*/ 5 w 157"/>
                <a:gd name="T3" fmla="*/ 76 h 152"/>
                <a:gd name="T4" fmla="*/ 79 w 157"/>
                <a:gd name="T5" fmla="*/ 4 h 152"/>
                <a:gd name="T6" fmla="*/ 153 w 157"/>
                <a:gd name="T7" fmla="*/ 76 h 152"/>
                <a:gd name="T8" fmla="*/ 79 w 157"/>
                <a:gd name="T9" fmla="*/ 147 h 152"/>
                <a:gd name="T10" fmla="*/ 79 w 157"/>
                <a:gd name="T11" fmla="*/ 0 h 152"/>
                <a:gd name="T12" fmla="*/ 25 w 157"/>
                <a:gd name="T13" fmla="*/ 19 h 152"/>
                <a:gd name="T14" fmla="*/ 0 w 157"/>
                <a:gd name="T15" fmla="*/ 76 h 152"/>
                <a:gd name="T16" fmla="*/ 25 w 157"/>
                <a:gd name="T17" fmla="*/ 133 h 152"/>
                <a:gd name="T18" fmla="*/ 79 w 157"/>
                <a:gd name="T19" fmla="*/ 152 h 152"/>
                <a:gd name="T20" fmla="*/ 132 w 157"/>
                <a:gd name="T21" fmla="*/ 133 h 152"/>
                <a:gd name="T22" fmla="*/ 157 w 157"/>
                <a:gd name="T23" fmla="*/ 76 h 152"/>
                <a:gd name="T24" fmla="*/ 132 w 157"/>
                <a:gd name="T25" fmla="*/ 19 h 152"/>
                <a:gd name="T26" fmla="*/ 79 w 157"/>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7" h="152">
                  <a:moveTo>
                    <a:pt x="79" y="147"/>
                  </a:moveTo>
                  <a:cubicBezTo>
                    <a:pt x="42" y="147"/>
                    <a:pt x="5" y="124"/>
                    <a:pt x="5" y="76"/>
                  </a:cubicBezTo>
                  <a:cubicBezTo>
                    <a:pt x="5" y="28"/>
                    <a:pt x="42" y="4"/>
                    <a:pt x="79" y="4"/>
                  </a:cubicBezTo>
                  <a:cubicBezTo>
                    <a:pt x="116" y="4"/>
                    <a:pt x="153" y="28"/>
                    <a:pt x="153" y="76"/>
                  </a:cubicBezTo>
                  <a:cubicBezTo>
                    <a:pt x="153" y="124"/>
                    <a:pt x="116" y="147"/>
                    <a:pt x="79" y="147"/>
                  </a:cubicBezTo>
                  <a:moveTo>
                    <a:pt x="79" y="0"/>
                  </a:moveTo>
                  <a:cubicBezTo>
                    <a:pt x="58" y="0"/>
                    <a:pt x="39" y="7"/>
                    <a:pt x="25" y="19"/>
                  </a:cubicBezTo>
                  <a:cubicBezTo>
                    <a:pt x="9" y="33"/>
                    <a:pt x="0" y="53"/>
                    <a:pt x="0" y="76"/>
                  </a:cubicBezTo>
                  <a:cubicBezTo>
                    <a:pt x="0" y="99"/>
                    <a:pt x="9" y="119"/>
                    <a:pt x="25" y="133"/>
                  </a:cubicBezTo>
                  <a:cubicBezTo>
                    <a:pt x="39" y="145"/>
                    <a:pt x="58" y="152"/>
                    <a:pt x="79" y="152"/>
                  </a:cubicBezTo>
                  <a:cubicBezTo>
                    <a:pt x="99" y="152"/>
                    <a:pt x="118" y="145"/>
                    <a:pt x="132" y="133"/>
                  </a:cubicBezTo>
                  <a:cubicBezTo>
                    <a:pt x="148" y="119"/>
                    <a:pt x="157" y="99"/>
                    <a:pt x="157" y="76"/>
                  </a:cubicBezTo>
                  <a:cubicBezTo>
                    <a:pt x="157" y="53"/>
                    <a:pt x="148" y="33"/>
                    <a:pt x="132" y="19"/>
                  </a:cubicBezTo>
                  <a:cubicBezTo>
                    <a:pt x="118" y="7"/>
                    <a:pt x="99" y="0"/>
                    <a:pt x="7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5" name="Freeform 749"/>
            <p:cNvSpPr>
              <a:spLocks/>
            </p:cNvSpPr>
            <p:nvPr/>
          </p:nvSpPr>
          <p:spPr bwMode="auto">
            <a:xfrm>
              <a:off x="5159" y="3031"/>
              <a:ext cx="16" cy="31"/>
            </a:xfrm>
            <a:custGeom>
              <a:avLst/>
              <a:gdLst>
                <a:gd name="T0" fmla="*/ 4 w 7"/>
                <a:gd name="T1" fmla="*/ 0 h 13"/>
                <a:gd name="T2" fmla="*/ 1 w 7"/>
                <a:gd name="T3" fmla="*/ 1 h 13"/>
                <a:gd name="T4" fmla="*/ 2 w 7"/>
                <a:gd name="T5" fmla="*/ 12 h 13"/>
                <a:gd name="T6" fmla="*/ 3 w 7"/>
                <a:gd name="T7" fmla="*/ 13 h 13"/>
                <a:gd name="T8" fmla="*/ 4 w 7"/>
                <a:gd name="T9" fmla="*/ 13 h 13"/>
                <a:gd name="T10" fmla="*/ 6 w 7"/>
                <a:gd name="T11" fmla="*/ 10 h 13"/>
                <a:gd name="T12" fmla="*/ 6 w 7"/>
                <a:gd name="T13" fmla="*/ 3 h 13"/>
                <a:gd name="T14" fmla="*/ 5 w 7"/>
                <a:gd name="T15" fmla="*/ 0 h 13"/>
                <a:gd name="T16" fmla="*/ 4 w 7"/>
                <a:gd name="T17"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3">
                  <a:moveTo>
                    <a:pt x="4" y="0"/>
                  </a:moveTo>
                  <a:cubicBezTo>
                    <a:pt x="3" y="0"/>
                    <a:pt x="2" y="0"/>
                    <a:pt x="1" y="1"/>
                  </a:cubicBezTo>
                  <a:cubicBezTo>
                    <a:pt x="0" y="2"/>
                    <a:pt x="0" y="9"/>
                    <a:pt x="2" y="12"/>
                  </a:cubicBezTo>
                  <a:cubicBezTo>
                    <a:pt x="2" y="12"/>
                    <a:pt x="2" y="13"/>
                    <a:pt x="3" y="13"/>
                  </a:cubicBezTo>
                  <a:cubicBezTo>
                    <a:pt x="4" y="13"/>
                    <a:pt x="4" y="13"/>
                    <a:pt x="4" y="13"/>
                  </a:cubicBezTo>
                  <a:cubicBezTo>
                    <a:pt x="5" y="13"/>
                    <a:pt x="6" y="12"/>
                    <a:pt x="6" y="10"/>
                  </a:cubicBezTo>
                  <a:cubicBezTo>
                    <a:pt x="7" y="8"/>
                    <a:pt x="7" y="5"/>
                    <a:pt x="6" y="3"/>
                  </a:cubicBezTo>
                  <a:cubicBezTo>
                    <a:pt x="6" y="2"/>
                    <a:pt x="6" y="1"/>
                    <a:pt x="5" y="0"/>
                  </a:cubicBezTo>
                  <a:cubicBezTo>
                    <a:pt x="5"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6" name="Freeform 750"/>
            <p:cNvSpPr>
              <a:spLocks/>
            </p:cNvSpPr>
            <p:nvPr/>
          </p:nvSpPr>
          <p:spPr bwMode="auto">
            <a:xfrm>
              <a:off x="5159" y="3230"/>
              <a:ext cx="16" cy="40"/>
            </a:xfrm>
            <a:custGeom>
              <a:avLst/>
              <a:gdLst>
                <a:gd name="T0" fmla="*/ 3 w 7"/>
                <a:gd name="T1" fmla="*/ 0 h 17"/>
                <a:gd name="T2" fmla="*/ 1 w 7"/>
                <a:gd name="T3" fmla="*/ 2 h 17"/>
                <a:gd name="T4" fmla="*/ 1 w 7"/>
                <a:gd name="T5" fmla="*/ 14 h 17"/>
                <a:gd name="T6" fmla="*/ 2 w 7"/>
                <a:gd name="T7" fmla="*/ 16 h 17"/>
                <a:gd name="T8" fmla="*/ 4 w 7"/>
                <a:gd name="T9" fmla="*/ 17 h 17"/>
                <a:gd name="T10" fmla="*/ 6 w 7"/>
                <a:gd name="T11" fmla="*/ 16 h 17"/>
                <a:gd name="T12" fmla="*/ 5 w 7"/>
                <a:gd name="T13" fmla="*/ 1 h 17"/>
                <a:gd name="T14" fmla="*/ 4 w 7"/>
                <a:gd name="T15" fmla="*/ 0 h 17"/>
                <a:gd name="T16" fmla="*/ 3 w 7"/>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7">
                  <a:moveTo>
                    <a:pt x="3" y="0"/>
                  </a:moveTo>
                  <a:cubicBezTo>
                    <a:pt x="2" y="0"/>
                    <a:pt x="1" y="1"/>
                    <a:pt x="1" y="2"/>
                  </a:cubicBezTo>
                  <a:cubicBezTo>
                    <a:pt x="0" y="5"/>
                    <a:pt x="0" y="11"/>
                    <a:pt x="1" y="14"/>
                  </a:cubicBezTo>
                  <a:cubicBezTo>
                    <a:pt x="1" y="14"/>
                    <a:pt x="1" y="16"/>
                    <a:pt x="2" y="16"/>
                  </a:cubicBezTo>
                  <a:cubicBezTo>
                    <a:pt x="2" y="17"/>
                    <a:pt x="3" y="17"/>
                    <a:pt x="4" y="17"/>
                  </a:cubicBezTo>
                  <a:cubicBezTo>
                    <a:pt x="4" y="17"/>
                    <a:pt x="5" y="17"/>
                    <a:pt x="6" y="16"/>
                  </a:cubicBezTo>
                  <a:cubicBezTo>
                    <a:pt x="7" y="15"/>
                    <a:pt x="7" y="3"/>
                    <a:pt x="5" y="1"/>
                  </a:cubicBezTo>
                  <a:cubicBezTo>
                    <a:pt x="5" y="1"/>
                    <a:pt x="5" y="0"/>
                    <a:pt x="4" y="0"/>
                  </a:cubicBezTo>
                  <a:cubicBezTo>
                    <a:pt x="3" y="0"/>
                    <a:pt x="3" y="0"/>
                    <a:pt x="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7" name="Freeform 751"/>
            <p:cNvSpPr>
              <a:spLocks/>
            </p:cNvSpPr>
            <p:nvPr/>
          </p:nvSpPr>
          <p:spPr bwMode="auto">
            <a:xfrm>
              <a:off x="5047" y="3142"/>
              <a:ext cx="43" cy="17"/>
            </a:xfrm>
            <a:custGeom>
              <a:avLst/>
              <a:gdLst>
                <a:gd name="T0" fmla="*/ 9 w 18"/>
                <a:gd name="T1" fmla="*/ 0 h 7"/>
                <a:gd name="T2" fmla="*/ 3 w 18"/>
                <a:gd name="T3" fmla="*/ 1 h 7"/>
                <a:gd name="T4" fmla="*/ 1 w 18"/>
                <a:gd name="T5" fmla="*/ 2 h 7"/>
                <a:gd name="T6" fmla="*/ 1 w 18"/>
                <a:gd name="T7" fmla="*/ 6 h 7"/>
                <a:gd name="T8" fmla="*/ 8 w 18"/>
                <a:gd name="T9" fmla="*/ 7 h 7"/>
                <a:gd name="T10" fmla="*/ 16 w 18"/>
                <a:gd name="T11" fmla="*/ 5 h 7"/>
                <a:gd name="T12" fmla="*/ 17 w 18"/>
                <a:gd name="T13" fmla="*/ 4 h 7"/>
                <a:gd name="T14" fmla="*/ 17 w 18"/>
                <a:gd name="T15" fmla="*/ 2 h 7"/>
                <a:gd name="T16" fmla="*/ 15 w 18"/>
                <a:gd name="T17" fmla="*/ 1 h 7"/>
                <a:gd name="T18" fmla="*/ 9 w 18"/>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9" y="0"/>
                  </a:moveTo>
                  <a:cubicBezTo>
                    <a:pt x="6" y="0"/>
                    <a:pt x="4" y="0"/>
                    <a:pt x="3" y="1"/>
                  </a:cubicBezTo>
                  <a:cubicBezTo>
                    <a:pt x="3" y="1"/>
                    <a:pt x="1" y="1"/>
                    <a:pt x="1" y="2"/>
                  </a:cubicBezTo>
                  <a:cubicBezTo>
                    <a:pt x="0" y="3"/>
                    <a:pt x="0" y="5"/>
                    <a:pt x="1" y="6"/>
                  </a:cubicBezTo>
                  <a:cubicBezTo>
                    <a:pt x="1" y="6"/>
                    <a:pt x="2" y="7"/>
                    <a:pt x="8" y="7"/>
                  </a:cubicBezTo>
                  <a:cubicBezTo>
                    <a:pt x="10" y="7"/>
                    <a:pt x="15" y="6"/>
                    <a:pt x="16" y="5"/>
                  </a:cubicBezTo>
                  <a:cubicBezTo>
                    <a:pt x="16" y="5"/>
                    <a:pt x="17" y="5"/>
                    <a:pt x="17" y="4"/>
                  </a:cubicBezTo>
                  <a:cubicBezTo>
                    <a:pt x="18" y="3"/>
                    <a:pt x="17" y="3"/>
                    <a:pt x="17" y="2"/>
                  </a:cubicBezTo>
                  <a:cubicBezTo>
                    <a:pt x="17" y="1"/>
                    <a:pt x="15" y="1"/>
                    <a:pt x="15" y="1"/>
                  </a:cubicBezTo>
                  <a:cubicBezTo>
                    <a:pt x="13" y="0"/>
                    <a:pt x="11"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8" name="Freeform 752"/>
            <p:cNvSpPr>
              <a:spLocks/>
            </p:cNvSpPr>
            <p:nvPr/>
          </p:nvSpPr>
          <p:spPr bwMode="auto">
            <a:xfrm>
              <a:off x="5246" y="3142"/>
              <a:ext cx="41" cy="17"/>
            </a:xfrm>
            <a:custGeom>
              <a:avLst/>
              <a:gdLst>
                <a:gd name="T0" fmla="*/ 9 w 17"/>
                <a:gd name="T1" fmla="*/ 0 h 7"/>
                <a:gd name="T2" fmla="*/ 1 w 17"/>
                <a:gd name="T3" fmla="*/ 2 h 7"/>
                <a:gd name="T4" fmla="*/ 0 w 17"/>
                <a:gd name="T5" fmla="*/ 3 h 7"/>
                <a:gd name="T6" fmla="*/ 0 w 17"/>
                <a:gd name="T7" fmla="*/ 5 h 7"/>
                <a:gd name="T8" fmla="*/ 2 w 17"/>
                <a:gd name="T9" fmla="*/ 6 h 7"/>
                <a:gd name="T10" fmla="*/ 9 w 17"/>
                <a:gd name="T11" fmla="*/ 7 h 7"/>
                <a:gd name="T12" fmla="*/ 14 w 17"/>
                <a:gd name="T13" fmla="*/ 6 h 7"/>
                <a:gd name="T14" fmla="*/ 17 w 17"/>
                <a:gd name="T15" fmla="*/ 5 h 7"/>
                <a:gd name="T16" fmla="*/ 16 w 17"/>
                <a:gd name="T17" fmla="*/ 1 h 7"/>
                <a:gd name="T18" fmla="*/ 9 w 17"/>
                <a:gd name="T1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 h="7">
                  <a:moveTo>
                    <a:pt x="9" y="0"/>
                  </a:moveTo>
                  <a:cubicBezTo>
                    <a:pt x="7" y="0"/>
                    <a:pt x="3" y="0"/>
                    <a:pt x="1" y="2"/>
                  </a:cubicBezTo>
                  <a:cubicBezTo>
                    <a:pt x="1" y="2"/>
                    <a:pt x="0" y="2"/>
                    <a:pt x="0" y="3"/>
                  </a:cubicBezTo>
                  <a:cubicBezTo>
                    <a:pt x="0" y="4"/>
                    <a:pt x="0" y="4"/>
                    <a:pt x="0" y="5"/>
                  </a:cubicBezTo>
                  <a:cubicBezTo>
                    <a:pt x="1" y="6"/>
                    <a:pt x="2" y="6"/>
                    <a:pt x="2" y="6"/>
                  </a:cubicBezTo>
                  <a:cubicBezTo>
                    <a:pt x="4" y="6"/>
                    <a:pt x="6" y="7"/>
                    <a:pt x="9" y="7"/>
                  </a:cubicBezTo>
                  <a:cubicBezTo>
                    <a:pt x="11" y="7"/>
                    <a:pt x="13" y="7"/>
                    <a:pt x="14" y="6"/>
                  </a:cubicBezTo>
                  <a:cubicBezTo>
                    <a:pt x="15" y="6"/>
                    <a:pt x="16" y="6"/>
                    <a:pt x="17" y="5"/>
                  </a:cubicBezTo>
                  <a:cubicBezTo>
                    <a:pt x="17" y="4"/>
                    <a:pt x="17" y="2"/>
                    <a:pt x="16" y="1"/>
                  </a:cubicBezTo>
                  <a:cubicBezTo>
                    <a:pt x="16" y="1"/>
                    <a:pt x="15"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9" name="Freeform 753"/>
            <p:cNvSpPr>
              <a:spLocks/>
            </p:cNvSpPr>
            <p:nvPr/>
          </p:nvSpPr>
          <p:spPr bwMode="auto">
            <a:xfrm>
              <a:off x="5066" y="3197"/>
              <a:ext cx="22" cy="19"/>
            </a:xfrm>
            <a:custGeom>
              <a:avLst/>
              <a:gdLst>
                <a:gd name="T0" fmla="*/ 7 w 9"/>
                <a:gd name="T1" fmla="*/ 0 h 8"/>
                <a:gd name="T2" fmla="*/ 6 w 9"/>
                <a:gd name="T3" fmla="*/ 1 h 8"/>
                <a:gd name="T4" fmla="*/ 1 w 9"/>
                <a:gd name="T5" fmla="*/ 5 h 8"/>
                <a:gd name="T6" fmla="*/ 1 w 9"/>
                <a:gd name="T7" fmla="*/ 7 h 8"/>
                <a:gd name="T8" fmla="*/ 2 w 9"/>
                <a:gd name="T9" fmla="*/ 8 h 8"/>
                <a:gd name="T10" fmla="*/ 3 w 9"/>
                <a:gd name="T11" fmla="*/ 8 h 8"/>
                <a:gd name="T12" fmla="*/ 9 w 9"/>
                <a:gd name="T13" fmla="*/ 2 h 8"/>
                <a:gd name="T14" fmla="*/ 8 w 9"/>
                <a:gd name="T15" fmla="*/ 0 h 8"/>
                <a:gd name="T16" fmla="*/ 7 w 9"/>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8">
                  <a:moveTo>
                    <a:pt x="7" y="0"/>
                  </a:moveTo>
                  <a:cubicBezTo>
                    <a:pt x="7" y="0"/>
                    <a:pt x="6" y="0"/>
                    <a:pt x="6" y="1"/>
                  </a:cubicBezTo>
                  <a:cubicBezTo>
                    <a:pt x="5" y="2"/>
                    <a:pt x="3" y="4"/>
                    <a:pt x="1" y="5"/>
                  </a:cubicBezTo>
                  <a:cubicBezTo>
                    <a:pt x="1" y="5"/>
                    <a:pt x="0" y="6"/>
                    <a:pt x="1" y="7"/>
                  </a:cubicBezTo>
                  <a:cubicBezTo>
                    <a:pt x="1" y="8"/>
                    <a:pt x="2" y="8"/>
                    <a:pt x="2" y="8"/>
                  </a:cubicBezTo>
                  <a:cubicBezTo>
                    <a:pt x="2" y="8"/>
                    <a:pt x="3" y="8"/>
                    <a:pt x="3" y="8"/>
                  </a:cubicBezTo>
                  <a:cubicBezTo>
                    <a:pt x="5" y="7"/>
                    <a:pt x="7" y="5"/>
                    <a:pt x="9" y="2"/>
                  </a:cubicBezTo>
                  <a:cubicBezTo>
                    <a:pt x="9" y="2"/>
                    <a:pt x="9" y="1"/>
                    <a:pt x="8" y="0"/>
                  </a:cubicBezTo>
                  <a:cubicBezTo>
                    <a:pt x="8"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0" name="Freeform 754"/>
            <p:cNvSpPr>
              <a:spLocks/>
            </p:cNvSpPr>
            <p:nvPr/>
          </p:nvSpPr>
          <p:spPr bwMode="auto">
            <a:xfrm>
              <a:off x="5111" y="3232"/>
              <a:ext cx="17" cy="19"/>
            </a:xfrm>
            <a:custGeom>
              <a:avLst/>
              <a:gdLst>
                <a:gd name="T0" fmla="*/ 5 w 7"/>
                <a:gd name="T1" fmla="*/ 0 h 8"/>
                <a:gd name="T2" fmla="*/ 4 w 7"/>
                <a:gd name="T3" fmla="*/ 1 h 8"/>
                <a:gd name="T4" fmla="*/ 1 w 7"/>
                <a:gd name="T5" fmla="*/ 6 h 8"/>
                <a:gd name="T6" fmla="*/ 1 w 7"/>
                <a:gd name="T7" fmla="*/ 8 h 8"/>
                <a:gd name="T8" fmla="*/ 2 w 7"/>
                <a:gd name="T9" fmla="*/ 8 h 8"/>
                <a:gd name="T10" fmla="*/ 3 w 7"/>
                <a:gd name="T11" fmla="*/ 8 h 8"/>
                <a:gd name="T12" fmla="*/ 6 w 7"/>
                <a:gd name="T13" fmla="*/ 3 h 8"/>
                <a:gd name="T14" fmla="*/ 6 w 7"/>
                <a:gd name="T15" fmla="*/ 1 h 8"/>
                <a:gd name="T16" fmla="*/ 5 w 7"/>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5" y="0"/>
                  </a:moveTo>
                  <a:cubicBezTo>
                    <a:pt x="5" y="0"/>
                    <a:pt x="4" y="1"/>
                    <a:pt x="4" y="1"/>
                  </a:cubicBezTo>
                  <a:cubicBezTo>
                    <a:pt x="2" y="3"/>
                    <a:pt x="2" y="4"/>
                    <a:pt x="1" y="6"/>
                  </a:cubicBezTo>
                  <a:cubicBezTo>
                    <a:pt x="0" y="7"/>
                    <a:pt x="0" y="8"/>
                    <a:pt x="1" y="8"/>
                  </a:cubicBezTo>
                  <a:cubicBezTo>
                    <a:pt x="1" y="8"/>
                    <a:pt x="2" y="8"/>
                    <a:pt x="2" y="8"/>
                  </a:cubicBezTo>
                  <a:cubicBezTo>
                    <a:pt x="2" y="8"/>
                    <a:pt x="3" y="8"/>
                    <a:pt x="3" y="8"/>
                  </a:cubicBezTo>
                  <a:cubicBezTo>
                    <a:pt x="5" y="6"/>
                    <a:pt x="5" y="5"/>
                    <a:pt x="6" y="3"/>
                  </a:cubicBezTo>
                  <a:cubicBezTo>
                    <a:pt x="7" y="2"/>
                    <a:pt x="7" y="1"/>
                    <a:pt x="6" y="1"/>
                  </a:cubicBezTo>
                  <a:cubicBezTo>
                    <a:pt x="6" y="0"/>
                    <a:pt x="5" y="0"/>
                    <a:pt x="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1" name="Freeform 755"/>
            <p:cNvSpPr>
              <a:spLocks/>
            </p:cNvSpPr>
            <p:nvPr/>
          </p:nvSpPr>
          <p:spPr bwMode="auto">
            <a:xfrm>
              <a:off x="5211" y="3235"/>
              <a:ext cx="19" cy="14"/>
            </a:xfrm>
            <a:custGeom>
              <a:avLst/>
              <a:gdLst>
                <a:gd name="T0" fmla="*/ 2 w 8"/>
                <a:gd name="T1" fmla="*/ 0 h 6"/>
                <a:gd name="T2" fmla="*/ 1 w 8"/>
                <a:gd name="T3" fmla="*/ 0 h 6"/>
                <a:gd name="T4" fmla="*/ 1 w 8"/>
                <a:gd name="T5" fmla="*/ 2 h 6"/>
                <a:gd name="T6" fmla="*/ 3 w 8"/>
                <a:gd name="T7" fmla="*/ 5 h 6"/>
                <a:gd name="T8" fmla="*/ 5 w 8"/>
                <a:gd name="T9" fmla="*/ 6 h 6"/>
                <a:gd name="T10" fmla="*/ 6 w 8"/>
                <a:gd name="T11" fmla="*/ 6 h 6"/>
                <a:gd name="T12" fmla="*/ 7 w 8"/>
                <a:gd name="T13" fmla="*/ 5 h 6"/>
                <a:gd name="T14" fmla="*/ 7 w 8"/>
                <a:gd name="T15" fmla="*/ 3 h 6"/>
                <a:gd name="T16" fmla="*/ 5 w 8"/>
                <a:gd name="T17" fmla="*/ 2 h 6"/>
                <a:gd name="T18" fmla="*/ 4 w 8"/>
                <a:gd name="T19" fmla="*/ 0 h 6"/>
                <a:gd name="T20" fmla="*/ 2 w 8"/>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6">
                  <a:moveTo>
                    <a:pt x="2" y="0"/>
                  </a:moveTo>
                  <a:cubicBezTo>
                    <a:pt x="2" y="0"/>
                    <a:pt x="2" y="0"/>
                    <a:pt x="1" y="0"/>
                  </a:cubicBezTo>
                  <a:cubicBezTo>
                    <a:pt x="1" y="1"/>
                    <a:pt x="0" y="2"/>
                    <a:pt x="1" y="2"/>
                  </a:cubicBezTo>
                  <a:cubicBezTo>
                    <a:pt x="2" y="3"/>
                    <a:pt x="2" y="4"/>
                    <a:pt x="3" y="5"/>
                  </a:cubicBezTo>
                  <a:cubicBezTo>
                    <a:pt x="3" y="5"/>
                    <a:pt x="4" y="6"/>
                    <a:pt x="5" y="6"/>
                  </a:cubicBezTo>
                  <a:cubicBezTo>
                    <a:pt x="5" y="6"/>
                    <a:pt x="6" y="6"/>
                    <a:pt x="6" y="6"/>
                  </a:cubicBezTo>
                  <a:cubicBezTo>
                    <a:pt x="6" y="6"/>
                    <a:pt x="7" y="6"/>
                    <a:pt x="7" y="5"/>
                  </a:cubicBezTo>
                  <a:cubicBezTo>
                    <a:pt x="8" y="5"/>
                    <a:pt x="7" y="4"/>
                    <a:pt x="7" y="3"/>
                  </a:cubicBezTo>
                  <a:cubicBezTo>
                    <a:pt x="6" y="3"/>
                    <a:pt x="5" y="2"/>
                    <a:pt x="5" y="2"/>
                  </a:cubicBezTo>
                  <a:cubicBezTo>
                    <a:pt x="5" y="2"/>
                    <a:pt x="4" y="1"/>
                    <a:pt x="4"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2" name="Freeform 756"/>
            <p:cNvSpPr>
              <a:spLocks/>
            </p:cNvSpPr>
            <p:nvPr/>
          </p:nvSpPr>
          <p:spPr bwMode="auto">
            <a:xfrm>
              <a:off x="5251" y="3197"/>
              <a:ext cx="21" cy="14"/>
            </a:xfrm>
            <a:custGeom>
              <a:avLst/>
              <a:gdLst>
                <a:gd name="T0" fmla="*/ 2 w 9"/>
                <a:gd name="T1" fmla="*/ 0 h 6"/>
                <a:gd name="T2" fmla="*/ 1 w 9"/>
                <a:gd name="T3" fmla="*/ 0 h 6"/>
                <a:gd name="T4" fmla="*/ 1 w 9"/>
                <a:gd name="T5" fmla="*/ 3 h 6"/>
                <a:gd name="T6" fmla="*/ 4 w 9"/>
                <a:gd name="T7" fmla="*/ 4 h 6"/>
                <a:gd name="T8" fmla="*/ 7 w 9"/>
                <a:gd name="T9" fmla="*/ 6 h 6"/>
                <a:gd name="T10" fmla="*/ 8 w 9"/>
                <a:gd name="T11" fmla="*/ 6 h 6"/>
                <a:gd name="T12" fmla="*/ 9 w 9"/>
                <a:gd name="T13" fmla="*/ 5 h 6"/>
                <a:gd name="T14" fmla="*/ 8 w 9"/>
                <a:gd name="T15" fmla="*/ 3 h 6"/>
                <a:gd name="T16" fmla="*/ 6 w 9"/>
                <a:gd name="T17" fmla="*/ 2 h 6"/>
                <a:gd name="T18" fmla="*/ 3 w 9"/>
                <a:gd name="T19" fmla="*/ 0 h 6"/>
                <a:gd name="T20" fmla="*/ 2 w 9"/>
                <a:gd name="T2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6">
                  <a:moveTo>
                    <a:pt x="2" y="0"/>
                  </a:moveTo>
                  <a:cubicBezTo>
                    <a:pt x="2" y="0"/>
                    <a:pt x="1" y="0"/>
                    <a:pt x="1" y="0"/>
                  </a:cubicBezTo>
                  <a:cubicBezTo>
                    <a:pt x="0" y="1"/>
                    <a:pt x="1" y="2"/>
                    <a:pt x="1" y="3"/>
                  </a:cubicBezTo>
                  <a:cubicBezTo>
                    <a:pt x="3" y="3"/>
                    <a:pt x="3" y="4"/>
                    <a:pt x="4" y="4"/>
                  </a:cubicBezTo>
                  <a:cubicBezTo>
                    <a:pt x="4" y="5"/>
                    <a:pt x="5" y="5"/>
                    <a:pt x="7" y="6"/>
                  </a:cubicBezTo>
                  <a:cubicBezTo>
                    <a:pt x="7" y="6"/>
                    <a:pt x="7" y="6"/>
                    <a:pt x="8" y="6"/>
                  </a:cubicBezTo>
                  <a:cubicBezTo>
                    <a:pt x="8" y="6"/>
                    <a:pt x="9" y="6"/>
                    <a:pt x="9" y="5"/>
                  </a:cubicBezTo>
                  <a:cubicBezTo>
                    <a:pt x="9" y="5"/>
                    <a:pt x="9" y="4"/>
                    <a:pt x="8" y="3"/>
                  </a:cubicBezTo>
                  <a:cubicBezTo>
                    <a:pt x="7" y="2"/>
                    <a:pt x="6" y="2"/>
                    <a:pt x="6" y="2"/>
                  </a:cubicBezTo>
                  <a:cubicBezTo>
                    <a:pt x="5" y="1"/>
                    <a:pt x="5"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3" name="Freeform 757"/>
            <p:cNvSpPr>
              <a:spLocks/>
            </p:cNvSpPr>
            <p:nvPr/>
          </p:nvSpPr>
          <p:spPr bwMode="auto">
            <a:xfrm>
              <a:off x="5059" y="3093"/>
              <a:ext cx="26" cy="16"/>
            </a:xfrm>
            <a:custGeom>
              <a:avLst/>
              <a:gdLst>
                <a:gd name="T0" fmla="*/ 1 w 11"/>
                <a:gd name="T1" fmla="*/ 0 h 7"/>
                <a:gd name="T2" fmla="*/ 0 w 11"/>
                <a:gd name="T3" fmla="*/ 1 h 7"/>
                <a:gd name="T4" fmla="*/ 0 w 11"/>
                <a:gd name="T5" fmla="*/ 3 h 7"/>
                <a:gd name="T6" fmla="*/ 4 w 11"/>
                <a:gd name="T7" fmla="*/ 5 h 7"/>
                <a:gd name="T8" fmla="*/ 8 w 11"/>
                <a:gd name="T9" fmla="*/ 7 h 7"/>
                <a:gd name="T10" fmla="*/ 9 w 11"/>
                <a:gd name="T11" fmla="*/ 7 h 7"/>
                <a:gd name="T12" fmla="*/ 10 w 11"/>
                <a:gd name="T13" fmla="*/ 6 h 7"/>
                <a:gd name="T14" fmla="*/ 10 w 11"/>
                <a:gd name="T15" fmla="*/ 4 h 7"/>
                <a:gd name="T16" fmla="*/ 5 w 11"/>
                <a:gd name="T17" fmla="*/ 2 h 7"/>
                <a:gd name="T18" fmla="*/ 2 w 11"/>
                <a:gd name="T19" fmla="*/ 0 h 7"/>
                <a:gd name="T20" fmla="*/ 1 w 11"/>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7">
                  <a:moveTo>
                    <a:pt x="1" y="0"/>
                  </a:moveTo>
                  <a:cubicBezTo>
                    <a:pt x="1" y="0"/>
                    <a:pt x="0" y="0"/>
                    <a:pt x="0" y="1"/>
                  </a:cubicBezTo>
                  <a:cubicBezTo>
                    <a:pt x="0" y="1"/>
                    <a:pt x="0" y="2"/>
                    <a:pt x="0" y="3"/>
                  </a:cubicBezTo>
                  <a:cubicBezTo>
                    <a:pt x="2" y="4"/>
                    <a:pt x="3" y="4"/>
                    <a:pt x="4" y="5"/>
                  </a:cubicBezTo>
                  <a:cubicBezTo>
                    <a:pt x="5" y="6"/>
                    <a:pt x="7" y="6"/>
                    <a:pt x="8" y="7"/>
                  </a:cubicBezTo>
                  <a:cubicBezTo>
                    <a:pt x="8" y="7"/>
                    <a:pt x="9" y="7"/>
                    <a:pt x="9" y="7"/>
                  </a:cubicBezTo>
                  <a:cubicBezTo>
                    <a:pt x="9" y="7"/>
                    <a:pt x="10" y="7"/>
                    <a:pt x="10" y="6"/>
                  </a:cubicBezTo>
                  <a:cubicBezTo>
                    <a:pt x="11" y="6"/>
                    <a:pt x="11" y="5"/>
                    <a:pt x="10" y="4"/>
                  </a:cubicBezTo>
                  <a:cubicBezTo>
                    <a:pt x="8" y="3"/>
                    <a:pt x="7" y="3"/>
                    <a:pt x="5" y="2"/>
                  </a:cubicBezTo>
                  <a:cubicBezTo>
                    <a:pt x="4" y="1"/>
                    <a:pt x="3" y="1"/>
                    <a:pt x="2" y="0"/>
                  </a:cubicBezTo>
                  <a:cubicBezTo>
                    <a:pt x="2" y="0"/>
                    <a:pt x="2" y="0"/>
                    <a:pt x="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4" name="Freeform 758"/>
            <p:cNvSpPr>
              <a:spLocks/>
            </p:cNvSpPr>
            <p:nvPr/>
          </p:nvSpPr>
          <p:spPr bwMode="auto">
            <a:xfrm>
              <a:off x="5211" y="3040"/>
              <a:ext cx="19" cy="22"/>
            </a:xfrm>
            <a:custGeom>
              <a:avLst/>
              <a:gdLst>
                <a:gd name="T0" fmla="*/ 6 w 8"/>
                <a:gd name="T1" fmla="*/ 0 h 9"/>
                <a:gd name="T2" fmla="*/ 5 w 8"/>
                <a:gd name="T3" fmla="*/ 1 h 9"/>
                <a:gd name="T4" fmla="*/ 3 w 8"/>
                <a:gd name="T5" fmla="*/ 3 h 9"/>
                <a:gd name="T6" fmla="*/ 0 w 8"/>
                <a:gd name="T7" fmla="*/ 7 h 9"/>
                <a:gd name="T8" fmla="*/ 1 w 8"/>
                <a:gd name="T9" fmla="*/ 9 h 9"/>
                <a:gd name="T10" fmla="*/ 2 w 8"/>
                <a:gd name="T11" fmla="*/ 9 h 9"/>
                <a:gd name="T12" fmla="*/ 3 w 8"/>
                <a:gd name="T13" fmla="*/ 8 h 9"/>
                <a:gd name="T14" fmla="*/ 5 w 8"/>
                <a:gd name="T15" fmla="*/ 6 h 9"/>
                <a:gd name="T16" fmla="*/ 7 w 8"/>
                <a:gd name="T17" fmla="*/ 2 h 9"/>
                <a:gd name="T18" fmla="*/ 7 w 8"/>
                <a:gd name="T19" fmla="*/ 0 h 9"/>
                <a:gd name="T20" fmla="*/ 6 w 8"/>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6" y="0"/>
                  </a:moveTo>
                  <a:cubicBezTo>
                    <a:pt x="5" y="0"/>
                    <a:pt x="5" y="0"/>
                    <a:pt x="5" y="1"/>
                  </a:cubicBezTo>
                  <a:cubicBezTo>
                    <a:pt x="4" y="2"/>
                    <a:pt x="3" y="3"/>
                    <a:pt x="3" y="3"/>
                  </a:cubicBezTo>
                  <a:cubicBezTo>
                    <a:pt x="2" y="4"/>
                    <a:pt x="1" y="5"/>
                    <a:pt x="0" y="7"/>
                  </a:cubicBezTo>
                  <a:cubicBezTo>
                    <a:pt x="0" y="7"/>
                    <a:pt x="0" y="8"/>
                    <a:pt x="1" y="9"/>
                  </a:cubicBezTo>
                  <a:cubicBezTo>
                    <a:pt x="1" y="9"/>
                    <a:pt x="1" y="9"/>
                    <a:pt x="2" y="9"/>
                  </a:cubicBezTo>
                  <a:cubicBezTo>
                    <a:pt x="2" y="9"/>
                    <a:pt x="3" y="9"/>
                    <a:pt x="3" y="8"/>
                  </a:cubicBezTo>
                  <a:cubicBezTo>
                    <a:pt x="4" y="7"/>
                    <a:pt x="4" y="6"/>
                    <a:pt x="5" y="6"/>
                  </a:cubicBezTo>
                  <a:cubicBezTo>
                    <a:pt x="6" y="5"/>
                    <a:pt x="6" y="4"/>
                    <a:pt x="7" y="2"/>
                  </a:cubicBezTo>
                  <a:cubicBezTo>
                    <a:pt x="8" y="2"/>
                    <a:pt x="8" y="1"/>
                    <a:pt x="7" y="0"/>
                  </a:cubicBezTo>
                  <a:cubicBezTo>
                    <a:pt x="7" y="0"/>
                    <a:pt x="6" y="0"/>
                    <a:pt x="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5" name="Freeform 759"/>
            <p:cNvSpPr>
              <a:spLocks/>
            </p:cNvSpPr>
            <p:nvPr/>
          </p:nvSpPr>
          <p:spPr bwMode="auto">
            <a:xfrm>
              <a:off x="5251" y="3071"/>
              <a:ext cx="19" cy="19"/>
            </a:xfrm>
            <a:custGeom>
              <a:avLst/>
              <a:gdLst>
                <a:gd name="T0" fmla="*/ 7 w 8"/>
                <a:gd name="T1" fmla="*/ 0 h 8"/>
                <a:gd name="T2" fmla="*/ 5 w 8"/>
                <a:gd name="T3" fmla="*/ 1 h 8"/>
                <a:gd name="T4" fmla="*/ 2 w 8"/>
                <a:gd name="T5" fmla="*/ 5 h 8"/>
                <a:gd name="T6" fmla="*/ 1 w 8"/>
                <a:gd name="T7" fmla="*/ 7 h 8"/>
                <a:gd name="T8" fmla="*/ 2 w 8"/>
                <a:gd name="T9" fmla="*/ 8 h 8"/>
                <a:gd name="T10" fmla="*/ 3 w 8"/>
                <a:gd name="T11" fmla="*/ 8 h 8"/>
                <a:gd name="T12" fmla="*/ 8 w 8"/>
                <a:gd name="T13" fmla="*/ 3 h 8"/>
                <a:gd name="T14" fmla="*/ 7 w 8"/>
                <a:gd name="T15" fmla="*/ 1 h 8"/>
                <a:gd name="T16" fmla="*/ 7 w 8"/>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8">
                  <a:moveTo>
                    <a:pt x="7" y="0"/>
                  </a:moveTo>
                  <a:cubicBezTo>
                    <a:pt x="6" y="0"/>
                    <a:pt x="5" y="1"/>
                    <a:pt x="5" y="1"/>
                  </a:cubicBezTo>
                  <a:cubicBezTo>
                    <a:pt x="4" y="3"/>
                    <a:pt x="3" y="4"/>
                    <a:pt x="2" y="5"/>
                  </a:cubicBezTo>
                  <a:cubicBezTo>
                    <a:pt x="1" y="5"/>
                    <a:pt x="0" y="6"/>
                    <a:pt x="1" y="7"/>
                  </a:cubicBezTo>
                  <a:cubicBezTo>
                    <a:pt x="1" y="8"/>
                    <a:pt x="2" y="8"/>
                    <a:pt x="2" y="8"/>
                  </a:cubicBezTo>
                  <a:cubicBezTo>
                    <a:pt x="3" y="8"/>
                    <a:pt x="3" y="8"/>
                    <a:pt x="3" y="8"/>
                  </a:cubicBezTo>
                  <a:cubicBezTo>
                    <a:pt x="5" y="6"/>
                    <a:pt x="7" y="5"/>
                    <a:pt x="8" y="3"/>
                  </a:cubicBezTo>
                  <a:cubicBezTo>
                    <a:pt x="8" y="2"/>
                    <a:pt x="8" y="1"/>
                    <a:pt x="7" y="1"/>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6" name="Freeform 760"/>
            <p:cNvSpPr>
              <a:spLocks noEditPoints="1"/>
            </p:cNvSpPr>
            <p:nvPr/>
          </p:nvSpPr>
          <p:spPr bwMode="auto">
            <a:xfrm>
              <a:off x="5100" y="3057"/>
              <a:ext cx="158" cy="116"/>
            </a:xfrm>
            <a:custGeom>
              <a:avLst/>
              <a:gdLst>
                <a:gd name="T0" fmla="*/ 30 w 67"/>
                <a:gd name="T1" fmla="*/ 43 h 49"/>
                <a:gd name="T2" fmla="*/ 27 w 67"/>
                <a:gd name="T3" fmla="*/ 41 h 49"/>
                <a:gd name="T4" fmla="*/ 30 w 67"/>
                <a:gd name="T5" fmla="*/ 37 h 49"/>
                <a:gd name="T6" fmla="*/ 30 w 67"/>
                <a:gd name="T7" fmla="*/ 37 h 49"/>
                <a:gd name="T8" fmla="*/ 33 w 67"/>
                <a:gd name="T9" fmla="*/ 39 h 49"/>
                <a:gd name="T10" fmla="*/ 32 w 67"/>
                <a:gd name="T11" fmla="*/ 42 h 49"/>
                <a:gd name="T12" fmla="*/ 30 w 67"/>
                <a:gd name="T13" fmla="*/ 43 h 49"/>
                <a:gd name="T14" fmla="*/ 4 w 67"/>
                <a:gd name="T15" fmla="*/ 0 h 49"/>
                <a:gd name="T16" fmla="*/ 3 w 67"/>
                <a:gd name="T17" fmla="*/ 0 h 49"/>
                <a:gd name="T18" fmla="*/ 6 w 67"/>
                <a:gd name="T19" fmla="*/ 11 h 49"/>
                <a:gd name="T20" fmla="*/ 28 w 67"/>
                <a:gd name="T21" fmla="*/ 48 h 49"/>
                <a:gd name="T22" fmla="*/ 29 w 67"/>
                <a:gd name="T23" fmla="*/ 49 h 49"/>
                <a:gd name="T24" fmla="*/ 65 w 67"/>
                <a:gd name="T25" fmla="*/ 25 h 49"/>
                <a:gd name="T26" fmla="*/ 60 w 67"/>
                <a:gd name="T27" fmla="*/ 19 h 49"/>
                <a:gd name="T28" fmla="*/ 32 w 67"/>
                <a:gd name="T29" fmla="*/ 34 h 49"/>
                <a:gd name="T30" fmla="*/ 11 w 67"/>
                <a:gd name="T31" fmla="*/ 6 h 49"/>
                <a:gd name="T32" fmla="*/ 4 w 67"/>
                <a:gd name="T33"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7" h="49">
                  <a:moveTo>
                    <a:pt x="30" y="43"/>
                  </a:moveTo>
                  <a:cubicBezTo>
                    <a:pt x="29" y="43"/>
                    <a:pt x="28" y="43"/>
                    <a:pt x="27" y="41"/>
                  </a:cubicBezTo>
                  <a:cubicBezTo>
                    <a:pt x="26" y="40"/>
                    <a:pt x="28" y="37"/>
                    <a:pt x="30" y="37"/>
                  </a:cubicBezTo>
                  <a:cubicBezTo>
                    <a:pt x="30" y="37"/>
                    <a:pt x="30" y="37"/>
                    <a:pt x="30" y="37"/>
                  </a:cubicBezTo>
                  <a:cubicBezTo>
                    <a:pt x="31" y="37"/>
                    <a:pt x="33" y="38"/>
                    <a:pt x="33" y="39"/>
                  </a:cubicBezTo>
                  <a:cubicBezTo>
                    <a:pt x="34" y="40"/>
                    <a:pt x="33" y="42"/>
                    <a:pt x="32" y="42"/>
                  </a:cubicBezTo>
                  <a:cubicBezTo>
                    <a:pt x="32" y="43"/>
                    <a:pt x="31" y="43"/>
                    <a:pt x="30" y="43"/>
                  </a:cubicBezTo>
                  <a:moveTo>
                    <a:pt x="4" y="0"/>
                  </a:moveTo>
                  <a:cubicBezTo>
                    <a:pt x="4" y="0"/>
                    <a:pt x="3" y="0"/>
                    <a:pt x="3" y="0"/>
                  </a:cubicBezTo>
                  <a:cubicBezTo>
                    <a:pt x="0" y="2"/>
                    <a:pt x="6" y="11"/>
                    <a:pt x="6" y="11"/>
                  </a:cubicBezTo>
                  <a:cubicBezTo>
                    <a:pt x="13" y="23"/>
                    <a:pt x="24" y="45"/>
                    <a:pt x="28" y="48"/>
                  </a:cubicBezTo>
                  <a:cubicBezTo>
                    <a:pt x="28" y="48"/>
                    <a:pt x="29" y="49"/>
                    <a:pt x="29" y="49"/>
                  </a:cubicBezTo>
                  <a:cubicBezTo>
                    <a:pt x="35" y="49"/>
                    <a:pt x="65" y="25"/>
                    <a:pt x="65" y="25"/>
                  </a:cubicBezTo>
                  <a:cubicBezTo>
                    <a:pt x="67" y="20"/>
                    <a:pt x="62" y="19"/>
                    <a:pt x="60" y="19"/>
                  </a:cubicBezTo>
                  <a:cubicBezTo>
                    <a:pt x="60" y="19"/>
                    <a:pt x="37" y="32"/>
                    <a:pt x="32" y="34"/>
                  </a:cubicBezTo>
                  <a:cubicBezTo>
                    <a:pt x="28" y="32"/>
                    <a:pt x="17" y="14"/>
                    <a:pt x="11" y="6"/>
                  </a:cubicBezTo>
                  <a:cubicBezTo>
                    <a:pt x="11" y="6"/>
                    <a:pt x="6"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7" name="Freeform 761"/>
            <p:cNvSpPr>
              <a:spLocks noEditPoints="1"/>
            </p:cNvSpPr>
            <p:nvPr/>
          </p:nvSpPr>
          <p:spPr bwMode="auto">
            <a:xfrm>
              <a:off x="4716" y="1367"/>
              <a:ext cx="440" cy="450"/>
            </a:xfrm>
            <a:custGeom>
              <a:avLst/>
              <a:gdLst>
                <a:gd name="T0" fmla="*/ 124 w 186"/>
                <a:gd name="T1" fmla="*/ 174 h 190"/>
                <a:gd name="T2" fmla="*/ 90 w 186"/>
                <a:gd name="T3" fmla="*/ 167 h 190"/>
                <a:gd name="T4" fmla="*/ 102 w 186"/>
                <a:gd name="T5" fmla="*/ 167 h 190"/>
                <a:gd name="T6" fmla="*/ 69 w 186"/>
                <a:gd name="T7" fmla="*/ 184 h 190"/>
                <a:gd name="T8" fmla="*/ 105 w 186"/>
                <a:gd name="T9" fmla="*/ 185 h 190"/>
                <a:gd name="T10" fmla="*/ 120 w 186"/>
                <a:gd name="T11" fmla="*/ 172 h 190"/>
                <a:gd name="T12" fmla="*/ 120 w 186"/>
                <a:gd name="T13" fmla="*/ 173 h 190"/>
                <a:gd name="T14" fmla="*/ 46 w 186"/>
                <a:gd name="T15" fmla="*/ 175 h 190"/>
                <a:gd name="T16" fmla="*/ 141 w 186"/>
                <a:gd name="T17" fmla="*/ 156 h 190"/>
                <a:gd name="T18" fmla="*/ 36 w 186"/>
                <a:gd name="T19" fmla="*/ 169 h 190"/>
                <a:gd name="T20" fmla="*/ 118 w 186"/>
                <a:gd name="T21" fmla="*/ 162 h 190"/>
                <a:gd name="T22" fmla="*/ 123 w 186"/>
                <a:gd name="T23" fmla="*/ 154 h 190"/>
                <a:gd name="T24" fmla="*/ 34 w 186"/>
                <a:gd name="T25" fmla="*/ 149 h 190"/>
                <a:gd name="T26" fmla="*/ 151 w 186"/>
                <a:gd name="T27" fmla="*/ 167 h 190"/>
                <a:gd name="T28" fmla="*/ 18 w 186"/>
                <a:gd name="T29" fmla="*/ 149 h 190"/>
                <a:gd name="T30" fmla="*/ 16 w 186"/>
                <a:gd name="T31" fmla="*/ 145 h 190"/>
                <a:gd name="T32" fmla="*/ 161 w 186"/>
                <a:gd name="T33" fmla="*/ 157 h 190"/>
                <a:gd name="T34" fmla="*/ 10 w 186"/>
                <a:gd name="T35" fmla="*/ 134 h 190"/>
                <a:gd name="T36" fmla="*/ 110 w 186"/>
                <a:gd name="T37" fmla="*/ 128 h 190"/>
                <a:gd name="T38" fmla="*/ 170 w 186"/>
                <a:gd name="T39" fmla="*/ 124 h 190"/>
                <a:gd name="T40" fmla="*/ 102 w 186"/>
                <a:gd name="T41" fmla="*/ 121 h 190"/>
                <a:gd name="T42" fmla="*/ 162 w 186"/>
                <a:gd name="T43" fmla="*/ 115 h 190"/>
                <a:gd name="T44" fmla="*/ 156 w 186"/>
                <a:gd name="T45" fmla="*/ 118 h 190"/>
                <a:gd name="T46" fmla="*/ 6 w 186"/>
                <a:gd name="T47" fmla="*/ 117 h 190"/>
                <a:gd name="T48" fmla="*/ 133 w 186"/>
                <a:gd name="T49" fmla="*/ 109 h 190"/>
                <a:gd name="T50" fmla="*/ 177 w 186"/>
                <a:gd name="T51" fmla="*/ 135 h 190"/>
                <a:gd name="T52" fmla="*/ 99 w 186"/>
                <a:gd name="T53" fmla="*/ 107 h 190"/>
                <a:gd name="T54" fmla="*/ 129 w 186"/>
                <a:gd name="T55" fmla="*/ 157 h 190"/>
                <a:gd name="T56" fmla="*/ 106 w 186"/>
                <a:gd name="T57" fmla="*/ 101 h 190"/>
                <a:gd name="T58" fmla="*/ 168 w 186"/>
                <a:gd name="T59" fmla="*/ 128 h 190"/>
                <a:gd name="T60" fmla="*/ 110 w 186"/>
                <a:gd name="T61" fmla="*/ 98 h 190"/>
                <a:gd name="T62" fmla="*/ 97 w 186"/>
                <a:gd name="T63" fmla="*/ 92 h 190"/>
                <a:gd name="T64" fmla="*/ 103 w 186"/>
                <a:gd name="T65" fmla="*/ 88 h 190"/>
                <a:gd name="T66" fmla="*/ 107 w 186"/>
                <a:gd name="T67" fmla="*/ 86 h 190"/>
                <a:gd name="T68" fmla="*/ 123 w 186"/>
                <a:gd name="T69" fmla="*/ 85 h 190"/>
                <a:gd name="T70" fmla="*/ 151 w 186"/>
                <a:gd name="T71" fmla="*/ 107 h 190"/>
                <a:gd name="T72" fmla="*/ 111 w 186"/>
                <a:gd name="T73" fmla="*/ 93 h 190"/>
                <a:gd name="T74" fmla="*/ 123 w 186"/>
                <a:gd name="T75" fmla="*/ 69 h 190"/>
                <a:gd name="T76" fmla="*/ 138 w 186"/>
                <a:gd name="T77" fmla="*/ 60 h 190"/>
                <a:gd name="T78" fmla="*/ 137 w 186"/>
                <a:gd name="T79" fmla="*/ 72 h 190"/>
                <a:gd name="T80" fmla="*/ 168 w 186"/>
                <a:gd name="T81" fmla="*/ 58 h 190"/>
                <a:gd name="T82" fmla="*/ 160 w 186"/>
                <a:gd name="T83" fmla="*/ 62 h 190"/>
                <a:gd name="T84" fmla="*/ 18 w 186"/>
                <a:gd name="T85" fmla="*/ 48 h 190"/>
                <a:gd name="T86" fmla="*/ 95 w 186"/>
                <a:gd name="T87" fmla="*/ 114 h 190"/>
                <a:gd name="T88" fmla="*/ 110 w 186"/>
                <a:gd name="T89" fmla="*/ 162 h 190"/>
                <a:gd name="T90" fmla="*/ 70 w 186"/>
                <a:gd name="T91" fmla="*/ 160 h 190"/>
                <a:gd name="T92" fmla="*/ 117 w 186"/>
                <a:gd name="T93" fmla="*/ 5 h 190"/>
                <a:gd name="T94" fmla="*/ 99 w 186"/>
                <a:gd name="T95" fmla="*/ 78 h 190"/>
                <a:gd name="T96" fmla="*/ 93 w 186"/>
                <a:gd name="T97" fmla="*/ 91 h 190"/>
                <a:gd name="T98" fmla="*/ 94 w 186"/>
                <a:gd name="T99" fmla="*/ 8 h 190"/>
                <a:gd name="T100" fmla="*/ 92 w 186"/>
                <a:gd name="T101" fmla="*/ 6 h 190"/>
                <a:gd name="T102" fmla="*/ 3 w 186"/>
                <a:gd name="T103" fmla="*/ 126 h 190"/>
                <a:gd name="T104" fmla="*/ 16 w 186"/>
                <a:gd name="T105" fmla="*/ 152 h 190"/>
                <a:gd name="T106" fmla="*/ 48 w 186"/>
                <a:gd name="T107" fmla="*/ 181 h 190"/>
                <a:gd name="T108" fmla="*/ 70 w 186"/>
                <a:gd name="T109" fmla="*/ 190 h 190"/>
                <a:gd name="T110" fmla="*/ 89 w 186"/>
                <a:gd name="T111" fmla="*/ 190 h 190"/>
                <a:gd name="T112" fmla="*/ 116 w 186"/>
                <a:gd name="T113" fmla="*/ 184 h 190"/>
                <a:gd name="T114" fmla="*/ 125 w 186"/>
                <a:gd name="T115" fmla="*/ 184 h 190"/>
                <a:gd name="T116" fmla="*/ 147 w 186"/>
                <a:gd name="T117" fmla="*/ 174 h 190"/>
                <a:gd name="T118" fmla="*/ 173 w 186"/>
                <a:gd name="T119" fmla="*/ 139 h 190"/>
                <a:gd name="T120" fmla="*/ 180 w 186"/>
                <a:gd name="T121" fmla="*/ 62 h 190"/>
                <a:gd name="T122" fmla="*/ 179 w 186"/>
                <a:gd name="T123" fmla="*/ 37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6" h="190">
                  <a:moveTo>
                    <a:pt x="112" y="184"/>
                  </a:moveTo>
                  <a:cubicBezTo>
                    <a:pt x="112" y="183"/>
                    <a:pt x="112" y="183"/>
                    <a:pt x="112" y="182"/>
                  </a:cubicBezTo>
                  <a:cubicBezTo>
                    <a:pt x="112" y="183"/>
                    <a:pt x="112" y="183"/>
                    <a:pt x="112" y="183"/>
                  </a:cubicBezTo>
                  <a:cubicBezTo>
                    <a:pt x="112" y="184"/>
                    <a:pt x="112" y="184"/>
                    <a:pt x="112" y="184"/>
                  </a:cubicBezTo>
                  <a:cubicBezTo>
                    <a:pt x="112" y="184"/>
                    <a:pt x="112" y="184"/>
                    <a:pt x="112" y="184"/>
                  </a:cubicBezTo>
                  <a:moveTo>
                    <a:pt x="124" y="178"/>
                  </a:moveTo>
                  <a:cubicBezTo>
                    <a:pt x="124" y="177"/>
                    <a:pt x="123" y="177"/>
                    <a:pt x="123" y="176"/>
                  </a:cubicBezTo>
                  <a:cubicBezTo>
                    <a:pt x="123" y="175"/>
                    <a:pt x="124" y="175"/>
                    <a:pt x="124" y="174"/>
                  </a:cubicBezTo>
                  <a:cubicBezTo>
                    <a:pt x="124" y="175"/>
                    <a:pt x="124" y="176"/>
                    <a:pt x="124" y="178"/>
                  </a:cubicBezTo>
                  <a:moveTo>
                    <a:pt x="91" y="167"/>
                  </a:moveTo>
                  <a:cubicBezTo>
                    <a:pt x="92" y="167"/>
                    <a:pt x="92" y="167"/>
                    <a:pt x="92" y="167"/>
                  </a:cubicBezTo>
                  <a:cubicBezTo>
                    <a:pt x="94" y="167"/>
                    <a:pt x="96" y="167"/>
                    <a:pt x="98" y="167"/>
                  </a:cubicBezTo>
                  <a:cubicBezTo>
                    <a:pt x="95" y="173"/>
                    <a:pt x="92" y="180"/>
                    <a:pt x="90" y="186"/>
                  </a:cubicBezTo>
                  <a:cubicBezTo>
                    <a:pt x="89" y="186"/>
                    <a:pt x="89" y="186"/>
                    <a:pt x="89" y="186"/>
                  </a:cubicBezTo>
                  <a:cubicBezTo>
                    <a:pt x="87" y="186"/>
                    <a:pt x="85" y="186"/>
                    <a:pt x="83" y="186"/>
                  </a:cubicBezTo>
                  <a:cubicBezTo>
                    <a:pt x="86" y="179"/>
                    <a:pt x="88" y="173"/>
                    <a:pt x="90" y="167"/>
                  </a:cubicBezTo>
                  <a:cubicBezTo>
                    <a:pt x="91" y="167"/>
                    <a:pt x="91" y="167"/>
                    <a:pt x="91" y="167"/>
                  </a:cubicBezTo>
                  <a:moveTo>
                    <a:pt x="79" y="185"/>
                  </a:moveTo>
                  <a:cubicBezTo>
                    <a:pt x="77" y="185"/>
                    <a:pt x="75" y="185"/>
                    <a:pt x="73" y="184"/>
                  </a:cubicBezTo>
                  <a:cubicBezTo>
                    <a:pt x="75" y="178"/>
                    <a:pt x="77" y="172"/>
                    <a:pt x="80" y="167"/>
                  </a:cubicBezTo>
                  <a:cubicBezTo>
                    <a:pt x="82" y="167"/>
                    <a:pt x="84" y="167"/>
                    <a:pt x="86" y="167"/>
                  </a:cubicBezTo>
                  <a:cubicBezTo>
                    <a:pt x="84" y="173"/>
                    <a:pt x="81" y="179"/>
                    <a:pt x="79" y="185"/>
                  </a:cubicBezTo>
                  <a:moveTo>
                    <a:pt x="94" y="186"/>
                  </a:moveTo>
                  <a:cubicBezTo>
                    <a:pt x="97" y="179"/>
                    <a:pt x="100" y="173"/>
                    <a:pt x="102" y="167"/>
                  </a:cubicBezTo>
                  <a:cubicBezTo>
                    <a:pt x="104" y="166"/>
                    <a:pt x="106" y="166"/>
                    <a:pt x="108" y="166"/>
                  </a:cubicBezTo>
                  <a:cubicBezTo>
                    <a:pt x="106" y="172"/>
                    <a:pt x="103" y="179"/>
                    <a:pt x="101" y="185"/>
                  </a:cubicBezTo>
                  <a:cubicBezTo>
                    <a:pt x="98" y="185"/>
                    <a:pt x="96" y="186"/>
                    <a:pt x="94" y="186"/>
                  </a:cubicBezTo>
                  <a:moveTo>
                    <a:pt x="69" y="184"/>
                  </a:moveTo>
                  <a:cubicBezTo>
                    <a:pt x="67" y="183"/>
                    <a:pt x="65" y="183"/>
                    <a:pt x="62" y="182"/>
                  </a:cubicBezTo>
                  <a:cubicBezTo>
                    <a:pt x="65" y="176"/>
                    <a:pt x="67" y="170"/>
                    <a:pt x="70" y="165"/>
                  </a:cubicBezTo>
                  <a:cubicBezTo>
                    <a:pt x="72" y="165"/>
                    <a:pt x="74" y="166"/>
                    <a:pt x="76" y="166"/>
                  </a:cubicBezTo>
                  <a:cubicBezTo>
                    <a:pt x="73" y="172"/>
                    <a:pt x="71" y="178"/>
                    <a:pt x="69" y="184"/>
                  </a:cubicBezTo>
                  <a:moveTo>
                    <a:pt x="105" y="185"/>
                  </a:moveTo>
                  <a:cubicBezTo>
                    <a:pt x="107" y="178"/>
                    <a:pt x="110" y="172"/>
                    <a:pt x="113" y="165"/>
                  </a:cubicBezTo>
                  <a:cubicBezTo>
                    <a:pt x="113" y="165"/>
                    <a:pt x="114" y="165"/>
                    <a:pt x="114" y="165"/>
                  </a:cubicBezTo>
                  <a:cubicBezTo>
                    <a:pt x="114" y="165"/>
                    <a:pt x="114" y="165"/>
                    <a:pt x="114" y="165"/>
                  </a:cubicBezTo>
                  <a:cubicBezTo>
                    <a:pt x="114" y="167"/>
                    <a:pt x="114" y="169"/>
                    <a:pt x="114" y="170"/>
                  </a:cubicBezTo>
                  <a:cubicBezTo>
                    <a:pt x="113" y="171"/>
                    <a:pt x="113" y="171"/>
                    <a:pt x="113" y="171"/>
                  </a:cubicBezTo>
                  <a:cubicBezTo>
                    <a:pt x="111" y="176"/>
                    <a:pt x="109" y="180"/>
                    <a:pt x="107" y="184"/>
                  </a:cubicBezTo>
                  <a:cubicBezTo>
                    <a:pt x="106" y="185"/>
                    <a:pt x="106" y="185"/>
                    <a:pt x="105" y="185"/>
                  </a:cubicBezTo>
                  <a:moveTo>
                    <a:pt x="59" y="181"/>
                  </a:moveTo>
                  <a:cubicBezTo>
                    <a:pt x="55" y="180"/>
                    <a:pt x="52" y="178"/>
                    <a:pt x="50" y="177"/>
                  </a:cubicBezTo>
                  <a:cubicBezTo>
                    <a:pt x="50" y="176"/>
                    <a:pt x="50" y="176"/>
                    <a:pt x="50" y="176"/>
                  </a:cubicBezTo>
                  <a:cubicBezTo>
                    <a:pt x="53" y="171"/>
                    <a:pt x="55" y="166"/>
                    <a:pt x="58" y="161"/>
                  </a:cubicBezTo>
                  <a:cubicBezTo>
                    <a:pt x="61" y="162"/>
                    <a:pt x="64" y="163"/>
                    <a:pt x="66" y="164"/>
                  </a:cubicBezTo>
                  <a:cubicBezTo>
                    <a:pt x="63" y="169"/>
                    <a:pt x="61" y="175"/>
                    <a:pt x="59" y="181"/>
                  </a:cubicBezTo>
                  <a:moveTo>
                    <a:pt x="120" y="173"/>
                  </a:moveTo>
                  <a:cubicBezTo>
                    <a:pt x="120" y="172"/>
                    <a:pt x="120" y="172"/>
                    <a:pt x="120" y="172"/>
                  </a:cubicBezTo>
                  <a:cubicBezTo>
                    <a:pt x="120" y="171"/>
                    <a:pt x="120" y="171"/>
                    <a:pt x="120" y="171"/>
                  </a:cubicBezTo>
                  <a:cubicBezTo>
                    <a:pt x="121" y="168"/>
                    <a:pt x="122" y="165"/>
                    <a:pt x="123" y="162"/>
                  </a:cubicBezTo>
                  <a:cubicBezTo>
                    <a:pt x="124" y="161"/>
                    <a:pt x="125" y="160"/>
                    <a:pt x="126" y="159"/>
                  </a:cubicBezTo>
                  <a:cubicBezTo>
                    <a:pt x="126" y="159"/>
                    <a:pt x="126" y="159"/>
                    <a:pt x="126" y="159"/>
                  </a:cubicBezTo>
                  <a:cubicBezTo>
                    <a:pt x="126" y="159"/>
                    <a:pt x="126" y="159"/>
                    <a:pt x="126" y="159"/>
                  </a:cubicBezTo>
                  <a:cubicBezTo>
                    <a:pt x="126" y="160"/>
                    <a:pt x="125" y="162"/>
                    <a:pt x="125" y="165"/>
                  </a:cubicBezTo>
                  <a:cubicBezTo>
                    <a:pt x="125" y="165"/>
                    <a:pt x="124" y="165"/>
                    <a:pt x="124" y="166"/>
                  </a:cubicBezTo>
                  <a:cubicBezTo>
                    <a:pt x="123" y="168"/>
                    <a:pt x="122" y="170"/>
                    <a:pt x="120" y="173"/>
                  </a:cubicBezTo>
                  <a:moveTo>
                    <a:pt x="128" y="179"/>
                  </a:moveTo>
                  <a:cubicBezTo>
                    <a:pt x="128" y="177"/>
                    <a:pt x="128" y="174"/>
                    <a:pt x="129" y="171"/>
                  </a:cubicBezTo>
                  <a:cubicBezTo>
                    <a:pt x="129" y="167"/>
                    <a:pt x="129" y="164"/>
                    <a:pt x="129" y="161"/>
                  </a:cubicBezTo>
                  <a:cubicBezTo>
                    <a:pt x="132" y="160"/>
                    <a:pt x="134" y="160"/>
                    <a:pt x="136" y="159"/>
                  </a:cubicBezTo>
                  <a:cubicBezTo>
                    <a:pt x="134" y="165"/>
                    <a:pt x="132" y="172"/>
                    <a:pt x="130" y="178"/>
                  </a:cubicBezTo>
                  <a:cubicBezTo>
                    <a:pt x="130" y="179"/>
                    <a:pt x="130" y="179"/>
                    <a:pt x="130" y="179"/>
                  </a:cubicBezTo>
                  <a:cubicBezTo>
                    <a:pt x="129" y="179"/>
                    <a:pt x="128" y="179"/>
                    <a:pt x="128" y="179"/>
                  </a:cubicBezTo>
                  <a:moveTo>
                    <a:pt x="46" y="175"/>
                  </a:moveTo>
                  <a:cubicBezTo>
                    <a:pt x="44" y="174"/>
                    <a:pt x="42" y="172"/>
                    <a:pt x="40" y="171"/>
                  </a:cubicBezTo>
                  <a:cubicBezTo>
                    <a:pt x="42" y="166"/>
                    <a:pt x="44" y="161"/>
                    <a:pt x="47" y="157"/>
                  </a:cubicBezTo>
                  <a:cubicBezTo>
                    <a:pt x="50" y="158"/>
                    <a:pt x="52" y="159"/>
                    <a:pt x="54" y="160"/>
                  </a:cubicBezTo>
                  <a:cubicBezTo>
                    <a:pt x="52" y="165"/>
                    <a:pt x="49" y="170"/>
                    <a:pt x="47" y="174"/>
                  </a:cubicBezTo>
                  <a:cubicBezTo>
                    <a:pt x="46" y="175"/>
                    <a:pt x="46" y="175"/>
                    <a:pt x="46" y="175"/>
                  </a:cubicBezTo>
                  <a:moveTo>
                    <a:pt x="134" y="177"/>
                  </a:moveTo>
                  <a:cubicBezTo>
                    <a:pt x="136" y="170"/>
                    <a:pt x="138" y="163"/>
                    <a:pt x="141" y="157"/>
                  </a:cubicBezTo>
                  <a:cubicBezTo>
                    <a:pt x="141" y="156"/>
                    <a:pt x="141" y="156"/>
                    <a:pt x="141" y="156"/>
                  </a:cubicBezTo>
                  <a:cubicBezTo>
                    <a:pt x="141" y="156"/>
                    <a:pt x="142" y="156"/>
                    <a:pt x="143" y="155"/>
                  </a:cubicBezTo>
                  <a:cubicBezTo>
                    <a:pt x="141" y="162"/>
                    <a:pt x="139" y="169"/>
                    <a:pt x="137" y="175"/>
                  </a:cubicBezTo>
                  <a:cubicBezTo>
                    <a:pt x="136" y="176"/>
                    <a:pt x="135" y="176"/>
                    <a:pt x="134" y="177"/>
                  </a:cubicBezTo>
                  <a:moveTo>
                    <a:pt x="36" y="169"/>
                  </a:moveTo>
                  <a:cubicBezTo>
                    <a:pt x="35" y="167"/>
                    <a:pt x="33" y="166"/>
                    <a:pt x="31" y="164"/>
                  </a:cubicBezTo>
                  <a:cubicBezTo>
                    <a:pt x="33" y="160"/>
                    <a:pt x="35" y="156"/>
                    <a:pt x="38" y="152"/>
                  </a:cubicBezTo>
                  <a:cubicBezTo>
                    <a:pt x="40" y="153"/>
                    <a:pt x="42" y="154"/>
                    <a:pt x="44" y="155"/>
                  </a:cubicBezTo>
                  <a:cubicBezTo>
                    <a:pt x="41" y="159"/>
                    <a:pt x="38" y="164"/>
                    <a:pt x="36" y="169"/>
                  </a:cubicBezTo>
                  <a:moveTo>
                    <a:pt x="142" y="173"/>
                  </a:moveTo>
                  <a:cubicBezTo>
                    <a:pt x="144" y="166"/>
                    <a:pt x="146" y="159"/>
                    <a:pt x="148" y="153"/>
                  </a:cubicBezTo>
                  <a:cubicBezTo>
                    <a:pt x="148" y="152"/>
                    <a:pt x="148" y="152"/>
                    <a:pt x="148" y="152"/>
                  </a:cubicBezTo>
                  <a:cubicBezTo>
                    <a:pt x="149" y="152"/>
                    <a:pt x="150" y="151"/>
                    <a:pt x="152" y="150"/>
                  </a:cubicBezTo>
                  <a:cubicBezTo>
                    <a:pt x="150" y="157"/>
                    <a:pt x="148" y="164"/>
                    <a:pt x="145" y="171"/>
                  </a:cubicBezTo>
                  <a:cubicBezTo>
                    <a:pt x="144" y="171"/>
                    <a:pt x="143" y="172"/>
                    <a:pt x="142" y="173"/>
                  </a:cubicBezTo>
                  <a:moveTo>
                    <a:pt x="118" y="165"/>
                  </a:moveTo>
                  <a:cubicBezTo>
                    <a:pt x="118" y="164"/>
                    <a:pt x="118" y="163"/>
                    <a:pt x="118" y="162"/>
                  </a:cubicBezTo>
                  <a:cubicBezTo>
                    <a:pt x="118" y="161"/>
                    <a:pt x="117" y="160"/>
                    <a:pt x="116" y="160"/>
                  </a:cubicBezTo>
                  <a:cubicBezTo>
                    <a:pt x="116" y="160"/>
                    <a:pt x="116" y="160"/>
                    <a:pt x="116" y="160"/>
                  </a:cubicBezTo>
                  <a:cubicBezTo>
                    <a:pt x="116" y="160"/>
                    <a:pt x="116" y="160"/>
                    <a:pt x="116" y="160"/>
                  </a:cubicBezTo>
                  <a:cubicBezTo>
                    <a:pt x="118" y="156"/>
                    <a:pt x="119" y="153"/>
                    <a:pt x="121" y="150"/>
                  </a:cubicBezTo>
                  <a:cubicBezTo>
                    <a:pt x="122" y="150"/>
                    <a:pt x="122" y="150"/>
                    <a:pt x="122" y="150"/>
                  </a:cubicBezTo>
                  <a:cubicBezTo>
                    <a:pt x="122" y="151"/>
                    <a:pt x="123" y="152"/>
                    <a:pt x="123" y="153"/>
                  </a:cubicBezTo>
                  <a:cubicBezTo>
                    <a:pt x="123" y="154"/>
                    <a:pt x="123" y="154"/>
                    <a:pt x="123" y="154"/>
                  </a:cubicBezTo>
                  <a:cubicBezTo>
                    <a:pt x="123" y="154"/>
                    <a:pt x="123" y="154"/>
                    <a:pt x="123" y="154"/>
                  </a:cubicBezTo>
                  <a:cubicBezTo>
                    <a:pt x="123" y="155"/>
                    <a:pt x="123" y="156"/>
                    <a:pt x="122" y="157"/>
                  </a:cubicBezTo>
                  <a:cubicBezTo>
                    <a:pt x="122" y="158"/>
                    <a:pt x="121" y="159"/>
                    <a:pt x="120" y="160"/>
                  </a:cubicBezTo>
                  <a:cubicBezTo>
                    <a:pt x="119" y="162"/>
                    <a:pt x="118" y="163"/>
                    <a:pt x="118" y="165"/>
                  </a:cubicBezTo>
                  <a:moveTo>
                    <a:pt x="28" y="161"/>
                  </a:moveTo>
                  <a:cubicBezTo>
                    <a:pt x="28" y="161"/>
                    <a:pt x="27" y="161"/>
                    <a:pt x="27" y="160"/>
                  </a:cubicBezTo>
                  <a:cubicBezTo>
                    <a:pt x="26" y="159"/>
                    <a:pt x="26" y="159"/>
                    <a:pt x="25" y="158"/>
                  </a:cubicBezTo>
                  <a:cubicBezTo>
                    <a:pt x="27" y="154"/>
                    <a:pt x="28" y="150"/>
                    <a:pt x="30" y="146"/>
                  </a:cubicBezTo>
                  <a:cubicBezTo>
                    <a:pt x="31" y="147"/>
                    <a:pt x="33" y="148"/>
                    <a:pt x="34" y="149"/>
                  </a:cubicBezTo>
                  <a:cubicBezTo>
                    <a:pt x="32" y="153"/>
                    <a:pt x="30" y="157"/>
                    <a:pt x="28" y="161"/>
                  </a:cubicBezTo>
                  <a:moveTo>
                    <a:pt x="151" y="167"/>
                  </a:moveTo>
                  <a:cubicBezTo>
                    <a:pt x="153" y="160"/>
                    <a:pt x="155" y="154"/>
                    <a:pt x="156" y="147"/>
                  </a:cubicBezTo>
                  <a:cubicBezTo>
                    <a:pt x="157" y="147"/>
                    <a:pt x="157" y="147"/>
                    <a:pt x="157" y="147"/>
                  </a:cubicBezTo>
                  <a:cubicBezTo>
                    <a:pt x="158" y="146"/>
                    <a:pt x="159" y="145"/>
                    <a:pt x="160" y="144"/>
                  </a:cubicBezTo>
                  <a:cubicBezTo>
                    <a:pt x="159" y="150"/>
                    <a:pt x="157" y="157"/>
                    <a:pt x="154" y="163"/>
                  </a:cubicBezTo>
                  <a:cubicBezTo>
                    <a:pt x="154" y="163"/>
                    <a:pt x="154" y="163"/>
                    <a:pt x="154" y="163"/>
                  </a:cubicBezTo>
                  <a:cubicBezTo>
                    <a:pt x="153" y="165"/>
                    <a:pt x="152" y="166"/>
                    <a:pt x="151" y="167"/>
                  </a:cubicBezTo>
                  <a:moveTo>
                    <a:pt x="114" y="155"/>
                  </a:moveTo>
                  <a:cubicBezTo>
                    <a:pt x="114" y="153"/>
                    <a:pt x="113" y="152"/>
                    <a:pt x="112" y="150"/>
                  </a:cubicBezTo>
                  <a:cubicBezTo>
                    <a:pt x="113" y="150"/>
                    <a:pt x="113" y="150"/>
                    <a:pt x="113" y="150"/>
                  </a:cubicBezTo>
                  <a:cubicBezTo>
                    <a:pt x="114" y="147"/>
                    <a:pt x="115" y="144"/>
                    <a:pt x="117" y="142"/>
                  </a:cubicBezTo>
                  <a:cubicBezTo>
                    <a:pt x="118" y="143"/>
                    <a:pt x="118" y="144"/>
                    <a:pt x="119" y="146"/>
                  </a:cubicBezTo>
                  <a:cubicBezTo>
                    <a:pt x="117" y="149"/>
                    <a:pt x="116" y="152"/>
                    <a:pt x="114" y="155"/>
                  </a:cubicBezTo>
                  <a:moveTo>
                    <a:pt x="22" y="154"/>
                  </a:moveTo>
                  <a:cubicBezTo>
                    <a:pt x="21" y="153"/>
                    <a:pt x="20" y="151"/>
                    <a:pt x="18" y="149"/>
                  </a:cubicBezTo>
                  <a:cubicBezTo>
                    <a:pt x="20" y="146"/>
                    <a:pt x="21" y="144"/>
                    <a:pt x="23" y="141"/>
                  </a:cubicBezTo>
                  <a:cubicBezTo>
                    <a:pt x="24" y="142"/>
                    <a:pt x="25" y="143"/>
                    <a:pt x="27" y="144"/>
                  </a:cubicBezTo>
                  <a:cubicBezTo>
                    <a:pt x="25" y="148"/>
                    <a:pt x="24" y="151"/>
                    <a:pt x="22" y="154"/>
                  </a:cubicBezTo>
                  <a:moveTo>
                    <a:pt x="16" y="145"/>
                  </a:moveTo>
                  <a:cubicBezTo>
                    <a:pt x="15" y="145"/>
                    <a:pt x="15" y="144"/>
                    <a:pt x="14" y="143"/>
                  </a:cubicBezTo>
                  <a:cubicBezTo>
                    <a:pt x="16" y="140"/>
                    <a:pt x="17" y="138"/>
                    <a:pt x="18" y="136"/>
                  </a:cubicBezTo>
                  <a:cubicBezTo>
                    <a:pt x="19" y="136"/>
                    <a:pt x="19" y="137"/>
                    <a:pt x="20" y="138"/>
                  </a:cubicBezTo>
                  <a:cubicBezTo>
                    <a:pt x="18" y="140"/>
                    <a:pt x="17" y="143"/>
                    <a:pt x="16" y="145"/>
                  </a:cubicBezTo>
                  <a:moveTo>
                    <a:pt x="161" y="157"/>
                  </a:moveTo>
                  <a:cubicBezTo>
                    <a:pt x="163" y="151"/>
                    <a:pt x="164" y="145"/>
                    <a:pt x="165" y="139"/>
                  </a:cubicBezTo>
                  <a:cubicBezTo>
                    <a:pt x="167" y="138"/>
                    <a:pt x="168" y="136"/>
                    <a:pt x="169" y="135"/>
                  </a:cubicBezTo>
                  <a:cubicBezTo>
                    <a:pt x="169" y="137"/>
                    <a:pt x="169" y="138"/>
                    <a:pt x="168" y="140"/>
                  </a:cubicBezTo>
                  <a:cubicBezTo>
                    <a:pt x="168" y="142"/>
                    <a:pt x="168" y="144"/>
                    <a:pt x="168" y="145"/>
                  </a:cubicBezTo>
                  <a:cubicBezTo>
                    <a:pt x="168" y="146"/>
                    <a:pt x="168" y="146"/>
                    <a:pt x="168" y="146"/>
                  </a:cubicBezTo>
                  <a:cubicBezTo>
                    <a:pt x="168" y="146"/>
                    <a:pt x="168" y="146"/>
                    <a:pt x="168" y="146"/>
                  </a:cubicBezTo>
                  <a:cubicBezTo>
                    <a:pt x="166" y="150"/>
                    <a:pt x="164" y="153"/>
                    <a:pt x="161" y="157"/>
                  </a:cubicBezTo>
                  <a:moveTo>
                    <a:pt x="111" y="145"/>
                  </a:moveTo>
                  <a:cubicBezTo>
                    <a:pt x="110" y="143"/>
                    <a:pt x="109" y="142"/>
                    <a:pt x="109" y="140"/>
                  </a:cubicBezTo>
                  <a:cubicBezTo>
                    <a:pt x="110" y="137"/>
                    <a:pt x="111" y="135"/>
                    <a:pt x="112" y="132"/>
                  </a:cubicBezTo>
                  <a:cubicBezTo>
                    <a:pt x="112" y="132"/>
                    <a:pt x="112" y="132"/>
                    <a:pt x="112" y="132"/>
                  </a:cubicBezTo>
                  <a:cubicBezTo>
                    <a:pt x="113" y="134"/>
                    <a:pt x="114" y="136"/>
                    <a:pt x="115" y="138"/>
                  </a:cubicBezTo>
                  <a:cubicBezTo>
                    <a:pt x="113" y="140"/>
                    <a:pt x="112" y="142"/>
                    <a:pt x="111" y="145"/>
                  </a:cubicBezTo>
                  <a:moveTo>
                    <a:pt x="12" y="139"/>
                  </a:moveTo>
                  <a:cubicBezTo>
                    <a:pt x="11" y="137"/>
                    <a:pt x="11" y="135"/>
                    <a:pt x="10" y="134"/>
                  </a:cubicBezTo>
                  <a:cubicBezTo>
                    <a:pt x="11" y="132"/>
                    <a:pt x="12" y="131"/>
                    <a:pt x="13" y="129"/>
                  </a:cubicBezTo>
                  <a:cubicBezTo>
                    <a:pt x="14" y="130"/>
                    <a:pt x="15" y="131"/>
                    <a:pt x="15" y="132"/>
                  </a:cubicBezTo>
                  <a:cubicBezTo>
                    <a:pt x="14" y="134"/>
                    <a:pt x="13" y="136"/>
                    <a:pt x="12" y="139"/>
                  </a:cubicBezTo>
                  <a:moveTo>
                    <a:pt x="107" y="134"/>
                  </a:moveTo>
                  <a:cubicBezTo>
                    <a:pt x="106" y="133"/>
                    <a:pt x="106" y="131"/>
                    <a:pt x="105" y="130"/>
                  </a:cubicBezTo>
                  <a:cubicBezTo>
                    <a:pt x="105" y="130"/>
                    <a:pt x="105" y="130"/>
                    <a:pt x="105" y="130"/>
                  </a:cubicBezTo>
                  <a:cubicBezTo>
                    <a:pt x="106" y="128"/>
                    <a:pt x="107" y="126"/>
                    <a:pt x="108" y="124"/>
                  </a:cubicBezTo>
                  <a:cubicBezTo>
                    <a:pt x="108" y="126"/>
                    <a:pt x="109" y="127"/>
                    <a:pt x="110" y="128"/>
                  </a:cubicBezTo>
                  <a:cubicBezTo>
                    <a:pt x="109" y="130"/>
                    <a:pt x="108" y="132"/>
                    <a:pt x="107" y="134"/>
                  </a:cubicBezTo>
                  <a:moveTo>
                    <a:pt x="8" y="129"/>
                  </a:moveTo>
                  <a:cubicBezTo>
                    <a:pt x="8" y="127"/>
                    <a:pt x="7" y="125"/>
                    <a:pt x="7" y="123"/>
                  </a:cubicBezTo>
                  <a:cubicBezTo>
                    <a:pt x="7" y="122"/>
                    <a:pt x="8" y="121"/>
                    <a:pt x="8" y="120"/>
                  </a:cubicBezTo>
                  <a:cubicBezTo>
                    <a:pt x="9" y="122"/>
                    <a:pt x="10" y="123"/>
                    <a:pt x="11" y="125"/>
                  </a:cubicBezTo>
                  <a:cubicBezTo>
                    <a:pt x="11" y="125"/>
                    <a:pt x="11" y="125"/>
                    <a:pt x="11" y="125"/>
                  </a:cubicBezTo>
                  <a:cubicBezTo>
                    <a:pt x="10" y="126"/>
                    <a:pt x="9" y="128"/>
                    <a:pt x="8" y="129"/>
                  </a:cubicBezTo>
                  <a:moveTo>
                    <a:pt x="170" y="124"/>
                  </a:moveTo>
                  <a:cubicBezTo>
                    <a:pt x="169" y="124"/>
                    <a:pt x="169" y="124"/>
                    <a:pt x="168" y="123"/>
                  </a:cubicBezTo>
                  <a:cubicBezTo>
                    <a:pt x="169" y="121"/>
                    <a:pt x="170" y="120"/>
                    <a:pt x="171" y="118"/>
                  </a:cubicBezTo>
                  <a:cubicBezTo>
                    <a:pt x="172" y="119"/>
                    <a:pt x="173" y="119"/>
                    <a:pt x="174" y="119"/>
                  </a:cubicBezTo>
                  <a:cubicBezTo>
                    <a:pt x="174" y="120"/>
                    <a:pt x="174" y="120"/>
                    <a:pt x="174" y="120"/>
                  </a:cubicBezTo>
                  <a:cubicBezTo>
                    <a:pt x="174" y="120"/>
                    <a:pt x="174" y="120"/>
                    <a:pt x="174" y="120"/>
                  </a:cubicBezTo>
                  <a:cubicBezTo>
                    <a:pt x="172" y="122"/>
                    <a:pt x="171" y="123"/>
                    <a:pt x="170" y="124"/>
                  </a:cubicBezTo>
                  <a:moveTo>
                    <a:pt x="103" y="125"/>
                  </a:moveTo>
                  <a:cubicBezTo>
                    <a:pt x="103" y="123"/>
                    <a:pt x="103" y="122"/>
                    <a:pt x="102" y="121"/>
                  </a:cubicBezTo>
                  <a:cubicBezTo>
                    <a:pt x="103" y="121"/>
                    <a:pt x="103" y="121"/>
                    <a:pt x="103" y="121"/>
                  </a:cubicBezTo>
                  <a:cubicBezTo>
                    <a:pt x="103" y="120"/>
                    <a:pt x="104" y="119"/>
                    <a:pt x="104" y="118"/>
                  </a:cubicBezTo>
                  <a:cubicBezTo>
                    <a:pt x="105" y="119"/>
                    <a:pt x="105" y="119"/>
                    <a:pt x="106" y="120"/>
                  </a:cubicBezTo>
                  <a:cubicBezTo>
                    <a:pt x="105" y="122"/>
                    <a:pt x="104" y="123"/>
                    <a:pt x="103" y="125"/>
                  </a:cubicBezTo>
                  <a:moveTo>
                    <a:pt x="164" y="122"/>
                  </a:moveTo>
                  <a:cubicBezTo>
                    <a:pt x="163" y="121"/>
                    <a:pt x="161" y="121"/>
                    <a:pt x="159" y="120"/>
                  </a:cubicBezTo>
                  <a:cubicBezTo>
                    <a:pt x="160" y="118"/>
                    <a:pt x="161" y="117"/>
                    <a:pt x="162" y="115"/>
                  </a:cubicBezTo>
                  <a:cubicBezTo>
                    <a:pt x="162" y="115"/>
                    <a:pt x="162" y="115"/>
                    <a:pt x="162" y="115"/>
                  </a:cubicBezTo>
                  <a:cubicBezTo>
                    <a:pt x="164" y="116"/>
                    <a:pt x="166" y="116"/>
                    <a:pt x="167" y="117"/>
                  </a:cubicBezTo>
                  <a:cubicBezTo>
                    <a:pt x="166" y="118"/>
                    <a:pt x="165" y="120"/>
                    <a:pt x="164" y="122"/>
                  </a:cubicBezTo>
                  <a:moveTo>
                    <a:pt x="101" y="116"/>
                  </a:moveTo>
                  <a:cubicBezTo>
                    <a:pt x="100" y="115"/>
                    <a:pt x="100" y="115"/>
                    <a:pt x="100" y="114"/>
                  </a:cubicBezTo>
                  <a:cubicBezTo>
                    <a:pt x="100" y="113"/>
                    <a:pt x="101" y="112"/>
                    <a:pt x="101" y="112"/>
                  </a:cubicBezTo>
                  <a:cubicBezTo>
                    <a:pt x="102" y="113"/>
                    <a:pt x="102" y="113"/>
                    <a:pt x="102" y="113"/>
                  </a:cubicBezTo>
                  <a:cubicBezTo>
                    <a:pt x="101" y="114"/>
                    <a:pt x="101" y="115"/>
                    <a:pt x="101" y="116"/>
                  </a:cubicBezTo>
                  <a:moveTo>
                    <a:pt x="156" y="118"/>
                  </a:moveTo>
                  <a:cubicBezTo>
                    <a:pt x="154" y="117"/>
                    <a:pt x="151" y="116"/>
                    <a:pt x="149" y="115"/>
                  </a:cubicBezTo>
                  <a:cubicBezTo>
                    <a:pt x="150" y="114"/>
                    <a:pt x="150" y="113"/>
                    <a:pt x="151" y="111"/>
                  </a:cubicBezTo>
                  <a:cubicBezTo>
                    <a:pt x="154" y="112"/>
                    <a:pt x="156" y="113"/>
                    <a:pt x="158" y="114"/>
                  </a:cubicBezTo>
                  <a:cubicBezTo>
                    <a:pt x="157" y="115"/>
                    <a:pt x="156" y="117"/>
                    <a:pt x="156" y="118"/>
                  </a:cubicBezTo>
                  <a:moveTo>
                    <a:pt x="6" y="117"/>
                  </a:moveTo>
                  <a:cubicBezTo>
                    <a:pt x="5" y="115"/>
                    <a:pt x="5" y="112"/>
                    <a:pt x="5" y="110"/>
                  </a:cubicBezTo>
                  <a:cubicBezTo>
                    <a:pt x="5" y="112"/>
                    <a:pt x="6" y="114"/>
                    <a:pt x="6" y="115"/>
                  </a:cubicBezTo>
                  <a:cubicBezTo>
                    <a:pt x="6" y="116"/>
                    <a:pt x="6" y="117"/>
                    <a:pt x="6" y="117"/>
                  </a:cubicBezTo>
                  <a:moveTo>
                    <a:pt x="145" y="114"/>
                  </a:moveTo>
                  <a:cubicBezTo>
                    <a:pt x="144" y="113"/>
                    <a:pt x="144" y="113"/>
                    <a:pt x="143" y="113"/>
                  </a:cubicBezTo>
                  <a:cubicBezTo>
                    <a:pt x="143" y="112"/>
                    <a:pt x="144" y="110"/>
                    <a:pt x="144" y="109"/>
                  </a:cubicBezTo>
                  <a:cubicBezTo>
                    <a:pt x="145" y="109"/>
                    <a:pt x="146" y="110"/>
                    <a:pt x="147" y="110"/>
                  </a:cubicBezTo>
                  <a:cubicBezTo>
                    <a:pt x="147" y="111"/>
                    <a:pt x="146" y="113"/>
                    <a:pt x="145" y="114"/>
                  </a:cubicBezTo>
                  <a:moveTo>
                    <a:pt x="139" y="111"/>
                  </a:moveTo>
                  <a:cubicBezTo>
                    <a:pt x="137" y="110"/>
                    <a:pt x="135" y="110"/>
                    <a:pt x="133" y="109"/>
                  </a:cubicBezTo>
                  <a:cubicBezTo>
                    <a:pt x="133" y="109"/>
                    <a:pt x="133" y="109"/>
                    <a:pt x="133" y="109"/>
                  </a:cubicBezTo>
                  <a:cubicBezTo>
                    <a:pt x="133" y="108"/>
                    <a:pt x="134" y="107"/>
                    <a:pt x="134" y="106"/>
                  </a:cubicBezTo>
                  <a:cubicBezTo>
                    <a:pt x="136" y="106"/>
                    <a:pt x="139" y="107"/>
                    <a:pt x="141" y="108"/>
                  </a:cubicBezTo>
                  <a:cubicBezTo>
                    <a:pt x="140" y="109"/>
                    <a:pt x="140" y="110"/>
                    <a:pt x="139" y="111"/>
                  </a:cubicBezTo>
                  <a:moveTo>
                    <a:pt x="177" y="135"/>
                  </a:moveTo>
                  <a:cubicBezTo>
                    <a:pt x="177" y="130"/>
                    <a:pt x="178" y="125"/>
                    <a:pt x="178" y="119"/>
                  </a:cubicBezTo>
                  <a:cubicBezTo>
                    <a:pt x="179" y="119"/>
                    <a:pt x="179" y="119"/>
                    <a:pt x="179" y="119"/>
                  </a:cubicBezTo>
                  <a:cubicBezTo>
                    <a:pt x="180" y="114"/>
                    <a:pt x="181" y="109"/>
                    <a:pt x="182" y="103"/>
                  </a:cubicBezTo>
                  <a:cubicBezTo>
                    <a:pt x="182" y="114"/>
                    <a:pt x="181" y="125"/>
                    <a:pt x="177" y="135"/>
                  </a:cubicBezTo>
                  <a:moveTo>
                    <a:pt x="129" y="107"/>
                  </a:moveTo>
                  <a:cubicBezTo>
                    <a:pt x="128" y="106"/>
                    <a:pt x="126" y="106"/>
                    <a:pt x="125" y="105"/>
                  </a:cubicBezTo>
                  <a:cubicBezTo>
                    <a:pt x="126" y="104"/>
                    <a:pt x="126" y="104"/>
                    <a:pt x="126" y="103"/>
                  </a:cubicBezTo>
                  <a:cubicBezTo>
                    <a:pt x="128" y="103"/>
                    <a:pt x="129" y="104"/>
                    <a:pt x="131" y="104"/>
                  </a:cubicBezTo>
                  <a:cubicBezTo>
                    <a:pt x="130" y="105"/>
                    <a:pt x="130" y="106"/>
                    <a:pt x="129" y="107"/>
                  </a:cubicBezTo>
                  <a:moveTo>
                    <a:pt x="98" y="109"/>
                  </a:moveTo>
                  <a:cubicBezTo>
                    <a:pt x="97" y="106"/>
                    <a:pt x="97" y="104"/>
                    <a:pt x="96" y="102"/>
                  </a:cubicBezTo>
                  <a:cubicBezTo>
                    <a:pt x="97" y="104"/>
                    <a:pt x="98" y="106"/>
                    <a:pt x="99" y="107"/>
                  </a:cubicBezTo>
                  <a:cubicBezTo>
                    <a:pt x="99" y="108"/>
                    <a:pt x="99" y="108"/>
                    <a:pt x="99" y="108"/>
                  </a:cubicBezTo>
                  <a:cubicBezTo>
                    <a:pt x="98" y="108"/>
                    <a:pt x="98" y="108"/>
                    <a:pt x="98" y="109"/>
                  </a:cubicBezTo>
                  <a:moveTo>
                    <a:pt x="121" y="104"/>
                  </a:moveTo>
                  <a:cubicBezTo>
                    <a:pt x="120" y="103"/>
                    <a:pt x="118" y="102"/>
                    <a:pt x="117" y="102"/>
                  </a:cubicBezTo>
                  <a:cubicBezTo>
                    <a:pt x="117" y="101"/>
                    <a:pt x="117" y="100"/>
                    <a:pt x="117" y="100"/>
                  </a:cubicBezTo>
                  <a:cubicBezTo>
                    <a:pt x="119" y="100"/>
                    <a:pt x="121" y="101"/>
                    <a:pt x="123" y="102"/>
                  </a:cubicBezTo>
                  <a:cubicBezTo>
                    <a:pt x="122" y="102"/>
                    <a:pt x="122" y="103"/>
                    <a:pt x="121" y="104"/>
                  </a:cubicBezTo>
                  <a:moveTo>
                    <a:pt x="129" y="157"/>
                  </a:moveTo>
                  <a:cubicBezTo>
                    <a:pt x="129" y="156"/>
                    <a:pt x="129" y="156"/>
                    <a:pt x="129" y="156"/>
                  </a:cubicBezTo>
                  <a:cubicBezTo>
                    <a:pt x="128" y="154"/>
                    <a:pt x="126" y="150"/>
                    <a:pt x="124" y="146"/>
                  </a:cubicBezTo>
                  <a:cubicBezTo>
                    <a:pt x="123" y="145"/>
                    <a:pt x="123" y="145"/>
                    <a:pt x="123" y="145"/>
                  </a:cubicBezTo>
                  <a:cubicBezTo>
                    <a:pt x="123" y="144"/>
                    <a:pt x="123" y="144"/>
                    <a:pt x="123" y="144"/>
                  </a:cubicBezTo>
                  <a:cubicBezTo>
                    <a:pt x="118" y="135"/>
                    <a:pt x="111" y="123"/>
                    <a:pt x="105" y="112"/>
                  </a:cubicBezTo>
                  <a:cubicBezTo>
                    <a:pt x="105" y="111"/>
                    <a:pt x="105" y="111"/>
                    <a:pt x="105" y="111"/>
                  </a:cubicBezTo>
                  <a:cubicBezTo>
                    <a:pt x="103" y="106"/>
                    <a:pt x="100" y="102"/>
                    <a:pt x="98" y="98"/>
                  </a:cubicBezTo>
                  <a:cubicBezTo>
                    <a:pt x="101" y="99"/>
                    <a:pt x="103" y="100"/>
                    <a:pt x="106" y="101"/>
                  </a:cubicBezTo>
                  <a:cubicBezTo>
                    <a:pt x="115" y="105"/>
                    <a:pt x="127" y="110"/>
                    <a:pt x="138" y="115"/>
                  </a:cubicBezTo>
                  <a:cubicBezTo>
                    <a:pt x="138" y="115"/>
                    <a:pt x="139" y="116"/>
                    <a:pt x="139" y="116"/>
                  </a:cubicBezTo>
                  <a:cubicBezTo>
                    <a:pt x="139" y="116"/>
                    <a:pt x="140" y="116"/>
                    <a:pt x="140" y="116"/>
                  </a:cubicBezTo>
                  <a:cubicBezTo>
                    <a:pt x="140" y="116"/>
                    <a:pt x="140" y="116"/>
                    <a:pt x="140" y="116"/>
                  </a:cubicBezTo>
                  <a:cubicBezTo>
                    <a:pt x="149" y="120"/>
                    <a:pt x="158" y="123"/>
                    <a:pt x="164" y="126"/>
                  </a:cubicBezTo>
                  <a:cubicBezTo>
                    <a:pt x="164" y="126"/>
                    <a:pt x="164" y="126"/>
                    <a:pt x="165" y="127"/>
                  </a:cubicBezTo>
                  <a:cubicBezTo>
                    <a:pt x="165" y="127"/>
                    <a:pt x="165" y="127"/>
                    <a:pt x="165" y="127"/>
                  </a:cubicBezTo>
                  <a:cubicBezTo>
                    <a:pt x="166" y="127"/>
                    <a:pt x="167" y="127"/>
                    <a:pt x="168" y="128"/>
                  </a:cubicBezTo>
                  <a:cubicBezTo>
                    <a:pt x="168" y="128"/>
                    <a:pt x="168" y="128"/>
                    <a:pt x="168" y="128"/>
                  </a:cubicBezTo>
                  <a:cubicBezTo>
                    <a:pt x="168" y="129"/>
                    <a:pt x="168" y="130"/>
                    <a:pt x="168" y="130"/>
                  </a:cubicBezTo>
                  <a:cubicBezTo>
                    <a:pt x="167" y="132"/>
                    <a:pt x="165" y="134"/>
                    <a:pt x="163" y="136"/>
                  </a:cubicBezTo>
                  <a:cubicBezTo>
                    <a:pt x="162" y="137"/>
                    <a:pt x="162" y="137"/>
                    <a:pt x="162" y="137"/>
                  </a:cubicBezTo>
                  <a:cubicBezTo>
                    <a:pt x="155" y="144"/>
                    <a:pt x="144" y="152"/>
                    <a:pt x="129" y="157"/>
                  </a:cubicBezTo>
                  <a:moveTo>
                    <a:pt x="113" y="100"/>
                  </a:moveTo>
                  <a:cubicBezTo>
                    <a:pt x="112" y="100"/>
                    <a:pt x="111" y="99"/>
                    <a:pt x="110" y="99"/>
                  </a:cubicBezTo>
                  <a:cubicBezTo>
                    <a:pt x="110" y="98"/>
                    <a:pt x="110" y="98"/>
                    <a:pt x="110" y="98"/>
                  </a:cubicBezTo>
                  <a:cubicBezTo>
                    <a:pt x="110" y="98"/>
                    <a:pt x="110" y="98"/>
                    <a:pt x="110" y="97"/>
                  </a:cubicBezTo>
                  <a:cubicBezTo>
                    <a:pt x="111" y="97"/>
                    <a:pt x="111" y="97"/>
                    <a:pt x="111" y="97"/>
                  </a:cubicBezTo>
                  <a:cubicBezTo>
                    <a:pt x="112" y="98"/>
                    <a:pt x="113" y="98"/>
                    <a:pt x="114" y="98"/>
                  </a:cubicBezTo>
                  <a:cubicBezTo>
                    <a:pt x="113" y="99"/>
                    <a:pt x="113" y="100"/>
                    <a:pt x="113" y="100"/>
                  </a:cubicBezTo>
                  <a:moveTo>
                    <a:pt x="106" y="97"/>
                  </a:moveTo>
                  <a:cubicBezTo>
                    <a:pt x="103" y="96"/>
                    <a:pt x="100" y="94"/>
                    <a:pt x="97" y="93"/>
                  </a:cubicBezTo>
                  <a:cubicBezTo>
                    <a:pt x="97" y="92"/>
                    <a:pt x="97" y="92"/>
                    <a:pt x="97" y="92"/>
                  </a:cubicBezTo>
                  <a:cubicBezTo>
                    <a:pt x="97" y="92"/>
                    <a:pt x="97" y="92"/>
                    <a:pt x="97" y="92"/>
                  </a:cubicBezTo>
                  <a:cubicBezTo>
                    <a:pt x="98" y="92"/>
                    <a:pt x="98" y="92"/>
                    <a:pt x="98" y="92"/>
                  </a:cubicBezTo>
                  <a:cubicBezTo>
                    <a:pt x="99" y="93"/>
                    <a:pt x="102" y="94"/>
                    <a:pt x="107" y="96"/>
                  </a:cubicBezTo>
                  <a:cubicBezTo>
                    <a:pt x="106" y="96"/>
                    <a:pt x="106" y="97"/>
                    <a:pt x="106" y="97"/>
                  </a:cubicBezTo>
                  <a:moveTo>
                    <a:pt x="98" y="89"/>
                  </a:moveTo>
                  <a:cubicBezTo>
                    <a:pt x="98" y="87"/>
                    <a:pt x="98" y="85"/>
                    <a:pt x="98" y="83"/>
                  </a:cubicBezTo>
                  <a:cubicBezTo>
                    <a:pt x="99" y="83"/>
                    <a:pt x="99" y="83"/>
                    <a:pt x="99" y="83"/>
                  </a:cubicBezTo>
                  <a:cubicBezTo>
                    <a:pt x="100" y="82"/>
                    <a:pt x="102" y="81"/>
                    <a:pt x="106" y="79"/>
                  </a:cubicBezTo>
                  <a:cubicBezTo>
                    <a:pt x="104" y="82"/>
                    <a:pt x="103" y="85"/>
                    <a:pt x="103" y="88"/>
                  </a:cubicBezTo>
                  <a:cubicBezTo>
                    <a:pt x="101" y="88"/>
                    <a:pt x="99" y="89"/>
                    <a:pt x="99" y="89"/>
                  </a:cubicBezTo>
                  <a:cubicBezTo>
                    <a:pt x="99" y="89"/>
                    <a:pt x="99" y="89"/>
                    <a:pt x="99" y="89"/>
                  </a:cubicBezTo>
                  <a:cubicBezTo>
                    <a:pt x="99" y="89"/>
                    <a:pt x="99" y="89"/>
                    <a:pt x="99" y="89"/>
                  </a:cubicBezTo>
                  <a:cubicBezTo>
                    <a:pt x="99" y="89"/>
                    <a:pt x="99" y="89"/>
                    <a:pt x="99" y="89"/>
                  </a:cubicBezTo>
                  <a:cubicBezTo>
                    <a:pt x="98" y="89"/>
                    <a:pt x="98" y="89"/>
                    <a:pt x="98" y="89"/>
                  </a:cubicBezTo>
                  <a:cubicBezTo>
                    <a:pt x="98" y="89"/>
                    <a:pt x="98" y="89"/>
                    <a:pt x="98" y="89"/>
                  </a:cubicBezTo>
                  <a:cubicBezTo>
                    <a:pt x="98" y="89"/>
                    <a:pt x="98" y="89"/>
                    <a:pt x="98" y="89"/>
                  </a:cubicBezTo>
                  <a:moveTo>
                    <a:pt x="107" y="86"/>
                  </a:moveTo>
                  <a:cubicBezTo>
                    <a:pt x="108" y="83"/>
                    <a:pt x="109" y="80"/>
                    <a:pt x="111" y="76"/>
                  </a:cubicBezTo>
                  <a:cubicBezTo>
                    <a:pt x="111" y="75"/>
                    <a:pt x="111" y="75"/>
                    <a:pt x="111" y="75"/>
                  </a:cubicBezTo>
                  <a:cubicBezTo>
                    <a:pt x="113" y="74"/>
                    <a:pt x="116" y="73"/>
                    <a:pt x="118" y="71"/>
                  </a:cubicBezTo>
                  <a:cubicBezTo>
                    <a:pt x="117" y="75"/>
                    <a:pt x="115" y="79"/>
                    <a:pt x="114" y="83"/>
                  </a:cubicBezTo>
                  <a:cubicBezTo>
                    <a:pt x="113" y="84"/>
                    <a:pt x="112" y="84"/>
                    <a:pt x="111" y="84"/>
                  </a:cubicBezTo>
                  <a:cubicBezTo>
                    <a:pt x="110" y="85"/>
                    <a:pt x="110" y="85"/>
                    <a:pt x="110" y="85"/>
                  </a:cubicBezTo>
                  <a:cubicBezTo>
                    <a:pt x="109" y="86"/>
                    <a:pt x="108" y="86"/>
                    <a:pt x="107" y="86"/>
                  </a:cubicBezTo>
                  <a:moveTo>
                    <a:pt x="123" y="85"/>
                  </a:moveTo>
                  <a:cubicBezTo>
                    <a:pt x="124" y="85"/>
                    <a:pt x="124" y="85"/>
                    <a:pt x="124" y="84"/>
                  </a:cubicBezTo>
                  <a:cubicBezTo>
                    <a:pt x="129" y="83"/>
                    <a:pt x="134" y="81"/>
                    <a:pt x="140" y="79"/>
                  </a:cubicBezTo>
                  <a:cubicBezTo>
                    <a:pt x="153" y="73"/>
                    <a:pt x="167" y="68"/>
                    <a:pt x="178" y="66"/>
                  </a:cubicBezTo>
                  <a:cubicBezTo>
                    <a:pt x="179" y="72"/>
                    <a:pt x="180" y="79"/>
                    <a:pt x="180" y="86"/>
                  </a:cubicBezTo>
                  <a:cubicBezTo>
                    <a:pt x="180" y="96"/>
                    <a:pt x="178" y="106"/>
                    <a:pt x="176" y="115"/>
                  </a:cubicBezTo>
                  <a:cubicBezTo>
                    <a:pt x="175" y="115"/>
                    <a:pt x="175" y="115"/>
                    <a:pt x="175" y="115"/>
                  </a:cubicBezTo>
                  <a:cubicBezTo>
                    <a:pt x="169" y="113"/>
                    <a:pt x="161" y="110"/>
                    <a:pt x="151" y="107"/>
                  </a:cubicBezTo>
                  <a:cubicBezTo>
                    <a:pt x="151" y="107"/>
                    <a:pt x="151" y="107"/>
                    <a:pt x="151" y="107"/>
                  </a:cubicBezTo>
                  <a:cubicBezTo>
                    <a:pt x="150" y="107"/>
                    <a:pt x="150" y="107"/>
                    <a:pt x="150" y="107"/>
                  </a:cubicBezTo>
                  <a:cubicBezTo>
                    <a:pt x="145" y="105"/>
                    <a:pt x="139" y="103"/>
                    <a:pt x="134" y="101"/>
                  </a:cubicBezTo>
                  <a:cubicBezTo>
                    <a:pt x="128" y="99"/>
                    <a:pt x="123" y="97"/>
                    <a:pt x="118" y="96"/>
                  </a:cubicBezTo>
                  <a:cubicBezTo>
                    <a:pt x="118" y="95"/>
                    <a:pt x="117" y="95"/>
                    <a:pt x="117" y="95"/>
                  </a:cubicBezTo>
                  <a:cubicBezTo>
                    <a:pt x="116" y="95"/>
                    <a:pt x="116" y="95"/>
                    <a:pt x="116" y="95"/>
                  </a:cubicBezTo>
                  <a:cubicBezTo>
                    <a:pt x="116" y="95"/>
                    <a:pt x="116" y="95"/>
                    <a:pt x="115" y="95"/>
                  </a:cubicBezTo>
                  <a:cubicBezTo>
                    <a:pt x="114" y="94"/>
                    <a:pt x="113" y="94"/>
                    <a:pt x="112" y="94"/>
                  </a:cubicBezTo>
                  <a:cubicBezTo>
                    <a:pt x="111" y="93"/>
                    <a:pt x="111" y="93"/>
                    <a:pt x="111" y="93"/>
                  </a:cubicBezTo>
                  <a:cubicBezTo>
                    <a:pt x="111" y="93"/>
                    <a:pt x="111" y="93"/>
                    <a:pt x="111" y="93"/>
                  </a:cubicBezTo>
                  <a:cubicBezTo>
                    <a:pt x="111" y="92"/>
                    <a:pt x="110" y="92"/>
                    <a:pt x="110" y="92"/>
                  </a:cubicBezTo>
                  <a:cubicBezTo>
                    <a:pt x="109" y="92"/>
                    <a:pt x="109" y="92"/>
                    <a:pt x="109" y="92"/>
                  </a:cubicBezTo>
                  <a:cubicBezTo>
                    <a:pt x="108" y="92"/>
                    <a:pt x="106" y="92"/>
                    <a:pt x="105" y="91"/>
                  </a:cubicBezTo>
                  <a:cubicBezTo>
                    <a:pt x="110" y="90"/>
                    <a:pt x="116" y="88"/>
                    <a:pt x="123" y="85"/>
                  </a:cubicBezTo>
                  <a:cubicBezTo>
                    <a:pt x="123" y="85"/>
                    <a:pt x="123" y="85"/>
                    <a:pt x="123" y="85"/>
                  </a:cubicBezTo>
                  <a:moveTo>
                    <a:pt x="119" y="81"/>
                  </a:moveTo>
                  <a:cubicBezTo>
                    <a:pt x="120" y="77"/>
                    <a:pt x="122" y="73"/>
                    <a:pt x="123" y="69"/>
                  </a:cubicBezTo>
                  <a:cubicBezTo>
                    <a:pt x="123" y="68"/>
                    <a:pt x="123" y="68"/>
                    <a:pt x="123" y="68"/>
                  </a:cubicBezTo>
                  <a:cubicBezTo>
                    <a:pt x="125" y="67"/>
                    <a:pt x="126" y="66"/>
                    <a:pt x="128" y="65"/>
                  </a:cubicBezTo>
                  <a:cubicBezTo>
                    <a:pt x="126" y="70"/>
                    <a:pt x="124" y="75"/>
                    <a:pt x="122" y="79"/>
                  </a:cubicBezTo>
                  <a:cubicBezTo>
                    <a:pt x="121" y="80"/>
                    <a:pt x="120" y="80"/>
                    <a:pt x="119" y="81"/>
                  </a:cubicBezTo>
                  <a:moveTo>
                    <a:pt x="127" y="77"/>
                  </a:moveTo>
                  <a:cubicBezTo>
                    <a:pt x="129" y="73"/>
                    <a:pt x="131" y="69"/>
                    <a:pt x="133" y="65"/>
                  </a:cubicBezTo>
                  <a:cubicBezTo>
                    <a:pt x="133" y="64"/>
                    <a:pt x="133" y="63"/>
                    <a:pt x="132" y="63"/>
                  </a:cubicBezTo>
                  <a:cubicBezTo>
                    <a:pt x="134" y="62"/>
                    <a:pt x="136" y="61"/>
                    <a:pt x="138" y="60"/>
                  </a:cubicBezTo>
                  <a:cubicBezTo>
                    <a:pt x="136" y="65"/>
                    <a:pt x="134" y="70"/>
                    <a:pt x="132" y="75"/>
                  </a:cubicBezTo>
                  <a:cubicBezTo>
                    <a:pt x="130" y="76"/>
                    <a:pt x="129" y="76"/>
                    <a:pt x="127" y="77"/>
                  </a:cubicBezTo>
                  <a:moveTo>
                    <a:pt x="137" y="72"/>
                  </a:moveTo>
                  <a:cubicBezTo>
                    <a:pt x="139" y="67"/>
                    <a:pt x="141" y="62"/>
                    <a:pt x="143" y="57"/>
                  </a:cubicBezTo>
                  <a:cubicBezTo>
                    <a:pt x="143" y="57"/>
                    <a:pt x="143" y="57"/>
                    <a:pt x="143" y="57"/>
                  </a:cubicBezTo>
                  <a:cubicBezTo>
                    <a:pt x="146" y="55"/>
                    <a:pt x="148" y="54"/>
                    <a:pt x="150" y="53"/>
                  </a:cubicBezTo>
                  <a:cubicBezTo>
                    <a:pt x="149" y="58"/>
                    <a:pt x="147" y="63"/>
                    <a:pt x="146" y="68"/>
                  </a:cubicBezTo>
                  <a:cubicBezTo>
                    <a:pt x="143" y="70"/>
                    <a:pt x="140" y="71"/>
                    <a:pt x="137" y="72"/>
                  </a:cubicBezTo>
                  <a:moveTo>
                    <a:pt x="151" y="66"/>
                  </a:moveTo>
                  <a:cubicBezTo>
                    <a:pt x="152" y="61"/>
                    <a:pt x="154" y="55"/>
                    <a:pt x="155" y="50"/>
                  </a:cubicBezTo>
                  <a:cubicBezTo>
                    <a:pt x="157" y="49"/>
                    <a:pt x="159" y="48"/>
                    <a:pt x="161" y="47"/>
                  </a:cubicBezTo>
                  <a:cubicBezTo>
                    <a:pt x="159" y="52"/>
                    <a:pt x="157" y="57"/>
                    <a:pt x="155" y="63"/>
                  </a:cubicBezTo>
                  <a:cubicBezTo>
                    <a:pt x="155" y="63"/>
                    <a:pt x="155" y="63"/>
                    <a:pt x="155" y="63"/>
                  </a:cubicBezTo>
                  <a:cubicBezTo>
                    <a:pt x="155" y="64"/>
                    <a:pt x="155" y="64"/>
                    <a:pt x="155" y="64"/>
                  </a:cubicBezTo>
                  <a:cubicBezTo>
                    <a:pt x="154" y="65"/>
                    <a:pt x="152" y="65"/>
                    <a:pt x="151" y="66"/>
                  </a:cubicBezTo>
                  <a:moveTo>
                    <a:pt x="168" y="58"/>
                  </a:moveTo>
                  <a:cubicBezTo>
                    <a:pt x="170" y="53"/>
                    <a:pt x="172" y="48"/>
                    <a:pt x="174" y="43"/>
                  </a:cubicBezTo>
                  <a:cubicBezTo>
                    <a:pt x="172" y="47"/>
                    <a:pt x="171" y="52"/>
                    <a:pt x="171" y="57"/>
                  </a:cubicBezTo>
                  <a:cubicBezTo>
                    <a:pt x="170" y="57"/>
                    <a:pt x="169" y="57"/>
                    <a:pt x="168" y="58"/>
                  </a:cubicBezTo>
                  <a:moveTo>
                    <a:pt x="160" y="62"/>
                  </a:moveTo>
                  <a:cubicBezTo>
                    <a:pt x="162" y="56"/>
                    <a:pt x="164" y="50"/>
                    <a:pt x="166" y="44"/>
                  </a:cubicBezTo>
                  <a:cubicBezTo>
                    <a:pt x="167" y="44"/>
                    <a:pt x="168" y="43"/>
                    <a:pt x="169" y="43"/>
                  </a:cubicBezTo>
                  <a:cubicBezTo>
                    <a:pt x="168" y="49"/>
                    <a:pt x="166" y="54"/>
                    <a:pt x="163" y="60"/>
                  </a:cubicBezTo>
                  <a:cubicBezTo>
                    <a:pt x="162" y="61"/>
                    <a:pt x="161" y="61"/>
                    <a:pt x="160" y="62"/>
                  </a:cubicBezTo>
                  <a:moveTo>
                    <a:pt x="46" y="152"/>
                  </a:moveTo>
                  <a:cubicBezTo>
                    <a:pt x="41" y="149"/>
                    <a:pt x="35" y="145"/>
                    <a:pt x="29" y="141"/>
                  </a:cubicBezTo>
                  <a:cubicBezTo>
                    <a:pt x="21" y="135"/>
                    <a:pt x="15" y="126"/>
                    <a:pt x="11" y="116"/>
                  </a:cubicBezTo>
                  <a:cubicBezTo>
                    <a:pt x="11" y="115"/>
                    <a:pt x="11" y="114"/>
                    <a:pt x="10" y="114"/>
                  </a:cubicBezTo>
                  <a:cubicBezTo>
                    <a:pt x="7" y="106"/>
                    <a:pt x="6" y="98"/>
                    <a:pt x="6" y="90"/>
                  </a:cubicBezTo>
                  <a:cubicBezTo>
                    <a:pt x="6" y="90"/>
                    <a:pt x="6" y="89"/>
                    <a:pt x="6" y="89"/>
                  </a:cubicBezTo>
                  <a:cubicBezTo>
                    <a:pt x="6" y="88"/>
                    <a:pt x="6" y="88"/>
                    <a:pt x="6" y="87"/>
                  </a:cubicBezTo>
                  <a:cubicBezTo>
                    <a:pt x="6" y="73"/>
                    <a:pt x="10" y="59"/>
                    <a:pt x="18" y="48"/>
                  </a:cubicBezTo>
                  <a:cubicBezTo>
                    <a:pt x="33" y="26"/>
                    <a:pt x="60" y="13"/>
                    <a:pt x="90" y="11"/>
                  </a:cubicBezTo>
                  <a:cubicBezTo>
                    <a:pt x="89" y="12"/>
                    <a:pt x="89" y="15"/>
                    <a:pt x="89" y="17"/>
                  </a:cubicBezTo>
                  <a:cubicBezTo>
                    <a:pt x="89" y="31"/>
                    <a:pt x="89" y="54"/>
                    <a:pt x="89" y="71"/>
                  </a:cubicBezTo>
                  <a:cubicBezTo>
                    <a:pt x="89" y="81"/>
                    <a:pt x="89" y="88"/>
                    <a:pt x="89" y="91"/>
                  </a:cubicBezTo>
                  <a:cubicBezTo>
                    <a:pt x="89" y="92"/>
                    <a:pt x="89" y="92"/>
                    <a:pt x="89" y="92"/>
                  </a:cubicBezTo>
                  <a:cubicBezTo>
                    <a:pt x="89" y="93"/>
                    <a:pt x="89" y="93"/>
                    <a:pt x="89" y="93"/>
                  </a:cubicBezTo>
                  <a:cubicBezTo>
                    <a:pt x="90" y="95"/>
                    <a:pt x="92" y="104"/>
                    <a:pt x="96" y="114"/>
                  </a:cubicBezTo>
                  <a:cubicBezTo>
                    <a:pt x="95" y="114"/>
                    <a:pt x="95" y="114"/>
                    <a:pt x="95" y="114"/>
                  </a:cubicBezTo>
                  <a:cubicBezTo>
                    <a:pt x="95" y="115"/>
                    <a:pt x="95" y="117"/>
                    <a:pt x="96" y="117"/>
                  </a:cubicBezTo>
                  <a:cubicBezTo>
                    <a:pt x="97" y="117"/>
                    <a:pt x="97" y="117"/>
                    <a:pt x="97" y="117"/>
                  </a:cubicBezTo>
                  <a:cubicBezTo>
                    <a:pt x="99" y="124"/>
                    <a:pt x="102" y="132"/>
                    <a:pt x="105" y="140"/>
                  </a:cubicBezTo>
                  <a:cubicBezTo>
                    <a:pt x="104" y="140"/>
                    <a:pt x="105" y="141"/>
                    <a:pt x="105" y="141"/>
                  </a:cubicBezTo>
                  <a:cubicBezTo>
                    <a:pt x="108" y="149"/>
                    <a:pt x="110" y="156"/>
                    <a:pt x="113" y="161"/>
                  </a:cubicBezTo>
                  <a:cubicBezTo>
                    <a:pt x="112" y="161"/>
                    <a:pt x="112" y="161"/>
                    <a:pt x="112" y="161"/>
                  </a:cubicBezTo>
                  <a:cubicBezTo>
                    <a:pt x="112" y="161"/>
                    <a:pt x="112" y="161"/>
                    <a:pt x="111" y="161"/>
                  </a:cubicBezTo>
                  <a:cubicBezTo>
                    <a:pt x="111" y="161"/>
                    <a:pt x="111" y="161"/>
                    <a:pt x="110" y="162"/>
                  </a:cubicBezTo>
                  <a:cubicBezTo>
                    <a:pt x="104" y="163"/>
                    <a:pt x="98" y="163"/>
                    <a:pt x="92" y="163"/>
                  </a:cubicBezTo>
                  <a:cubicBezTo>
                    <a:pt x="91" y="163"/>
                    <a:pt x="91" y="163"/>
                    <a:pt x="91" y="163"/>
                  </a:cubicBezTo>
                  <a:cubicBezTo>
                    <a:pt x="91" y="163"/>
                    <a:pt x="90" y="163"/>
                    <a:pt x="90" y="162"/>
                  </a:cubicBezTo>
                  <a:cubicBezTo>
                    <a:pt x="90" y="162"/>
                    <a:pt x="89" y="162"/>
                    <a:pt x="89" y="162"/>
                  </a:cubicBezTo>
                  <a:cubicBezTo>
                    <a:pt x="89" y="162"/>
                    <a:pt x="88" y="163"/>
                    <a:pt x="88" y="163"/>
                  </a:cubicBezTo>
                  <a:cubicBezTo>
                    <a:pt x="82" y="163"/>
                    <a:pt x="77" y="162"/>
                    <a:pt x="71" y="161"/>
                  </a:cubicBezTo>
                  <a:cubicBezTo>
                    <a:pt x="71" y="161"/>
                    <a:pt x="71" y="160"/>
                    <a:pt x="71" y="160"/>
                  </a:cubicBezTo>
                  <a:cubicBezTo>
                    <a:pt x="70" y="160"/>
                    <a:pt x="70" y="160"/>
                    <a:pt x="70" y="160"/>
                  </a:cubicBezTo>
                  <a:cubicBezTo>
                    <a:pt x="69" y="160"/>
                    <a:pt x="69" y="160"/>
                    <a:pt x="68" y="160"/>
                  </a:cubicBezTo>
                  <a:cubicBezTo>
                    <a:pt x="62" y="159"/>
                    <a:pt x="55" y="156"/>
                    <a:pt x="49" y="153"/>
                  </a:cubicBezTo>
                  <a:cubicBezTo>
                    <a:pt x="49" y="153"/>
                    <a:pt x="48" y="153"/>
                    <a:pt x="48" y="152"/>
                  </a:cubicBezTo>
                  <a:cubicBezTo>
                    <a:pt x="48" y="152"/>
                    <a:pt x="47" y="152"/>
                    <a:pt x="47" y="152"/>
                  </a:cubicBezTo>
                  <a:cubicBezTo>
                    <a:pt x="47" y="152"/>
                    <a:pt x="47" y="152"/>
                    <a:pt x="46" y="152"/>
                  </a:cubicBezTo>
                  <a:moveTo>
                    <a:pt x="99" y="78"/>
                  </a:moveTo>
                  <a:cubicBezTo>
                    <a:pt x="101" y="51"/>
                    <a:pt x="104" y="32"/>
                    <a:pt x="108" y="4"/>
                  </a:cubicBezTo>
                  <a:cubicBezTo>
                    <a:pt x="111" y="4"/>
                    <a:pt x="114" y="4"/>
                    <a:pt x="117" y="5"/>
                  </a:cubicBezTo>
                  <a:cubicBezTo>
                    <a:pt x="138" y="7"/>
                    <a:pt x="158" y="15"/>
                    <a:pt x="170" y="29"/>
                  </a:cubicBezTo>
                  <a:cubicBezTo>
                    <a:pt x="172" y="32"/>
                    <a:pt x="173" y="34"/>
                    <a:pt x="174" y="36"/>
                  </a:cubicBezTo>
                  <a:cubicBezTo>
                    <a:pt x="172" y="37"/>
                    <a:pt x="168" y="39"/>
                    <a:pt x="165" y="40"/>
                  </a:cubicBezTo>
                  <a:cubicBezTo>
                    <a:pt x="165" y="40"/>
                    <a:pt x="165" y="40"/>
                    <a:pt x="165" y="40"/>
                  </a:cubicBezTo>
                  <a:cubicBezTo>
                    <a:pt x="164" y="40"/>
                    <a:pt x="164" y="41"/>
                    <a:pt x="163" y="41"/>
                  </a:cubicBezTo>
                  <a:cubicBezTo>
                    <a:pt x="151" y="47"/>
                    <a:pt x="138" y="55"/>
                    <a:pt x="126" y="62"/>
                  </a:cubicBezTo>
                  <a:cubicBezTo>
                    <a:pt x="117" y="67"/>
                    <a:pt x="110" y="72"/>
                    <a:pt x="105" y="75"/>
                  </a:cubicBezTo>
                  <a:cubicBezTo>
                    <a:pt x="102" y="76"/>
                    <a:pt x="100" y="77"/>
                    <a:pt x="99" y="78"/>
                  </a:cubicBezTo>
                  <a:moveTo>
                    <a:pt x="107" y="0"/>
                  </a:moveTo>
                  <a:cubicBezTo>
                    <a:pt x="106" y="0"/>
                    <a:pt x="106" y="0"/>
                    <a:pt x="105" y="1"/>
                  </a:cubicBezTo>
                  <a:cubicBezTo>
                    <a:pt x="105" y="1"/>
                    <a:pt x="104" y="2"/>
                    <a:pt x="104" y="3"/>
                  </a:cubicBezTo>
                  <a:cubicBezTo>
                    <a:pt x="101" y="32"/>
                    <a:pt x="97" y="50"/>
                    <a:pt x="95" y="79"/>
                  </a:cubicBezTo>
                  <a:cubicBezTo>
                    <a:pt x="95" y="79"/>
                    <a:pt x="94" y="80"/>
                    <a:pt x="94" y="80"/>
                  </a:cubicBezTo>
                  <a:cubicBezTo>
                    <a:pt x="94" y="83"/>
                    <a:pt x="94" y="88"/>
                    <a:pt x="94" y="91"/>
                  </a:cubicBezTo>
                  <a:cubicBezTo>
                    <a:pt x="93" y="91"/>
                    <a:pt x="93" y="91"/>
                    <a:pt x="93" y="91"/>
                  </a:cubicBezTo>
                  <a:cubicBezTo>
                    <a:pt x="93" y="91"/>
                    <a:pt x="93" y="91"/>
                    <a:pt x="93" y="91"/>
                  </a:cubicBezTo>
                  <a:cubicBezTo>
                    <a:pt x="93" y="88"/>
                    <a:pt x="92" y="81"/>
                    <a:pt x="92" y="71"/>
                  </a:cubicBezTo>
                  <a:cubicBezTo>
                    <a:pt x="92" y="60"/>
                    <a:pt x="93" y="46"/>
                    <a:pt x="93" y="33"/>
                  </a:cubicBezTo>
                  <a:cubicBezTo>
                    <a:pt x="93" y="27"/>
                    <a:pt x="93" y="22"/>
                    <a:pt x="93" y="18"/>
                  </a:cubicBezTo>
                  <a:cubicBezTo>
                    <a:pt x="93" y="13"/>
                    <a:pt x="94" y="10"/>
                    <a:pt x="94" y="9"/>
                  </a:cubicBezTo>
                  <a:cubicBezTo>
                    <a:pt x="94" y="9"/>
                    <a:pt x="94" y="9"/>
                    <a:pt x="94" y="9"/>
                  </a:cubicBezTo>
                  <a:cubicBezTo>
                    <a:pt x="94" y="8"/>
                    <a:pt x="94" y="8"/>
                    <a:pt x="94" y="8"/>
                  </a:cubicBezTo>
                  <a:cubicBezTo>
                    <a:pt x="94" y="8"/>
                    <a:pt x="94" y="8"/>
                    <a:pt x="94" y="8"/>
                  </a:cubicBezTo>
                  <a:cubicBezTo>
                    <a:pt x="94" y="8"/>
                    <a:pt x="94" y="8"/>
                    <a:pt x="94" y="8"/>
                  </a:cubicBezTo>
                  <a:cubicBezTo>
                    <a:pt x="93" y="7"/>
                    <a:pt x="93" y="7"/>
                    <a:pt x="93" y="7"/>
                  </a:cubicBezTo>
                  <a:cubicBezTo>
                    <a:pt x="93" y="7"/>
                    <a:pt x="93" y="7"/>
                    <a:pt x="93" y="7"/>
                  </a:cubicBezTo>
                  <a:cubicBezTo>
                    <a:pt x="93" y="7"/>
                    <a:pt x="93" y="7"/>
                    <a:pt x="93" y="7"/>
                  </a:cubicBezTo>
                  <a:cubicBezTo>
                    <a:pt x="93" y="7"/>
                    <a:pt x="93" y="7"/>
                    <a:pt x="93" y="7"/>
                  </a:cubicBezTo>
                  <a:cubicBezTo>
                    <a:pt x="92" y="7"/>
                    <a:pt x="92" y="7"/>
                    <a:pt x="92" y="7"/>
                  </a:cubicBezTo>
                  <a:cubicBezTo>
                    <a:pt x="92" y="6"/>
                    <a:pt x="92" y="6"/>
                    <a:pt x="92" y="6"/>
                  </a:cubicBezTo>
                  <a:cubicBezTo>
                    <a:pt x="92" y="6"/>
                    <a:pt x="92" y="6"/>
                    <a:pt x="92" y="6"/>
                  </a:cubicBezTo>
                  <a:cubicBezTo>
                    <a:pt x="92" y="6"/>
                    <a:pt x="92" y="6"/>
                    <a:pt x="92" y="6"/>
                  </a:cubicBezTo>
                  <a:cubicBezTo>
                    <a:pt x="61" y="9"/>
                    <a:pt x="31" y="22"/>
                    <a:pt x="14" y="46"/>
                  </a:cubicBezTo>
                  <a:cubicBezTo>
                    <a:pt x="6" y="58"/>
                    <a:pt x="2" y="74"/>
                    <a:pt x="2" y="89"/>
                  </a:cubicBezTo>
                  <a:cubicBezTo>
                    <a:pt x="2" y="90"/>
                    <a:pt x="2" y="90"/>
                    <a:pt x="2" y="90"/>
                  </a:cubicBezTo>
                  <a:cubicBezTo>
                    <a:pt x="1" y="95"/>
                    <a:pt x="0" y="99"/>
                    <a:pt x="0" y="104"/>
                  </a:cubicBezTo>
                  <a:cubicBezTo>
                    <a:pt x="0" y="111"/>
                    <a:pt x="1" y="117"/>
                    <a:pt x="3" y="123"/>
                  </a:cubicBezTo>
                  <a:cubicBezTo>
                    <a:pt x="2" y="123"/>
                    <a:pt x="2" y="123"/>
                    <a:pt x="2" y="123"/>
                  </a:cubicBezTo>
                  <a:cubicBezTo>
                    <a:pt x="2" y="124"/>
                    <a:pt x="2" y="125"/>
                    <a:pt x="3" y="126"/>
                  </a:cubicBezTo>
                  <a:cubicBezTo>
                    <a:pt x="3" y="126"/>
                    <a:pt x="3" y="126"/>
                    <a:pt x="3" y="126"/>
                  </a:cubicBezTo>
                  <a:cubicBezTo>
                    <a:pt x="4" y="129"/>
                    <a:pt x="5" y="131"/>
                    <a:pt x="6" y="134"/>
                  </a:cubicBezTo>
                  <a:cubicBezTo>
                    <a:pt x="6" y="134"/>
                    <a:pt x="6" y="135"/>
                    <a:pt x="6" y="135"/>
                  </a:cubicBezTo>
                  <a:cubicBezTo>
                    <a:pt x="8" y="138"/>
                    <a:pt x="9" y="140"/>
                    <a:pt x="10" y="143"/>
                  </a:cubicBezTo>
                  <a:cubicBezTo>
                    <a:pt x="10" y="144"/>
                    <a:pt x="10" y="145"/>
                    <a:pt x="11" y="145"/>
                  </a:cubicBezTo>
                  <a:cubicBezTo>
                    <a:pt x="11" y="146"/>
                    <a:pt x="11" y="146"/>
                    <a:pt x="11" y="146"/>
                  </a:cubicBezTo>
                  <a:cubicBezTo>
                    <a:pt x="12" y="147"/>
                    <a:pt x="13" y="149"/>
                    <a:pt x="14" y="150"/>
                  </a:cubicBezTo>
                  <a:cubicBezTo>
                    <a:pt x="14" y="151"/>
                    <a:pt x="14" y="151"/>
                    <a:pt x="14" y="151"/>
                  </a:cubicBezTo>
                  <a:cubicBezTo>
                    <a:pt x="14" y="151"/>
                    <a:pt x="15" y="152"/>
                    <a:pt x="16" y="152"/>
                  </a:cubicBezTo>
                  <a:cubicBezTo>
                    <a:pt x="17" y="154"/>
                    <a:pt x="19" y="156"/>
                    <a:pt x="20" y="158"/>
                  </a:cubicBezTo>
                  <a:cubicBezTo>
                    <a:pt x="20" y="159"/>
                    <a:pt x="21" y="160"/>
                    <a:pt x="21" y="161"/>
                  </a:cubicBezTo>
                  <a:cubicBezTo>
                    <a:pt x="22" y="161"/>
                    <a:pt x="22" y="161"/>
                    <a:pt x="22" y="161"/>
                  </a:cubicBezTo>
                  <a:cubicBezTo>
                    <a:pt x="23" y="161"/>
                    <a:pt x="24" y="162"/>
                    <a:pt x="24" y="163"/>
                  </a:cubicBezTo>
                  <a:cubicBezTo>
                    <a:pt x="29" y="168"/>
                    <a:pt x="36" y="174"/>
                    <a:pt x="46" y="179"/>
                  </a:cubicBezTo>
                  <a:cubicBezTo>
                    <a:pt x="46" y="180"/>
                    <a:pt x="46" y="180"/>
                    <a:pt x="46" y="180"/>
                  </a:cubicBezTo>
                  <a:cubicBezTo>
                    <a:pt x="46" y="181"/>
                    <a:pt x="47" y="181"/>
                    <a:pt x="48" y="181"/>
                  </a:cubicBezTo>
                  <a:cubicBezTo>
                    <a:pt x="48" y="181"/>
                    <a:pt x="48" y="181"/>
                    <a:pt x="48" y="181"/>
                  </a:cubicBezTo>
                  <a:cubicBezTo>
                    <a:pt x="48" y="181"/>
                    <a:pt x="48" y="181"/>
                    <a:pt x="48" y="181"/>
                  </a:cubicBezTo>
                  <a:cubicBezTo>
                    <a:pt x="51" y="182"/>
                    <a:pt x="54" y="183"/>
                    <a:pt x="57" y="184"/>
                  </a:cubicBezTo>
                  <a:cubicBezTo>
                    <a:pt x="57" y="185"/>
                    <a:pt x="58" y="186"/>
                    <a:pt x="59" y="186"/>
                  </a:cubicBezTo>
                  <a:cubicBezTo>
                    <a:pt x="59" y="186"/>
                    <a:pt x="59" y="186"/>
                    <a:pt x="59" y="186"/>
                  </a:cubicBezTo>
                  <a:cubicBezTo>
                    <a:pt x="60" y="186"/>
                    <a:pt x="61" y="186"/>
                    <a:pt x="61" y="186"/>
                  </a:cubicBezTo>
                  <a:cubicBezTo>
                    <a:pt x="63" y="186"/>
                    <a:pt x="65" y="187"/>
                    <a:pt x="68" y="187"/>
                  </a:cubicBezTo>
                  <a:cubicBezTo>
                    <a:pt x="68" y="188"/>
                    <a:pt x="68" y="189"/>
                    <a:pt x="69" y="190"/>
                  </a:cubicBezTo>
                  <a:cubicBezTo>
                    <a:pt x="69" y="190"/>
                    <a:pt x="70" y="190"/>
                    <a:pt x="70" y="190"/>
                  </a:cubicBezTo>
                  <a:cubicBezTo>
                    <a:pt x="71" y="190"/>
                    <a:pt x="71" y="189"/>
                    <a:pt x="72" y="188"/>
                  </a:cubicBezTo>
                  <a:cubicBezTo>
                    <a:pt x="72" y="188"/>
                    <a:pt x="72" y="188"/>
                    <a:pt x="72" y="188"/>
                  </a:cubicBezTo>
                  <a:cubicBezTo>
                    <a:pt x="74" y="189"/>
                    <a:pt x="76" y="189"/>
                    <a:pt x="78" y="189"/>
                  </a:cubicBezTo>
                  <a:cubicBezTo>
                    <a:pt x="79" y="189"/>
                    <a:pt x="79" y="190"/>
                    <a:pt x="79" y="190"/>
                  </a:cubicBezTo>
                  <a:cubicBezTo>
                    <a:pt x="80" y="190"/>
                    <a:pt x="80" y="190"/>
                    <a:pt x="80" y="190"/>
                  </a:cubicBezTo>
                  <a:cubicBezTo>
                    <a:pt x="81" y="190"/>
                    <a:pt x="81" y="190"/>
                    <a:pt x="82" y="189"/>
                  </a:cubicBezTo>
                  <a:cubicBezTo>
                    <a:pt x="84" y="190"/>
                    <a:pt x="87" y="190"/>
                    <a:pt x="89" y="190"/>
                  </a:cubicBezTo>
                  <a:cubicBezTo>
                    <a:pt x="89" y="190"/>
                    <a:pt x="89" y="190"/>
                    <a:pt x="89" y="190"/>
                  </a:cubicBezTo>
                  <a:cubicBezTo>
                    <a:pt x="93" y="190"/>
                    <a:pt x="97" y="189"/>
                    <a:pt x="100" y="189"/>
                  </a:cubicBezTo>
                  <a:cubicBezTo>
                    <a:pt x="100" y="190"/>
                    <a:pt x="101" y="190"/>
                    <a:pt x="102" y="190"/>
                  </a:cubicBezTo>
                  <a:cubicBezTo>
                    <a:pt x="102" y="190"/>
                    <a:pt x="102" y="190"/>
                    <a:pt x="102" y="190"/>
                  </a:cubicBezTo>
                  <a:cubicBezTo>
                    <a:pt x="103" y="190"/>
                    <a:pt x="103" y="190"/>
                    <a:pt x="104" y="189"/>
                  </a:cubicBezTo>
                  <a:cubicBezTo>
                    <a:pt x="104" y="189"/>
                    <a:pt x="104" y="189"/>
                    <a:pt x="104" y="189"/>
                  </a:cubicBezTo>
                  <a:cubicBezTo>
                    <a:pt x="108" y="188"/>
                    <a:pt x="111" y="188"/>
                    <a:pt x="115" y="187"/>
                  </a:cubicBezTo>
                  <a:cubicBezTo>
                    <a:pt x="116" y="187"/>
                    <a:pt x="117" y="186"/>
                    <a:pt x="117" y="185"/>
                  </a:cubicBezTo>
                  <a:cubicBezTo>
                    <a:pt x="117" y="184"/>
                    <a:pt x="117" y="184"/>
                    <a:pt x="116" y="184"/>
                  </a:cubicBezTo>
                  <a:cubicBezTo>
                    <a:pt x="117" y="181"/>
                    <a:pt x="117" y="178"/>
                    <a:pt x="117" y="175"/>
                  </a:cubicBezTo>
                  <a:cubicBezTo>
                    <a:pt x="118" y="176"/>
                    <a:pt x="118" y="177"/>
                    <a:pt x="119" y="178"/>
                  </a:cubicBezTo>
                  <a:cubicBezTo>
                    <a:pt x="121" y="180"/>
                    <a:pt x="122" y="182"/>
                    <a:pt x="124" y="184"/>
                  </a:cubicBezTo>
                  <a:cubicBezTo>
                    <a:pt x="124" y="184"/>
                    <a:pt x="124" y="184"/>
                    <a:pt x="124" y="184"/>
                  </a:cubicBezTo>
                  <a:cubicBezTo>
                    <a:pt x="124" y="184"/>
                    <a:pt x="124" y="184"/>
                    <a:pt x="124" y="184"/>
                  </a:cubicBezTo>
                  <a:cubicBezTo>
                    <a:pt x="124" y="184"/>
                    <a:pt x="124" y="184"/>
                    <a:pt x="124" y="184"/>
                  </a:cubicBezTo>
                  <a:cubicBezTo>
                    <a:pt x="125" y="184"/>
                    <a:pt x="125" y="184"/>
                    <a:pt x="125" y="184"/>
                  </a:cubicBezTo>
                  <a:cubicBezTo>
                    <a:pt x="125" y="184"/>
                    <a:pt x="125" y="184"/>
                    <a:pt x="125" y="184"/>
                  </a:cubicBezTo>
                  <a:cubicBezTo>
                    <a:pt x="126" y="184"/>
                    <a:pt x="126" y="184"/>
                    <a:pt x="126" y="184"/>
                  </a:cubicBezTo>
                  <a:cubicBezTo>
                    <a:pt x="126" y="184"/>
                    <a:pt x="126" y="184"/>
                    <a:pt x="126" y="184"/>
                  </a:cubicBezTo>
                  <a:cubicBezTo>
                    <a:pt x="126" y="184"/>
                    <a:pt x="126" y="184"/>
                    <a:pt x="126" y="184"/>
                  </a:cubicBezTo>
                  <a:cubicBezTo>
                    <a:pt x="126" y="184"/>
                    <a:pt x="126" y="184"/>
                    <a:pt x="126" y="184"/>
                  </a:cubicBezTo>
                  <a:cubicBezTo>
                    <a:pt x="131" y="183"/>
                    <a:pt x="135" y="181"/>
                    <a:pt x="139" y="179"/>
                  </a:cubicBezTo>
                  <a:cubicBezTo>
                    <a:pt x="139" y="179"/>
                    <a:pt x="139" y="179"/>
                    <a:pt x="140" y="178"/>
                  </a:cubicBezTo>
                  <a:cubicBezTo>
                    <a:pt x="142" y="177"/>
                    <a:pt x="144" y="176"/>
                    <a:pt x="147" y="174"/>
                  </a:cubicBezTo>
                  <a:cubicBezTo>
                    <a:pt x="147" y="174"/>
                    <a:pt x="147" y="174"/>
                    <a:pt x="147" y="174"/>
                  </a:cubicBezTo>
                  <a:cubicBezTo>
                    <a:pt x="148" y="174"/>
                    <a:pt x="148" y="174"/>
                    <a:pt x="149" y="173"/>
                  </a:cubicBezTo>
                  <a:cubicBezTo>
                    <a:pt x="149" y="173"/>
                    <a:pt x="149" y="173"/>
                    <a:pt x="149" y="173"/>
                  </a:cubicBezTo>
                  <a:cubicBezTo>
                    <a:pt x="158" y="166"/>
                    <a:pt x="166" y="159"/>
                    <a:pt x="170" y="149"/>
                  </a:cubicBezTo>
                  <a:cubicBezTo>
                    <a:pt x="171" y="149"/>
                    <a:pt x="171" y="149"/>
                    <a:pt x="171" y="149"/>
                  </a:cubicBezTo>
                  <a:cubicBezTo>
                    <a:pt x="171" y="148"/>
                    <a:pt x="171" y="148"/>
                    <a:pt x="171" y="148"/>
                  </a:cubicBezTo>
                  <a:cubicBezTo>
                    <a:pt x="171" y="148"/>
                    <a:pt x="171" y="148"/>
                    <a:pt x="172" y="147"/>
                  </a:cubicBezTo>
                  <a:cubicBezTo>
                    <a:pt x="172" y="145"/>
                    <a:pt x="172" y="142"/>
                    <a:pt x="173" y="139"/>
                  </a:cubicBezTo>
                  <a:cubicBezTo>
                    <a:pt x="173" y="139"/>
                    <a:pt x="173" y="139"/>
                    <a:pt x="173" y="139"/>
                  </a:cubicBezTo>
                  <a:cubicBezTo>
                    <a:pt x="173" y="140"/>
                    <a:pt x="173" y="141"/>
                    <a:pt x="174" y="141"/>
                  </a:cubicBezTo>
                  <a:cubicBezTo>
                    <a:pt x="175" y="142"/>
                    <a:pt x="175" y="142"/>
                    <a:pt x="176" y="142"/>
                  </a:cubicBezTo>
                  <a:cubicBezTo>
                    <a:pt x="176" y="142"/>
                    <a:pt x="177" y="142"/>
                    <a:pt x="177" y="142"/>
                  </a:cubicBezTo>
                  <a:cubicBezTo>
                    <a:pt x="178" y="142"/>
                    <a:pt x="178" y="141"/>
                    <a:pt x="179" y="141"/>
                  </a:cubicBezTo>
                  <a:cubicBezTo>
                    <a:pt x="184" y="129"/>
                    <a:pt x="186" y="116"/>
                    <a:pt x="186" y="103"/>
                  </a:cubicBezTo>
                  <a:cubicBezTo>
                    <a:pt x="186" y="103"/>
                    <a:pt x="186" y="102"/>
                    <a:pt x="186" y="102"/>
                  </a:cubicBezTo>
                  <a:cubicBezTo>
                    <a:pt x="186" y="89"/>
                    <a:pt x="184" y="76"/>
                    <a:pt x="182" y="63"/>
                  </a:cubicBezTo>
                  <a:cubicBezTo>
                    <a:pt x="182" y="62"/>
                    <a:pt x="181" y="62"/>
                    <a:pt x="180" y="62"/>
                  </a:cubicBezTo>
                  <a:cubicBezTo>
                    <a:pt x="180" y="61"/>
                    <a:pt x="180" y="61"/>
                    <a:pt x="179" y="61"/>
                  </a:cubicBezTo>
                  <a:cubicBezTo>
                    <a:pt x="179" y="61"/>
                    <a:pt x="179" y="61"/>
                    <a:pt x="179" y="61"/>
                  </a:cubicBezTo>
                  <a:cubicBezTo>
                    <a:pt x="179" y="61"/>
                    <a:pt x="179" y="61"/>
                    <a:pt x="179" y="61"/>
                  </a:cubicBezTo>
                  <a:cubicBezTo>
                    <a:pt x="171" y="63"/>
                    <a:pt x="162" y="66"/>
                    <a:pt x="152" y="70"/>
                  </a:cubicBezTo>
                  <a:cubicBezTo>
                    <a:pt x="160" y="66"/>
                    <a:pt x="167" y="63"/>
                    <a:pt x="173" y="60"/>
                  </a:cubicBezTo>
                  <a:cubicBezTo>
                    <a:pt x="174" y="60"/>
                    <a:pt x="174" y="59"/>
                    <a:pt x="174" y="58"/>
                  </a:cubicBezTo>
                  <a:cubicBezTo>
                    <a:pt x="175" y="52"/>
                    <a:pt x="177" y="46"/>
                    <a:pt x="178" y="39"/>
                  </a:cubicBezTo>
                  <a:cubicBezTo>
                    <a:pt x="179" y="39"/>
                    <a:pt x="180" y="38"/>
                    <a:pt x="179" y="37"/>
                  </a:cubicBezTo>
                  <a:cubicBezTo>
                    <a:pt x="177" y="33"/>
                    <a:pt x="175" y="30"/>
                    <a:pt x="173" y="27"/>
                  </a:cubicBezTo>
                  <a:cubicBezTo>
                    <a:pt x="160" y="11"/>
                    <a:pt x="139" y="3"/>
                    <a:pt x="118" y="1"/>
                  </a:cubicBezTo>
                  <a:cubicBezTo>
                    <a:pt x="114" y="0"/>
                    <a:pt x="111" y="0"/>
                    <a:pt x="107" y="0"/>
                  </a:cubicBezTo>
                  <a:cubicBezTo>
                    <a:pt x="107" y="0"/>
                    <a:pt x="107" y="0"/>
                    <a:pt x="10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8" name="Freeform 762"/>
            <p:cNvSpPr>
              <a:spLocks noEditPoints="1"/>
            </p:cNvSpPr>
            <p:nvPr/>
          </p:nvSpPr>
          <p:spPr bwMode="auto">
            <a:xfrm>
              <a:off x="4730" y="1107"/>
              <a:ext cx="50" cy="64"/>
            </a:xfrm>
            <a:custGeom>
              <a:avLst/>
              <a:gdLst>
                <a:gd name="T0" fmla="*/ 9 w 21"/>
                <a:gd name="T1" fmla="*/ 24 h 27"/>
                <a:gd name="T2" fmla="*/ 9 w 21"/>
                <a:gd name="T3" fmla="*/ 24 h 27"/>
                <a:gd name="T4" fmla="*/ 6 w 21"/>
                <a:gd name="T5" fmla="*/ 23 h 27"/>
                <a:gd name="T6" fmla="*/ 4 w 21"/>
                <a:gd name="T7" fmla="*/ 21 h 27"/>
                <a:gd name="T8" fmla="*/ 4 w 21"/>
                <a:gd name="T9" fmla="*/ 20 h 27"/>
                <a:gd name="T10" fmla="*/ 5 w 21"/>
                <a:gd name="T11" fmla="*/ 20 h 27"/>
                <a:gd name="T12" fmla="*/ 10 w 21"/>
                <a:gd name="T13" fmla="*/ 12 h 27"/>
                <a:gd name="T14" fmla="*/ 13 w 21"/>
                <a:gd name="T15" fmla="*/ 12 h 27"/>
                <a:gd name="T16" fmla="*/ 13 w 21"/>
                <a:gd name="T17" fmla="*/ 12 h 27"/>
                <a:gd name="T18" fmla="*/ 13 w 21"/>
                <a:gd name="T19" fmla="*/ 12 h 27"/>
                <a:gd name="T20" fmla="*/ 15 w 21"/>
                <a:gd name="T21" fmla="*/ 12 h 27"/>
                <a:gd name="T22" fmla="*/ 16 w 21"/>
                <a:gd name="T23" fmla="*/ 13 h 27"/>
                <a:gd name="T24" fmla="*/ 17 w 21"/>
                <a:gd name="T25" fmla="*/ 15 h 27"/>
                <a:gd name="T26" fmla="*/ 15 w 21"/>
                <a:gd name="T27" fmla="*/ 20 h 27"/>
                <a:gd name="T28" fmla="*/ 9 w 21"/>
                <a:gd name="T29" fmla="*/ 24 h 27"/>
                <a:gd name="T30" fmla="*/ 5 w 21"/>
                <a:gd name="T31" fmla="*/ 12 h 27"/>
                <a:gd name="T32" fmla="*/ 5 w 21"/>
                <a:gd name="T33" fmla="*/ 12 h 27"/>
                <a:gd name="T34" fmla="*/ 6 w 21"/>
                <a:gd name="T35" fmla="*/ 9 h 27"/>
                <a:gd name="T36" fmla="*/ 6 w 21"/>
                <a:gd name="T37" fmla="*/ 11 h 27"/>
                <a:gd name="T38" fmla="*/ 5 w 21"/>
                <a:gd name="T39" fmla="*/ 12 h 27"/>
                <a:gd name="T40" fmla="*/ 17 w 21"/>
                <a:gd name="T41" fmla="*/ 9 h 27"/>
                <a:gd name="T42" fmla="*/ 17 w 21"/>
                <a:gd name="T43" fmla="*/ 9 h 27"/>
                <a:gd name="T44" fmla="*/ 17 w 21"/>
                <a:gd name="T45" fmla="*/ 7 h 27"/>
                <a:gd name="T46" fmla="*/ 17 w 21"/>
                <a:gd name="T47" fmla="*/ 8 h 27"/>
                <a:gd name="T48" fmla="*/ 17 w 21"/>
                <a:gd name="T49" fmla="*/ 9 h 27"/>
                <a:gd name="T50" fmla="*/ 17 w 21"/>
                <a:gd name="T51" fmla="*/ 9 h 27"/>
                <a:gd name="T52" fmla="*/ 9 w 21"/>
                <a:gd name="T53" fmla="*/ 9 h 27"/>
                <a:gd name="T54" fmla="*/ 10 w 21"/>
                <a:gd name="T55" fmla="*/ 4 h 27"/>
                <a:gd name="T56" fmla="*/ 11 w 21"/>
                <a:gd name="T57" fmla="*/ 4 h 27"/>
                <a:gd name="T58" fmla="*/ 10 w 21"/>
                <a:gd name="T59" fmla="*/ 9 h 27"/>
                <a:gd name="T60" fmla="*/ 9 w 21"/>
                <a:gd name="T61" fmla="*/ 9 h 27"/>
                <a:gd name="T62" fmla="*/ 14 w 21"/>
                <a:gd name="T63" fmla="*/ 8 h 27"/>
                <a:gd name="T64" fmla="*/ 13 w 21"/>
                <a:gd name="T65" fmla="*/ 8 h 27"/>
                <a:gd name="T66" fmla="*/ 14 w 21"/>
                <a:gd name="T67" fmla="*/ 3 h 27"/>
                <a:gd name="T68" fmla="*/ 15 w 21"/>
                <a:gd name="T69" fmla="*/ 4 h 27"/>
                <a:gd name="T70" fmla="*/ 16 w 21"/>
                <a:gd name="T71" fmla="*/ 4 h 27"/>
                <a:gd name="T72" fmla="*/ 14 w 21"/>
                <a:gd name="T73" fmla="*/ 8 h 27"/>
                <a:gd name="T74" fmla="*/ 13 w 21"/>
                <a:gd name="T75" fmla="*/ 0 h 27"/>
                <a:gd name="T76" fmla="*/ 8 w 21"/>
                <a:gd name="T77" fmla="*/ 1 h 27"/>
                <a:gd name="T78" fmla="*/ 2 w 21"/>
                <a:gd name="T79" fmla="*/ 11 h 27"/>
                <a:gd name="T80" fmla="*/ 0 w 21"/>
                <a:gd name="T81" fmla="*/ 18 h 27"/>
                <a:gd name="T82" fmla="*/ 1 w 21"/>
                <a:gd name="T83" fmla="*/ 22 h 27"/>
                <a:gd name="T84" fmla="*/ 4 w 21"/>
                <a:gd name="T85" fmla="*/ 26 h 27"/>
                <a:gd name="T86" fmla="*/ 9 w 21"/>
                <a:gd name="T87" fmla="*/ 27 h 27"/>
                <a:gd name="T88" fmla="*/ 9 w 21"/>
                <a:gd name="T89" fmla="*/ 27 h 27"/>
                <a:gd name="T90" fmla="*/ 18 w 21"/>
                <a:gd name="T91" fmla="*/ 22 h 27"/>
                <a:gd name="T92" fmla="*/ 21 w 21"/>
                <a:gd name="T93" fmla="*/ 9 h 27"/>
                <a:gd name="T94" fmla="*/ 19 w 21"/>
                <a:gd name="T95" fmla="*/ 9 h 27"/>
                <a:gd name="T96" fmla="*/ 21 w 21"/>
                <a:gd name="T97" fmla="*/ 9 h 27"/>
                <a:gd name="T98" fmla="*/ 21 w 21"/>
                <a:gd name="T99" fmla="*/ 8 h 27"/>
                <a:gd name="T100" fmla="*/ 20 w 21"/>
                <a:gd name="T101" fmla="*/ 4 h 27"/>
                <a:gd name="T102" fmla="*/ 17 w 21"/>
                <a:gd name="T103" fmla="*/ 1 h 27"/>
                <a:gd name="T104" fmla="*/ 13 w 21"/>
                <a:gd name="T105"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1" h="27">
                  <a:moveTo>
                    <a:pt x="9" y="24"/>
                  </a:moveTo>
                  <a:cubicBezTo>
                    <a:pt x="9" y="24"/>
                    <a:pt x="9" y="24"/>
                    <a:pt x="9" y="24"/>
                  </a:cubicBezTo>
                  <a:cubicBezTo>
                    <a:pt x="8" y="24"/>
                    <a:pt x="7" y="24"/>
                    <a:pt x="6" y="23"/>
                  </a:cubicBezTo>
                  <a:cubicBezTo>
                    <a:pt x="5" y="23"/>
                    <a:pt x="5" y="22"/>
                    <a:pt x="4" y="21"/>
                  </a:cubicBezTo>
                  <a:cubicBezTo>
                    <a:pt x="4" y="20"/>
                    <a:pt x="4" y="20"/>
                    <a:pt x="4" y="20"/>
                  </a:cubicBezTo>
                  <a:cubicBezTo>
                    <a:pt x="5" y="20"/>
                    <a:pt x="5" y="20"/>
                    <a:pt x="5" y="20"/>
                  </a:cubicBezTo>
                  <a:cubicBezTo>
                    <a:pt x="6" y="17"/>
                    <a:pt x="7" y="14"/>
                    <a:pt x="10" y="12"/>
                  </a:cubicBezTo>
                  <a:cubicBezTo>
                    <a:pt x="10" y="12"/>
                    <a:pt x="12" y="12"/>
                    <a:pt x="13" y="12"/>
                  </a:cubicBezTo>
                  <a:cubicBezTo>
                    <a:pt x="13" y="12"/>
                    <a:pt x="13" y="12"/>
                    <a:pt x="13" y="12"/>
                  </a:cubicBezTo>
                  <a:cubicBezTo>
                    <a:pt x="13" y="12"/>
                    <a:pt x="13" y="12"/>
                    <a:pt x="13" y="12"/>
                  </a:cubicBezTo>
                  <a:cubicBezTo>
                    <a:pt x="13" y="12"/>
                    <a:pt x="14" y="12"/>
                    <a:pt x="15" y="12"/>
                  </a:cubicBezTo>
                  <a:cubicBezTo>
                    <a:pt x="16" y="12"/>
                    <a:pt x="16" y="13"/>
                    <a:pt x="16" y="13"/>
                  </a:cubicBezTo>
                  <a:cubicBezTo>
                    <a:pt x="17" y="14"/>
                    <a:pt x="17" y="15"/>
                    <a:pt x="17" y="15"/>
                  </a:cubicBezTo>
                  <a:cubicBezTo>
                    <a:pt x="16" y="17"/>
                    <a:pt x="16" y="19"/>
                    <a:pt x="15" y="20"/>
                  </a:cubicBezTo>
                  <a:cubicBezTo>
                    <a:pt x="14" y="22"/>
                    <a:pt x="11" y="24"/>
                    <a:pt x="9" y="24"/>
                  </a:cubicBezTo>
                  <a:moveTo>
                    <a:pt x="5" y="12"/>
                  </a:moveTo>
                  <a:cubicBezTo>
                    <a:pt x="5" y="12"/>
                    <a:pt x="5" y="12"/>
                    <a:pt x="5" y="12"/>
                  </a:cubicBezTo>
                  <a:cubicBezTo>
                    <a:pt x="5" y="11"/>
                    <a:pt x="6" y="10"/>
                    <a:pt x="6" y="9"/>
                  </a:cubicBezTo>
                  <a:cubicBezTo>
                    <a:pt x="6" y="9"/>
                    <a:pt x="6" y="10"/>
                    <a:pt x="6" y="11"/>
                  </a:cubicBezTo>
                  <a:cubicBezTo>
                    <a:pt x="5" y="12"/>
                    <a:pt x="5" y="12"/>
                    <a:pt x="5" y="12"/>
                  </a:cubicBezTo>
                  <a:moveTo>
                    <a:pt x="17" y="9"/>
                  </a:moveTo>
                  <a:cubicBezTo>
                    <a:pt x="17" y="9"/>
                    <a:pt x="17" y="9"/>
                    <a:pt x="17" y="9"/>
                  </a:cubicBezTo>
                  <a:cubicBezTo>
                    <a:pt x="17" y="9"/>
                    <a:pt x="17" y="8"/>
                    <a:pt x="17" y="7"/>
                  </a:cubicBezTo>
                  <a:cubicBezTo>
                    <a:pt x="17" y="8"/>
                    <a:pt x="17" y="8"/>
                    <a:pt x="17" y="8"/>
                  </a:cubicBezTo>
                  <a:cubicBezTo>
                    <a:pt x="17" y="9"/>
                    <a:pt x="17" y="9"/>
                    <a:pt x="17" y="9"/>
                  </a:cubicBezTo>
                  <a:cubicBezTo>
                    <a:pt x="17" y="9"/>
                    <a:pt x="17" y="9"/>
                    <a:pt x="17" y="9"/>
                  </a:cubicBezTo>
                  <a:moveTo>
                    <a:pt x="9" y="9"/>
                  </a:moveTo>
                  <a:cubicBezTo>
                    <a:pt x="9" y="7"/>
                    <a:pt x="10" y="6"/>
                    <a:pt x="10" y="4"/>
                  </a:cubicBezTo>
                  <a:cubicBezTo>
                    <a:pt x="11" y="4"/>
                    <a:pt x="11" y="4"/>
                    <a:pt x="11" y="4"/>
                  </a:cubicBezTo>
                  <a:cubicBezTo>
                    <a:pt x="11" y="5"/>
                    <a:pt x="10" y="7"/>
                    <a:pt x="10" y="9"/>
                  </a:cubicBezTo>
                  <a:cubicBezTo>
                    <a:pt x="9" y="9"/>
                    <a:pt x="9" y="9"/>
                    <a:pt x="9" y="9"/>
                  </a:cubicBezTo>
                  <a:moveTo>
                    <a:pt x="14" y="8"/>
                  </a:moveTo>
                  <a:cubicBezTo>
                    <a:pt x="14" y="8"/>
                    <a:pt x="13" y="8"/>
                    <a:pt x="13" y="8"/>
                  </a:cubicBezTo>
                  <a:cubicBezTo>
                    <a:pt x="13" y="6"/>
                    <a:pt x="14" y="5"/>
                    <a:pt x="14" y="3"/>
                  </a:cubicBezTo>
                  <a:cubicBezTo>
                    <a:pt x="15" y="4"/>
                    <a:pt x="15" y="4"/>
                    <a:pt x="15" y="4"/>
                  </a:cubicBezTo>
                  <a:cubicBezTo>
                    <a:pt x="16" y="4"/>
                    <a:pt x="16" y="4"/>
                    <a:pt x="16" y="4"/>
                  </a:cubicBezTo>
                  <a:cubicBezTo>
                    <a:pt x="15" y="5"/>
                    <a:pt x="15" y="7"/>
                    <a:pt x="14" y="8"/>
                  </a:cubicBezTo>
                  <a:moveTo>
                    <a:pt x="13" y="0"/>
                  </a:moveTo>
                  <a:cubicBezTo>
                    <a:pt x="11" y="0"/>
                    <a:pt x="10" y="0"/>
                    <a:pt x="8" y="1"/>
                  </a:cubicBezTo>
                  <a:cubicBezTo>
                    <a:pt x="5" y="3"/>
                    <a:pt x="3" y="7"/>
                    <a:pt x="2" y="11"/>
                  </a:cubicBezTo>
                  <a:cubicBezTo>
                    <a:pt x="1" y="13"/>
                    <a:pt x="0" y="15"/>
                    <a:pt x="0" y="18"/>
                  </a:cubicBezTo>
                  <a:cubicBezTo>
                    <a:pt x="0" y="19"/>
                    <a:pt x="1" y="21"/>
                    <a:pt x="1" y="22"/>
                  </a:cubicBezTo>
                  <a:cubicBezTo>
                    <a:pt x="2" y="24"/>
                    <a:pt x="3" y="25"/>
                    <a:pt x="4" y="26"/>
                  </a:cubicBezTo>
                  <a:cubicBezTo>
                    <a:pt x="6" y="27"/>
                    <a:pt x="7" y="27"/>
                    <a:pt x="9" y="27"/>
                  </a:cubicBezTo>
                  <a:cubicBezTo>
                    <a:pt x="9" y="27"/>
                    <a:pt x="9" y="27"/>
                    <a:pt x="9" y="27"/>
                  </a:cubicBezTo>
                  <a:cubicBezTo>
                    <a:pt x="12" y="27"/>
                    <a:pt x="16" y="25"/>
                    <a:pt x="18" y="22"/>
                  </a:cubicBezTo>
                  <a:cubicBezTo>
                    <a:pt x="20" y="18"/>
                    <a:pt x="21" y="13"/>
                    <a:pt x="21" y="9"/>
                  </a:cubicBezTo>
                  <a:cubicBezTo>
                    <a:pt x="19" y="9"/>
                    <a:pt x="19" y="9"/>
                    <a:pt x="19" y="9"/>
                  </a:cubicBezTo>
                  <a:cubicBezTo>
                    <a:pt x="21" y="9"/>
                    <a:pt x="21" y="9"/>
                    <a:pt x="21" y="9"/>
                  </a:cubicBezTo>
                  <a:cubicBezTo>
                    <a:pt x="21" y="8"/>
                    <a:pt x="21" y="8"/>
                    <a:pt x="21" y="8"/>
                  </a:cubicBezTo>
                  <a:cubicBezTo>
                    <a:pt x="21" y="7"/>
                    <a:pt x="21" y="5"/>
                    <a:pt x="20" y="4"/>
                  </a:cubicBezTo>
                  <a:cubicBezTo>
                    <a:pt x="19" y="2"/>
                    <a:pt x="18" y="1"/>
                    <a:pt x="17" y="1"/>
                  </a:cubicBezTo>
                  <a:cubicBezTo>
                    <a:pt x="16"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39" name="Freeform 763"/>
            <p:cNvSpPr>
              <a:spLocks noEditPoints="1"/>
            </p:cNvSpPr>
            <p:nvPr/>
          </p:nvSpPr>
          <p:spPr bwMode="auto">
            <a:xfrm>
              <a:off x="4702" y="1079"/>
              <a:ext cx="104" cy="142"/>
            </a:xfrm>
            <a:custGeom>
              <a:avLst/>
              <a:gdLst>
                <a:gd name="T0" fmla="*/ 16 w 44"/>
                <a:gd name="T1" fmla="*/ 56 h 60"/>
                <a:gd name="T2" fmla="*/ 21 w 44"/>
                <a:gd name="T3" fmla="*/ 51 h 60"/>
                <a:gd name="T4" fmla="*/ 20 w 44"/>
                <a:gd name="T5" fmla="*/ 56 h 60"/>
                <a:gd name="T6" fmla="*/ 23 w 44"/>
                <a:gd name="T7" fmla="*/ 56 h 60"/>
                <a:gd name="T8" fmla="*/ 25 w 44"/>
                <a:gd name="T9" fmla="*/ 51 h 60"/>
                <a:gd name="T10" fmla="*/ 28 w 44"/>
                <a:gd name="T11" fmla="*/ 50 h 60"/>
                <a:gd name="T12" fmla="*/ 26 w 44"/>
                <a:gd name="T13" fmla="*/ 55 h 60"/>
                <a:gd name="T14" fmla="*/ 23 w 44"/>
                <a:gd name="T15" fmla="*/ 56 h 60"/>
                <a:gd name="T16" fmla="*/ 12 w 44"/>
                <a:gd name="T17" fmla="*/ 54 h 60"/>
                <a:gd name="T18" fmla="*/ 13 w 44"/>
                <a:gd name="T19" fmla="*/ 50 h 60"/>
                <a:gd name="T20" fmla="*/ 13 w 44"/>
                <a:gd name="T21" fmla="*/ 55 h 60"/>
                <a:gd name="T22" fmla="*/ 8 w 44"/>
                <a:gd name="T23" fmla="*/ 51 h 60"/>
                <a:gd name="T24" fmla="*/ 11 w 44"/>
                <a:gd name="T25" fmla="*/ 48 h 60"/>
                <a:gd name="T26" fmla="*/ 29 w 44"/>
                <a:gd name="T27" fmla="*/ 53 h 60"/>
                <a:gd name="T28" fmla="*/ 33 w 44"/>
                <a:gd name="T29" fmla="*/ 47 h 60"/>
                <a:gd name="T30" fmla="*/ 32 w 44"/>
                <a:gd name="T31" fmla="*/ 51 h 60"/>
                <a:gd name="T32" fmla="*/ 6 w 44"/>
                <a:gd name="T33" fmla="*/ 49 h 60"/>
                <a:gd name="T34" fmla="*/ 6 w 44"/>
                <a:gd name="T35" fmla="*/ 44 h 60"/>
                <a:gd name="T36" fmla="*/ 6 w 44"/>
                <a:gd name="T37" fmla="*/ 49 h 60"/>
                <a:gd name="T38" fmla="*/ 37 w 44"/>
                <a:gd name="T39" fmla="*/ 43 h 60"/>
                <a:gd name="T40" fmla="*/ 38 w 44"/>
                <a:gd name="T41" fmla="*/ 43 h 60"/>
                <a:gd name="T42" fmla="*/ 4 w 44"/>
                <a:gd name="T43" fmla="*/ 41 h 60"/>
                <a:gd name="T44" fmla="*/ 4 w 44"/>
                <a:gd name="T45" fmla="*/ 41 h 60"/>
                <a:gd name="T46" fmla="*/ 21 w 44"/>
                <a:gd name="T47" fmla="*/ 47 h 60"/>
                <a:gd name="T48" fmla="*/ 5 w 44"/>
                <a:gd name="T49" fmla="*/ 30 h 60"/>
                <a:gd name="T50" fmla="*/ 17 w 44"/>
                <a:gd name="T51" fmla="*/ 5 h 60"/>
                <a:gd name="T52" fmla="*/ 25 w 44"/>
                <a:gd name="T53" fmla="*/ 3 h 60"/>
                <a:gd name="T54" fmla="*/ 37 w 44"/>
                <a:gd name="T55" fmla="*/ 11 h 60"/>
                <a:gd name="T56" fmla="*/ 40 w 44"/>
                <a:gd name="T57" fmla="*/ 24 h 60"/>
                <a:gd name="T58" fmla="*/ 26 w 44"/>
                <a:gd name="T59" fmla="*/ 47 h 60"/>
                <a:gd name="T60" fmla="*/ 21 w 44"/>
                <a:gd name="T61" fmla="*/ 47 h 60"/>
                <a:gd name="T62" fmla="*/ 16 w 44"/>
                <a:gd name="T63" fmla="*/ 2 h 60"/>
                <a:gd name="T64" fmla="*/ 1 w 44"/>
                <a:gd name="T65" fmla="*/ 28 h 60"/>
                <a:gd name="T66" fmla="*/ 0 w 44"/>
                <a:gd name="T67" fmla="*/ 40 h 60"/>
                <a:gd name="T68" fmla="*/ 20 w 44"/>
                <a:gd name="T69" fmla="*/ 60 h 60"/>
                <a:gd name="T70" fmla="*/ 21 w 44"/>
                <a:gd name="T71" fmla="*/ 59 h 60"/>
                <a:gd name="T72" fmla="*/ 27 w 44"/>
                <a:gd name="T73" fmla="*/ 58 h 60"/>
                <a:gd name="T74" fmla="*/ 44 w 44"/>
                <a:gd name="T75" fmla="*/ 23 h 60"/>
                <a:gd name="T76" fmla="*/ 40 w 44"/>
                <a:gd name="T77" fmla="*/ 9 h 60"/>
                <a:gd name="T78" fmla="*/ 25 w 44"/>
                <a:gd name="T7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 h="60">
                  <a:moveTo>
                    <a:pt x="20" y="56"/>
                  </a:moveTo>
                  <a:cubicBezTo>
                    <a:pt x="18" y="56"/>
                    <a:pt x="17" y="56"/>
                    <a:pt x="16" y="56"/>
                  </a:cubicBezTo>
                  <a:cubicBezTo>
                    <a:pt x="17" y="54"/>
                    <a:pt x="17" y="52"/>
                    <a:pt x="18" y="51"/>
                  </a:cubicBezTo>
                  <a:cubicBezTo>
                    <a:pt x="19" y="51"/>
                    <a:pt x="20" y="51"/>
                    <a:pt x="21" y="51"/>
                  </a:cubicBezTo>
                  <a:cubicBezTo>
                    <a:pt x="22" y="51"/>
                    <a:pt x="22" y="51"/>
                    <a:pt x="22" y="51"/>
                  </a:cubicBezTo>
                  <a:cubicBezTo>
                    <a:pt x="21" y="53"/>
                    <a:pt x="21" y="54"/>
                    <a:pt x="20" y="56"/>
                  </a:cubicBezTo>
                  <a:cubicBezTo>
                    <a:pt x="20" y="56"/>
                    <a:pt x="20" y="56"/>
                    <a:pt x="20" y="56"/>
                  </a:cubicBezTo>
                  <a:moveTo>
                    <a:pt x="23" y="56"/>
                  </a:moveTo>
                  <a:cubicBezTo>
                    <a:pt x="24" y="54"/>
                    <a:pt x="24" y="53"/>
                    <a:pt x="25" y="51"/>
                  </a:cubicBezTo>
                  <a:cubicBezTo>
                    <a:pt x="25" y="51"/>
                    <a:pt x="25" y="51"/>
                    <a:pt x="25" y="51"/>
                  </a:cubicBezTo>
                  <a:cubicBezTo>
                    <a:pt x="26" y="50"/>
                    <a:pt x="26" y="50"/>
                    <a:pt x="27" y="50"/>
                  </a:cubicBezTo>
                  <a:cubicBezTo>
                    <a:pt x="28" y="50"/>
                    <a:pt x="28" y="50"/>
                    <a:pt x="28" y="50"/>
                  </a:cubicBezTo>
                  <a:cubicBezTo>
                    <a:pt x="27" y="51"/>
                    <a:pt x="27" y="53"/>
                    <a:pt x="26" y="54"/>
                  </a:cubicBezTo>
                  <a:cubicBezTo>
                    <a:pt x="26" y="55"/>
                    <a:pt x="26" y="55"/>
                    <a:pt x="26" y="55"/>
                  </a:cubicBezTo>
                  <a:cubicBezTo>
                    <a:pt x="26" y="55"/>
                    <a:pt x="26" y="55"/>
                    <a:pt x="26" y="55"/>
                  </a:cubicBezTo>
                  <a:cubicBezTo>
                    <a:pt x="25" y="55"/>
                    <a:pt x="24" y="55"/>
                    <a:pt x="23" y="56"/>
                  </a:cubicBezTo>
                  <a:moveTo>
                    <a:pt x="13" y="55"/>
                  </a:moveTo>
                  <a:cubicBezTo>
                    <a:pt x="13" y="55"/>
                    <a:pt x="12" y="54"/>
                    <a:pt x="12" y="54"/>
                  </a:cubicBezTo>
                  <a:cubicBezTo>
                    <a:pt x="12" y="54"/>
                    <a:pt x="12" y="54"/>
                    <a:pt x="12" y="54"/>
                  </a:cubicBezTo>
                  <a:cubicBezTo>
                    <a:pt x="12" y="52"/>
                    <a:pt x="13" y="51"/>
                    <a:pt x="13" y="50"/>
                  </a:cubicBezTo>
                  <a:cubicBezTo>
                    <a:pt x="14" y="50"/>
                    <a:pt x="15" y="50"/>
                    <a:pt x="15" y="50"/>
                  </a:cubicBezTo>
                  <a:cubicBezTo>
                    <a:pt x="15" y="52"/>
                    <a:pt x="14" y="53"/>
                    <a:pt x="13" y="55"/>
                  </a:cubicBezTo>
                  <a:moveTo>
                    <a:pt x="9" y="53"/>
                  </a:moveTo>
                  <a:cubicBezTo>
                    <a:pt x="9" y="52"/>
                    <a:pt x="8" y="52"/>
                    <a:pt x="8" y="51"/>
                  </a:cubicBezTo>
                  <a:cubicBezTo>
                    <a:pt x="8" y="50"/>
                    <a:pt x="9" y="48"/>
                    <a:pt x="9" y="47"/>
                  </a:cubicBezTo>
                  <a:cubicBezTo>
                    <a:pt x="10" y="47"/>
                    <a:pt x="10" y="48"/>
                    <a:pt x="11" y="48"/>
                  </a:cubicBezTo>
                  <a:cubicBezTo>
                    <a:pt x="11" y="50"/>
                    <a:pt x="10" y="51"/>
                    <a:pt x="9" y="53"/>
                  </a:cubicBezTo>
                  <a:moveTo>
                    <a:pt x="29" y="53"/>
                  </a:moveTo>
                  <a:cubicBezTo>
                    <a:pt x="30" y="51"/>
                    <a:pt x="31" y="50"/>
                    <a:pt x="31" y="48"/>
                  </a:cubicBezTo>
                  <a:cubicBezTo>
                    <a:pt x="32" y="47"/>
                    <a:pt x="33" y="47"/>
                    <a:pt x="33" y="47"/>
                  </a:cubicBezTo>
                  <a:cubicBezTo>
                    <a:pt x="33" y="48"/>
                    <a:pt x="33" y="49"/>
                    <a:pt x="32" y="50"/>
                  </a:cubicBezTo>
                  <a:cubicBezTo>
                    <a:pt x="32" y="51"/>
                    <a:pt x="32" y="51"/>
                    <a:pt x="32" y="51"/>
                  </a:cubicBezTo>
                  <a:cubicBezTo>
                    <a:pt x="32" y="52"/>
                    <a:pt x="31" y="53"/>
                    <a:pt x="29" y="53"/>
                  </a:cubicBezTo>
                  <a:moveTo>
                    <a:pt x="6" y="49"/>
                  </a:moveTo>
                  <a:cubicBezTo>
                    <a:pt x="6" y="48"/>
                    <a:pt x="5" y="48"/>
                    <a:pt x="5" y="47"/>
                  </a:cubicBezTo>
                  <a:cubicBezTo>
                    <a:pt x="6" y="46"/>
                    <a:pt x="6" y="45"/>
                    <a:pt x="6" y="44"/>
                  </a:cubicBezTo>
                  <a:cubicBezTo>
                    <a:pt x="7" y="45"/>
                    <a:pt x="7" y="45"/>
                    <a:pt x="7" y="45"/>
                  </a:cubicBezTo>
                  <a:cubicBezTo>
                    <a:pt x="7" y="46"/>
                    <a:pt x="6" y="47"/>
                    <a:pt x="6" y="49"/>
                  </a:cubicBezTo>
                  <a:moveTo>
                    <a:pt x="36" y="46"/>
                  </a:moveTo>
                  <a:cubicBezTo>
                    <a:pt x="37" y="45"/>
                    <a:pt x="37" y="44"/>
                    <a:pt x="37" y="43"/>
                  </a:cubicBezTo>
                  <a:cubicBezTo>
                    <a:pt x="38" y="42"/>
                    <a:pt x="38" y="42"/>
                    <a:pt x="38" y="41"/>
                  </a:cubicBezTo>
                  <a:cubicBezTo>
                    <a:pt x="38" y="42"/>
                    <a:pt x="38" y="42"/>
                    <a:pt x="38" y="43"/>
                  </a:cubicBezTo>
                  <a:cubicBezTo>
                    <a:pt x="37" y="44"/>
                    <a:pt x="37" y="45"/>
                    <a:pt x="36" y="46"/>
                  </a:cubicBezTo>
                  <a:moveTo>
                    <a:pt x="4" y="41"/>
                  </a:moveTo>
                  <a:cubicBezTo>
                    <a:pt x="4" y="41"/>
                    <a:pt x="4" y="41"/>
                    <a:pt x="4" y="41"/>
                  </a:cubicBezTo>
                  <a:cubicBezTo>
                    <a:pt x="4" y="41"/>
                    <a:pt x="4" y="41"/>
                    <a:pt x="4" y="41"/>
                  </a:cubicBezTo>
                  <a:cubicBezTo>
                    <a:pt x="4" y="41"/>
                    <a:pt x="4" y="41"/>
                    <a:pt x="4" y="41"/>
                  </a:cubicBezTo>
                  <a:moveTo>
                    <a:pt x="21" y="47"/>
                  </a:moveTo>
                  <a:cubicBezTo>
                    <a:pt x="17" y="47"/>
                    <a:pt x="13" y="46"/>
                    <a:pt x="10" y="43"/>
                  </a:cubicBezTo>
                  <a:cubicBezTo>
                    <a:pt x="6" y="39"/>
                    <a:pt x="5" y="35"/>
                    <a:pt x="5" y="30"/>
                  </a:cubicBezTo>
                  <a:cubicBezTo>
                    <a:pt x="5" y="26"/>
                    <a:pt x="6" y="23"/>
                    <a:pt x="7" y="20"/>
                  </a:cubicBezTo>
                  <a:cubicBezTo>
                    <a:pt x="9" y="14"/>
                    <a:pt x="12" y="8"/>
                    <a:pt x="17" y="5"/>
                  </a:cubicBezTo>
                  <a:cubicBezTo>
                    <a:pt x="20" y="4"/>
                    <a:pt x="23" y="3"/>
                    <a:pt x="25" y="3"/>
                  </a:cubicBezTo>
                  <a:cubicBezTo>
                    <a:pt x="25" y="3"/>
                    <a:pt x="25" y="3"/>
                    <a:pt x="25" y="3"/>
                  </a:cubicBezTo>
                  <a:cubicBezTo>
                    <a:pt x="29" y="3"/>
                    <a:pt x="32" y="4"/>
                    <a:pt x="34" y="7"/>
                  </a:cubicBezTo>
                  <a:cubicBezTo>
                    <a:pt x="35" y="8"/>
                    <a:pt x="36" y="9"/>
                    <a:pt x="37" y="11"/>
                  </a:cubicBezTo>
                  <a:cubicBezTo>
                    <a:pt x="37" y="11"/>
                    <a:pt x="37" y="11"/>
                    <a:pt x="37" y="11"/>
                  </a:cubicBezTo>
                  <a:cubicBezTo>
                    <a:pt x="39" y="15"/>
                    <a:pt x="40" y="19"/>
                    <a:pt x="40" y="24"/>
                  </a:cubicBezTo>
                  <a:cubicBezTo>
                    <a:pt x="40" y="27"/>
                    <a:pt x="39" y="31"/>
                    <a:pt x="38" y="34"/>
                  </a:cubicBezTo>
                  <a:cubicBezTo>
                    <a:pt x="36" y="40"/>
                    <a:pt x="31" y="45"/>
                    <a:pt x="26" y="47"/>
                  </a:cubicBezTo>
                  <a:cubicBezTo>
                    <a:pt x="24" y="47"/>
                    <a:pt x="23" y="47"/>
                    <a:pt x="21" y="47"/>
                  </a:cubicBezTo>
                  <a:cubicBezTo>
                    <a:pt x="21" y="47"/>
                    <a:pt x="21" y="47"/>
                    <a:pt x="21" y="47"/>
                  </a:cubicBezTo>
                  <a:moveTo>
                    <a:pt x="25" y="0"/>
                  </a:moveTo>
                  <a:cubicBezTo>
                    <a:pt x="22" y="0"/>
                    <a:pt x="19" y="1"/>
                    <a:pt x="16" y="2"/>
                  </a:cubicBezTo>
                  <a:cubicBezTo>
                    <a:pt x="9" y="6"/>
                    <a:pt x="5" y="12"/>
                    <a:pt x="3" y="19"/>
                  </a:cubicBezTo>
                  <a:cubicBezTo>
                    <a:pt x="2" y="22"/>
                    <a:pt x="2" y="25"/>
                    <a:pt x="1" y="28"/>
                  </a:cubicBezTo>
                  <a:cubicBezTo>
                    <a:pt x="1" y="29"/>
                    <a:pt x="1" y="29"/>
                    <a:pt x="1" y="29"/>
                  </a:cubicBezTo>
                  <a:cubicBezTo>
                    <a:pt x="1" y="33"/>
                    <a:pt x="0" y="36"/>
                    <a:pt x="0" y="40"/>
                  </a:cubicBezTo>
                  <a:cubicBezTo>
                    <a:pt x="0" y="44"/>
                    <a:pt x="1" y="49"/>
                    <a:pt x="4" y="52"/>
                  </a:cubicBezTo>
                  <a:cubicBezTo>
                    <a:pt x="8" y="58"/>
                    <a:pt x="14" y="60"/>
                    <a:pt x="20" y="60"/>
                  </a:cubicBezTo>
                  <a:cubicBezTo>
                    <a:pt x="20" y="60"/>
                    <a:pt x="20" y="60"/>
                    <a:pt x="20" y="60"/>
                  </a:cubicBezTo>
                  <a:cubicBezTo>
                    <a:pt x="20" y="60"/>
                    <a:pt x="20" y="59"/>
                    <a:pt x="21" y="59"/>
                  </a:cubicBezTo>
                  <a:cubicBezTo>
                    <a:pt x="21" y="59"/>
                    <a:pt x="21" y="59"/>
                    <a:pt x="21" y="59"/>
                  </a:cubicBezTo>
                  <a:cubicBezTo>
                    <a:pt x="23" y="59"/>
                    <a:pt x="25" y="59"/>
                    <a:pt x="27" y="58"/>
                  </a:cubicBezTo>
                  <a:cubicBezTo>
                    <a:pt x="34" y="56"/>
                    <a:pt x="39" y="50"/>
                    <a:pt x="41" y="44"/>
                  </a:cubicBezTo>
                  <a:cubicBezTo>
                    <a:pt x="43" y="39"/>
                    <a:pt x="44" y="31"/>
                    <a:pt x="44" y="23"/>
                  </a:cubicBezTo>
                  <a:cubicBezTo>
                    <a:pt x="44" y="23"/>
                    <a:pt x="44" y="22"/>
                    <a:pt x="43" y="22"/>
                  </a:cubicBezTo>
                  <a:cubicBezTo>
                    <a:pt x="43" y="17"/>
                    <a:pt x="42" y="13"/>
                    <a:pt x="40" y="9"/>
                  </a:cubicBezTo>
                  <a:cubicBezTo>
                    <a:pt x="39" y="7"/>
                    <a:pt x="38" y="6"/>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0" name="Freeform 764"/>
            <p:cNvSpPr>
              <a:spLocks noEditPoints="1"/>
            </p:cNvSpPr>
            <p:nvPr/>
          </p:nvSpPr>
          <p:spPr bwMode="auto">
            <a:xfrm>
              <a:off x="4884" y="1244"/>
              <a:ext cx="47" cy="64"/>
            </a:xfrm>
            <a:custGeom>
              <a:avLst/>
              <a:gdLst>
                <a:gd name="T0" fmla="*/ 8 w 20"/>
                <a:gd name="T1" fmla="*/ 24 h 27"/>
                <a:gd name="T2" fmla="*/ 8 w 20"/>
                <a:gd name="T3" fmla="*/ 24 h 27"/>
                <a:gd name="T4" fmla="*/ 6 w 20"/>
                <a:gd name="T5" fmla="*/ 23 h 27"/>
                <a:gd name="T6" fmla="*/ 4 w 20"/>
                <a:gd name="T7" fmla="*/ 21 h 27"/>
                <a:gd name="T8" fmla="*/ 4 w 20"/>
                <a:gd name="T9" fmla="*/ 20 h 27"/>
                <a:gd name="T10" fmla="*/ 4 w 20"/>
                <a:gd name="T11" fmla="*/ 20 h 27"/>
                <a:gd name="T12" fmla="*/ 9 w 20"/>
                <a:gd name="T13" fmla="*/ 12 h 27"/>
                <a:gd name="T14" fmla="*/ 12 w 20"/>
                <a:gd name="T15" fmla="*/ 11 h 27"/>
                <a:gd name="T16" fmla="*/ 12 w 20"/>
                <a:gd name="T17" fmla="*/ 11 h 27"/>
                <a:gd name="T18" fmla="*/ 14 w 20"/>
                <a:gd name="T19" fmla="*/ 12 h 27"/>
                <a:gd name="T20" fmla="*/ 16 w 20"/>
                <a:gd name="T21" fmla="*/ 13 h 27"/>
                <a:gd name="T22" fmla="*/ 16 w 20"/>
                <a:gd name="T23" fmla="*/ 15 h 27"/>
                <a:gd name="T24" fmla="*/ 14 w 20"/>
                <a:gd name="T25" fmla="*/ 20 h 27"/>
                <a:gd name="T26" fmla="*/ 8 w 20"/>
                <a:gd name="T27" fmla="*/ 24 h 27"/>
                <a:gd name="T28" fmla="*/ 4 w 20"/>
                <a:gd name="T29" fmla="*/ 12 h 27"/>
                <a:gd name="T30" fmla="*/ 5 w 20"/>
                <a:gd name="T31" fmla="*/ 12 h 27"/>
                <a:gd name="T32" fmla="*/ 6 w 20"/>
                <a:gd name="T33" fmla="*/ 8 h 27"/>
                <a:gd name="T34" fmla="*/ 5 w 20"/>
                <a:gd name="T35" fmla="*/ 11 h 27"/>
                <a:gd name="T36" fmla="*/ 4 w 20"/>
                <a:gd name="T37" fmla="*/ 12 h 27"/>
                <a:gd name="T38" fmla="*/ 17 w 20"/>
                <a:gd name="T39" fmla="*/ 9 h 27"/>
                <a:gd name="T40" fmla="*/ 16 w 20"/>
                <a:gd name="T41" fmla="*/ 9 h 27"/>
                <a:gd name="T42" fmla="*/ 17 w 20"/>
                <a:gd name="T43" fmla="*/ 7 h 27"/>
                <a:gd name="T44" fmla="*/ 17 w 20"/>
                <a:gd name="T45" fmla="*/ 8 h 27"/>
                <a:gd name="T46" fmla="*/ 17 w 20"/>
                <a:gd name="T47" fmla="*/ 9 h 27"/>
                <a:gd name="T48" fmla="*/ 17 w 20"/>
                <a:gd name="T49" fmla="*/ 9 h 27"/>
                <a:gd name="T50" fmla="*/ 9 w 20"/>
                <a:gd name="T51" fmla="*/ 9 h 27"/>
                <a:gd name="T52" fmla="*/ 10 w 20"/>
                <a:gd name="T53" fmla="*/ 4 h 27"/>
                <a:gd name="T54" fmla="*/ 11 w 20"/>
                <a:gd name="T55" fmla="*/ 3 h 27"/>
                <a:gd name="T56" fmla="*/ 9 w 20"/>
                <a:gd name="T57" fmla="*/ 8 h 27"/>
                <a:gd name="T58" fmla="*/ 9 w 20"/>
                <a:gd name="T59" fmla="*/ 9 h 27"/>
                <a:gd name="T60" fmla="*/ 14 w 20"/>
                <a:gd name="T61" fmla="*/ 8 h 27"/>
                <a:gd name="T62" fmla="*/ 12 w 20"/>
                <a:gd name="T63" fmla="*/ 8 h 27"/>
                <a:gd name="T64" fmla="*/ 14 w 20"/>
                <a:gd name="T65" fmla="*/ 3 h 27"/>
                <a:gd name="T66" fmla="*/ 15 w 20"/>
                <a:gd name="T67" fmla="*/ 4 h 27"/>
                <a:gd name="T68" fmla="*/ 15 w 20"/>
                <a:gd name="T69" fmla="*/ 4 h 27"/>
                <a:gd name="T70" fmla="*/ 14 w 20"/>
                <a:gd name="T71" fmla="*/ 8 h 27"/>
                <a:gd name="T72" fmla="*/ 13 w 20"/>
                <a:gd name="T73" fmla="*/ 0 h 27"/>
                <a:gd name="T74" fmla="*/ 8 w 20"/>
                <a:gd name="T75" fmla="*/ 1 h 27"/>
                <a:gd name="T76" fmla="*/ 1 w 20"/>
                <a:gd name="T77" fmla="*/ 10 h 27"/>
                <a:gd name="T78" fmla="*/ 0 w 20"/>
                <a:gd name="T79" fmla="*/ 18 h 27"/>
                <a:gd name="T80" fmla="*/ 1 w 20"/>
                <a:gd name="T81" fmla="*/ 22 h 27"/>
                <a:gd name="T82" fmla="*/ 4 w 20"/>
                <a:gd name="T83" fmla="*/ 26 h 27"/>
                <a:gd name="T84" fmla="*/ 8 w 20"/>
                <a:gd name="T85" fmla="*/ 27 h 27"/>
                <a:gd name="T86" fmla="*/ 8 w 20"/>
                <a:gd name="T87" fmla="*/ 27 h 27"/>
                <a:gd name="T88" fmla="*/ 17 w 20"/>
                <a:gd name="T89" fmla="*/ 22 h 27"/>
                <a:gd name="T90" fmla="*/ 20 w 20"/>
                <a:gd name="T91" fmla="*/ 9 h 27"/>
                <a:gd name="T92" fmla="*/ 19 w 20"/>
                <a:gd name="T93" fmla="*/ 9 h 27"/>
                <a:gd name="T94" fmla="*/ 20 w 20"/>
                <a:gd name="T95" fmla="*/ 9 h 27"/>
                <a:gd name="T96" fmla="*/ 20 w 20"/>
                <a:gd name="T97" fmla="*/ 8 h 27"/>
                <a:gd name="T98" fmla="*/ 19 w 20"/>
                <a:gd name="T99" fmla="*/ 3 h 27"/>
                <a:gd name="T100" fmla="*/ 16 w 20"/>
                <a:gd name="T101" fmla="*/ 0 h 27"/>
                <a:gd name="T102" fmla="*/ 13 w 20"/>
                <a:gd name="T10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 h="27">
                  <a:moveTo>
                    <a:pt x="8" y="24"/>
                  </a:moveTo>
                  <a:cubicBezTo>
                    <a:pt x="8" y="24"/>
                    <a:pt x="8" y="24"/>
                    <a:pt x="8" y="24"/>
                  </a:cubicBezTo>
                  <a:cubicBezTo>
                    <a:pt x="7" y="24"/>
                    <a:pt x="7" y="24"/>
                    <a:pt x="6" y="23"/>
                  </a:cubicBezTo>
                  <a:cubicBezTo>
                    <a:pt x="5" y="23"/>
                    <a:pt x="4" y="22"/>
                    <a:pt x="4" y="21"/>
                  </a:cubicBezTo>
                  <a:cubicBezTo>
                    <a:pt x="4" y="20"/>
                    <a:pt x="4" y="20"/>
                    <a:pt x="4" y="20"/>
                  </a:cubicBezTo>
                  <a:cubicBezTo>
                    <a:pt x="4" y="20"/>
                    <a:pt x="4" y="20"/>
                    <a:pt x="4" y="20"/>
                  </a:cubicBezTo>
                  <a:cubicBezTo>
                    <a:pt x="5" y="17"/>
                    <a:pt x="7" y="14"/>
                    <a:pt x="9" y="12"/>
                  </a:cubicBezTo>
                  <a:cubicBezTo>
                    <a:pt x="10" y="12"/>
                    <a:pt x="11" y="11"/>
                    <a:pt x="12" y="11"/>
                  </a:cubicBezTo>
                  <a:cubicBezTo>
                    <a:pt x="12" y="11"/>
                    <a:pt x="12" y="11"/>
                    <a:pt x="12" y="11"/>
                  </a:cubicBezTo>
                  <a:cubicBezTo>
                    <a:pt x="13" y="11"/>
                    <a:pt x="14" y="12"/>
                    <a:pt x="14" y="12"/>
                  </a:cubicBezTo>
                  <a:cubicBezTo>
                    <a:pt x="15" y="12"/>
                    <a:pt x="15" y="13"/>
                    <a:pt x="16" y="13"/>
                  </a:cubicBezTo>
                  <a:cubicBezTo>
                    <a:pt x="16" y="14"/>
                    <a:pt x="16" y="14"/>
                    <a:pt x="16" y="15"/>
                  </a:cubicBezTo>
                  <a:cubicBezTo>
                    <a:pt x="16" y="17"/>
                    <a:pt x="15" y="19"/>
                    <a:pt x="14" y="20"/>
                  </a:cubicBezTo>
                  <a:cubicBezTo>
                    <a:pt x="13" y="22"/>
                    <a:pt x="10" y="24"/>
                    <a:pt x="8" y="24"/>
                  </a:cubicBezTo>
                  <a:moveTo>
                    <a:pt x="4" y="12"/>
                  </a:moveTo>
                  <a:cubicBezTo>
                    <a:pt x="5" y="12"/>
                    <a:pt x="5" y="12"/>
                    <a:pt x="5" y="12"/>
                  </a:cubicBezTo>
                  <a:cubicBezTo>
                    <a:pt x="5" y="10"/>
                    <a:pt x="5" y="9"/>
                    <a:pt x="6" y="8"/>
                  </a:cubicBezTo>
                  <a:cubicBezTo>
                    <a:pt x="6" y="9"/>
                    <a:pt x="6" y="10"/>
                    <a:pt x="5" y="11"/>
                  </a:cubicBezTo>
                  <a:cubicBezTo>
                    <a:pt x="4" y="12"/>
                    <a:pt x="4" y="12"/>
                    <a:pt x="4" y="12"/>
                  </a:cubicBezTo>
                  <a:moveTo>
                    <a:pt x="17" y="9"/>
                  </a:moveTo>
                  <a:cubicBezTo>
                    <a:pt x="16" y="9"/>
                    <a:pt x="16" y="9"/>
                    <a:pt x="16" y="9"/>
                  </a:cubicBezTo>
                  <a:cubicBezTo>
                    <a:pt x="16" y="8"/>
                    <a:pt x="17" y="8"/>
                    <a:pt x="17" y="7"/>
                  </a:cubicBezTo>
                  <a:cubicBezTo>
                    <a:pt x="17" y="8"/>
                    <a:pt x="17" y="8"/>
                    <a:pt x="17" y="8"/>
                  </a:cubicBezTo>
                  <a:cubicBezTo>
                    <a:pt x="17" y="9"/>
                    <a:pt x="17" y="9"/>
                    <a:pt x="17" y="9"/>
                  </a:cubicBezTo>
                  <a:cubicBezTo>
                    <a:pt x="17" y="9"/>
                    <a:pt x="17" y="9"/>
                    <a:pt x="17" y="9"/>
                  </a:cubicBezTo>
                  <a:moveTo>
                    <a:pt x="9" y="9"/>
                  </a:moveTo>
                  <a:cubicBezTo>
                    <a:pt x="9" y="7"/>
                    <a:pt x="9" y="5"/>
                    <a:pt x="10" y="4"/>
                  </a:cubicBezTo>
                  <a:cubicBezTo>
                    <a:pt x="11" y="3"/>
                    <a:pt x="11" y="3"/>
                    <a:pt x="11" y="3"/>
                  </a:cubicBezTo>
                  <a:cubicBezTo>
                    <a:pt x="10" y="5"/>
                    <a:pt x="10" y="7"/>
                    <a:pt x="9" y="8"/>
                  </a:cubicBezTo>
                  <a:cubicBezTo>
                    <a:pt x="9" y="9"/>
                    <a:pt x="9" y="9"/>
                    <a:pt x="9" y="9"/>
                  </a:cubicBezTo>
                  <a:moveTo>
                    <a:pt x="14" y="8"/>
                  </a:moveTo>
                  <a:cubicBezTo>
                    <a:pt x="13" y="8"/>
                    <a:pt x="13" y="8"/>
                    <a:pt x="12" y="8"/>
                  </a:cubicBezTo>
                  <a:cubicBezTo>
                    <a:pt x="13" y="6"/>
                    <a:pt x="13" y="5"/>
                    <a:pt x="14" y="3"/>
                  </a:cubicBezTo>
                  <a:cubicBezTo>
                    <a:pt x="14" y="3"/>
                    <a:pt x="15" y="3"/>
                    <a:pt x="15" y="4"/>
                  </a:cubicBezTo>
                  <a:cubicBezTo>
                    <a:pt x="15" y="4"/>
                    <a:pt x="15" y="4"/>
                    <a:pt x="15" y="4"/>
                  </a:cubicBezTo>
                  <a:cubicBezTo>
                    <a:pt x="15" y="5"/>
                    <a:pt x="14" y="7"/>
                    <a:pt x="14" y="8"/>
                  </a:cubicBezTo>
                  <a:moveTo>
                    <a:pt x="13" y="0"/>
                  </a:moveTo>
                  <a:cubicBezTo>
                    <a:pt x="11" y="0"/>
                    <a:pt x="9" y="0"/>
                    <a:pt x="8" y="1"/>
                  </a:cubicBezTo>
                  <a:cubicBezTo>
                    <a:pt x="4" y="3"/>
                    <a:pt x="2" y="7"/>
                    <a:pt x="1" y="10"/>
                  </a:cubicBezTo>
                  <a:cubicBezTo>
                    <a:pt x="0" y="13"/>
                    <a:pt x="0" y="15"/>
                    <a:pt x="0" y="18"/>
                  </a:cubicBezTo>
                  <a:cubicBezTo>
                    <a:pt x="0" y="19"/>
                    <a:pt x="0" y="21"/>
                    <a:pt x="1" y="22"/>
                  </a:cubicBezTo>
                  <a:cubicBezTo>
                    <a:pt x="1" y="24"/>
                    <a:pt x="2" y="25"/>
                    <a:pt x="4" y="26"/>
                  </a:cubicBezTo>
                  <a:cubicBezTo>
                    <a:pt x="5" y="27"/>
                    <a:pt x="7" y="27"/>
                    <a:pt x="8" y="27"/>
                  </a:cubicBezTo>
                  <a:cubicBezTo>
                    <a:pt x="8" y="27"/>
                    <a:pt x="8" y="27"/>
                    <a:pt x="8" y="27"/>
                  </a:cubicBezTo>
                  <a:cubicBezTo>
                    <a:pt x="12" y="27"/>
                    <a:pt x="15" y="25"/>
                    <a:pt x="17" y="22"/>
                  </a:cubicBezTo>
                  <a:cubicBezTo>
                    <a:pt x="20" y="18"/>
                    <a:pt x="20" y="13"/>
                    <a:pt x="20" y="9"/>
                  </a:cubicBezTo>
                  <a:cubicBezTo>
                    <a:pt x="19" y="9"/>
                    <a:pt x="19" y="9"/>
                    <a:pt x="19" y="9"/>
                  </a:cubicBezTo>
                  <a:cubicBezTo>
                    <a:pt x="20" y="9"/>
                    <a:pt x="20" y="9"/>
                    <a:pt x="20" y="9"/>
                  </a:cubicBezTo>
                  <a:cubicBezTo>
                    <a:pt x="20" y="8"/>
                    <a:pt x="20" y="8"/>
                    <a:pt x="20" y="8"/>
                  </a:cubicBezTo>
                  <a:cubicBezTo>
                    <a:pt x="20" y="7"/>
                    <a:pt x="20" y="5"/>
                    <a:pt x="19" y="3"/>
                  </a:cubicBezTo>
                  <a:cubicBezTo>
                    <a:pt x="19" y="2"/>
                    <a:pt x="18" y="1"/>
                    <a:pt x="16" y="0"/>
                  </a:cubicBezTo>
                  <a:cubicBezTo>
                    <a:pt x="15"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1" name="Freeform 765"/>
            <p:cNvSpPr>
              <a:spLocks noEditPoints="1"/>
            </p:cNvSpPr>
            <p:nvPr/>
          </p:nvSpPr>
          <p:spPr bwMode="auto">
            <a:xfrm>
              <a:off x="4856" y="1216"/>
              <a:ext cx="101" cy="139"/>
            </a:xfrm>
            <a:custGeom>
              <a:avLst/>
              <a:gdLst>
                <a:gd name="T0" fmla="*/ 16 w 43"/>
                <a:gd name="T1" fmla="*/ 56 h 59"/>
                <a:gd name="T2" fmla="*/ 21 w 43"/>
                <a:gd name="T3" fmla="*/ 51 h 59"/>
                <a:gd name="T4" fmla="*/ 20 w 43"/>
                <a:gd name="T5" fmla="*/ 56 h 59"/>
                <a:gd name="T6" fmla="*/ 23 w 43"/>
                <a:gd name="T7" fmla="*/ 55 h 59"/>
                <a:gd name="T8" fmla="*/ 25 w 43"/>
                <a:gd name="T9" fmla="*/ 50 h 59"/>
                <a:gd name="T10" fmla="*/ 27 w 43"/>
                <a:gd name="T11" fmla="*/ 50 h 59"/>
                <a:gd name="T12" fmla="*/ 26 w 43"/>
                <a:gd name="T13" fmla="*/ 55 h 59"/>
                <a:gd name="T14" fmla="*/ 23 w 43"/>
                <a:gd name="T15" fmla="*/ 55 h 59"/>
                <a:gd name="T16" fmla="*/ 11 w 43"/>
                <a:gd name="T17" fmla="*/ 54 h 59"/>
                <a:gd name="T18" fmla="*/ 13 w 43"/>
                <a:gd name="T19" fmla="*/ 49 h 59"/>
                <a:gd name="T20" fmla="*/ 13 w 43"/>
                <a:gd name="T21" fmla="*/ 55 h 59"/>
                <a:gd name="T22" fmla="*/ 7 w 43"/>
                <a:gd name="T23" fmla="*/ 51 h 59"/>
                <a:gd name="T24" fmla="*/ 11 w 43"/>
                <a:gd name="T25" fmla="*/ 48 h 59"/>
                <a:gd name="T26" fmla="*/ 29 w 43"/>
                <a:gd name="T27" fmla="*/ 53 h 59"/>
                <a:gd name="T28" fmla="*/ 33 w 43"/>
                <a:gd name="T29" fmla="*/ 46 h 59"/>
                <a:gd name="T30" fmla="*/ 32 w 43"/>
                <a:gd name="T31" fmla="*/ 51 h 59"/>
                <a:gd name="T32" fmla="*/ 5 w 43"/>
                <a:gd name="T33" fmla="*/ 48 h 59"/>
                <a:gd name="T34" fmla="*/ 6 w 43"/>
                <a:gd name="T35" fmla="*/ 44 h 59"/>
                <a:gd name="T36" fmla="*/ 5 w 43"/>
                <a:gd name="T37" fmla="*/ 48 h 59"/>
                <a:gd name="T38" fmla="*/ 37 w 43"/>
                <a:gd name="T39" fmla="*/ 43 h 59"/>
                <a:gd name="T40" fmla="*/ 37 w 43"/>
                <a:gd name="T41" fmla="*/ 43 h 59"/>
                <a:gd name="T42" fmla="*/ 3 w 43"/>
                <a:gd name="T43" fmla="*/ 41 h 59"/>
                <a:gd name="T44" fmla="*/ 3 w 43"/>
                <a:gd name="T45" fmla="*/ 41 h 59"/>
                <a:gd name="T46" fmla="*/ 21 w 43"/>
                <a:gd name="T47" fmla="*/ 47 h 59"/>
                <a:gd name="T48" fmla="*/ 4 w 43"/>
                <a:gd name="T49" fmla="*/ 29 h 59"/>
                <a:gd name="T50" fmla="*/ 17 w 43"/>
                <a:gd name="T51" fmla="*/ 5 h 59"/>
                <a:gd name="T52" fmla="*/ 25 w 43"/>
                <a:gd name="T53" fmla="*/ 3 h 59"/>
                <a:gd name="T54" fmla="*/ 36 w 43"/>
                <a:gd name="T55" fmla="*/ 11 h 59"/>
                <a:gd name="T56" fmla="*/ 36 w 43"/>
                <a:gd name="T57" fmla="*/ 11 h 59"/>
                <a:gd name="T58" fmla="*/ 37 w 43"/>
                <a:gd name="T59" fmla="*/ 34 h 59"/>
                <a:gd name="T60" fmla="*/ 21 w 43"/>
                <a:gd name="T61" fmla="*/ 47 h 59"/>
                <a:gd name="T62" fmla="*/ 25 w 43"/>
                <a:gd name="T63" fmla="*/ 0 h 59"/>
                <a:gd name="T64" fmla="*/ 3 w 43"/>
                <a:gd name="T65" fmla="*/ 18 h 59"/>
                <a:gd name="T66" fmla="*/ 1 w 43"/>
                <a:gd name="T67" fmla="*/ 29 h 59"/>
                <a:gd name="T68" fmla="*/ 3 w 43"/>
                <a:gd name="T69" fmla="*/ 52 h 59"/>
                <a:gd name="T70" fmla="*/ 19 w 43"/>
                <a:gd name="T71" fmla="*/ 59 h 59"/>
                <a:gd name="T72" fmla="*/ 21 w 43"/>
                <a:gd name="T73" fmla="*/ 59 h 59"/>
                <a:gd name="T74" fmla="*/ 41 w 43"/>
                <a:gd name="T75" fmla="*/ 44 h 59"/>
                <a:gd name="T76" fmla="*/ 43 w 43"/>
                <a:gd name="T77" fmla="*/ 22 h 59"/>
                <a:gd name="T78" fmla="*/ 36 w 43"/>
                <a:gd name="T79" fmla="*/ 4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59">
                  <a:moveTo>
                    <a:pt x="19" y="56"/>
                  </a:moveTo>
                  <a:cubicBezTo>
                    <a:pt x="18" y="56"/>
                    <a:pt x="17" y="56"/>
                    <a:pt x="16" y="56"/>
                  </a:cubicBezTo>
                  <a:cubicBezTo>
                    <a:pt x="16" y="54"/>
                    <a:pt x="17" y="52"/>
                    <a:pt x="18" y="51"/>
                  </a:cubicBezTo>
                  <a:cubicBezTo>
                    <a:pt x="19" y="51"/>
                    <a:pt x="20" y="51"/>
                    <a:pt x="21" y="51"/>
                  </a:cubicBezTo>
                  <a:cubicBezTo>
                    <a:pt x="22" y="51"/>
                    <a:pt x="22" y="51"/>
                    <a:pt x="22" y="51"/>
                  </a:cubicBezTo>
                  <a:cubicBezTo>
                    <a:pt x="21" y="52"/>
                    <a:pt x="20" y="54"/>
                    <a:pt x="20" y="56"/>
                  </a:cubicBezTo>
                  <a:cubicBezTo>
                    <a:pt x="19" y="56"/>
                    <a:pt x="19" y="56"/>
                    <a:pt x="19" y="56"/>
                  </a:cubicBezTo>
                  <a:moveTo>
                    <a:pt x="23" y="55"/>
                  </a:moveTo>
                  <a:cubicBezTo>
                    <a:pt x="23" y="54"/>
                    <a:pt x="24" y="53"/>
                    <a:pt x="24" y="51"/>
                  </a:cubicBezTo>
                  <a:cubicBezTo>
                    <a:pt x="25" y="50"/>
                    <a:pt x="25" y="50"/>
                    <a:pt x="25" y="50"/>
                  </a:cubicBezTo>
                  <a:cubicBezTo>
                    <a:pt x="25" y="50"/>
                    <a:pt x="26" y="50"/>
                    <a:pt x="26" y="50"/>
                  </a:cubicBezTo>
                  <a:cubicBezTo>
                    <a:pt x="27" y="50"/>
                    <a:pt x="27" y="50"/>
                    <a:pt x="27" y="50"/>
                  </a:cubicBezTo>
                  <a:cubicBezTo>
                    <a:pt x="27" y="51"/>
                    <a:pt x="26" y="53"/>
                    <a:pt x="26" y="54"/>
                  </a:cubicBezTo>
                  <a:cubicBezTo>
                    <a:pt x="26" y="55"/>
                    <a:pt x="26" y="55"/>
                    <a:pt x="26" y="55"/>
                  </a:cubicBezTo>
                  <a:cubicBezTo>
                    <a:pt x="25" y="55"/>
                    <a:pt x="25" y="55"/>
                    <a:pt x="25" y="55"/>
                  </a:cubicBezTo>
                  <a:cubicBezTo>
                    <a:pt x="25" y="55"/>
                    <a:pt x="24" y="55"/>
                    <a:pt x="23" y="55"/>
                  </a:cubicBezTo>
                  <a:moveTo>
                    <a:pt x="13" y="55"/>
                  </a:moveTo>
                  <a:cubicBezTo>
                    <a:pt x="12" y="55"/>
                    <a:pt x="12" y="54"/>
                    <a:pt x="11" y="54"/>
                  </a:cubicBezTo>
                  <a:cubicBezTo>
                    <a:pt x="11" y="53"/>
                    <a:pt x="11" y="53"/>
                    <a:pt x="11" y="53"/>
                  </a:cubicBezTo>
                  <a:cubicBezTo>
                    <a:pt x="12" y="52"/>
                    <a:pt x="12" y="51"/>
                    <a:pt x="13" y="49"/>
                  </a:cubicBezTo>
                  <a:cubicBezTo>
                    <a:pt x="14" y="50"/>
                    <a:pt x="14" y="50"/>
                    <a:pt x="15" y="50"/>
                  </a:cubicBezTo>
                  <a:cubicBezTo>
                    <a:pt x="14" y="52"/>
                    <a:pt x="13" y="53"/>
                    <a:pt x="13" y="55"/>
                  </a:cubicBezTo>
                  <a:moveTo>
                    <a:pt x="9" y="53"/>
                  </a:moveTo>
                  <a:cubicBezTo>
                    <a:pt x="8" y="52"/>
                    <a:pt x="8" y="52"/>
                    <a:pt x="7" y="51"/>
                  </a:cubicBezTo>
                  <a:cubicBezTo>
                    <a:pt x="8" y="50"/>
                    <a:pt x="8" y="48"/>
                    <a:pt x="9" y="47"/>
                  </a:cubicBezTo>
                  <a:cubicBezTo>
                    <a:pt x="9" y="47"/>
                    <a:pt x="10" y="48"/>
                    <a:pt x="11" y="48"/>
                  </a:cubicBezTo>
                  <a:cubicBezTo>
                    <a:pt x="10" y="50"/>
                    <a:pt x="9" y="51"/>
                    <a:pt x="9" y="53"/>
                  </a:cubicBezTo>
                  <a:moveTo>
                    <a:pt x="29" y="53"/>
                  </a:moveTo>
                  <a:cubicBezTo>
                    <a:pt x="30" y="51"/>
                    <a:pt x="30" y="50"/>
                    <a:pt x="31" y="48"/>
                  </a:cubicBezTo>
                  <a:cubicBezTo>
                    <a:pt x="32" y="47"/>
                    <a:pt x="32" y="47"/>
                    <a:pt x="33" y="46"/>
                  </a:cubicBezTo>
                  <a:cubicBezTo>
                    <a:pt x="33" y="48"/>
                    <a:pt x="32" y="49"/>
                    <a:pt x="32" y="50"/>
                  </a:cubicBezTo>
                  <a:cubicBezTo>
                    <a:pt x="32" y="51"/>
                    <a:pt x="32" y="51"/>
                    <a:pt x="32" y="51"/>
                  </a:cubicBezTo>
                  <a:cubicBezTo>
                    <a:pt x="31" y="52"/>
                    <a:pt x="30" y="52"/>
                    <a:pt x="29" y="53"/>
                  </a:cubicBezTo>
                  <a:moveTo>
                    <a:pt x="5" y="48"/>
                  </a:moveTo>
                  <a:cubicBezTo>
                    <a:pt x="5" y="48"/>
                    <a:pt x="5" y="48"/>
                    <a:pt x="5" y="47"/>
                  </a:cubicBezTo>
                  <a:cubicBezTo>
                    <a:pt x="5" y="46"/>
                    <a:pt x="5" y="45"/>
                    <a:pt x="6" y="44"/>
                  </a:cubicBezTo>
                  <a:cubicBezTo>
                    <a:pt x="6" y="45"/>
                    <a:pt x="6" y="45"/>
                    <a:pt x="6" y="45"/>
                  </a:cubicBezTo>
                  <a:cubicBezTo>
                    <a:pt x="6" y="46"/>
                    <a:pt x="6" y="47"/>
                    <a:pt x="5" y="48"/>
                  </a:cubicBezTo>
                  <a:moveTo>
                    <a:pt x="36" y="46"/>
                  </a:moveTo>
                  <a:cubicBezTo>
                    <a:pt x="36" y="45"/>
                    <a:pt x="36" y="44"/>
                    <a:pt x="37" y="43"/>
                  </a:cubicBezTo>
                  <a:cubicBezTo>
                    <a:pt x="37" y="42"/>
                    <a:pt x="37" y="41"/>
                    <a:pt x="38" y="41"/>
                  </a:cubicBezTo>
                  <a:cubicBezTo>
                    <a:pt x="38" y="41"/>
                    <a:pt x="38" y="42"/>
                    <a:pt x="37" y="43"/>
                  </a:cubicBezTo>
                  <a:cubicBezTo>
                    <a:pt x="37" y="44"/>
                    <a:pt x="36" y="45"/>
                    <a:pt x="36" y="46"/>
                  </a:cubicBezTo>
                  <a:moveTo>
                    <a:pt x="3" y="41"/>
                  </a:moveTo>
                  <a:cubicBezTo>
                    <a:pt x="3" y="41"/>
                    <a:pt x="3" y="41"/>
                    <a:pt x="3" y="41"/>
                  </a:cubicBezTo>
                  <a:cubicBezTo>
                    <a:pt x="3" y="41"/>
                    <a:pt x="3" y="41"/>
                    <a:pt x="3" y="41"/>
                  </a:cubicBezTo>
                  <a:cubicBezTo>
                    <a:pt x="3" y="41"/>
                    <a:pt x="3" y="41"/>
                    <a:pt x="3" y="41"/>
                  </a:cubicBezTo>
                  <a:moveTo>
                    <a:pt x="21" y="47"/>
                  </a:moveTo>
                  <a:cubicBezTo>
                    <a:pt x="16" y="47"/>
                    <a:pt x="12" y="46"/>
                    <a:pt x="9" y="43"/>
                  </a:cubicBezTo>
                  <a:cubicBezTo>
                    <a:pt x="6" y="39"/>
                    <a:pt x="4" y="35"/>
                    <a:pt x="4" y="29"/>
                  </a:cubicBezTo>
                  <a:cubicBezTo>
                    <a:pt x="4" y="26"/>
                    <a:pt x="5" y="23"/>
                    <a:pt x="6" y="20"/>
                  </a:cubicBezTo>
                  <a:cubicBezTo>
                    <a:pt x="8" y="14"/>
                    <a:pt x="12" y="8"/>
                    <a:pt x="17" y="5"/>
                  </a:cubicBezTo>
                  <a:cubicBezTo>
                    <a:pt x="19" y="4"/>
                    <a:pt x="22" y="3"/>
                    <a:pt x="25" y="3"/>
                  </a:cubicBezTo>
                  <a:cubicBezTo>
                    <a:pt x="25" y="3"/>
                    <a:pt x="25" y="3"/>
                    <a:pt x="25" y="3"/>
                  </a:cubicBezTo>
                  <a:cubicBezTo>
                    <a:pt x="28" y="3"/>
                    <a:pt x="31" y="4"/>
                    <a:pt x="33" y="6"/>
                  </a:cubicBezTo>
                  <a:cubicBezTo>
                    <a:pt x="35" y="8"/>
                    <a:pt x="36" y="9"/>
                    <a:pt x="36" y="11"/>
                  </a:cubicBezTo>
                  <a:cubicBezTo>
                    <a:pt x="38" y="10"/>
                    <a:pt x="38" y="10"/>
                    <a:pt x="38" y="10"/>
                  </a:cubicBezTo>
                  <a:cubicBezTo>
                    <a:pt x="36" y="11"/>
                    <a:pt x="36" y="11"/>
                    <a:pt x="36" y="11"/>
                  </a:cubicBezTo>
                  <a:cubicBezTo>
                    <a:pt x="38" y="15"/>
                    <a:pt x="39" y="19"/>
                    <a:pt x="39" y="24"/>
                  </a:cubicBezTo>
                  <a:cubicBezTo>
                    <a:pt x="39" y="27"/>
                    <a:pt x="39" y="31"/>
                    <a:pt x="37" y="34"/>
                  </a:cubicBezTo>
                  <a:cubicBezTo>
                    <a:pt x="35" y="40"/>
                    <a:pt x="31" y="45"/>
                    <a:pt x="25" y="47"/>
                  </a:cubicBezTo>
                  <a:cubicBezTo>
                    <a:pt x="24" y="47"/>
                    <a:pt x="22" y="47"/>
                    <a:pt x="21" y="47"/>
                  </a:cubicBezTo>
                  <a:cubicBezTo>
                    <a:pt x="21" y="47"/>
                    <a:pt x="21" y="47"/>
                    <a:pt x="21" y="47"/>
                  </a:cubicBezTo>
                  <a:moveTo>
                    <a:pt x="25" y="0"/>
                  </a:moveTo>
                  <a:cubicBezTo>
                    <a:pt x="21" y="0"/>
                    <a:pt x="18" y="0"/>
                    <a:pt x="15" y="2"/>
                  </a:cubicBezTo>
                  <a:cubicBezTo>
                    <a:pt x="9" y="6"/>
                    <a:pt x="5" y="12"/>
                    <a:pt x="3" y="18"/>
                  </a:cubicBezTo>
                  <a:cubicBezTo>
                    <a:pt x="2" y="22"/>
                    <a:pt x="1" y="25"/>
                    <a:pt x="1" y="28"/>
                  </a:cubicBezTo>
                  <a:cubicBezTo>
                    <a:pt x="1" y="29"/>
                    <a:pt x="1" y="29"/>
                    <a:pt x="1" y="29"/>
                  </a:cubicBezTo>
                  <a:cubicBezTo>
                    <a:pt x="0" y="32"/>
                    <a:pt x="0" y="36"/>
                    <a:pt x="0" y="40"/>
                  </a:cubicBezTo>
                  <a:cubicBezTo>
                    <a:pt x="0" y="44"/>
                    <a:pt x="1" y="49"/>
                    <a:pt x="3" y="52"/>
                  </a:cubicBezTo>
                  <a:cubicBezTo>
                    <a:pt x="8" y="58"/>
                    <a:pt x="14" y="59"/>
                    <a:pt x="19" y="59"/>
                  </a:cubicBezTo>
                  <a:cubicBezTo>
                    <a:pt x="19" y="59"/>
                    <a:pt x="19" y="59"/>
                    <a:pt x="19" y="59"/>
                  </a:cubicBezTo>
                  <a:cubicBezTo>
                    <a:pt x="20" y="59"/>
                    <a:pt x="20" y="59"/>
                    <a:pt x="20" y="59"/>
                  </a:cubicBezTo>
                  <a:cubicBezTo>
                    <a:pt x="21" y="59"/>
                    <a:pt x="21" y="59"/>
                    <a:pt x="21" y="59"/>
                  </a:cubicBezTo>
                  <a:cubicBezTo>
                    <a:pt x="23" y="59"/>
                    <a:pt x="25" y="59"/>
                    <a:pt x="26" y="58"/>
                  </a:cubicBezTo>
                  <a:cubicBezTo>
                    <a:pt x="33" y="56"/>
                    <a:pt x="38" y="50"/>
                    <a:pt x="41" y="44"/>
                  </a:cubicBezTo>
                  <a:cubicBezTo>
                    <a:pt x="43" y="39"/>
                    <a:pt x="43" y="31"/>
                    <a:pt x="43" y="23"/>
                  </a:cubicBezTo>
                  <a:cubicBezTo>
                    <a:pt x="43" y="22"/>
                    <a:pt x="43" y="22"/>
                    <a:pt x="43" y="22"/>
                  </a:cubicBezTo>
                  <a:cubicBezTo>
                    <a:pt x="43" y="17"/>
                    <a:pt x="42" y="13"/>
                    <a:pt x="40" y="9"/>
                  </a:cubicBezTo>
                  <a:cubicBezTo>
                    <a:pt x="39" y="7"/>
                    <a:pt x="38" y="5"/>
                    <a:pt x="36" y="4"/>
                  </a:cubicBezTo>
                  <a:cubicBezTo>
                    <a:pt x="33" y="1"/>
                    <a:pt x="29"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2" name="Freeform 766"/>
            <p:cNvSpPr>
              <a:spLocks noEditPoints="1"/>
            </p:cNvSpPr>
            <p:nvPr/>
          </p:nvSpPr>
          <p:spPr bwMode="auto">
            <a:xfrm>
              <a:off x="4740" y="1079"/>
              <a:ext cx="177" cy="276"/>
            </a:xfrm>
            <a:custGeom>
              <a:avLst/>
              <a:gdLst>
                <a:gd name="T0" fmla="*/ 13 w 75"/>
                <a:gd name="T1" fmla="*/ 109 h 117"/>
                <a:gd name="T2" fmla="*/ 13 w 75"/>
                <a:gd name="T3" fmla="*/ 108 h 117"/>
                <a:gd name="T4" fmla="*/ 14 w 75"/>
                <a:gd name="T5" fmla="*/ 111 h 117"/>
                <a:gd name="T6" fmla="*/ 8 w 75"/>
                <a:gd name="T7" fmla="*/ 106 h 117"/>
                <a:gd name="T8" fmla="*/ 13 w 75"/>
                <a:gd name="T9" fmla="*/ 100 h 117"/>
                <a:gd name="T10" fmla="*/ 6 w 75"/>
                <a:gd name="T11" fmla="*/ 104 h 117"/>
                <a:gd name="T12" fmla="*/ 5 w 75"/>
                <a:gd name="T13" fmla="*/ 103 h 117"/>
                <a:gd name="T14" fmla="*/ 9 w 75"/>
                <a:gd name="T15" fmla="*/ 97 h 117"/>
                <a:gd name="T16" fmla="*/ 4 w 75"/>
                <a:gd name="T17" fmla="*/ 97 h 117"/>
                <a:gd name="T18" fmla="*/ 4 w 75"/>
                <a:gd name="T19" fmla="*/ 93 h 117"/>
                <a:gd name="T20" fmla="*/ 4 w 75"/>
                <a:gd name="T21" fmla="*/ 97 h 117"/>
                <a:gd name="T22" fmla="*/ 18 w 75"/>
                <a:gd name="T23" fmla="*/ 102 h 117"/>
                <a:gd name="T24" fmla="*/ 71 w 75"/>
                <a:gd name="T25" fmla="*/ 21 h 117"/>
                <a:gd name="T26" fmla="*/ 18 w 75"/>
                <a:gd name="T27" fmla="*/ 110 h 117"/>
                <a:gd name="T28" fmla="*/ 5 w 75"/>
                <a:gd name="T29" fmla="*/ 89 h 117"/>
                <a:gd name="T30" fmla="*/ 61 w 75"/>
                <a:gd name="T31" fmla="*/ 4 h 117"/>
                <a:gd name="T32" fmla="*/ 71 w 75"/>
                <a:gd name="T33" fmla="*/ 10 h 117"/>
                <a:gd name="T34" fmla="*/ 60 w 75"/>
                <a:gd name="T35" fmla="*/ 0 h 117"/>
                <a:gd name="T36" fmla="*/ 30 w 75"/>
                <a:gd name="T37" fmla="*/ 46 h 117"/>
                <a:gd name="T38" fmla="*/ 1 w 75"/>
                <a:gd name="T39" fmla="*/ 88 h 117"/>
                <a:gd name="T40" fmla="*/ 1 w 75"/>
                <a:gd name="T41" fmla="*/ 88 h 117"/>
                <a:gd name="T42" fmla="*/ 0 w 75"/>
                <a:gd name="T43" fmla="*/ 89 h 117"/>
                <a:gd name="T44" fmla="*/ 1 w 75"/>
                <a:gd name="T45" fmla="*/ 95 h 117"/>
                <a:gd name="T46" fmla="*/ 1 w 75"/>
                <a:gd name="T47" fmla="*/ 104 h 117"/>
                <a:gd name="T48" fmla="*/ 2 w 75"/>
                <a:gd name="T49" fmla="*/ 106 h 117"/>
                <a:gd name="T50" fmla="*/ 15 w 75"/>
                <a:gd name="T51" fmla="*/ 117 h 117"/>
                <a:gd name="T52" fmla="*/ 16 w 75"/>
                <a:gd name="T53" fmla="*/ 117 h 117"/>
                <a:gd name="T54" fmla="*/ 16 w 75"/>
                <a:gd name="T55" fmla="*/ 117 h 117"/>
                <a:gd name="T56" fmla="*/ 17 w 75"/>
                <a:gd name="T57" fmla="*/ 117 h 117"/>
                <a:gd name="T58" fmla="*/ 18 w 75"/>
                <a:gd name="T59" fmla="*/ 117 h 117"/>
                <a:gd name="T60" fmla="*/ 18 w 75"/>
                <a:gd name="T61" fmla="*/ 117 h 117"/>
                <a:gd name="T62" fmla="*/ 75 w 75"/>
                <a:gd name="T63" fmla="*/ 25 h 117"/>
                <a:gd name="T64" fmla="*/ 75 w 75"/>
                <a:gd name="T65" fmla="*/ 21 h 117"/>
                <a:gd name="T66" fmla="*/ 75 w 75"/>
                <a:gd name="T67" fmla="*/ 10 h 117"/>
                <a:gd name="T68" fmla="*/ 75 w 75"/>
                <a:gd name="T69" fmla="*/ 9 h 117"/>
                <a:gd name="T70" fmla="*/ 74 w 75"/>
                <a:gd name="T71" fmla="*/ 9 h 117"/>
                <a:gd name="T72" fmla="*/ 74 w 75"/>
                <a:gd name="T73" fmla="*/ 8 h 117"/>
                <a:gd name="T74" fmla="*/ 60 w 75"/>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 h="117">
                  <a:moveTo>
                    <a:pt x="14" y="111"/>
                  </a:moveTo>
                  <a:cubicBezTo>
                    <a:pt x="14" y="111"/>
                    <a:pt x="13" y="110"/>
                    <a:pt x="13" y="109"/>
                  </a:cubicBezTo>
                  <a:cubicBezTo>
                    <a:pt x="13" y="109"/>
                    <a:pt x="13" y="109"/>
                    <a:pt x="13" y="109"/>
                  </a:cubicBezTo>
                  <a:cubicBezTo>
                    <a:pt x="13" y="109"/>
                    <a:pt x="13" y="109"/>
                    <a:pt x="13" y="108"/>
                  </a:cubicBezTo>
                  <a:cubicBezTo>
                    <a:pt x="13" y="107"/>
                    <a:pt x="14" y="105"/>
                    <a:pt x="15" y="103"/>
                  </a:cubicBezTo>
                  <a:cubicBezTo>
                    <a:pt x="15" y="106"/>
                    <a:pt x="14" y="108"/>
                    <a:pt x="14" y="111"/>
                  </a:cubicBezTo>
                  <a:moveTo>
                    <a:pt x="10" y="107"/>
                  </a:moveTo>
                  <a:cubicBezTo>
                    <a:pt x="10" y="107"/>
                    <a:pt x="9" y="106"/>
                    <a:pt x="8" y="106"/>
                  </a:cubicBezTo>
                  <a:cubicBezTo>
                    <a:pt x="9" y="103"/>
                    <a:pt x="10" y="101"/>
                    <a:pt x="11" y="99"/>
                  </a:cubicBezTo>
                  <a:cubicBezTo>
                    <a:pt x="12" y="99"/>
                    <a:pt x="12" y="100"/>
                    <a:pt x="13" y="100"/>
                  </a:cubicBezTo>
                  <a:cubicBezTo>
                    <a:pt x="12" y="103"/>
                    <a:pt x="11" y="105"/>
                    <a:pt x="10" y="107"/>
                  </a:cubicBezTo>
                  <a:moveTo>
                    <a:pt x="6" y="104"/>
                  </a:moveTo>
                  <a:cubicBezTo>
                    <a:pt x="5" y="104"/>
                    <a:pt x="5" y="103"/>
                    <a:pt x="5" y="103"/>
                  </a:cubicBezTo>
                  <a:cubicBezTo>
                    <a:pt x="5" y="103"/>
                    <a:pt x="5" y="103"/>
                    <a:pt x="5" y="103"/>
                  </a:cubicBezTo>
                  <a:cubicBezTo>
                    <a:pt x="6" y="100"/>
                    <a:pt x="7" y="98"/>
                    <a:pt x="8" y="96"/>
                  </a:cubicBezTo>
                  <a:cubicBezTo>
                    <a:pt x="8" y="96"/>
                    <a:pt x="9" y="97"/>
                    <a:pt x="9" y="97"/>
                  </a:cubicBezTo>
                  <a:cubicBezTo>
                    <a:pt x="8" y="99"/>
                    <a:pt x="7" y="102"/>
                    <a:pt x="6" y="104"/>
                  </a:cubicBezTo>
                  <a:moveTo>
                    <a:pt x="4" y="97"/>
                  </a:moveTo>
                  <a:cubicBezTo>
                    <a:pt x="4" y="96"/>
                    <a:pt x="4" y="96"/>
                    <a:pt x="4" y="95"/>
                  </a:cubicBezTo>
                  <a:cubicBezTo>
                    <a:pt x="4" y="94"/>
                    <a:pt x="4" y="94"/>
                    <a:pt x="4" y="93"/>
                  </a:cubicBezTo>
                  <a:cubicBezTo>
                    <a:pt x="5" y="93"/>
                    <a:pt x="5" y="94"/>
                    <a:pt x="6" y="94"/>
                  </a:cubicBezTo>
                  <a:cubicBezTo>
                    <a:pt x="5" y="95"/>
                    <a:pt x="5" y="96"/>
                    <a:pt x="4" y="97"/>
                  </a:cubicBezTo>
                  <a:moveTo>
                    <a:pt x="18" y="110"/>
                  </a:moveTo>
                  <a:cubicBezTo>
                    <a:pt x="18" y="107"/>
                    <a:pt x="18" y="104"/>
                    <a:pt x="18" y="102"/>
                  </a:cubicBezTo>
                  <a:cubicBezTo>
                    <a:pt x="36" y="75"/>
                    <a:pt x="55" y="44"/>
                    <a:pt x="71" y="16"/>
                  </a:cubicBezTo>
                  <a:cubicBezTo>
                    <a:pt x="71" y="18"/>
                    <a:pt x="71" y="19"/>
                    <a:pt x="71" y="21"/>
                  </a:cubicBezTo>
                  <a:cubicBezTo>
                    <a:pt x="71" y="22"/>
                    <a:pt x="71" y="23"/>
                    <a:pt x="71" y="24"/>
                  </a:cubicBezTo>
                  <a:cubicBezTo>
                    <a:pt x="55" y="51"/>
                    <a:pt x="36" y="82"/>
                    <a:pt x="18" y="110"/>
                  </a:cubicBezTo>
                  <a:moveTo>
                    <a:pt x="16" y="98"/>
                  </a:moveTo>
                  <a:cubicBezTo>
                    <a:pt x="13" y="95"/>
                    <a:pt x="9" y="92"/>
                    <a:pt x="5" y="89"/>
                  </a:cubicBezTo>
                  <a:cubicBezTo>
                    <a:pt x="16" y="76"/>
                    <a:pt x="25" y="62"/>
                    <a:pt x="33" y="48"/>
                  </a:cubicBezTo>
                  <a:cubicBezTo>
                    <a:pt x="42" y="34"/>
                    <a:pt x="52" y="19"/>
                    <a:pt x="61" y="4"/>
                  </a:cubicBezTo>
                  <a:cubicBezTo>
                    <a:pt x="63" y="5"/>
                    <a:pt x="64" y="5"/>
                    <a:pt x="65" y="6"/>
                  </a:cubicBezTo>
                  <a:cubicBezTo>
                    <a:pt x="67" y="7"/>
                    <a:pt x="68" y="9"/>
                    <a:pt x="71" y="10"/>
                  </a:cubicBezTo>
                  <a:cubicBezTo>
                    <a:pt x="54" y="39"/>
                    <a:pt x="34" y="71"/>
                    <a:pt x="16" y="98"/>
                  </a:cubicBezTo>
                  <a:moveTo>
                    <a:pt x="60" y="0"/>
                  </a:moveTo>
                  <a:cubicBezTo>
                    <a:pt x="59" y="0"/>
                    <a:pt x="59" y="1"/>
                    <a:pt x="58" y="1"/>
                  </a:cubicBezTo>
                  <a:cubicBezTo>
                    <a:pt x="49" y="16"/>
                    <a:pt x="40" y="31"/>
                    <a:pt x="30" y="46"/>
                  </a:cubicBezTo>
                  <a:cubicBezTo>
                    <a:pt x="21" y="61"/>
                    <a:pt x="12" y="75"/>
                    <a:pt x="1" y="87"/>
                  </a:cubicBezTo>
                  <a:cubicBezTo>
                    <a:pt x="1" y="88"/>
                    <a:pt x="1" y="88"/>
                    <a:pt x="1" y="88"/>
                  </a:cubicBezTo>
                  <a:cubicBezTo>
                    <a:pt x="1" y="88"/>
                    <a:pt x="1" y="88"/>
                    <a:pt x="1" y="88"/>
                  </a:cubicBezTo>
                  <a:cubicBezTo>
                    <a:pt x="1" y="88"/>
                    <a:pt x="1" y="88"/>
                    <a:pt x="1" y="88"/>
                  </a:cubicBezTo>
                  <a:cubicBezTo>
                    <a:pt x="1" y="88"/>
                    <a:pt x="1" y="88"/>
                    <a:pt x="1" y="88"/>
                  </a:cubicBezTo>
                  <a:cubicBezTo>
                    <a:pt x="0" y="89"/>
                    <a:pt x="0" y="89"/>
                    <a:pt x="0" y="89"/>
                  </a:cubicBezTo>
                  <a:cubicBezTo>
                    <a:pt x="0" y="89"/>
                    <a:pt x="0" y="89"/>
                    <a:pt x="0" y="89"/>
                  </a:cubicBezTo>
                  <a:cubicBezTo>
                    <a:pt x="1" y="91"/>
                    <a:pt x="1" y="93"/>
                    <a:pt x="1" y="95"/>
                  </a:cubicBezTo>
                  <a:cubicBezTo>
                    <a:pt x="1" y="97"/>
                    <a:pt x="1" y="99"/>
                    <a:pt x="0" y="103"/>
                  </a:cubicBezTo>
                  <a:cubicBezTo>
                    <a:pt x="0" y="104"/>
                    <a:pt x="1" y="104"/>
                    <a:pt x="1" y="104"/>
                  </a:cubicBezTo>
                  <a:cubicBezTo>
                    <a:pt x="1" y="105"/>
                    <a:pt x="1" y="105"/>
                    <a:pt x="1" y="106"/>
                  </a:cubicBezTo>
                  <a:cubicBezTo>
                    <a:pt x="2" y="106"/>
                    <a:pt x="2" y="106"/>
                    <a:pt x="2" y="106"/>
                  </a:cubicBezTo>
                  <a:cubicBezTo>
                    <a:pt x="7" y="109"/>
                    <a:pt x="11" y="113"/>
                    <a:pt x="15" y="117"/>
                  </a:cubicBezTo>
                  <a:cubicBezTo>
                    <a:pt x="15" y="117"/>
                    <a:pt x="15" y="117"/>
                    <a:pt x="15" y="117"/>
                  </a:cubicBezTo>
                  <a:cubicBezTo>
                    <a:pt x="15" y="117"/>
                    <a:pt x="15" y="117"/>
                    <a:pt x="15" y="117"/>
                  </a:cubicBezTo>
                  <a:cubicBezTo>
                    <a:pt x="16" y="117"/>
                    <a:pt x="16" y="117"/>
                    <a:pt x="16" y="117"/>
                  </a:cubicBezTo>
                  <a:cubicBezTo>
                    <a:pt x="16" y="117"/>
                    <a:pt x="16" y="117"/>
                    <a:pt x="16" y="117"/>
                  </a:cubicBezTo>
                  <a:cubicBezTo>
                    <a:pt x="16" y="117"/>
                    <a:pt x="16" y="117"/>
                    <a:pt x="16" y="117"/>
                  </a:cubicBezTo>
                  <a:cubicBezTo>
                    <a:pt x="17" y="117"/>
                    <a:pt x="17" y="117"/>
                    <a:pt x="17" y="117"/>
                  </a:cubicBezTo>
                  <a:cubicBezTo>
                    <a:pt x="17" y="117"/>
                    <a:pt x="17" y="117"/>
                    <a:pt x="17" y="117"/>
                  </a:cubicBezTo>
                  <a:cubicBezTo>
                    <a:pt x="17" y="117"/>
                    <a:pt x="17" y="117"/>
                    <a:pt x="17" y="117"/>
                  </a:cubicBezTo>
                  <a:cubicBezTo>
                    <a:pt x="18" y="117"/>
                    <a:pt x="18" y="117"/>
                    <a:pt x="18" y="117"/>
                  </a:cubicBezTo>
                  <a:cubicBezTo>
                    <a:pt x="18" y="117"/>
                    <a:pt x="18" y="117"/>
                    <a:pt x="18" y="117"/>
                  </a:cubicBezTo>
                  <a:cubicBezTo>
                    <a:pt x="18" y="117"/>
                    <a:pt x="18" y="117"/>
                    <a:pt x="18" y="117"/>
                  </a:cubicBezTo>
                  <a:cubicBezTo>
                    <a:pt x="18" y="116"/>
                    <a:pt x="18" y="116"/>
                    <a:pt x="18" y="116"/>
                  </a:cubicBezTo>
                  <a:cubicBezTo>
                    <a:pt x="36" y="88"/>
                    <a:pt x="58" y="55"/>
                    <a:pt x="75" y="25"/>
                  </a:cubicBezTo>
                  <a:cubicBezTo>
                    <a:pt x="75" y="25"/>
                    <a:pt x="75" y="24"/>
                    <a:pt x="75" y="24"/>
                  </a:cubicBezTo>
                  <a:cubicBezTo>
                    <a:pt x="75" y="23"/>
                    <a:pt x="75" y="22"/>
                    <a:pt x="75" y="21"/>
                  </a:cubicBezTo>
                  <a:cubicBezTo>
                    <a:pt x="75" y="19"/>
                    <a:pt x="75" y="17"/>
                    <a:pt x="75" y="13"/>
                  </a:cubicBezTo>
                  <a:cubicBezTo>
                    <a:pt x="75" y="12"/>
                    <a:pt x="75" y="11"/>
                    <a:pt x="75" y="10"/>
                  </a:cubicBezTo>
                  <a:cubicBezTo>
                    <a:pt x="75" y="9"/>
                    <a:pt x="75" y="9"/>
                    <a:pt x="75" y="9"/>
                  </a:cubicBezTo>
                  <a:cubicBezTo>
                    <a:pt x="75" y="9"/>
                    <a:pt x="75" y="9"/>
                    <a:pt x="75" y="9"/>
                  </a:cubicBezTo>
                  <a:cubicBezTo>
                    <a:pt x="75" y="9"/>
                    <a:pt x="75" y="9"/>
                    <a:pt x="75" y="9"/>
                  </a:cubicBezTo>
                  <a:cubicBezTo>
                    <a:pt x="74" y="9"/>
                    <a:pt x="74" y="9"/>
                    <a:pt x="74" y="9"/>
                  </a:cubicBezTo>
                  <a:cubicBezTo>
                    <a:pt x="74" y="8"/>
                    <a:pt x="74" y="8"/>
                    <a:pt x="74" y="8"/>
                  </a:cubicBezTo>
                  <a:cubicBezTo>
                    <a:pt x="74" y="8"/>
                    <a:pt x="74" y="8"/>
                    <a:pt x="74" y="8"/>
                  </a:cubicBezTo>
                  <a:cubicBezTo>
                    <a:pt x="71" y="6"/>
                    <a:pt x="69" y="5"/>
                    <a:pt x="67" y="4"/>
                  </a:cubicBezTo>
                  <a:cubicBezTo>
                    <a:pt x="65" y="2"/>
                    <a:pt x="63" y="1"/>
                    <a:pt x="60" y="0"/>
                  </a:cubicBezTo>
                  <a:cubicBezTo>
                    <a:pt x="60" y="0"/>
                    <a:pt x="60"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3" name="Freeform 767"/>
            <p:cNvSpPr>
              <a:spLocks noEditPoints="1"/>
            </p:cNvSpPr>
            <p:nvPr/>
          </p:nvSpPr>
          <p:spPr bwMode="auto">
            <a:xfrm>
              <a:off x="5213" y="3119"/>
              <a:ext cx="339" cy="440"/>
            </a:xfrm>
            <a:custGeom>
              <a:avLst/>
              <a:gdLst>
                <a:gd name="T0" fmla="*/ 68 w 143"/>
                <a:gd name="T1" fmla="*/ 164 h 186"/>
                <a:gd name="T2" fmla="*/ 55 w 143"/>
                <a:gd name="T3" fmla="*/ 181 h 186"/>
                <a:gd name="T4" fmla="*/ 66 w 143"/>
                <a:gd name="T5" fmla="*/ 179 h 186"/>
                <a:gd name="T6" fmla="*/ 33 w 143"/>
                <a:gd name="T7" fmla="*/ 182 h 186"/>
                <a:gd name="T8" fmla="*/ 38 w 143"/>
                <a:gd name="T9" fmla="*/ 181 h 186"/>
                <a:gd name="T10" fmla="*/ 70 w 143"/>
                <a:gd name="T11" fmla="*/ 180 h 186"/>
                <a:gd name="T12" fmla="*/ 77 w 143"/>
                <a:gd name="T13" fmla="*/ 178 h 186"/>
                <a:gd name="T14" fmla="*/ 21 w 143"/>
                <a:gd name="T15" fmla="*/ 181 h 186"/>
                <a:gd name="T16" fmla="*/ 47 w 143"/>
                <a:gd name="T17" fmla="*/ 162 h 186"/>
                <a:gd name="T18" fmla="*/ 109 w 143"/>
                <a:gd name="T19" fmla="*/ 160 h 186"/>
                <a:gd name="T20" fmla="*/ 99 w 143"/>
                <a:gd name="T21" fmla="*/ 160 h 186"/>
                <a:gd name="T22" fmla="*/ 88 w 143"/>
                <a:gd name="T23" fmla="*/ 177 h 186"/>
                <a:gd name="T24" fmla="*/ 5 w 143"/>
                <a:gd name="T25" fmla="*/ 179 h 186"/>
                <a:gd name="T26" fmla="*/ 21 w 143"/>
                <a:gd name="T27" fmla="*/ 156 h 186"/>
                <a:gd name="T28" fmla="*/ 10 w 143"/>
                <a:gd name="T29" fmla="*/ 180 h 186"/>
                <a:gd name="T30" fmla="*/ 24 w 143"/>
                <a:gd name="T31" fmla="*/ 139 h 186"/>
                <a:gd name="T32" fmla="*/ 20 w 143"/>
                <a:gd name="T33" fmla="*/ 151 h 186"/>
                <a:gd name="T34" fmla="*/ 16 w 143"/>
                <a:gd name="T35" fmla="*/ 155 h 186"/>
                <a:gd name="T36" fmla="*/ 30 w 143"/>
                <a:gd name="T37" fmla="*/ 133 h 186"/>
                <a:gd name="T38" fmla="*/ 31 w 143"/>
                <a:gd name="T39" fmla="*/ 124 h 186"/>
                <a:gd name="T40" fmla="*/ 35 w 143"/>
                <a:gd name="T41" fmla="*/ 123 h 186"/>
                <a:gd name="T42" fmla="*/ 68 w 143"/>
                <a:gd name="T43" fmla="*/ 113 h 186"/>
                <a:gd name="T44" fmla="*/ 73 w 143"/>
                <a:gd name="T45" fmla="*/ 112 h 186"/>
                <a:gd name="T46" fmla="*/ 35 w 143"/>
                <a:gd name="T47" fmla="*/ 114 h 186"/>
                <a:gd name="T48" fmla="*/ 76 w 143"/>
                <a:gd name="T49" fmla="*/ 104 h 186"/>
                <a:gd name="T50" fmla="*/ 76 w 143"/>
                <a:gd name="T51" fmla="*/ 104 h 186"/>
                <a:gd name="T52" fmla="*/ 92 w 143"/>
                <a:gd name="T53" fmla="*/ 89 h 186"/>
                <a:gd name="T54" fmla="*/ 95 w 143"/>
                <a:gd name="T55" fmla="*/ 74 h 186"/>
                <a:gd name="T56" fmla="*/ 93 w 143"/>
                <a:gd name="T57" fmla="*/ 79 h 186"/>
                <a:gd name="T58" fmla="*/ 106 w 143"/>
                <a:gd name="T59" fmla="*/ 61 h 186"/>
                <a:gd name="T60" fmla="*/ 103 w 143"/>
                <a:gd name="T61" fmla="*/ 53 h 186"/>
                <a:gd name="T62" fmla="*/ 106 w 143"/>
                <a:gd name="T63" fmla="*/ 58 h 186"/>
                <a:gd name="T64" fmla="*/ 110 w 143"/>
                <a:gd name="T65" fmla="*/ 40 h 186"/>
                <a:gd name="T66" fmla="*/ 105 w 143"/>
                <a:gd name="T67" fmla="*/ 33 h 186"/>
                <a:gd name="T68" fmla="*/ 105 w 143"/>
                <a:gd name="T69" fmla="*/ 30 h 186"/>
                <a:gd name="T70" fmla="*/ 105 w 143"/>
                <a:gd name="T71" fmla="*/ 30 h 186"/>
                <a:gd name="T72" fmla="*/ 110 w 143"/>
                <a:gd name="T73" fmla="*/ 21 h 186"/>
                <a:gd name="T74" fmla="*/ 104 w 143"/>
                <a:gd name="T75" fmla="*/ 17 h 186"/>
                <a:gd name="T76" fmla="*/ 110 w 143"/>
                <a:gd name="T77" fmla="*/ 15 h 186"/>
                <a:gd name="T78" fmla="*/ 114 w 143"/>
                <a:gd name="T79" fmla="*/ 29 h 186"/>
                <a:gd name="T80" fmla="*/ 139 w 143"/>
                <a:gd name="T81" fmla="*/ 53 h 186"/>
                <a:gd name="T82" fmla="*/ 112 w 143"/>
                <a:gd name="T83" fmla="*/ 151 h 186"/>
                <a:gd name="T84" fmla="*/ 37 w 143"/>
                <a:gd name="T85" fmla="*/ 127 h 186"/>
                <a:gd name="T86" fmla="*/ 63 w 143"/>
                <a:gd name="T87" fmla="*/ 115 h 186"/>
                <a:gd name="T88" fmla="*/ 66 w 143"/>
                <a:gd name="T89" fmla="*/ 116 h 186"/>
                <a:gd name="T90" fmla="*/ 109 w 143"/>
                <a:gd name="T91" fmla="*/ 0 h 186"/>
                <a:gd name="T92" fmla="*/ 103 w 143"/>
                <a:gd name="T93" fmla="*/ 7 h 186"/>
                <a:gd name="T94" fmla="*/ 99 w 143"/>
                <a:gd name="T95" fmla="*/ 12 h 186"/>
                <a:gd name="T96" fmla="*/ 101 w 143"/>
                <a:gd name="T97" fmla="*/ 25 h 186"/>
                <a:gd name="T98" fmla="*/ 64 w 143"/>
                <a:gd name="T99" fmla="*/ 110 h 186"/>
                <a:gd name="T100" fmla="*/ 45 w 143"/>
                <a:gd name="T101" fmla="*/ 96 h 186"/>
                <a:gd name="T102" fmla="*/ 43 w 143"/>
                <a:gd name="T103" fmla="*/ 97 h 186"/>
                <a:gd name="T104" fmla="*/ 14 w 143"/>
                <a:gd name="T105" fmla="*/ 150 h 186"/>
                <a:gd name="T106" fmla="*/ 3 w 143"/>
                <a:gd name="T107" fmla="*/ 172 h 186"/>
                <a:gd name="T108" fmla="*/ 1 w 143"/>
                <a:gd name="T109" fmla="*/ 178 h 186"/>
                <a:gd name="T110" fmla="*/ 1 w 143"/>
                <a:gd name="T111" fmla="*/ 181 h 186"/>
                <a:gd name="T112" fmla="*/ 23 w 143"/>
                <a:gd name="T113" fmla="*/ 185 h 186"/>
                <a:gd name="T114" fmla="*/ 35 w 143"/>
                <a:gd name="T115" fmla="*/ 186 h 186"/>
                <a:gd name="T116" fmla="*/ 100 w 143"/>
                <a:gd name="T117" fmla="*/ 177 h 186"/>
                <a:gd name="T118" fmla="*/ 117 w 143"/>
                <a:gd name="T119" fmla="*/ 149 h 186"/>
                <a:gd name="T120" fmla="*/ 134 w 143"/>
                <a:gd name="T121" fmla="*/ 5 h 186"/>
                <a:gd name="T122" fmla="*/ 111 w 143"/>
                <a:gd name="T1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3" h="186">
                  <a:moveTo>
                    <a:pt x="42" y="182"/>
                  </a:moveTo>
                  <a:cubicBezTo>
                    <a:pt x="48" y="176"/>
                    <a:pt x="53" y="170"/>
                    <a:pt x="59" y="165"/>
                  </a:cubicBezTo>
                  <a:cubicBezTo>
                    <a:pt x="60" y="164"/>
                    <a:pt x="60" y="164"/>
                    <a:pt x="60" y="163"/>
                  </a:cubicBezTo>
                  <a:cubicBezTo>
                    <a:pt x="63" y="164"/>
                    <a:pt x="65" y="164"/>
                    <a:pt x="68" y="164"/>
                  </a:cubicBezTo>
                  <a:cubicBezTo>
                    <a:pt x="63" y="169"/>
                    <a:pt x="58" y="174"/>
                    <a:pt x="52" y="179"/>
                  </a:cubicBezTo>
                  <a:cubicBezTo>
                    <a:pt x="52" y="180"/>
                    <a:pt x="52" y="180"/>
                    <a:pt x="52" y="181"/>
                  </a:cubicBezTo>
                  <a:cubicBezTo>
                    <a:pt x="49" y="181"/>
                    <a:pt x="45" y="181"/>
                    <a:pt x="42" y="182"/>
                  </a:cubicBezTo>
                  <a:moveTo>
                    <a:pt x="55" y="181"/>
                  </a:moveTo>
                  <a:cubicBezTo>
                    <a:pt x="60" y="175"/>
                    <a:pt x="66" y="170"/>
                    <a:pt x="72" y="165"/>
                  </a:cubicBezTo>
                  <a:cubicBezTo>
                    <a:pt x="72" y="164"/>
                    <a:pt x="72" y="164"/>
                    <a:pt x="72" y="164"/>
                  </a:cubicBezTo>
                  <a:cubicBezTo>
                    <a:pt x="75" y="164"/>
                    <a:pt x="78" y="164"/>
                    <a:pt x="81" y="163"/>
                  </a:cubicBezTo>
                  <a:cubicBezTo>
                    <a:pt x="76" y="169"/>
                    <a:pt x="71" y="174"/>
                    <a:pt x="66" y="179"/>
                  </a:cubicBezTo>
                  <a:cubicBezTo>
                    <a:pt x="65" y="180"/>
                    <a:pt x="65" y="180"/>
                    <a:pt x="65" y="180"/>
                  </a:cubicBezTo>
                  <a:cubicBezTo>
                    <a:pt x="62" y="180"/>
                    <a:pt x="58" y="181"/>
                    <a:pt x="55" y="181"/>
                  </a:cubicBezTo>
                  <a:moveTo>
                    <a:pt x="33" y="182"/>
                  </a:moveTo>
                  <a:cubicBezTo>
                    <a:pt x="33" y="182"/>
                    <a:pt x="33" y="182"/>
                    <a:pt x="33" y="182"/>
                  </a:cubicBezTo>
                  <a:cubicBezTo>
                    <a:pt x="31" y="182"/>
                    <a:pt x="30" y="182"/>
                    <a:pt x="29" y="182"/>
                  </a:cubicBezTo>
                  <a:cubicBezTo>
                    <a:pt x="36" y="175"/>
                    <a:pt x="44" y="169"/>
                    <a:pt x="51" y="163"/>
                  </a:cubicBezTo>
                  <a:cubicBezTo>
                    <a:pt x="53" y="163"/>
                    <a:pt x="55" y="163"/>
                    <a:pt x="57" y="163"/>
                  </a:cubicBezTo>
                  <a:cubicBezTo>
                    <a:pt x="50" y="169"/>
                    <a:pt x="44" y="175"/>
                    <a:pt x="38" y="181"/>
                  </a:cubicBezTo>
                  <a:cubicBezTo>
                    <a:pt x="38" y="181"/>
                    <a:pt x="38" y="181"/>
                    <a:pt x="37" y="181"/>
                  </a:cubicBezTo>
                  <a:cubicBezTo>
                    <a:pt x="37" y="181"/>
                    <a:pt x="37" y="181"/>
                    <a:pt x="36" y="182"/>
                  </a:cubicBezTo>
                  <a:cubicBezTo>
                    <a:pt x="35" y="182"/>
                    <a:pt x="34" y="182"/>
                    <a:pt x="33" y="182"/>
                  </a:cubicBezTo>
                  <a:moveTo>
                    <a:pt x="70" y="180"/>
                  </a:moveTo>
                  <a:cubicBezTo>
                    <a:pt x="75" y="174"/>
                    <a:pt x="80" y="169"/>
                    <a:pt x="86" y="163"/>
                  </a:cubicBezTo>
                  <a:cubicBezTo>
                    <a:pt x="86" y="163"/>
                    <a:pt x="86" y="163"/>
                    <a:pt x="86" y="163"/>
                  </a:cubicBezTo>
                  <a:cubicBezTo>
                    <a:pt x="89" y="162"/>
                    <a:pt x="91" y="162"/>
                    <a:pt x="94" y="161"/>
                  </a:cubicBezTo>
                  <a:cubicBezTo>
                    <a:pt x="88" y="167"/>
                    <a:pt x="83" y="173"/>
                    <a:pt x="77" y="178"/>
                  </a:cubicBezTo>
                  <a:cubicBezTo>
                    <a:pt x="77" y="179"/>
                    <a:pt x="77" y="179"/>
                    <a:pt x="77" y="179"/>
                  </a:cubicBezTo>
                  <a:cubicBezTo>
                    <a:pt x="74" y="179"/>
                    <a:pt x="72" y="179"/>
                    <a:pt x="70" y="180"/>
                  </a:cubicBezTo>
                  <a:moveTo>
                    <a:pt x="24" y="181"/>
                  </a:moveTo>
                  <a:cubicBezTo>
                    <a:pt x="23" y="181"/>
                    <a:pt x="22" y="181"/>
                    <a:pt x="21" y="181"/>
                  </a:cubicBezTo>
                  <a:cubicBezTo>
                    <a:pt x="19" y="181"/>
                    <a:pt x="16" y="181"/>
                    <a:pt x="14" y="181"/>
                  </a:cubicBezTo>
                  <a:cubicBezTo>
                    <a:pt x="19" y="176"/>
                    <a:pt x="32" y="166"/>
                    <a:pt x="38" y="161"/>
                  </a:cubicBezTo>
                  <a:cubicBezTo>
                    <a:pt x="39" y="160"/>
                    <a:pt x="39" y="160"/>
                    <a:pt x="39" y="160"/>
                  </a:cubicBezTo>
                  <a:cubicBezTo>
                    <a:pt x="42" y="161"/>
                    <a:pt x="45" y="162"/>
                    <a:pt x="47" y="162"/>
                  </a:cubicBezTo>
                  <a:cubicBezTo>
                    <a:pt x="40" y="169"/>
                    <a:pt x="32" y="175"/>
                    <a:pt x="24" y="181"/>
                  </a:cubicBezTo>
                  <a:moveTo>
                    <a:pt x="92" y="176"/>
                  </a:moveTo>
                  <a:cubicBezTo>
                    <a:pt x="97" y="171"/>
                    <a:pt x="102" y="166"/>
                    <a:pt x="108" y="161"/>
                  </a:cubicBezTo>
                  <a:cubicBezTo>
                    <a:pt x="108" y="160"/>
                    <a:pt x="108" y="160"/>
                    <a:pt x="109" y="160"/>
                  </a:cubicBezTo>
                  <a:cubicBezTo>
                    <a:pt x="105" y="164"/>
                    <a:pt x="102" y="169"/>
                    <a:pt x="99" y="174"/>
                  </a:cubicBezTo>
                  <a:cubicBezTo>
                    <a:pt x="97" y="174"/>
                    <a:pt x="94" y="175"/>
                    <a:pt x="92" y="176"/>
                  </a:cubicBezTo>
                  <a:moveTo>
                    <a:pt x="82" y="178"/>
                  </a:moveTo>
                  <a:cubicBezTo>
                    <a:pt x="88" y="172"/>
                    <a:pt x="94" y="166"/>
                    <a:pt x="99" y="160"/>
                  </a:cubicBezTo>
                  <a:cubicBezTo>
                    <a:pt x="102" y="159"/>
                    <a:pt x="105" y="158"/>
                    <a:pt x="107" y="157"/>
                  </a:cubicBezTo>
                  <a:cubicBezTo>
                    <a:pt x="107" y="158"/>
                    <a:pt x="106" y="158"/>
                    <a:pt x="106" y="159"/>
                  </a:cubicBezTo>
                  <a:cubicBezTo>
                    <a:pt x="100" y="164"/>
                    <a:pt x="94" y="170"/>
                    <a:pt x="88" y="175"/>
                  </a:cubicBezTo>
                  <a:cubicBezTo>
                    <a:pt x="88" y="176"/>
                    <a:pt x="88" y="176"/>
                    <a:pt x="88" y="177"/>
                  </a:cubicBezTo>
                  <a:cubicBezTo>
                    <a:pt x="86" y="177"/>
                    <a:pt x="84" y="177"/>
                    <a:pt x="82" y="178"/>
                  </a:cubicBezTo>
                  <a:moveTo>
                    <a:pt x="10" y="180"/>
                  </a:moveTo>
                  <a:cubicBezTo>
                    <a:pt x="8" y="180"/>
                    <a:pt x="7" y="179"/>
                    <a:pt x="5" y="179"/>
                  </a:cubicBezTo>
                  <a:cubicBezTo>
                    <a:pt x="5" y="179"/>
                    <a:pt x="5" y="179"/>
                    <a:pt x="5" y="179"/>
                  </a:cubicBezTo>
                  <a:cubicBezTo>
                    <a:pt x="8" y="175"/>
                    <a:pt x="10" y="172"/>
                    <a:pt x="13" y="168"/>
                  </a:cubicBezTo>
                  <a:cubicBezTo>
                    <a:pt x="15" y="163"/>
                    <a:pt x="18" y="159"/>
                    <a:pt x="20" y="156"/>
                  </a:cubicBezTo>
                  <a:cubicBezTo>
                    <a:pt x="21" y="156"/>
                    <a:pt x="21" y="156"/>
                    <a:pt x="21" y="156"/>
                  </a:cubicBezTo>
                  <a:cubicBezTo>
                    <a:pt x="21" y="156"/>
                    <a:pt x="21" y="156"/>
                    <a:pt x="21" y="156"/>
                  </a:cubicBezTo>
                  <a:cubicBezTo>
                    <a:pt x="25" y="157"/>
                    <a:pt x="30" y="159"/>
                    <a:pt x="35" y="160"/>
                  </a:cubicBezTo>
                  <a:cubicBezTo>
                    <a:pt x="31" y="163"/>
                    <a:pt x="25" y="168"/>
                    <a:pt x="20" y="172"/>
                  </a:cubicBezTo>
                  <a:cubicBezTo>
                    <a:pt x="17" y="174"/>
                    <a:pt x="14" y="176"/>
                    <a:pt x="12" y="178"/>
                  </a:cubicBezTo>
                  <a:cubicBezTo>
                    <a:pt x="12" y="179"/>
                    <a:pt x="11" y="179"/>
                    <a:pt x="10" y="180"/>
                  </a:cubicBezTo>
                  <a:cubicBezTo>
                    <a:pt x="10" y="180"/>
                    <a:pt x="10" y="180"/>
                    <a:pt x="10" y="180"/>
                  </a:cubicBezTo>
                  <a:moveTo>
                    <a:pt x="16" y="155"/>
                  </a:moveTo>
                  <a:cubicBezTo>
                    <a:pt x="18" y="151"/>
                    <a:pt x="20" y="146"/>
                    <a:pt x="23" y="141"/>
                  </a:cubicBezTo>
                  <a:cubicBezTo>
                    <a:pt x="23" y="140"/>
                    <a:pt x="24" y="139"/>
                    <a:pt x="24" y="139"/>
                  </a:cubicBezTo>
                  <a:cubicBezTo>
                    <a:pt x="25" y="138"/>
                    <a:pt x="26" y="137"/>
                    <a:pt x="28" y="136"/>
                  </a:cubicBezTo>
                  <a:cubicBezTo>
                    <a:pt x="27" y="137"/>
                    <a:pt x="27" y="138"/>
                    <a:pt x="27" y="138"/>
                  </a:cubicBezTo>
                  <a:cubicBezTo>
                    <a:pt x="25" y="142"/>
                    <a:pt x="23" y="145"/>
                    <a:pt x="21" y="148"/>
                  </a:cubicBezTo>
                  <a:cubicBezTo>
                    <a:pt x="21" y="149"/>
                    <a:pt x="20" y="150"/>
                    <a:pt x="20" y="151"/>
                  </a:cubicBezTo>
                  <a:cubicBezTo>
                    <a:pt x="19" y="152"/>
                    <a:pt x="19" y="152"/>
                    <a:pt x="19" y="152"/>
                  </a:cubicBezTo>
                  <a:cubicBezTo>
                    <a:pt x="19" y="152"/>
                    <a:pt x="19" y="152"/>
                    <a:pt x="19" y="152"/>
                  </a:cubicBezTo>
                  <a:cubicBezTo>
                    <a:pt x="19" y="152"/>
                    <a:pt x="18" y="152"/>
                    <a:pt x="18" y="153"/>
                  </a:cubicBezTo>
                  <a:cubicBezTo>
                    <a:pt x="17" y="153"/>
                    <a:pt x="17" y="154"/>
                    <a:pt x="16" y="155"/>
                  </a:cubicBezTo>
                  <a:moveTo>
                    <a:pt x="26" y="134"/>
                  </a:moveTo>
                  <a:cubicBezTo>
                    <a:pt x="27" y="132"/>
                    <a:pt x="28" y="131"/>
                    <a:pt x="29" y="129"/>
                  </a:cubicBezTo>
                  <a:cubicBezTo>
                    <a:pt x="30" y="128"/>
                    <a:pt x="31" y="127"/>
                    <a:pt x="33" y="127"/>
                  </a:cubicBezTo>
                  <a:cubicBezTo>
                    <a:pt x="32" y="129"/>
                    <a:pt x="31" y="131"/>
                    <a:pt x="30" y="133"/>
                  </a:cubicBezTo>
                  <a:cubicBezTo>
                    <a:pt x="29" y="133"/>
                    <a:pt x="29" y="133"/>
                    <a:pt x="29" y="133"/>
                  </a:cubicBezTo>
                  <a:cubicBezTo>
                    <a:pt x="29" y="133"/>
                    <a:pt x="28" y="133"/>
                    <a:pt x="28" y="133"/>
                  </a:cubicBezTo>
                  <a:cubicBezTo>
                    <a:pt x="28" y="133"/>
                    <a:pt x="27" y="133"/>
                    <a:pt x="26" y="134"/>
                  </a:cubicBezTo>
                  <a:moveTo>
                    <a:pt x="31" y="124"/>
                  </a:moveTo>
                  <a:cubicBezTo>
                    <a:pt x="31" y="124"/>
                    <a:pt x="31" y="124"/>
                    <a:pt x="31" y="124"/>
                  </a:cubicBezTo>
                  <a:cubicBezTo>
                    <a:pt x="32" y="122"/>
                    <a:pt x="33" y="120"/>
                    <a:pt x="33" y="118"/>
                  </a:cubicBezTo>
                  <a:cubicBezTo>
                    <a:pt x="35" y="118"/>
                    <a:pt x="36" y="117"/>
                    <a:pt x="38" y="116"/>
                  </a:cubicBezTo>
                  <a:cubicBezTo>
                    <a:pt x="37" y="118"/>
                    <a:pt x="36" y="120"/>
                    <a:pt x="35" y="123"/>
                  </a:cubicBezTo>
                  <a:cubicBezTo>
                    <a:pt x="35" y="122"/>
                    <a:pt x="34" y="122"/>
                    <a:pt x="34" y="122"/>
                  </a:cubicBezTo>
                  <a:cubicBezTo>
                    <a:pt x="34" y="122"/>
                    <a:pt x="33" y="123"/>
                    <a:pt x="33" y="123"/>
                  </a:cubicBezTo>
                  <a:cubicBezTo>
                    <a:pt x="32" y="123"/>
                    <a:pt x="32" y="124"/>
                    <a:pt x="31" y="124"/>
                  </a:cubicBezTo>
                  <a:moveTo>
                    <a:pt x="68" y="113"/>
                  </a:moveTo>
                  <a:cubicBezTo>
                    <a:pt x="69" y="111"/>
                    <a:pt x="70" y="110"/>
                    <a:pt x="71" y="109"/>
                  </a:cubicBezTo>
                  <a:cubicBezTo>
                    <a:pt x="72" y="109"/>
                    <a:pt x="72" y="109"/>
                    <a:pt x="72" y="109"/>
                  </a:cubicBezTo>
                  <a:cubicBezTo>
                    <a:pt x="74" y="108"/>
                    <a:pt x="76" y="107"/>
                    <a:pt x="78" y="107"/>
                  </a:cubicBezTo>
                  <a:cubicBezTo>
                    <a:pt x="77" y="108"/>
                    <a:pt x="75" y="110"/>
                    <a:pt x="73" y="112"/>
                  </a:cubicBezTo>
                  <a:cubicBezTo>
                    <a:pt x="73" y="112"/>
                    <a:pt x="73" y="112"/>
                    <a:pt x="73" y="112"/>
                  </a:cubicBezTo>
                  <a:cubicBezTo>
                    <a:pt x="73" y="112"/>
                    <a:pt x="73" y="112"/>
                    <a:pt x="73" y="112"/>
                  </a:cubicBezTo>
                  <a:cubicBezTo>
                    <a:pt x="71" y="112"/>
                    <a:pt x="69" y="112"/>
                    <a:pt x="68" y="113"/>
                  </a:cubicBezTo>
                  <a:moveTo>
                    <a:pt x="35" y="114"/>
                  </a:moveTo>
                  <a:cubicBezTo>
                    <a:pt x="37" y="111"/>
                    <a:pt x="40" y="108"/>
                    <a:pt x="42" y="105"/>
                  </a:cubicBezTo>
                  <a:cubicBezTo>
                    <a:pt x="41" y="107"/>
                    <a:pt x="40" y="109"/>
                    <a:pt x="40" y="112"/>
                  </a:cubicBezTo>
                  <a:cubicBezTo>
                    <a:pt x="38" y="112"/>
                    <a:pt x="37" y="113"/>
                    <a:pt x="35" y="114"/>
                  </a:cubicBezTo>
                  <a:moveTo>
                    <a:pt x="76" y="104"/>
                  </a:moveTo>
                  <a:cubicBezTo>
                    <a:pt x="78" y="102"/>
                    <a:pt x="80" y="99"/>
                    <a:pt x="82" y="96"/>
                  </a:cubicBezTo>
                  <a:cubicBezTo>
                    <a:pt x="84" y="95"/>
                    <a:pt x="87" y="95"/>
                    <a:pt x="89" y="94"/>
                  </a:cubicBezTo>
                  <a:cubicBezTo>
                    <a:pt x="87" y="96"/>
                    <a:pt x="85" y="99"/>
                    <a:pt x="83" y="101"/>
                  </a:cubicBezTo>
                  <a:cubicBezTo>
                    <a:pt x="80" y="102"/>
                    <a:pt x="78" y="103"/>
                    <a:pt x="76" y="104"/>
                  </a:cubicBezTo>
                  <a:moveTo>
                    <a:pt x="85" y="92"/>
                  </a:moveTo>
                  <a:cubicBezTo>
                    <a:pt x="87" y="89"/>
                    <a:pt x="89" y="86"/>
                    <a:pt x="91" y="83"/>
                  </a:cubicBezTo>
                  <a:cubicBezTo>
                    <a:pt x="93" y="82"/>
                    <a:pt x="95" y="82"/>
                    <a:pt x="97" y="81"/>
                  </a:cubicBezTo>
                  <a:cubicBezTo>
                    <a:pt x="96" y="84"/>
                    <a:pt x="94" y="86"/>
                    <a:pt x="92" y="89"/>
                  </a:cubicBezTo>
                  <a:cubicBezTo>
                    <a:pt x="92" y="89"/>
                    <a:pt x="92" y="89"/>
                    <a:pt x="92" y="89"/>
                  </a:cubicBezTo>
                  <a:cubicBezTo>
                    <a:pt x="90" y="90"/>
                    <a:pt x="88" y="91"/>
                    <a:pt x="85" y="92"/>
                  </a:cubicBezTo>
                  <a:moveTo>
                    <a:pt x="93" y="79"/>
                  </a:moveTo>
                  <a:cubicBezTo>
                    <a:pt x="94" y="77"/>
                    <a:pt x="95" y="76"/>
                    <a:pt x="95" y="74"/>
                  </a:cubicBezTo>
                  <a:cubicBezTo>
                    <a:pt x="97" y="73"/>
                    <a:pt x="99" y="73"/>
                    <a:pt x="101" y="72"/>
                  </a:cubicBezTo>
                  <a:cubicBezTo>
                    <a:pt x="101" y="74"/>
                    <a:pt x="100" y="76"/>
                    <a:pt x="99" y="77"/>
                  </a:cubicBezTo>
                  <a:cubicBezTo>
                    <a:pt x="98" y="77"/>
                    <a:pt x="98" y="77"/>
                    <a:pt x="98" y="77"/>
                  </a:cubicBezTo>
                  <a:cubicBezTo>
                    <a:pt x="97" y="78"/>
                    <a:pt x="95" y="79"/>
                    <a:pt x="93" y="79"/>
                  </a:cubicBezTo>
                  <a:moveTo>
                    <a:pt x="97" y="71"/>
                  </a:moveTo>
                  <a:cubicBezTo>
                    <a:pt x="98" y="68"/>
                    <a:pt x="99" y="66"/>
                    <a:pt x="100" y="63"/>
                  </a:cubicBezTo>
                  <a:cubicBezTo>
                    <a:pt x="100" y="63"/>
                    <a:pt x="100" y="63"/>
                    <a:pt x="100" y="63"/>
                  </a:cubicBezTo>
                  <a:cubicBezTo>
                    <a:pt x="102" y="62"/>
                    <a:pt x="104" y="61"/>
                    <a:pt x="106" y="61"/>
                  </a:cubicBezTo>
                  <a:cubicBezTo>
                    <a:pt x="105" y="63"/>
                    <a:pt x="104" y="66"/>
                    <a:pt x="103" y="69"/>
                  </a:cubicBezTo>
                  <a:cubicBezTo>
                    <a:pt x="101" y="69"/>
                    <a:pt x="99" y="70"/>
                    <a:pt x="97" y="71"/>
                  </a:cubicBezTo>
                  <a:moveTo>
                    <a:pt x="101" y="59"/>
                  </a:moveTo>
                  <a:cubicBezTo>
                    <a:pt x="102" y="57"/>
                    <a:pt x="102" y="55"/>
                    <a:pt x="103" y="53"/>
                  </a:cubicBezTo>
                  <a:cubicBezTo>
                    <a:pt x="103" y="52"/>
                    <a:pt x="103" y="52"/>
                    <a:pt x="103" y="52"/>
                  </a:cubicBezTo>
                  <a:cubicBezTo>
                    <a:pt x="105" y="52"/>
                    <a:pt x="107" y="51"/>
                    <a:pt x="108" y="51"/>
                  </a:cubicBezTo>
                  <a:cubicBezTo>
                    <a:pt x="108" y="53"/>
                    <a:pt x="107" y="55"/>
                    <a:pt x="107" y="58"/>
                  </a:cubicBezTo>
                  <a:cubicBezTo>
                    <a:pt x="106" y="58"/>
                    <a:pt x="106" y="58"/>
                    <a:pt x="106" y="58"/>
                  </a:cubicBezTo>
                  <a:cubicBezTo>
                    <a:pt x="105" y="58"/>
                    <a:pt x="103" y="58"/>
                    <a:pt x="101" y="59"/>
                  </a:cubicBezTo>
                  <a:moveTo>
                    <a:pt x="103" y="49"/>
                  </a:moveTo>
                  <a:cubicBezTo>
                    <a:pt x="104" y="47"/>
                    <a:pt x="104" y="44"/>
                    <a:pt x="104" y="42"/>
                  </a:cubicBezTo>
                  <a:cubicBezTo>
                    <a:pt x="106" y="42"/>
                    <a:pt x="108" y="41"/>
                    <a:pt x="110" y="40"/>
                  </a:cubicBezTo>
                  <a:cubicBezTo>
                    <a:pt x="110" y="43"/>
                    <a:pt x="109" y="45"/>
                    <a:pt x="109" y="47"/>
                  </a:cubicBezTo>
                  <a:cubicBezTo>
                    <a:pt x="107" y="48"/>
                    <a:pt x="105" y="48"/>
                    <a:pt x="103" y="49"/>
                  </a:cubicBezTo>
                  <a:moveTo>
                    <a:pt x="105" y="39"/>
                  </a:moveTo>
                  <a:cubicBezTo>
                    <a:pt x="105" y="37"/>
                    <a:pt x="105" y="35"/>
                    <a:pt x="105" y="33"/>
                  </a:cubicBezTo>
                  <a:cubicBezTo>
                    <a:pt x="107" y="32"/>
                    <a:pt x="109" y="32"/>
                    <a:pt x="111" y="31"/>
                  </a:cubicBezTo>
                  <a:cubicBezTo>
                    <a:pt x="110" y="33"/>
                    <a:pt x="110" y="35"/>
                    <a:pt x="110" y="37"/>
                  </a:cubicBezTo>
                  <a:cubicBezTo>
                    <a:pt x="108" y="38"/>
                    <a:pt x="106" y="38"/>
                    <a:pt x="105" y="39"/>
                  </a:cubicBezTo>
                  <a:moveTo>
                    <a:pt x="105" y="30"/>
                  </a:moveTo>
                  <a:cubicBezTo>
                    <a:pt x="105" y="29"/>
                    <a:pt x="105" y="28"/>
                    <a:pt x="105" y="27"/>
                  </a:cubicBezTo>
                  <a:cubicBezTo>
                    <a:pt x="107" y="26"/>
                    <a:pt x="109" y="25"/>
                    <a:pt x="110" y="24"/>
                  </a:cubicBezTo>
                  <a:cubicBezTo>
                    <a:pt x="110" y="25"/>
                    <a:pt x="111" y="27"/>
                    <a:pt x="111" y="28"/>
                  </a:cubicBezTo>
                  <a:cubicBezTo>
                    <a:pt x="109" y="29"/>
                    <a:pt x="107" y="29"/>
                    <a:pt x="105" y="30"/>
                  </a:cubicBezTo>
                  <a:moveTo>
                    <a:pt x="105" y="24"/>
                  </a:moveTo>
                  <a:cubicBezTo>
                    <a:pt x="105" y="22"/>
                    <a:pt x="104" y="21"/>
                    <a:pt x="104" y="20"/>
                  </a:cubicBezTo>
                  <a:cubicBezTo>
                    <a:pt x="106" y="19"/>
                    <a:pt x="108" y="19"/>
                    <a:pt x="110" y="18"/>
                  </a:cubicBezTo>
                  <a:cubicBezTo>
                    <a:pt x="110" y="19"/>
                    <a:pt x="110" y="20"/>
                    <a:pt x="110" y="21"/>
                  </a:cubicBezTo>
                  <a:cubicBezTo>
                    <a:pt x="110" y="21"/>
                    <a:pt x="110" y="21"/>
                    <a:pt x="110" y="21"/>
                  </a:cubicBezTo>
                  <a:cubicBezTo>
                    <a:pt x="110" y="21"/>
                    <a:pt x="109" y="21"/>
                    <a:pt x="109" y="21"/>
                  </a:cubicBezTo>
                  <a:cubicBezTo>
                    <a:pt x="108" y="22"/>
                    <a:pt x="106" y="23"/>
                    <a:pt x="105" y="24"/>
                  </a:cubicBezTo>
                  <a:moveTo>
                    <a:pt x="104" y="17"/>
                  </a:moveTo>
                  <a:cubicBezTo>
                    <a:pt x="104" y="16"/>
                    <a:pt x="103" y="14"/>
                    <a:pt x="103" y="13"/>
                  </a:cubicBezTo>
                  <a:cubicBezTo>
                    <a:pt x="104" y="12"/>
                    <a:pt x="105" y="11"/>
                    <a:pt x="106" y="9"/>
                  </a:cubicBezTo>
                  <a:cubicBezTo>
                    <a:pt x="107" y="8"/>
                    <a:pt x="107" y="7"/>
                    <a:pt x="108" y="6"/>
                  </a:cubicBezTo>
                  <a:cubicBezTo>
                    <a:pt x="109" y="9"/>
                    <a:pt x="109" y="12"/>
                    <a:pt x="110" y="15"/>
                  </a:cubicBezTo>
                  <a:cubicBezTo>
                    <a:pt x="108" y="16"/>
                    <a:pt x="106" y="16"/>
                    <a:pt x="104" y="17"/>
                  </a:cubicBezTo>
                  <a:moveTo>
                    <a:pt x="70" y="119"/>
                  </a:moveTo>
                  <a:cubicBezTo>
                    <a:pt x="71" y="119"/>
                    <a:pt x="71" y="119"/>
                    <a:pt x="72" y="119"/>
                  </a:cubicBezTo>
                  <a:cubicBezTo>
                    <a:pt x="107" y="87"/>
                    <a:pt x="115" y="53"/>
                    <a:pt x="114" y="29"/>
                  </a:cubicBezTo>
                  <a:cubicBezTo>
                    <a:pt x="114" y="19"/>
                    <a:pt x="113" y="11"/>
                    <a:pt x="112" y="5"/>
                  </a:cubicBezTo>
                  <a:cubicBezTo>
                    <a:pt x="113" y="5"/>
                    <a:pt x="113" y="5"/>
                    <a:pt x="113" y="5"/>
                  </a:cubicBezTo>
                  <a:cubicBezTo>
                    <a:pt x="118" y="7"/>
                    <a:pt x="126" y="7"/>
                    <a:pt x="131" y="7"/>
                  </a:cubicBezTo>
                  <a:cubicBezTo>
                    <a:pt x="133" y="14"/>
                    <a:pt x="139" y="32"/>
                    <a:pt x="139" y="53"/>
                  </a:cubicBezTo>
                  <a:cubicBezTo>
                    <a:pt x="139" y="80"/>
                    <a:pt x="130" y="113"/>
                    <a:pt x="98" y="140"/>
                  </a:cubicBezTo>
                  <a:cubicBezTo>
                    <a:pt x="98" y="140"/>
                    <a:pt x="97" y="141"/>
                    <a:pt x="97" y="141"/>
                  </a:cubicBezTo>
                  <a:cubicBezTo>
                    <a:pt x="97" y="142"/>
                    <a:pt x="98" y="142"/>
                    <a:pt x="98" y="143"/>
                  </a:cubicBezTo>
                  <a:cubicBezTo>
                    <a:pt x="103" y="145"/>
                    <a:pt x="107" y="148"/>
                    <a:pt x="112" y="151"/>
                  </a:cubicBezTo>
                  <a:cubicBezTo>
                    <a:pt x="100" y="157"/>
                    <a:pt x="86" y="160"/>
                    <a:pt x="70" y="160"/>
                  </a:cubicBezTo>
                  <a:cubicBezTo>
                    <a:pt x="56" y="160"/>
                    <a:pt x="40" y="158"/>
                    <a:pt x="23" y="153"/>
                  </a:cubicBezTo>
                  <a:cubicBezTo>
                    <a:pt x="23" y="152"/>
                    <a:pt x="24" y="152"/>
                    <a:pt x="24" y="151"/>
                  </a:cubicBezTo>
                  <a:cubicBezTo>
                    <a:pt x="26" y="147"/>
                    <a:pt x="32" y="137"/>
                    <a:pt x="37" y="127"/>
                  </a:cubicBezTo>
                  <a:cubicBezTo>
                    <a:pt x="40" y="122"/>
                    <a:pt x="42" y="117"/>
                    <a:pt x="44" y="112"/>
                  </a:cubicBezTo>
                  <a:cubicBezTo>
                    <a:pt x="45" y="108"/>
                    <a:pt x="46" y="105"/>
                    <a:pt x="47" y="102"/>
                  </a:cubicBezTo>
                  <a:cubicBezTo>
                    <a:pt x="51" y="105"/>
                    <a:pt x="57" y="110"/>
                    <a:pt x="62" y="114"/>
                  </a:cubicBezTo>
                  <a:cubicBezTo>
                    <a:pt x="62" y="114"/>
                    <a:pt x="62" y="114"/>
                    <a:pt x="63" y="115"/>
                  </a:cubicBezTo>
                  <a:cubicBezTo>
                    <a:pt x="63" y="115"/>
                    <a:pt x="64" y="115"/>
                    <a:pt x="64" y="115"/>
                  </a:cubicBezTo>
                  <a:cubicBezTo>
                    <a:pt x="64" y="115"/>
                    <a:pt x="64" y="115"/>
                    <a:pt x="64" y="115"/>
                  </a:cubicBezTo>
                  <a:cubicBezTo>
                    <a:pt x="65" y="115"/>
                    <a:pt x="65" y="116"/>
                    <a:pt x="66" y="116"/>
                  </a:cubicBezTo>
                  <a:cubicBezTo>
                    <a:pt x="66" y="116"/>
                    <a:pt x="66" y="116"/>
                    <a:pt x="66" y="116"/>
                  </a:cubicBezTo>
                  <a:cubicBezTo>
                    <a:pt x="67" y="117"/>
                    <a:pt x="68" y="118"/>
                    <a:pt x="69" y="119"/>
                  </a:cubicBezTo>
                  <a:cubicBezTo>
                    <a:pt x="70" y="119"/>
                    <a:pt x="70" y="119"/>
                    <a:pt x="70" y="119"/>
                  </a:cubicBezTo>
                  <a:moveTo>
                    <a:pt x="110" y="0"/>
                  </a:moveTo>
                  <a:cubicBezTo>
                    <a:pt x="109" y="0"/>
                    <a:pt x="109" y="0"/>
                    <a:pt x="109" y="0"/>
                  </a:cubicBezTo>
                  <a:cubicBezTo>
                    <a:pt x="109" y="0"/>
                    <a:pt x="109" y="0"/>
                    <a:pt x="109" y="0"/>
                  </a:cubicBezTo>
                  <a:cubicBezTo>
                    <a:pt x="108" y="0"/>
                    <a:pt x="108" y="0"/>
                    <a:pt x="108" y="0"/>
                  </a:cubicBezTo>
                  <a:cubicBezTo>
                    <a:pt x="108" y="1"/>
                    <a:pt x="108" y="1"/>
                    <a:pt x="108" y="1"/>
                  </a:cubicBezTo>
                  <a:cubicBezTo>
                    <a:pt x="106" y="3"/>
                    <a:pt x="104" y="5"/>
                    <a:pt x="103" y="7"/>
                  </a:cubicBezTo>
                  <a:cubicBezTo>
                    <a:pt x="101" y="9"/>
                    <a:pt x="100" y="11"/>
                    <a:pt x="100" y="11"/>
                  </a:cubicBezTo>
                  <a:cubicBezTo>
                    <a:pt x="100" y="12"/>
                    <a:pt x="100" y="12"/>
                    <a:pt x="100" y="12"/>
                  </a:cubicBezTo>
                  <a:cubicBezTo>
                    <a:pt x="99" y="12"/>
                    <a:pt x="99" y="12"/>
                    <a:pt x="99" y="12"/>
                  </a:cubicBezTo>
                  <a:cubicBezTo>
                    <a:pt x="99" y="12"/>
                    <a:pt x="99" y="12"/>
                    <a:pt x="99" y="12"/>
                  </a:cubicBezTo>
                  <a:cubicBezTo>
                    <a:pt x="99" y="13"/>
                    <a:pt x="99" y="13"/>
                    <a:pt x="99" y="13"/>
                  </a:cubicBezTo>
                  <a:cubicBezTo>
                    <a:pt x="99" y="13"/>
                    <a:pt x="99" y="13"/>
                    <a:pt x="99" y="13"/>
                  </a:cubicBezTo>
                  <a:cubicBezTo>
                    <a:pt x="99" y="13"/>
                    <a:pt x="99" y="13"/>
                    <a:pt x="99" y="13"/>
                  </a:cubicBezTo>
                  <a:cubicBezTo>
                    <a:pt x="100" y="15"/>
                    <a:pt x="101" y="19"/>
                    <a:pt x="101" y="25"/>
                  </a:cubicBezTo>
                  <a:cubicBezTo>
                    <a:pt x="101" y="25"/>
                    <a:pt x="100" y="26"/>
                    <a:pt x="101" y="26"/>
                  </a:cubicBezTo>
                  <a:cubicBezTo>
                    <a:pt x="101" y="27"/>
                    <a:pt x="101" y="27"/>
                    <a:pt x="101" y="27"/>
                  </a:cubicBezTo>
                  <a:cubicBezTo>
                    <a:pt x="101" y="28"/>
                    <a:pt x="101" y="29"/>
                    <a:pt x="101" y="31"/>
                  </a:cubicBezTo>
                  <a:cubicBezTo>
                    <a:pt x="101" y="50"/>
                    <a:pt x="95" y="81"/>
                    <a:pt x="64" y="110"/>
                  </a:cubicBezTo>
                  <a:cubicBezTo>
                    <a:pt x="58" y="105"/>
                    <a:pt x="51" y="100"/>
                    <a:pt x="46" y="96"/>
                  </a:cubicBezTo>
                  <a:cubicBezTo>
                    <a:pt x="46" y="96"/>
                    <a:pt x="46" y="96"/>
                    <a:pt x="46" y="96"/>
                  </a:cubicBezTo>
                  <a:cubicBezTo>
                    <a:pt x="45" y="96"/>
                    <a:pt x="45" y="96"/>
                    <a:pt x="45" y="96"/>
                  </a:cubicBezTo>
                  <a:cubicBezTo>
                    <a:pt x="45" y="96"/>
                    <a:pt x="45" y="96"/>
                    <a:pt x="45" y="96"/>
                  </a:cubicBezTo>
                  <a:cubicBezTo>
                    <a:pt x="44" y="96"/>
                    <a:pt x="44" y="96"/>
                    <a:pt x="44" y="96"/>
                  </a:cubicBezTo>
                  <a:cubicBezTo>
                    <a:pt x="44" y="96"/>
                    <a:pt x="44" y="96"/>
                    <a:pt x="44" y="96"/>
                  </a:cubicBezTo>
                  <a:cubicBezTo>
                    <a:pt x="44" y="96"/>
                    <a:pt x="44" y="96"/>
                    <a:pt x="44" y="96"/>
                  </a:cubicBezTo>
                  <a:cubicBezTo>
                    <a:pt x="43" y="97"/>
                    <a:pt x="43" y="97"/>
                    <a:pt x="43" y="97"/>
                  </a:cubicBezTo>
                  <a:cubicBezTo>
                    <a:pt x="37" y="104"/>
                    <a:pt x="32" y="112"/>
                    <a:pt x="27" y="120"/>
                  </a:cubicBezTo>
                  <a:cubicBezTo>
                    <a:pt x="26" y="121"/>
                    <a:pt x="26" y="122"/>
                    <a:pt x="27" y="122"/>
                  </a:cubicBezTo>
                  <a:cubicBezTo>
                    <a:pt x="27" y="122"/>
                    <a:pt x="27" y="122"/>
                    <a:pt x="27" y="122"/>
                  </a:cubicBezTo>
                  <a:cubicBezTo>
                    <a:pt x="24" y="130"/>
                    <a:pt x="19" y="140"/>
                    <a:pt x="14" y="150"/>
                  </a:cubicBezTo>
                  <a:cubicBezTo>
                    <a:pt x="11" y="157"/>
                    <a:pt x="7" y="164"/>
                    <a:pt x="5" y="169"/>
                  </a:cubicBezTo>
                  <a:cubicBezTo>
                    <a:pt x="5" y="170"/>
                    <a:pt x="4" y="170"/>
                    <a:pt x="4" y="171"/>
                  </a:cubicBezTo>
                  <a:cubicBezTo>
                    <a:pt x="4" y="171"/>
                    <a:pt x="4" y="171"/>
                    <a:pt x="4" y="171"/>
                  </a:cubicBezTo>
                  <a:cubicBezTo>
                    <a:pt x="3" y="172"/>
                    <a:pt x="3" y="172"/>
                    <a:pt x="3" y="172"/>
                  </a:cubicBezTo>
                  <a:cubicBezTo>
                    <a:pt x="3" y="172"/>
                    <a:pt x="3" y="173"/>
                    <a:pt x="3" y="173"/>
                  </a:cubicBezTo>
                  <a:cubicBezTo>
                    <a:pt x="2" y="174"/>
                    <a:pt x="2" y="176"/>
                    <a:pt x="1" y="177"/>
                  </a:cubicBezTo>
                  <a:cubicBezTo>
                    <a:pt x="1" y="177"/>
                    <a:pt x="1" y="177"/>
                    <a:pt x="1" y="178"/>
                  </a:cubicBezTo>
                  <a:cubicBezTo>
                    <a:pt x="1" y="178"/>
                    <a:pt x="1" y="178"/>
                    <a:pt x="1" y="178"/>
                  </a:cubicBezTo>
                  <a:cubicBezTo>
                    <a:pt x="1" y="179"/>
                    <a:pt x="1" y="179"/>
                    <a:pt x="1" y="179"/>
                  </a:cubicBezTo>
                  <a:cubicBezTo>
                    <a:pt x="1" y="179"/>
                    <a:pt x="0" y="179"/>
                    <a:pt x="0" y="179"/>
                  </a:cubicBezTo>
                  <a:cubicBezTo>
                    <a:pt x="1" y="180"/>
                    <a:pt x="1" y="180"/>
                    <a:pt x="1" y="180"/>
                  </a:cubicBezTo>
                  <a:cubicBezTo>
                    <a:pt x="1" y="180"/>
                    <a:pt x="1" y="181"/>
                    <a:pt x="1" y="181"/>
                  </a:cubicBezTo>
                  <a:cubicBezTo>
                    <a:pt x="1" y="182"/>
                    <a:pt x="2" y="182"/>
                    <a:pt x="2" y="182"/>
                  </a:cubicBezTo>
                  <a:cubicBezTo>
                    <a:pt x="3" y="183"/>
                    <a:pt x="3" y="183"/>
                    <a:pt x="4" y="183"/>
                  </a:cubicBezTo>
                  <a:cubicBezTo>
                    <a:pt x="9" y="184"/>
                    <a:pt x="15" y="185"/>
                    <a:pt x="21" y="185"/>
                  </a:cubicBezTo>
                  <a:cubicBezTo>
                    <a:pt x="22" y="185"/>
                    <a:pt x="23" y="185"/>
                    <a:pt x="23" y="185"/>
                  </a:cubicBezTo>
                  <a:cubicBezTo>
                    <a:pt x="24" y="185"/>
                    <a:pt x="24" y="185"/>
                    <a:pt x="24" y="185"/>
                  </a:cubicBezTo>
                  <a:cubicBezTo>
                    <a:pt x="27" y="186"/>
                    <a:pt x="30" y="186"/>
                    <a:pt x="33" y="186"/>
                  </a:cubicBezTo>
                  <a:cubicBezTo>
                    <a:pt x="33" y="186"/>
                    <a:pt x="34" y="186"/>
                    <a:pt x="35" y="186"/>
                  </a:cubicBezTo>
                  <a:cubicBezTo>
                    <a:pt x="35" y="186"/>
                    <a:pt x="35" y="186"/>
                    <a:pt x="35" y="186"/>
                  </a:cubicBezTo>
                  <a:cubicBezTo>
                    <a:pt x="35" y="186"/>
                    <a:pt x="36" y="186"/>
                    <a:pt x="36" y="186"/>
                  </a:cubicBezTo>
                  <a:cubicBezTo>
                    <a:pt x="36" y="186"/>
                    <a:pt x="37" y="186"/>
                    <a:pt x="37" y="186"/>
                  </a:cubicBezTo>
                  <a:cubicBezTo>
                    <a:pt x="37" y="186"/>
                    <a:pt x="37" y="186"/>
                    <a:pt x="37" y="186"/>
                  </a:cubicBezTo>
                  <a:cubicBezTo>
                    <a:pt x="58" y="185"/>
                    <a:pt x="84" y="183"/>
                    <a:pt x="100" y="177"/>
                  </a:cubicBezTo>
                  <a:cubicBezTo>
                    <a:pt x="101" y="177"/>
                    <a:pt x="101" y="177"/>
                    <a:pt x="101" y="177"/>
                  </a:cubicBezTo>
                  <a:cubicBezTo>
                    <a:pt x="107" y="169"/>
                    <a:pt x="113" y="160"/>
                    <a:pt x="119" y="152"/>
                  </a:cubicBezTo>
                  <a:cubicBezTo>
                    <a:pt x="119" y="151"/>
                    <a:pt x="119" y="150"/>
                    <a:pt x="118" y="149"/>
                  </a:cubicBezTo>
                  <a:cubicBezTo>
                    <a:pt x="118" y="149"/>
                    <a:pt x="117" y="149"/>
                    <a:pt x="117" y="149"/>
                  </a:cubicBezTo>
                  <a:cubicBezTo>
                    <a:pt x="117" y="149"/>
                    <a:pt x="117" y="149"/>
                    <a:pt x="117" y="149"/>
                  </a:cubicBezTo>
                  <a:cubicBezTo>
                    <a:pt x="112" y="146"/>
                    <a:pt x="107" y="143"/>
                    <a:pt x="103" y="141"/>
                  </a:cubicBezTo>
                  <a:cubicBezTo>
                    <a:pt x="134" y="113"/>
                    <a:pt x="143" y="80"/>
                    <a:pt x="143" y="53"/>
                  </a:cubicBezTo>
                  <a:cubicBezTo>
                    <a:pt x="143" y="30"/>
                    <a:pt x="137" y="11"/>
                    <a:pt x="134" y="5"/>
                  </a:cubicBezTo>
                  <a:cubicBezTo>
                    <a:pt x="134" y="4"/>
                    <a:pt x="133" y="4"/>
                    <a:pt x="132" y="4"/>
                  </a:cubicBezTo>
                  <a:cubicBezTo>
                    <a:pt x="130" y="3"/>
                    <a:pt x="125" y="3"/>
                    <a:pt x="120" y="3"/>
                  </a:cubicBezTo>
                  <a:cubicBezTo>
                    <a:pt x="118" y="2"/>
                    <a:pt x="116" y="2"/>
                    <a:pt x="114" y="2"/>
                  </a:cubicBezTo>
                  <a:cubicBezTo>
                    <a:pt x="112" y="1"/>
                    <a:pt x="111" y="1"/>
                    <a:pt x="111" y="0"/>
                  </a:cubicBezTo>
                  <a:cubicBezTo>
                    <a:pt x="111" y="0"/>
                    <a:pt x="111" y="0"/>
                    <a:pt x="111" y="0"/>
                  </a:cubicBezTo>
                  <a:cubicBezTo>
                    <a:pt x="110" y="0"/>
                    <a:pt x="110" y="0"/>
                    <a:pt x="110" y="0"/>
                  </a:cubicBezTo>
                  <a:cubicBezTo>
                    <a:pt x="110" y="0"/>
                    <a:pt x="110" y="0"/>
                    <a:pt x="1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4" name="Freeform 768"/>
            <p:cNvSpPr>
              <a:spLocks noEditPoints="1"/>
            </p:cNvSpPr>
            <p:nvPr/>
          </p:nvSpPr>
          <p:spPr bwMode="auto">
            <a:xfrm>
              <a:off x="3625" y="937"/>
              <a:ext cx="336" cy="326"/>
            </a:xfrm>
            <a:custGeom>
              <a:avLst/>
              <a:gdLst>
                <a:gd name="T0" fmla="*/ 80 w 142"/>
                <a:gd name="T1" fmla="*/ 133 h 138"/>
                <a:gd name="T2" fmla="*/ 80 w 142"/>
                <a:gd name="T3" fmla="*/ 133 h 138"/>
                <a:gd name="T4" fmla="*/ 78 w 142"/>
                <a:gd name="T5" fmla="*/ 133 h 138"/>
                <a:gd name="T6" fmla="*/ 83 w 142"/>
                <a:gd name="T7" fmla="*/ 95 h 138"/>
                <a:gd name="T8" fmla="*/ 77 w 142"/>
                <a:gd name="T9" fmla="*/ 92 h 138"/>
                <a:gd name="T10" fmla="*/ 53 w 142"/>
                <a:gd name="T11" fmla="*/ 74 h 138"/>
                <a:gd name="T12" fmla="*/ 65 w 142"/>
                <a:gd name="T13" fmla="*/ 91 h 138"/>
                <a:gd name="T14" fmla="*/ 52 w 142"/>
                <a:gd name="T15" fmla="*/ 83 h 138"/>
                <a:gd name="T16" fmla="*/ 49 w 142"/>
                <a:gd name="T17" fmla="*/ 74 h 138"/>
                <a:gd name="T18" fmla="*/ 137 w 142"/>
                <a:gd name="T19" fmla="*/ 82 h 138"/>
                <a:gd name="T20" fmla="*/ 124 w 142"/>
                <a:gd name="T21" fmla="*/ 83 h 138"/>
                <a:gd name="T22" fmla="*/ 132 w 142"/>
                <a:gd name="T23" fmla="*/ 56 h 138"/>
                <a:gd name="T24" fmla="*/ 125 w 142"/>
                <a:gd name="T25" fmla="*/ 83 h 138"/>
                <a:gd name="T26" fmla="*/ 124 w 142"/>
                <a:gd name="T27" fmla="*/ 59 h 138"/>
                <a:gd name="T28" fmla="*/ 120 w 142"/>
                <a:gd name="T29" fmla="*/ 76 h 138"/>
                <a:gd name="T30" fmla="*/ 84 w 142"/>
                <a:gd name="T31" fmla="*/ 49 h 138"/>
                <a:gd name="T32" fmla="*/ 56 w 142"/>
                <a:gd name="T33" fmla="*/ 35 h 138"/>
                <a:gd name="T34" fmla="*/ 126 w 142"/>
                <a:gd name="T35" fmla="*/ 33 h 138"/>
                <a:gd name="T36" fmla="*/ 29 w 142"/>
                <a:gd name="T37" fmla="*/ 64 h 138"/>
                <a:gd name="T38" fmla="*/ 75 w 142"/>
                <a:gd name="T39" fmla="*/ 31 h 138"/>
                <a:gd name="T40" fmla="*/ 111 w 142"/>
                <a:gd name="T41" fmla="*/ 30 h 138"/>
                <a:gd name="T42" fmla="*/ 50 w 142"/>
                <a:gd name="T43" fmla="*/ 66 h 138"/>
                <a:gd name="T44" fmla="*/ 54 w 142"/>
                <a:gd name="T45" fmla="*/ 65 h 138"/>
                <a:gd name="T46" fmla="*/ 25 w 142"/>
                <a:gd name="T47" fmla="*/ 47 h 138"/>
                <a:gd name="T48" fmla="*/ 121 w 142"/>
                <a:gd name="T49" fmla="*/ 40 h 138"/>
                <a:gd name="T50" fmla="*/ 55 w 142"/>
                <a:gd name="T51" fmla="*/ 22 h 138"/>
                <a:gd name="T52" fmla="*/ 28 w 142"/>
                <a:gd name="T53" fmla="*/ 61 h 138"/>
                <a:gd name="T54" fmla="*/ 115 w 142"/>
                <a:gd name="T55" fmla="*/ 19 h 138"/>
                <a:gd name="T56" fmla="*/ 65 w 142"/>
                <a:gd name="T57" fmla="*/ 12 h 138"/>
                <a:gd name="T58" fmla="*/ 84 w 142"/>
                <a:gd name="T59" fmla="*/ 16 h 138"/>
                <a:gd name="T60" fmla="*/ 97 w 142"/>
                <a:gd name="T61" fmla="*/ 24 h 138"/>
                <a:gd name="T62" fmla="*/ 110 w 142"/>
                <a:gd name="T63" fmla="*/ 19 h 138"/>
                <a:gd name="T64" fmla="*/ 111 w 142"/>
                <a:gd name="T65" fmla="*/ 31 h 138"/>
                <a:gd name="T66" fmla="*/ 124 w 142"/>
                <a:gd name="T67" fmla="*/ 46 h 138"/>
                <a:gd name="T68" fmla="*/ 134 w 142"/>
                <a:gd name="T69" fmla="*/ 52 h 138"/>
                <a:gd name="T70" fmla="*/ 127 w 142"/>
                <a:gd name="T71" fmla="*/ 52 h 138"/>
                <a:gd name="T72" fmla="*/ 119 w 142"/>
                <a:gd name="T73" fmla="*/ 86 h 138"/>
                <a:gd name="T74" fmla="*/ 129 w 142"/>
                <a:gd name="T75" fmla="*/ 86 h 138"/>
                <a:gd name="T76" fmla="*/ 128 w 142"/>
                <a:gd name="T77" fmla="*/ 104 h 138"/>
                <a:gd name="T78" fmla="*/ 100 w 142"/>
                <a:gd name="T79" fmla="*/ 98 h 138"/>
                <a:gd name="T80" fmla="*/ 63 w 142"/>
                <a:gd name="T81" fmla="*/ 83 h 138"/>
                <a:gd name="T82" fmla="*/ 75 w 142"/>
                <a:gd name="T83" fmla="*/ 52 h 138"/>
                <a:gd name="T84" fmla="*/ 92 w 142"/>
                <a:gd name="T85" fmla="*/ 41 h 138"/>
                <a:gd name="T86" fmla="*/ 71 w 142"/>
                <a:gd name="T87" fmla="*/ 25 h 138"/>
                <a:gd name="T88" fmla="*/ 57 w 142"/>
                <a:gd name="T89" fmla="*/ 17 h 138"/>
                <a:gd name="T90" fmla="*/ 21 w 142"/>
                <a:gd name="T91" fmla="*/ 48 h 138"/>
                <a:gd name="T92" fmla="*/ 25 w 142"/>
                <a:gd name="T93" fmla="*/ 70 h 138"/>
                <a:gd name="T94" fmla="*/ 51 w 142"/>
                <a:gd name="T95" fmla="*/ 88 h 138"/>
                <a:gd name="T96" fmla="*/ 55 w 142"/>
                <a:gd name="T97" fmla="*/ 114 h 138"/>
                <a:gd name="T98" fmla="*/ 61 w 142"/>
                <a:gd name="T99" fmla="*/ 119 h 138"/>
                <a:gd name="T100" fmla="*/ 60 w 142"/>
                <a:gd name="T101" fmla="*/ 132 h 138"/>
                <a:gd name="T102" fmla="*/ 97 w 142"/>
                <a:gd name="T103" fmla="*/ 18 h 138"/>
                <a:gd name="T104" fmla="*/ 38 w 142"/>
                <a:gd name="T105" fmla="*/ 15 h 138"/>
                <a:gd name="T106" fmla="*/ 38 w 142"/>
                <a:gd name="T107" fmla="*/ 15 h 138"/>
                <a:gd name="T108" fmla="*/ 91 w 142"/>
                <a:gd name="T109" fmla="*/ 15 h 138"/>
                <a:gd name="T110" fmla="*/ 75 w 142"/>
                <a:gd name="T111" fmla="*/ 8 h 138"/>
                <a:gd name="T112" fmla="*/ 62 w 142"/>
                <a:gd name="T113" fmla="*/ 6 h 138"/>
                <a:gd name="T114" fmla="*/ 71 w 142"/>
                <a:gd name="T115" fmla="*/ 0 h 138"/>
                <a:gd name="T116" fmla="*/ 23 w 142"/>
                <a:gd name="T117" fmla="*/ 18 h 138"/>
                <a:gd name="T118" fmla="*/ 141 w 142"/>
                <a:gd name="T119" fmla="*/ 82 h 138"/>
                <a:gd name="T120" fmla="*/ 117 w 142"/>
                <a:gd name="T121" fmla="*/ 1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38">
                  <a:moveTo>
                    <a:pt x="90" y="131"/>
                  </a:moveTo>
                  <a:cubicBezTo>
                    <a:pt x="90" y="131"/>
                    <a:pt x="90" y="131"/>
                    <a:pt x="90" y="131"/>
                  </a:cubicBezTo>
                  <a:cubicBezTo>
                    <a:pt x="94" y="121"/>
                    <a:pt x="99" y="112"/>
                    <a:pt x="103" y="103"/>
                  </a:cubicBezTo>
                  <a:cubicBezTo>
                    <a:pt x="114" y="112"/>
                    <a:pt x="97" y="126"/>
                    <a:pt x="91" y="131"/>
                  </a:cubicBezTo>
                  <a:cubicBezTo>
                    <a:pt x="90" y="131"/>
                    <a:pt x="90" y="131"/>
                    <a:pt x="90" y="131"/>
                  </a:cubicBezTo>
                  <a:cubicBezTo>
                    <a:pt x="90" y="131"/>
                    <a:pt x="90" y="131"/>
                    <a:pt x="90" y="131"/>
                  </a:cubicBezTo>
                  <a:moveTo>
                    <a:pt x="80" y="133"/>
                  </a:moveTo>
                  <a:cubicBezTo>
                    <a:pt x="84" y="123"/>
                    <a:pt x="89" y="112"/>
                    <a:pt x="93" y="102"/>
                  </a:cubicBezTo>
                  <a:cubicBezTo>
                    <a:pt x="95" y="102"/>
                    <a:pt x="98" y="103"/>
                    <a:pt x="100" y="103"/>
                  </a:cubicBezTo>
                  <a:cubicBezTo>
                    <a:pt x="100" y="103"/>
                    <a:pt x="100" y="103"/>
                    <a:pt x="100" y="103"/>
                  </a:cubicBezTo>
                  <a:cubicBezTo>
                    <a:pt x="96" y="112"/>
                    <a:pt x="92" y="121"/>
                    <a:pt x="88" y="130"/>
                  </a:cubicBezTo>
                  <a:cubicBezTo>
                    <a:pt x="88" y="130"/>
                    <a:pt x="88" y="130"/>
                    <a:pt x="88" y="130"/>
                  </a:cubicBezTo>
                  <a:cubicBezTo>
                    <a:pt x="88" y="131"/>
                    <a:pt x="87" y="131"/>
                    <a:pt x="87" y="132"/>
                  </a:cubicBezTo>
                  <a:cubicBezTo>
                    <a:pt x="85" y="132"/>
                    <a:pt x="83" y="133"/>
                    <a:pt x="80" y="133"/>
                  </a:cubicBezTo>
                  <a:moveTo>
                    <a:pt x="71" y="133"/>
                  </a:moveTo>
                  <a:cubicBezTo>
                    <a:pt x="70" y="133"/>
                    <a:pt x="69" y="133"/>
                    <a:pt x="68" y="133"/>
                  </a:cubicBezTo>
                  <a:cubicBezTo>
                    <a:pt x="74" y="121"/>
                    <a:pt x="79" y="109"/>
                    <a:pt x="85" y="97"/>
                  </a:cubicBezTo>
                  <a:cubicBezTo>
                    <a:pt x="86" y="99"/>
                    <a:pt x="87" y="100"/>
                    <a:pt x="85" y="101"/>
                  </a:cubicBezTo>
                  <a:cubicBezTo>
                    <a:pt x="85" y="101"/>
                    <a:pt x="86" y="101"/>
                    <a:pt x="87" y="101"/>
                  </a:cubicBezTo>
                  <a:cubicBezTo>
                    <a:pt x="88" y="101"/>
                    <a:pt x="89" y="101"/>
                    <a:pt x="91" y="102"/>
                  </a:cubicBezTo>
                  <a:cubicBezTo>
                    <a:pt x="86" y="112"/>
                    <a:pt x="82" y="123"/>
                    <a:pt x="78" y="133"/>
                  </a:cubicBezTo>
                  <a:cubicBezTo>
                    <a:pt x="76" y="133"/>
                    <a:pt x="73" y="133"/>
                    <a:pt x="71" y="133"/>
                  </a:cubicBezTo>
                  <a:moveTo>
                    <a:pt x="66" y="133"/>
                  </a:moveTo>
                  <a:cubicBezTo>
                    <a:pt x="65" y="133"/>
                    <a:pt x="65" y="133"/>
                    <a:pt x="64" y="133"/>
                  </a:cubicBezTo>
                  <a:cubicBezTo>
                    <a:pt x="66" y="126"/>
                    <a:pt x="69" y="120"/>
                    <a:pt x="65" y="116"/>
                  </a:cubicBezTo>
                  <a:cubicBezTo>
                    <a:pt x="68" y="110"/>
                    <a:pt x="71" y="104"/>
                    <a:pt x="75" y="98"/>
                  </a:cubicBezTo>
                  <a:cubicBezTo>
                    <a:pt x="76" y="96"/>
                    <a:pt x="78" y="94"/>
                    <a:pt x="79" y="93"/>
                  </a:cubicBezTo>
                  <a:cubicBezTo>
                    <a:pt x="81" y="94"/>
                    <a:pt x="82" y="95"/>
                    <a:pt x="83" y="95"/>
                  </a:cubicBezTo>
                  <a:cubicBezTo>
                    <a:pt x="77" y="108"/>
                    <a:pt x="72" y="121"/>
                    <a:pt x="66" y="133"/>
                  </a:cubicBezTo>
                  <a:moveTo>
                    <a:pt x="63" y="115"/>
                  </a:moveTo>
                  <a:cubicBezTo>
                    <a:pt x="61" y="114"/>
                    <a:pt x="60" y="112"/>
                    <a:pt x="59" y="111"/>
                  </a:cubicBezTo>
                  <a:cubicBezTo>
                    <a:pt x="62" y="104"/>
                    <a:pt x="65" y="97"/>
                    <a:pt x="68" y="90"/>
                  </a:cubicBezTo>
                  <a:cubicBezTo>
                    <a:pt x="68" y="90"/>
                    <a:pt x="68" y="90"/>
                    <a:pt x="68" y="90"/>
                  </a:cubicBezTo>
                  <a:cubicBezTo>
                    <a:pt x="68" y="90"/>
                    <a:pt x="68" y="90"/>
                    <a:pt x="68" y="90"/>
                  </a:cubicBezTo>
                  <a:cubicBezTo>
                    <a:pt x="71" y="90"/>
                    <a:pt x="74" y="91"/>
                    <a:pt x="77" y="92"/>
                  </a:cubicBezTo>
                  <a:cubicBezTo>
                    <a:pt x="75" y="93"/>
                    <a:pt x="74" y="95"/>
                    <a:pt x="73" y="97"/>
                  </a:cubicBezTo>
                  <a:cubicBezTo>
                    <a:pt x="69" y="103"/>
                    <a:pt x="66" y="109"/>
                    <a:pt x="63" y="115"/>
                  </a:cubicBezTo>
                  <a:moveTo>
                    <a:pt x="50" y="75"/>
                  </a:moveTo>
                  <a:cubicBezTo>
                    <a:pt x="51" y="75"/>
                    <a:pt x="51" y="74"/>
                    <a:pt x="52" y="74"/>
                  </a:cubicBezTo>
                  <a:cubicBezTo>
                    <a:pt x="52" y="74"/>
                    <a:pt x="52" y="74"/>
                    <a:pt x="53" y="74"/>
                  </a:cubicBezTo>
                  <a:cubicBezTo>
                    <a:pt x="53" y="74"/>
                    <a:pt x="53" y="74"/>
                    <a:pt x="53" y="74"/>
                  </a:cubicBezTo>
                  <a:cubicBezTo>
                    <a:pt x="53" y="74"/>
                    <a:pt x="53" y="74"/>
                    <a:pt x="53" y="74"/>
                  </a:cubicBezTo>
                  <a:cubicBezTo>
                    <a:pt x="53" y="74"/>
                    <a:pt x="53" y="74"/>
                    <a:pt x="53" y="74"/>
                  </a:cubicBezTo>
                  <a:cubicBezTo>
                    <a:pt x="56" y="76"/>
                    <a:pt x="57" y="80"/>
                    <a:pt x="56" y="82"/>
                  </a:cubicBezTo>
                  <a:cubicBezTo>
                    <a:pt x="56" y="82"/>
                    <a:pt x="60" y="85"/>
                    <a:pt x="60" y="87"/>
                  </a:cubicBezTo>
                  <a:cubicBezTo>
                    <a:pt x="61" y="87"/>
                    <a:pt x="62" y="87"/>
                    <a:pt x="63" y="87"/>
                  </a:cubicBezTo>
                  <a:cubicBezTo>
                    <a:pt x="63" y="88"/>
                    <a:pt x="63" y="89"/>
                    <a:pt x="63" y="90"/>
                  </a:cubicBezTo>
                  <a:cubicBezTo>
                    <a:pt x="63" y="90"/>
                    <a:pt x="64" y="91"/>
                    <a:pt x="64" y="91"/>
                  </a:cubicBezTo>
                  <a:cubicBezTo>
                    <a:pt x="65" y="91"/>
                    <a:pt x="65" y="91"/>
                    <a:pt x="65" y="91"/>
                  </a:cubicBezTo>
                  <a:cubicBezTo>
                    <a:pt x="62" y="97"/>
                    <a:pt x="60" y="102"/>
                    <a:pt x="58" y="108"/>
                  </a:cubicBezTo>
                  <a:cubicBezTo>
                    <a:pt x="57" y="105"/>
                    <a:pt x="57" y="102"/>
                    <a:pt x="58" y="99"/>
                  </a:cubicBezTo>
                  <a:cubicBezTo>
                    <a:pt x="58" y="96"/>
                    <a:pt x="58" y="93"/>
                    <a:pt x="61" y="91"/>
                  </a:cubicBezTo>
                  <a:cubicBezTo>
                    <a:pt x="60" y="91"/>
                    <a:pt x="59" y="90"/>
                    <a:pt x="58" y="89"/>
                  </a:cubicBezTo>
                  <a:cubicBezTo>
                    <a:pt x="58" y="89"/>
                    <a:pt x="57" y="89"/>
                    <a:pt x="57" y="89"/>
                  </a:cubicBezTo>
                  <a:cubicBezTo>
                    <a:pt x="56" y="88"/>
                    <a:pt x="57" y="87"/>
                    <a:pt x="57" y="87"/>
                  </a:cubicBezTo>
                  <a:cubicBezTo>
                    <a:pt x="55" y="87"/>
                    <a:pt x="54" y="84"/>
                    <a:pt x="52" y="83"/>
                  </a:cubicBezTo>
                  <a:cubicBezTo>
                    <a:pt x="53" y="81"/>
                    <a:pt x="54" y="80"/>
                    <a:pt x="55" y="78"/>
                  </a:cubicBezTo>
                  <a:cubicBezTo>
                    <a:pt x="55" y="77"/>
                    <a:pt x="55" y="77"/>
                    <a:pt x="54" y="76"/>
                  </a:cubicBezTo>
                  <a:cubicBezTo>
                    <a:pt x="54" y="76"/>
                    <a:pt x="54" y="76"/>
                    <a:pt x="54" y="76"/>
                  </a:cubicBezTo>
                  <a:cubicBezTo>
                    <a:pt x="53" y="76"/>
                    <a:pt x="53" y="77"/>
                    <a:pt x="53" y="77"/>
                  </a:cubicBezTo>
                  <a:cubicBezTo>
                    <a:pt x="52" y="79"/>
                    <a:pt x="51" y="81"/>
                    <a:pt x="50" y="82"/>
                  </a:cubicBezTo>
                  <a:cubicBezTo>
                    <a:pt x="49" y="82"/>
                    <a:pt x="48" y="81"/>
                    <a:pt x="46" y="81"/>
                  </a:cubicBezTo>
                  <a:cubicBezTo>
                    <a:pt x="48" y="79"/>
                    <a:pt x="48" y="77"/>
                    <a:pt x="49" y="74"/>
                  </a:cubicBezTo>
                  <a:cubicBezTo>
                    <a:pt x="50" y="75"/>
                    <a:pt x="50" y="75"/>
                    <a:pt x="50" y="75"/>
                  </a:cubicBezTo>
                  <a:moveTo>
                    <a:pt x="128" y="82"/>
                  </a:moveTo>
                  <a:cubicBezTo>
                    <a:pt x="128" y="82"/>
                    <a:pt x="128" y="82"/>
                    <a:pt x="128" y="82"/>
                  </a:cubicBezTo>
                  <a:cubicBezTo>
                    <a:pt x="128" y="82"/>
                    <a:pt x="128" y="82"/>
                    <a:pt x="128" y="82"/>
                  </a:cubicBezTo>
                  <a:cubicBezTo>
                    <a:pt x="130" y="75"/>
                    <a:pt x="133" y="68"/>
                    <a:pt x="136" y="62"/>
                  </a:cubicBezTo>
                  <a:cubicBezTo>
                    <a:pt x="137" y="64"/>
                    <a:pt x="138" y="67"/>
                    <a:pt x="138" y="70"/>
                  </a:cubicBezTo>
                  <a:cubicBezTo>
                    <a:pt x="138" y="74"/>
                    <a:pt x="137" y="78"/>
                    <a:pt x="137" y="82"/>
                  </a:cubicBezTo>
                  <a:cubicBezTo>
                    <a:pt x="136" y="83"/>
                    <a:pt x="136" y="85"/>
                    <a:pt x="136" y="86"/>
                  </a:cubicBezTo>
                  <a:cubicBezTo>
                    <a:pt x="135" y="86"/>
                    <a:pt x="135" y="86"/>
                    <a:pt x="135" y="86"/>
                  </a:cubicBezTo>
                  <a:cubicBezTo>
                    <a:pt x="135" y="85"/>
                    <a:pt x="134" y="83"/>
                    <a:pt x="133" y="83"/>
                  </a:cubicBezTo>
                  <a:cubicBezTo>
                    <a:pt x="132" y="82"/>
                    <a:pt x="131" y="82"/>
                    <a:pt x="129" y="82"/>
                  </a:cubicBezTo>
                  <a:cubicBezTo>
                    <a:pt x="129" y="82"/>
                    <a:pt x="129" y="82"/>
                    <a:pt x="129" y="82"/>
                  </a:cubicBezTo>
                  <a:cubicBezTo>
                    <a:pt x="129" y="82"/>
                    <a:pt x="128" y="82"/>
                    <a:pt x="128" y="82"/>
                  </a:cubicBezTo>
                  <a:moveTo>
                    <a:pt x="124" y="83"/>
                  </a:moveTo>
                  <a:cubicBezTo>
                    <a:pt x="123" y="83"/>
                    <a:pt x="122" y="83"/>
                    <a:pt x="122" y="83"/>
                  </a:cubicBezTo>
                  <a:cubicBezTo>
                    <a:pt x="122" y="82"/>
                    <a:pt x="121" y="82"/>
                    <a:pt x="121" y="81"/>
                  </a:cubicBezTo>
                  <a:cubicBezTo>
                    <a:pt x="121" y="81"/>
                    <a:pt x="121" y="81"/>
                    <a:pt x="121" y="81"/>
                  </a:cubicBezTo>
                  <a:cubicBezTo>
                    <a:pt x="121" y="80"/>
                    <a:pt x="121" y="80"/>
                    <a:pt x="121" y="80"/>
                  </a:cubicBezTo>
                  <a:cubicBezTo>
                    <a:pt x="123" y="72"/>
                    <a:pt x="126" y="65"/>
                    <a:pt x="130" y="57"/>
                  </a:cubicBezTo>
                  <a:cubicBezTo>
                    <a:pt x="130" y="57"/>
                    <a:pt x="130" y="57"/>
                    <a:pt x="130" y="57"/>
                  </a:cubicBezTo>
                  <a:cubicBezTo>
                    <a:pt x="131" y="57"/>
                    <a:pt x="132" y="57"/>
                    <a:pt x="132" y="56"/>
                  </a:cubicBezTo>
                  <a:cubicBezTo>
                    <a:pt x="133" y="56"/>
                    <a:pt x="133" y="56"/>
                    <a:pt x="134" y="56"/>
                  </a:cubicBezTo>
                  <a:cubicBezTo>
                    <a:pt x="134" y="57"/>
                    <a:pt x="134" y="57"/>
                    <a:pt x="134" y="57"/>
                  </a:cubicBezTo>
                  <a:cubicBezTo>
                    <a:pt x="134" y="58"/>
                    <a:pt x="134" y="58"/>
                    <a:pt x="134" y="58"/>
                  </a:cubicBezTo>
                  <a:cubicBezTo>
                    <a:pt x="134" y="59"/>
                    <a:pt x="134" y="59"/>
                    <a:pt x="134" y="60"/>
                  </a:cubicBezTo>
                  <a:cubicBezTo>
                    <a:pt x="131" y="67"/>
                    <a:pt x="128" y="74"/>
                    <a:pt x="125" y="81"/>
                  </a:cubicBezTo>
                  <a:cubicBezTo>
                    <a:pt x="125" y="81"/>
                    <a:pt x="125" y="82"/>
                    <a:pt x="125" y="82"/>
                  </a:cubicBezTo>
                  <a:cubicBezTo>
                    <a:pt x="125" y="83"/>
                    <a:pt x="125" y="83"/>
                    <a:pt x="125" y="83"/>
                  </a:cubicBezTo>
                  <a:cubicBezTo>
                    <a:pt x="125" y="83"/>
                    <a:pt x="125" y="83"/>
                    <a:pt x="124" y="83"/>
                  </a:cubicBezTo>
                  <a:cubicBezTo>
                    <a:pt x="124" y="83"/>
                    <a:pt x="124" y="83"/>
                    <a:pt x="124" y="83"/>
                  </a:cubicBezTo>
                  <a:moveTo>
                    <a:pt x="120" y="76"/>
                  </a:moveTo>
                  <a:cubicBezTo>
                    <a:pt x="120" y="76"/>
                    <a:pt x="120" y="75"/>
                    <a:pt x="120" y="74"/>
                  </a:cubicBezTo>
                  <a:cubicBezTo>
                    <a:pt x="120" y="72"/>
                    <a:pt x="120" y="70"/>
                    <a:pt x="120" y="68"/>
                  </a:cubicBezTo>
                  <a:cubicBezTo>
                    <a:pt x="120" y="66"/>
                    <a:pt x="121" y="65"/>
                    <a:pt x="121" y="64"/>
                  </a:cubicBezTo>
                  <a:cubicBezTo>
                    <a:pt x="122" y="63"/>
                    <a:pt x="123" y="61"/>
                    <a:pt x="124" y="59"/>
                  </a:cubicBezTo>
                  <a:cubicBezTo>
                    <a:pt x="125" y="58"/>
                    <a:pt x="125" y="57"/>
                    <a:pt x="126" y="57"/>
                  </a:cubicBezTo>
                  <a:cubicBezTo>
                    <a:pt x="126" y="56"/>
                    <a:pt x="127" y="56"/>
                    <a:pt x="127" y="56"/>
                  </a:cubicBezTo>
                  <a:cubicBezTo>
                    <a:pt x="127" y="56"/>
                    <a:pt x="127" y="56"/>
                    <a:pt x="127" y="56"/>
                  </a:cubicBezTo>
                  <a:cubicBezTo>
                    <a:pt x="128" y="56"/>
                    <a:pt x="128" y="56"/>
                    <a:pt x="128" y="56"/>
                  </a:cubicBezTo>
                  <a:cubicBezTo>
                    <a:pt x="128" y="56"/>
                    <a:pt x="128" y="56"/>
                    <a:pt x="128" y="56"/>
                  </a:cubicBezTo>
                  <a:cubicBezTo>
                    <a:pt x="128" y="56"/>
                    <a:pt x="128" y="56"/>
                    <a:pt x="128" y="56"/>
                  </a:cubicBezTo>
                  <a:cubicBezTo>
                    <a:pt x="125" y="63"/>
                    <a:pt x="122" y="70"/>
                    <a:pt x="120" y="76"/>
                  </a:cubicBezTo>
                  <a:moveTo>
                    <a:pt x="75" y="48"/>
                  </a:moveTo>
                  <a:cubicBezTo>
                    <a:pt x="77" y="44"/>
                    <a:pt x="79" y="40"/>
                    <a:pt x="82" y="37"/>
                  </a:cubicBezTo>
                  <a:cubicBezTo>
                    <a:pt x="82" y="37"/>
                    <a:pt x="82" y="37"/>
                    <a:pt x="82" y="37"/>
                  </a:cubicBezTo>
                  <a:cubicBezTo>
                    <a:pt x="82" y="37"/>
                    <a:pt x="82" y="37"/>
                    <a:pt x="82" y="37"/>
                  </a:cubicBezTo>
                  <a:cubicBezTo>
                    <a:pt x="83" y="37"/>
                    <a:pt x="87" y="39"/>
                    <a:pt x="88" y="39"/>
                  </a:cubicBezTo>
                  <a:cubicBezTo>
                    <a:pt x="88" y="39"/>
                    <a:pt x="88" y="39"/>
                    <a:pt x="88" y="39"/>
                  </a:cubicBezTo>
                  <a:cubicBezTo>
                    <a:pt x="87" y="40"/>
                    <a:pt x="82" y="47"/>
                    <a:pt x="84" y="49"/>
                  </a:cubicBezTo>
                  <a:cubicBezTo>
                    <a:pt x="82" y="48"/>
                    <a:pt x="79" y="48"/>
                    <a:pt x="76" y="48"/>
                  </a:cubicBezTo>
                  <a:cubicBezTo>
                    <a:pt x="76" y="48"/>
                    <a:pt x="75" y="48"/>
                    <a:pt x="75" y="48"/>
                  </a:cubicBezTo>
                  <a:moveTo>
                    <a:pt x="44" y="80"/>
                  </a:moveTo>
                  <a:cubicBezTo>
                    <a:pt x="42" y="79"/>
                    <a:pt x="40" y="78"/>
                    <a:pt x="39" y="77"/>
                  </a:cubicBezTo>
                  <a:cubicBezTo>
                    <a:pt x="38" y="77"/>
                    <a:pt x="36" y="74"/>
                    <a:pt x="34" y="72"/>
                  </a:cubicBezTo>
                  <a:cubicBezTo>
                    <a:pt x="41" y="59"/>
                    <a:pt x="48" y="47"/>
                    <a:pt x="56" y="35"/>
                  </a:cubicBezTo>
                  <a:cubicBezTo>
                    <a:pt x="56" y="35"/>
                    <a:pt x="56" y="35"/>
                    <a:pt x="56" y="35"/>
                  </a:cubicBezTo>
                  <a:cubicBezTo>
                    <a:pt x="57" y="36"/>
                    <a:pt x="59" y="37"/>
                    <a:pt x="61" y="38"/>
                  </a:cubicBezTo>
                  <a:cubicBezTo>
                    <a:pt x="56" y="47"/>
                    <a:pt x="51" y="56"/>
                    <a:pt x="46" y="65"/>
                  </a:cubicBezTo>
                  <a:cubicBezTo>
                    <a:pt x="46" y="66"/>
                    <a:pt x="46" y="66"/>
                    <a:pt x="45" y="66"/>
                  </a:cubicBezTo>
                  <a:cubicBezTo>
                    <a:pt x="43" y="68"/>
                    <a:pt x="46" y="71"/>
                    <a:pt x="47" y="72"/>
                  </a:cubicBezTo>
                  <a:cubicBezTo>
                    <a:pt x="47" y="75"/>
                    <a:pt x="46" y="78"/>
                    <a:pt x="44" y="80"/>
                  </a:cubicBezTo>
                  <a:moveTo>
                    <a:pt x="124" y="37"/>
                  </a:moveTo>
                  <a:cubicBezTo>
                    <a:pt x="125" y="36"/>
                    <a:pt x="125" y="34"/>
                    <a:pt x="126" y="33"/>
                  </a:cubicBezTo>
                  <a:cubicBezTo>
                    <a:pt x="127" y="34"/>
                    <a:pt x="128" y="36"/>
                    <a:pt x="128" y="38"/>
                  </a:cubicBezTo>
                  <a:cubicBezTo>
                    <a:pt x="128" y="37"/>
                    <a:pt x="127" y="37"/>
                    <a:pt x="126" y="37"/>
                  </a:cubicBezTo>
                  <a:cubicBezTo>
                    <a:pt x="126" y="37"/>
                    <a:pt x="126" y="37"/>
                    <a:pt x="126" y="37"/>
                  </a:cubicBezTo>
                  <a:cubicBezTo>
                    <a:pt x="125" y="37"/>
                    <a:pt x="125" y="37"/>
                    <a:pt x="125" y="37"/>
                  </a:cubicBezTo>
                  <a:cubicBezTo>
                    <a:pt x="124" y="37"/>
                    <a:pt x="124" y="37"/>
                    <a:pt x="124" y="37"/>
                  </a:cubicBezTo>
                  <a:moveTo>
                    <a:pt x="33" y="70"/>
                  </a:moveTo>
                  <a:cubicBezTo>
                    <a:pt x="31" y="68"/>
                    <a:pt x="30" y="66"/>
                    <a:pt x="29" y="64"/>
                  </a:cubicBezTo>
                  <a:cubicBezTo>
                    <a:pt x="35" y="53"/>
                    <a:pt x="44" y="43"/>
                    <a:pt x="49" y="32"/>
                  </a:cubicBezTo>
                  <a:cubicBezTo>
                    <a:pt x="50" y="32"/>
                    <a:pt x="50" y="32"/>
                    <a:pt x="50" y="32"/>
                  </a:cubicBezTo>
                  <a:cubicBezTo>
                    <a:pt x="52" y="34"/>
                    <a:pt x="53" y="33"/>
                    <a:pt x="54" y="34"/>
                  </a:cubicBezTo>
                  <a:cubicBezTo>
                    <a:pt x="46" y="45"/>
                    <a:pt x="39" y="57"/>
                    <a:pt x="33" y="70"/>
                  </a:cubicBezTo>
                  <a:moveTo>
                    <a:pt x="59" y="69"/>
                  </a:moveTo>
                  <a:cubicBezTo>
                    <a:pt x="58" y="69"/>
                    <a:pt x="58" y="68"/>
                    <a:pt x="57" y="67"/>
                  </a:cubicBezTo>
                  <a:cubicBezTo>
                    <a:pt x="62" y="54"/>
                    <a:pt x="68" y="43"/>
                    <a:pt x="75" y="31"/>
                  </a:cubicBezTo>
                  <a:cubicBezTo>
                    <a:pt x="75" y="31"/>
                    <a:pt x="75" y="31"/>
                    <a:pt x="75" y="31"/>
                  </a:cubicBezTo>
                  <a:cubicBezTo>
                    <a:pt x="77" y="32"/>
                    <a:pt x="80" y="31"/>
                    <a:pt x="81" y="34"/>
                  </a:cubicBezTo>
                  <a:cubicBezTo>
                    <a:pt x="78" y="39"/>
                    <a:pt x="75" y="43"/>
                    <a:pt x="72" y="48"/>
                  </a:cubicBezTo>
                  <a:cubicBezTo>
                    <a:pt x="71" y="49"/>
                    <a:pt x="71" y="49"/>
                    <a:pt x="71" y="50"/>
                  </a:cubicBezTo>
                  <a:cubicBezTo>
                    <a:pt x="71" y="51"/>
                    <a:pt x="59" y="69"/>
                    <a:pt x="59" y="69"/>
                  </a:cubicBezTo>
                  <a:moveTo>
                    <a:pt x="111" y="30"/>
                  </a:moveTo>
                  <a:cubicBezTo>
                    <a:pt x="111" y="30"/>
                    <a:pt x="111" y="30"/>
                    <a:pt x="111" y="30"/>
                  </a:cubicBezTo>
                  <a:cubicBezTo>
                    <a:pt x="111" y="30"/>
                    <a:pt x="111" y="30"/>
                    <a:pt x="111" y="30"/>
                  </a:cubicBezTo>
                  <a:moveTo>
                    <a:pt x="61" y="32"/>
                  </a:moveTo>
                  <a:cubicBezTo>
                    <a:pt x="60" y="32"/>
                    <a:pt x="59" y="32"/>
                    <a:pt x="59" y="31"/>
                  </a:cubicBezTo>
                  <a:cubicBezTo>
                    <a:pt x="58" y="31"/>
                    <a:pt x="58" y="31"/>
                    <a:pt x="58" y="31"/>
                  </a:cubicBezTo>
                  <a:cubicBezTo>
                    <a:pt x="59" y="30"/>
                    <a:pt x="60" y="30"/>
                    <a:pt x="61" y="29"/>
                  </a:cubicBezTo>
                  <a:cubicBezTo>
                    <a:pt x="61" y="30"/>
                    <a:pt x="61" y="31"/>
                    <a:pt x="61" y="32"/>
                  </a:cubicBezTo>
                  <a:moveTo>
                    <a:pt x="50" y="66"/>
                  </a:moveTo>
                  <a:cubicBezTo>
                    <a:pt x="49" y="65"/>
                    <a:pt x="49" y="65"/>
                    <a:pt x="49" y="65"/>
                  </a:cubicBezTo>
                  <a:cubicBezTo>
                    <a:pt x="54" y="56"/>
                    <a:pt x="59" y="47"/>
                    <a:pt x="64" y="38"/>
                  </a:cubicBezTo>
                  <a:cubicBezTo>
                    <a:pt x="65" y="38"/>
                    <a:pt x="66" y="37"/>
                    <a:pt x="65" y="34"/>
                  </a:cubicBezTo>
                  <a:cubicBezTo>
                    <a:pt x="65" y="29"/>
                    <a:pt x="65" y="28"/>
                    <a:pt x="66" y="28"/>
                  </a:cubicBezTo>
                  <a:cubicBezTo>
                    <a:pt x="67" y="28"/>
                    <a:pt x="69" y="30"/>
                    <a:pt x="72" y="31"/>
                  </a:cubicBezTo>
                  <a:cubicBezTo>
                    <a:pt x="66" y="42"/>
                    <a:pt x="60" y="53"/>
                    <a:pt x="55" y="65"/>
                  </a:cubicBezTo>
                  <a:cubicBezTo>
                    <a:pt x="55" y="65"/>
                    <a:pt x="55" y="65"/>
                    <a:pt x="54" y="65"/>
                  </a:cubicBezTo>
                  <a:cubicBezTo>
                    <a:pt x="54" y="65"/>
                    <a:pt x="53" y="65"/>
                    <a:pt x="51" y="65"/>
                  </a:cubicBezTo>
                  <a:cubicBezTo>
                    <a:pt x="51" y="65"/>
                    <a:pt x="50" y="66"/>
                    <a:pt x="50" y="66"/>
                  </a:cubicBezTo>
                  <a:moveTo>
                    <a:pt x="25" y="47"/>
                  </a:moveTo>
                  <a:cubicBezTo>
                    <a:pt x="25" y="45"/>
                    <a:pt x="24" y="43"/>
                    <a:pt x="24" y="42"/>
                  </a:cubicBezTo>
                  <a:cubicBezTo>
                    <a:pt x="27" y="37"/>
                    <a:pt x="34" y="27"/>
                    <a:pt x="40" y="27"/>
                  </a:cubicBezTo>
                  <a:cubicBezTo>
                    <a:pt x="40" y="27"/>
                    <a:pt x="40" y="27"/>
                    <a:pt x="40" y="27"/>
                  </a:cubicBezTo>
                  <a:cubicBezTo>
                    <a:pt x="35" y="33"/>
                    <a:pt x="30" y="40"/>
                    <a:pt x="25" y="47"/>
                  </a:cubicBezTo>
                  <a:moveTo>
                    <a:pt x="121" y="40"/>
                  </a:moveTo>
                  <a:cubicBezTo>
                    <a:pt x="121" y="40"/>
                    <a:pt x="120" y="39"/>
                    <a:pt x="120" y="39"/>
                  </a:cubicBezTo>
                  <a:cubicBezTo>
                    <a:pt x="119" y="38"/>
                    <a:pt x="119" y="37"/>
                    <a:pt x="118" y="35"/>
                  </a:cubicBezTo>
                  <a:cubicBezTo>
                    <a:pt x="119" y="32"/>
                    <a:pt x="120" y="29"/>
                    <a:pt x="121" y="25"/>
                  </a:cubicBezTo>
                  <a:cubicBezTo>
                    <a:pt x="122" y="27"/>
                    <a:pt x="123" y="28"/>
                    <a:pt x="124" y="30"/>
                  </a:cubicBezTo>
                  <a:cubicBezTo>
                    <a:pt x="124" y="30"/>
                    <a:pt x="124" y="30"/>
                    <a:pt x="124" y="30"/>
                  </a:cubicBezTo>
                  <a:cubicBezTo>
                    <a:pt x="123" y="33"/>
                    <a:pt x="122" y="37"/>
                    <a:pt x="121" y="40"/>
                  </a:cubicBezTo>
                  <a:moveTo>
                    <a:pt x="28" y="61"/>
                  </a:moveTo>
                  <a:cubicBezTo>
                    <a:pt x="26" y="58"/>
                    <a:pt x="26" y="56"/>
                    <a:pt x="26" y="55"/>
                  </a:cubicBezTo>
                  <a:cubicBezTo>
                    <a:pt x="26" y="53"/>
                    <a:pt x="26" y="51"/>
                    <a:pt x="26" y="50"/>
                  </a:cubicBezTo>
                  <a:cubicBezTo>
                    <a:pt x="31" y="42"/>
                    <a:pt x="37" y="35"/>
                    <a:pt x="42" y="27"/>
                  </a:cubicBezTo>
                  <a:cubicBezTo>
                    <a:pt x="42" y="27"/>
                    <a:pt x="43" y="26"/>
                    <a:pt x="43" y="26"/>
                  </a:cubicBezTo>
                  <a:cubicBezTo>
                    <a:pt x="46" y="25"/>
                    <a:pt x="52" y="22"/>
                    <a:pt x="55" y="20"/>
                  </a:cubicBezTo>
                  <a:cubicBezTo>
                    <a:pt x="54" y="21"/>
                    <a:pt x="55" y="21"/>
                    <a:pt x="55" y="22"/>
                  </a:cubicBezTo>
                  <a:cubicBezTo>
                    <a:pt x="56" y="23"/>
                    <a:pt x="57" y="24"/>
                    <a:pt x="58" y="25"/>
                  </a:cubicBezTo>
                  <a:cubicBezTo>
                    <a:pt x="59" y="26"/>
                    <a:pt x="52" y="28"/>
                    <a:pt x="50" y="30"/>
                  </a:cubicBezTo>
                  <a:cubicBezTo>
                    <a:pt x="50" y="30"/>
                    <a:pt x="50" y="30"/>
                    <a:pt x="50" y="30"/>
                  </a:cubicBezTo>
                  <a:cubicBezTo>
                    <a:pt x="50" y="30"/>
                    <a:pt x="50" y="29"/>
                    <a:pt x="49" y="29"/>
                  </a:cubicBezTo>
                  <a:cubicBezTo>
                    <a:pt x="49" y="29"/>
                    <a:pt x="49" y="29"/>
                    <a:pt x="49" y="29"/>
                  </a:cubicBezTo>
                  <a:cubicBezTo>
                    <a:pt x="49" y="29"/>
                    <a:pt x="48" y="29"/>
                    <a:pt x="48" y="29"/>
                  </a:cubicBezTo>
                  <a:cubicBezTo>
                    <a:pt x="43" y="41"/>
                    <a:pt x="34" y="50"/>
                    <a:pt x="28" y="61"/>
                  </a:cubicBezTo>
                  <a:moveTo>
                    <a:pt x="117" y="32"/>
                  </a:moveTo>
                  <a:cubicBezTo>
                    <a:pt x="117" y="32"/>
                    <a:pt x="117" y="32"/>
                    <a:pt x="117" y="32"/>
                  </a:cubicBezTo>
                  <a:cubicBezTo>
                    <a:pt x="116" y="31"/>
                    <a:pt x="116" y="30"/>
                    <a:pt x="115" y="29"/>
                  </a:cubicBezTo>
                  <a:cubicBezTo>
                    <a:pt x="115" y="28"/>
                    <a:pt x="115" y="28"/>
                    <a:pt x="115" y="28"/>
                  </a:cubicBezTo>
                  <a:cubicBezTo>
                    <a:pt x="115" y="27"/>
                    <a:pt x="115" y="25"/>
                    <a:pt x="115" y="24"/>
                  </a:cubicBezTo>
                  <a:cubicBezTo>
                    <a:pt x="115" y="22"/>
                    <a:pt x="115" y="21"/>
                    <a:pt x="115" y="19"/>
                  </a:cubicBezTo>
                  <a:cubicBezTo>
                    <a:pt x="115" y="19"/>
                    <a:pt x="115" y="19"/>
                    <a:pt x="115" y="19"/>
                  </a:cubicBezTo>
                  <a:cubicBezTo>
                    <a:pt x="116" y="20"/>
                    <a:pt x="118" y="22"/>
                    <a:pt x="119" y="23"/>
                  </a:cubicBezTo>
                  <a:cubicBezTo>
                    <a:pt x="119" y="23"/>
                    <a:pt x="119" y="23"/>
                    <a:pt x="119" y="23"/>
                  </a:cubicBezTo>
                  <a:cubicBezTo>
                    <a:pt x="119" y="24"/>
                    <a:pt x="119" y="24"/>
                    <a:pt x="119" y="24"/>
                  </a:cubicBezTo>
                  <a:cubicBezTo>
                    <a:pt x="118" y="27"/>
                    <a:pt x="118" y="30"/>
                    <a:pt x="117" y="32"/>
                  </a:cubicBezTo>
                  <a:moveTo>
                    <a:pt x="38" y="20"/>
                  </a:moveTo>
                  <a:cubicBezTo>
                    <a:pt x="42" y="20"/>
                    <a:pt x="45" y="18"/>
                    <a:pt x="48" y="17"/>
                  </a:cubicBezTo>
                  <a:cubicBezTo>
                    <a:pt x="53" y="13"/>
                    <a:pt x="59" y="12"/>
                    <a:pt x="65" y="12"/>
                  </a:cubicBezTo>
                  <a:cubicBezTo>
                    <a:pt x="65" y="12"/>
                    <a:pt x="65" y="12"/>
                    <a:pt x="65" y="12"/>
                  </a:cubicBezTo>
                  <a:cubicBezTo>
                    <a:pt x="71" y="12"/>
                    <a:pt x="76" y="13"/>
                    <a:pt x="81" y="15"/>
                  </a:cubicBezTo>
                  <a:cubicBezTo>
                    <a:pt x="81" y="15"/>
                    <a:pt x="81" y="16"/>
                    <a:pt x="81" y="16"/>
                  </a:cubicBezTo>
                  <a:cubicBezTo>
                    <a:pt x="81" y="17"/>
                    <a:pt x="81" y="17"/>
                    <a:pt x="82" y="18"/>
                  </a:cubicBezTo>
                  <a:cubicBezTo>
                    <a:pt x="82" y="18"/>
                    <a:pt x="82" y="18"/>
                    <a:pt x="82" y="18"/>
                  </a:cubicBezTo>
                  <a:cubicBezTo>
                    <a:pt x="83" y="18"/>
                    <a:pt x="83" y="17"/>
                    <a:pt x="83" y="17"/>
                  </a:cubicBezTo>
                  <a:cubicBezTo>
                    <a:pt x="84" y="16"/>
                    <a:pt x="84" y="16"/>
                    <a:pt x="84" y="16"/>
                  </a:cubicBezTo>
                  <a:cubicBezTo>
                    <a:pt x="84" y="16"/>
                    <a:pt x="84" y="16"/>
                    <a:pt x="84" y="16"/>
                  </a:cubicBezTo>
                  <a:cubicBezTo>
                    <a:pt x="85" y="16"/>
                    <a:pt x="85" y="16"/>
                    <a:pt x="85" y="16"/>
                  </a:cubicBezTo>
                  <a:cubicBezTo>
                    <a:pt x="87" y="18"/>
                    <a:pt x="89" y="19"/>
                    <a:pt x="91" y="20"/>
                  </a:cubicBezTo>
                  <a:cubicBezTo>
                    <a:pt x="92" y="20"/>
                    <a:pt x="93" y="20"/>
                    <a:pt x="93" y="21"/>
                  </a:cubicBezTo>
                  <a:cubicBezTo>
                    <a:pt x="94" y="21"/>
                    <a:pt x="94" y="22"/>
                    <a:pt x="95" y="23"/>
                  </a:cubicBezTo>
                  <a:cubicBezTo>
                    <a:pt x="95" y="23"/>
                    <a:pt x="96" y="24"/>
                    <a:pt x="97" y="24"/>
                  </a:cubicBezTo>
                  <a:cubicBezTo>
                    <a:pt x="97" y="24"/>
                    <a:pt x="97" y="24"/>
                    <a:pt x="97" y="24"/>
                  </a:cubicBezTo>
                  <a:cubicBezTo>
                    <a:pt x="98" y="23"/>
                    <a:pt x="98" y="23"/>
                    <a:pt x="98" y="23"/>
                  </a:cubicBezTo>
                  <a:cubicBezTo>
                    <a:pt x="98" y="23"/>
                    <a:pt x="99" y="23"/>
                    <a:pt x="99" y="22"/>
                  </a:cubicBezTo>
                  <a:cubicBezTo>
                    <a:pt x="99" y="22"/>
                    <a:pt x="101" y="20"/>
                    <a:pt x="102" y="18"/>
                  </a:cubicBezTo>
                  <a:cubicBezTo>
                    <a:pt x="104" y="17"/>
                    <a:pt x="106" y="16"/>
                    <a:pt x="108" y="15"/>
                  </a:cubicBezTo>
                  <a:cubicBezTo>
                    <a:pt x="108" y="15"/>
                    <a:pt x="108" y="15"/>
                    <a:pt x="108" y="15"/>
                  </a:cubicBezTo>
                  <a:cubicBezTo>
                    <a:pt x="109" y="15"/>
                    <a:pt x="110" y="16"/>
                    <a:pt x="110" y="16"/>
                  </a:cubicBezTo>
                  <a:cubicBezTo>
                    <a:pt x="110" y="17"/>
                    <a:pt x="110" y="18"/>
                    <a:pt x="110" y="19"/>
                  </a:cubicBezTo>
                  <a:cubicBezTo>
                    <a:pt x="110" y="19"/>
                    <a:pt x="110" y="19"/>
                    <a:pt x="110" y="19"/>
                  </a:cubicBezTo>
                  <a:cubicBezTo>
                    <a:pt x="110" y="19"/>
                    <a:pt x="110" y="19"/>
                    <a:pt x="111" y="20"/>
                  </a:cubicBezTo>
                  <a:cubicBezTo>
                    <a:pt x="111" y="22"/>
                    <a:pt x="111" y="23"/>
                    <a:pt x="111" y="24"/>
                  </a:cubicBezTo>
                  <a:cubicBezTo>
                    <a:pt x="111" y="25"/>
                    <a:pt x="111" y="27"/>
                    <a:pt x="110" y="27"/>
                  </a:cubicBezTo>
                  <a:cubicBezTo>
                    <a:pt x="110" y="28"/>
                    <a:pt x="110" y="29"/>
                    <a:pt x="111" y="30"/>
                  </a:cubicBezTo>
                  <a:cubicBezTo>
                    <a:pt x="111" y="30"/>
                    <a:pt x="111" y="30"/>
                    <a:pt x="111" y="30"/>
                  </a:cubicBezTo>
                  <a:cubicBezTo>
                    <a:pt x="111" y="30"/>
                    <a:pt x="111" y="30"/>
                    <a:pt x="111" y="31"/>
                  </a:cubicBezTo>
                  <a:cubicBezTo>
                    <a:pt x="112" y="32"/>
                    <a:pt x="113" y="35"/>
                    <a:pt x="114" y="38"/>
                  </a:cubicBezTo>
                  <a:cubicBezTo>
                    <a:pt x="115" y="39"/>
                    <a:pt x="116" y="40"/>
                    <a:pt x="116" y="41"/>
                  </a:cubicBezTo>
                  <a:cubicBezTo>
                    <a:pt x="117" y="43"/>
                    <a:pt x="118" y="44"/>
                    <a:pt x="118" y="44"/>
                  </a:cubicBezTo>
                  <a:cubicBezTo>
                    <a:pt x="119" y="45"/>
                    <a:pt x="119" y="45"/>
                    <a:pt x="120" y="46"/>
                  </a:cubicBezTo>
                  <a:cubicBezTo>
                    <a:pt x="121" y="46"/>
                    <a:pt x="121" y="46"/>
                    <a:pt x="122" y="46"/>
                  </a:cubicBezTo>
                  <a:cubicBezTo>
                    <a:pt x="122" y="46"/>
                    <a:pt x="122" y="46"/>
                    <a:pt x="122" y="46"/>
                  </a:cubicBezTo>
                  <a:cubicBezTo>
                    <a:pt x="123" y="46"/>
                    <a:pt x="123" y="46"/>
                    <a:pt x="124" y="46"/>
                  </a:cubicBezTo>
                  <a:cubicBezTo>
                    <a:pt x="125" y="45"/>
                    <a:pt x="125" y="44"/>
                    <a:pt x="125" y="44"/>
                  </a:cubicBezTo>
                  <a:cubicBezTo>
                    <a:pt x="126" y="43"/>
                    <a:pt x="126" y="42"/>
                    <a:pt x="126" y="42"/>
                  </a:cubicBezTo>
                  <a:cubicBezTo>
                    <a:pt x="127" y="42"/>
                    <a:pt x="128" y="42"/>
                    <a:pt x="129" y="43"/>
                  </a:cubicBezTo>
                  <a:cubicBezTo>
                    <a:pt x="131" y="44"/>
                    <a:pt x="132" y="46"/>
                    <a:pt x="133" y="47"/>
                  </a:cubicBezTo>
                  <a:cubicBezTo>
                    <a:pt x="134" y="48"/>
                    <a:pt x="134" y="48"/>
                    <a:pt x="135" y="48"/>
                  </a:cubicBezTo>
                  <a:cubicBezTo>
                    <a:pt x="135" y="49"/>
                    <a:pt x="135" y="51"/>
                    <a:pt x="136" y="52"/>
                  </a:cubicBezTo>
                  <a:cubicBezTo>
                    <a:pt x="135" y="52"/>
                    <a:pt x="134" y="52"/>
                    <a:pt x="134" y="52"/>
                  </a:cubicBezTo>
                  <a:cubicBezTo>
                    <a:pt x="133" y="52"/>
                    <a:pt x="132" y="52"/>
                    <a:pt x="132" y="52"/>
                  </a:cubicBezTo>
                  <a:cubicBezTo>
                    <a:pt x="131" y="52"/>
                    <a:pt x="130" y="52"/>
                    <a:pt x="130" y="52"/>
                  </a:cubicBezTo>
                  <a:cubicBezTo>
                    <a:pt x="130" y="52"/>
                    <a:pt x="130" y="52"/>
                    <a:pt x="130" y="52"/>
                  </a:cubicBezTo>
                  <a:cubicBezTo>
                    <a:pt x="129" y="52"/>
                    <a:pt x="129" y="52"/>
                    <a:pt x="129" y="52"/>
                  </a:cubicBezTo>
                  <a:cubicBezTo>
                    <a:pt x="129" y="52"/>
                    <a:pt x="129" y="52"/>
                    <a:pt x="129" y="52"/>
                  </a:cubicBezTo>
                  <a:cubicBezTo>
                    <a:pt x="129" y="52"/>
                    <a:pt x="128" y="52"/>
                    <a:pt x="127" y="52"/>
                  </a:cubicBezTo>
                  <a:cubicBezTo>
                    <a:pt x="127" y="52"/>
                    <a:pt x="127" y="52"/>
                    <a:pt x="127" y="52"/>
                  </a:cubicBezTo>
                  <a:cubicBezTo>
                    <a:pt x="126" y="52"/>
                    <a:pt x="124" y="52"/>
                    <a:pt x="123" y="53"/>
                  </a:cubicBezTo>
                  <a:cubicBezTo>
                    <a:pt x="122" y="55"/>
                    <a:pt x="120" y="56"/>
                    <a:pt x="119" y="58"/>
                  </a:cubicBezTo>
                  <a:cubicBezTo>
                    <a:pt x="118" y="60"/>
                    <a:pt x="117" y="61"/>
                    <a:pt x="117" y="63"/>
                  </a:cubicBezTo>
                  <a:cubicBezTo>
                    <a:pt x="116" y="64"/>
                    <a:pt x="116" y="65"/>
                    <a:pt x="116" y="67"/>
                  </a:cubicBezTo>
                  <a:cubicBezTo>
                    <a:pt x="115" y="69"/>
                    <a:pt x="115" y="72"/>
                    <a:pt x="115" y="74"/>
                  </a:cubicBezTo>
                  <a:cubicBezTo>
                    <a:pt x="115" y="77"/>
                    <a:pt x="116" y="80"/>
                    <a:pt x="117" y="83"/>
                  </a:cubicBezTo>
                  <a:cubicBezTo>
                    <a:pt x="117" y="84"/>
                    <a:pt x="118" y="85"/>
                    <a:pt x="119" y="86"/>
                  </a:cubicBezTo>
                  <a:cubicBezTo>
                    <a:pt x="121" y="87"/>
                    <a:pt x="122" y="88"/>
                    <a:pt x="124" y="88"/>
                  </a:cubicBezTo>
                  <a:cubicBezTo>
                    <a:pt x="124" y="88"/>
                    <a:pt x="124" y="88"/>
                    <a:pt x="124" y="88"/>
                  </a:cubicBezTo>
                  <a:cubicBezTo>
                    <a:pt x="125" y="87"/>
                    <a:pt x="125" y="87"/>
                    <a:pt x="125" y="87"/>
                  </a:cubicBezTo>
                  <a:cubicBezTo>
                    <a:pt x="125" y="87"/>
                    <a:pt x="125" y="87"/>
                    <a:pt x="125" y="87"/>
                  </a:cubicBezTo>
                  <a:cubicBezTo>
                    <a:pt x="126" y="87"/>
                    <a:pt x="128" y="87"/>
                    <a:pt x="128" y="86"/>
                  </a:cubicBezTo>
                  <a:cubicBezTo>
                    <a:pt x="129" y="86"/>
                    <a:pt x="129" y="86"/>
                    <a:pt x="129" y="86"/>
                  </a:cubicBezTo>
                  <a:cubicBezTo>
                    <a:pt x="129" y="86"/>
                    <a:pt x="129" y="86"/>
                    <a:pt x="129" y="86"/>
                  </a:cubicBezTo>
                  <a:cubicBezTo>
                    <a:pt x="129" y="86"/>
                    <a:pt x="129" y="86"/>
                    <a:pt x="129" y="86"/>
                  </a:cubicBezTo>
                  <a:cubicBezTo>
                    <a:pt x="129" y="86"/>
                    <a:pt x="130" y="86"/>
                    <a:pt x="131" y="87"/>
                  </a:cubicBezTo>
                  <a:cubicBezTo>
                    <a:pt x="131" y="87"/>
                    <a:pt x="131" y="87"/>
                    <a:pt x="131" y="87"/>
                  </a:cubicBezTo>
                  <a:cubicBezTo>
                    <a:pt x="131" y="88"/>
                    <a:pt x="132" y="88"/>
                    <a:pt x="132" y="89"/>
                  </a:cubicBezTo>
                  <a:cubicBezTo>
                    <a:pt x="132" y="91"/>
                    <a:pt x="131" y="94"/>
                    <a:pt x="130" y="97"/>
                  </a:cubicBezTo>
                  <a:cubicBezTo>
                    <a:pt x="130" y="99"/>
                    <a:pt x="129" y="102"/>
                    <a:pt x="128" y="103"/>
                  </a:cubicBezTo>
                  <a:cubicBezTo>
                    <a:pt x="128" y="104"/>
                    <a:pt x="128" y="104"/>
                    <a:pt x="128" y="104"/>
                  </a:cubicBezTo>
                  <a:cubicBezTo>
                    <a:pt x="128" y="104"/>
                    <a:pt x="128" y="104"/>
                    <a:pt x="128" y="104"/>
                  </a:cubicBezTo>
                  <a:cubicBezTo>
                    <a:pt x="122" y="114"/>
                    <a:pt x="113" y="122"/>
                    <a:pt x="102" y="127"/>
                  </a:cubicBezTo>
                  <a:cubicBezTo>
                    <a:pt x="107" y="122"/>
                    <a:pt x="111" y="117"/>
                    <a:pt x="111" y="111"/>
                  </a:cubicBezTo>
                  <a:cubicBezTo>
                    <a:pt x="111" y="106"/>
                    <a:pt x="109" y="102"/>
                    <a:pt x="106" y="99"/>
                  </a:cubicBezTo>
                  <a:cubicBezTo>
                    <a:pt x="105" y="99"/>
                    <a:pt x="104" y="98"/>
                    <a:pt x="103" y="98"/>
                  </a:cubicBezTo>
                  <a:cubicBezTo>
                    <a:pt x="102" y="98"/>
                    <a:pt x="102" y="98"/>
                    <a:pt x="102" y="98"/>
                  </a:cubicBezTo>
                  <a:cubicBezTo>
                    <a:pt x="101" y="98"/>
                    <a:pt x="101" y="98"/>
                    <a:pt x="100" y="98"/>
                  </a:cubicBezTo>
                  <a:cubicBezTo>
                    <a:pt x="98" y="98"/>
                    <a:pt x="96" y="98"/>
                    <a:pt x="94" y="98"/>
                  </a:cubicBezTo>
                  <a:cubicBezTo>
                    <a:pt x="92" y="97"/>
                    <a:pt x="91" y="97"/>
                    <a:pt x="90" y="97"/>
                  </a:cubicBezTo>
                  <a:cubicBezTo>
                    <a:pt x="87" y="90"/>
                    <a:pt x="74" y="85"/>
                    <a:pt x="68" y="85"/>
                  </a:cubicBezTo>
                  <a:cubicBezTo>
                    <a:pt x="67" y="85"/>
                    <a:pt x="67" y="85"/>
                    <a:pt x="67" y="85"/>
                  </a:cubicBezTo>
                  <a:cubicBezTo>
                    <a:pt x="67" y="84"/>
                    <a:pt x="65" y="83"/>
                    <a:pt x="63" y="83"/>
                  </a:cubicBezTo>
                  <a:cubicBezTo>
                    <a:pt x="63" y="83"/>
                    <a:pt x="63" y="83"/>
                    <a:pt x="63" y="83"/>
                  </a:cubicBezTo>
                  <a:cubicBezTo>
                    <a:pt x="63" y="83"/>
                    <a:pt x="63" y="83"/>
                    <a:pt x="63" y="83"/>
                  </a:cubicBezTo>
                  <a:cubicBezTo>
                    <a:pt x="62" y="82"/>
                    <a:pt x="61" y="81"/>
                    <a:pt x="61" y="80"/>
                  </a:cubicBezTo>
                  <a:cubicBezTo>
                    <a:pt x="61" y="79"/>
                    <a:pt x="61" y="78"/>
                    <a:pt x="61" y="77"/>
                  </a:cubicBezTo>
                  <a:cubicBezTo>
                    <a:pt x="60" y="76"/>
                    <a:pt x="60" y="74"/>
                    <a:pt x="59" y="73"/>
                  </a:cubicBezTo>
                  <a:cubicBezTo>
                    <a:pt x="59" y="73"/>
                    <a:pt x="59" y="73"/>
                    <a:pt x="59" y="73"/>
                  </a:cubicBezTo>
                  <a:cubicBezTo>
                    <a:pt x="62" y="73"/>
                    <a:pt x="63" y="72"/>
                    <a:pt x="64" y="70"/>
                  </a:cubicBezTo>
                  <a:cubicBezTo>
                    <a:pt x="65" y="68"/>
                    <a:pt x="68" y="63"/>
                    <a:pt x="70" y="60"/>
                  </a:cubicBezTo>
                  <a:cubicBezTo>
                    <a:pt x="73" y="56"/>
                    <a:pt x="74" y="54"/>
                    <a:pt x="75" y="52"/>
                  </a:cubicBezTo>
                  <a:cubicBezTo>
                    <a:pt x="75" y="52"/>
                    <a:pt x="76" y="52"/>
                    <a:pt x="76" y="52"/>
                  </a:cubicBezTo>
                  <a:cubicBezTo>
                    <a:pt x="79" y="52"/>
                    <a:pt x="82" y="53"/>
                    <a:pt x="83" y="53"/>
                  </a:cubicBezTo>
                  <a:cubicBezTo>
                    <a:pt x="84" y="53"/>
                    <a:pt x="84" y="53"/>
                    <a:pt x="84" y="53"/>
                  </a:cubicBezTo>
                  <a:cubicBezTo>
                    <a:pt x="85" y="53"/>
                    <a:pt x="87" y="52"/>
                    <a:pt x="87" y="51"/>
                  </a:cubicBezTo>
                  <a:cubicBezTo>
                    <a:pt x="88" y="50"/>
                    <a:pt x="88" y="49"/>
                    <a:pt x="88" y="48"/>
                  </a:cubicBezTo>
                  <a:cubicBezTo>
                    <a:pt x="88" y="47"/>
                    <a:pt x="89" y="45"/>
                    <a:pt x="91" y="42"/>
                  </a:cubicBezTo>
                  <a:cubicBezTo>
                    <a:pt x="91" y="42"/>
                    <a:pt x="92" y="41"/>
                    <a:pt x="92" y="41"/>
                  </a:cubicBezTo>
                  <a:cubicBezTo>
                    <a:pt x="93" y="39"/>
                    <a:pt x="92" y="37"/>
                    <a:pt x="91" y="36"/>
                  </a:cubicBezTo>
                  <a:cubicBezTo>
                    <a:pt x="90" y="35"/>
                    <a:pt x="89" y="35"/>
                    <a:pt x="88" y="34"/>
                  </a:cubicBezTo>
                  <a:cubicBezTo>
                    <a:pt x="88" y="34"/>
                    <a:pt x="87" y="34"/>
                    <a:pt x="87" y="34"/>
                  </a:cubicBezTo>
                  <a:cubicBezTo>
                    <a:pt x="86" y="34"/>
                    <a:pt x="86" y="34"/>
                    <a:pt x="86" y="33"/>
                  </a:cubicBezTo>
                  <a:cubicBezTo>
                    <a:pt x="84" y="28"/>
                    <a:pt x="80" y="27"/>
                    <a:pt x="77" y="27"/>
                  </a:cubicBezTo>
                  <a:cubicBezTo>
                    <a:pt x="76" y="27"/>
                    <a:pt x="75" y="27"/>
                    <a:pt x="74" y="27"/>
                  </a:cubicBezTo>
                  <a:cubicBezTo>
                    <a:pt x="73" y="26"/>
                    <a:pt x="72" y="26"/>
                    <a:pt x="71" y="25"/>
                  </a:cubicBezTo>
                  <a:cubicBezTo>
                    <a:pt x="69" y="24"/>
                    <a:pt x="68" y="23"/>
                    <a:pt x="66" y="23"/>
                  </a:cubicBezTo>
                  <a:cubicBezTo>
                    <a:pt x="66" y="23"/>
                    <a:pt x="66" y="23"/>
                    <a:pt x="66" y="23"/>
                  </a:cubicBezTo>
                  <a:cubicBezTo>
                    <a:pt x="65" y="23"/>
                    <a:pt x="64" y="24"/>
                    <a:pt x="63" y="24"/>
                  </a:cubicBezTo>
                  <a:cubicBezTo>
                    <a:pt x="63" y="24"/>
                    <a:pt x="63" y="24"/>
                    <a:pt x="63" y="24"/>
                  </a:cubicBezTo>
                  <a:cubicBezTo>
                    <a:pt x="62" y="23"/>
                    <a:pt x="62" y="22"/>
                    <a:pt x="61" y="22"/>
                  </a:cubicBezTo>
                  <a:cubicBezTo>
                    <a:pt x="60" y="21"/>
                    <a:pt x="60" y="20"/>
                    <a:pt x="59" y="20"/>
                  </a:cubicBezTo>
                  <a:cubicBezTo>
                    <a:pt x="59" y="18"/>
                    <a:pt x="58" y="17"/>
                    <a:pt x="57" y="17"/>
                  </a:cubicBezTo>
                  <a:cubicBezTo>
                    <a:pt x="56" y="16"/>
                    <a:pt x="56" y="16"/>
                    <a:pt x="55" y="16"/>
                  </a:cubicBezTo>
                  <a:cubicBezTo>
                    <a:pt x="54" y="16"/>
                    <a:pt x="53" y="16"/>
                    <a:pt x="52" y="17"/>
                  </a:cubicBezTo>
                  <a:cubicBezTo>
                    <a:pt x="49" y="19"/>
                    <a:pt x="41" y="22"/>
                    <a:pt x="39" y="22"/>
                  </a:cubicBezTo>
                  <a:cubicBezTo>
                    <a:pt x="39" y="22"/>
                    <a:pt x="39" y="22"/>
                    <a:pt x="39" y="22"/>
                  </a:cubicBezTo>
                  <a:cubicBezTo>
                    <a:pt x="32" y="22"/>
                    <a:pt x="26" y="30"/>
                    <a:pt x="21" y="39"/>
                  </a:cubicBezTo>
                  <a:cubicBezTo>
                    <a:pt x="20" y="40"/>
                    <a:pt x="20" y="40"/>
                    <a:pt x="20" y="41"/>
                  </a:cubicBezTo>
                  <a:cubicBezTo>
                    <a:pt x="20" y="43"/>
                    <a:pt x="20" y="45"/>
                    <a:pt x="21" y="48"/>
                  </a:cubicBezTo>
                  <a:cubicBezTo>
                    <a:pt x="21" y="49"/>
                    <a:pt x="21" y="51"/>
                    <a:pt x="22" y="52"/>
                  </a:cubicBezTo>
                  <a:cubicBezTo>
                    <a:pt x="21" y="52"/>
                    <a:pt x="21" y="52"/>
                    <a:pt x="21" y="52"/>
                  </a:cubicBezTo>
                  <a:cubicBezTo>
                    <a:pt x="21" y="53"/>
                    <a:pt x="21" y="53"/>
                    <a:pt x="22" y="53"/>
                  </a:cubicBezTo>
                  <a:cubicBezTo>
                    <a:pt x="22" y="54"/>
                    <a:pt x="22" y="54"/>
                    <a:pt x="22" y="54"/>
                  </a:cubicBezTo>
                  <a:cubicBezTo>
                    <a:pt x="21" y="57"/>
                    <a:pt x="22" y="61"/>
                    <a:pt x="25" y="66"/>
                  </a:cubicBezTo>
                  <a:cubicBezTo>
                    <a:pt x="25" y="67"/>
                    <a:pt x="25" y="68"/>
                    <a:pt x="24" y="68"/>
                  </a:cubicBezTo>
                  <a:cubicBezTo>
                    <a:pt x="24" y="69"/>
                    <a:pt x="24" y="69"/>
                    <a:pt x="25" y="70"/>
                  </a:cubicBezTo>
                  <a:cubicBezTo>
                    <a:pt x="25" y="70"/>
                    <a:pt x="25" y="70"/>
                    <a:pt x="25" y="70"/>
                  </a:cubicBezTo>
                  <a:cubicBezTo>
                    <a:pt x="26" y="70"/>
                    <a:pt x="26" y="69"/>
                    <a:pt x="26" y="69"/>
                  </a:cubicBezTo>
                  <a:cubicBezTo>
                    <a:pt x="27" y="69"/>
                    <a:pt x="27" y="69"/>
                    <a:pt x="27" y="69"/>
                  </a:cubicBezTo>
                  <a:cubicBezTo>
                    <a:pt x="27" y="69"/>
                    <a:pt x="27" y="69"/>
                    <a:pt x="27" y="69"/>
                  </a:cubicBezTo>
                  <a:cubicBezTo>
                    <a:pt x="28" y="71"/>
                    <a:pt x="33" y="79"/>
                    <a:pt x="37" y="81"/>
                  </a:cubicBezTo>
                  <a:cubicBezTo>
                    <a:pt x="40" y="83"/>
                    <a:pt x="46" y="86"/>
                    <a:pt x="50" y="87"/>
                  </a:cubicBezTo>
                  <a:cubicBezTo>
                    <a:pt x="51" y="88"/>
                    <a:pt x="51" y="88"/>
                    <a:pt x="51" y="88"/>
                  </a:cubicBezTo>
                  <a:cubicBezTo>
                    <a:pt x="51" y="89"/>
                    <a:pt x="52" y="89"/>
                    <a:pt x="52" y="90"/>
                  </a:cubicBezTo>
                  <a:cubicBezTo>
                    <a:pt x="53" y="90"/>
                    <a:pt x="53" y="91"/>
                    <a:pt x="53" y="92"/>
                  </a:cubicBezTo>
                  <a:cubicBezTo>
                    <a:pt x="54" y="92"/>
                    <a:pt x="54" y="92"/>
                    <a:pt x="54" y="93"/>
                  </a:cubicBezTo>
                  <a:cubicBezTo>
                    <a:pt x="54" y="94"/>
                    <a:pt x="54" y="96"/>
                    <a:pt x="54" y="97"/>
                  </a:cubicBezTo>
                  <a:cubicBezTo>
                    <a:pt x="54" y="97"/>
                    <a:pt x="53" y="98"/>
                    <a:pt x="53" y="99"/>
                  </a:cubicBezTo>
                  <a:cubicBezTo>
                    <a:pt x="53" y="101"/>
                    <a:pt x="52" y="108"/>
                    <a:pt x="55" y="114"/>
                  </a:cubicBezTo>
                  <a:cubicBezTo>
                    <a:pt x="55" y="114"/>
                    <a:pt x="55" y="114"/>
                    <a:pt x="55" y="114"/>
                  </a:cubicBezTo>
                  <a:cubicBezTo>
                    <a:pt x="55" y="115"/>
                    <a:pt x="55" y="115"/>
                    <a:pt x="55" y="116"/>
                  </a:cubicBezTo>
                  <a:cubicBezTo>
                    <a:pt x="55" y="116"/>
                    <a:pt x="55" y="117"/>
                    <a:pt x="56" y="117"/>
                  </a:cubicBezTo>
                  <a:cubicBezTo>
                    <a:pt x="56" y="117"/>
                    <a:pt x="56" y="117"/>
                    <a:pt x="56" y="117"/>
                  </a:cubicBezTo>
                  <a:cubicBezTo>
                    <a:pt x="56" y="118"/>
                    <a:pt x="56" y="118"/>
                    <a:pt x="56" y="118"/>
                  </a:cubicBezTo>
                  <a:cubicBezTo>
                    <a:pt x="57" y="118"/>
                    <a:pt x="57" y="117"/>
                    <a:pt x="58" y="117"/>
                  </a:cubicBezTo>
                  <a:cubicBezTo>
                    <a:pt x="58" y="117"/>
                    <a:pt x="58" y="117"/>
                    <a:pt x="58" y="117"/>
                  </a:cubicBezTo>
                  <a:cubicBezTo>
                    <a:pt x="59" y="117"/>
                    <a:pt x="60" y="118"/>
                    <a:pt x="61" y="119"/>
                  </a:cubicBezTo>
                  <a:cubicBezTo>
                    <a:pt x="61" y="119"/>
                    <a:pt x="60" y="120"/>
                    <a:pt x="60" y="121"/>
                  </a:cubicBezTo>
                  <a:cubicBezTo>
                    <a:pt x="60" y="121"/>
                    <a:pt x="60" y="122"/>
                    <a:pt x="61" y="122"/>
                  </a:cubicBezTo>
                  <a:cubicBezTo>
                    <a:pt x="61" y="122"/>
                    <a:pt x="61" y="122"/>
                    <a:pt x="61" y="122"/>
                  </a:cubicBezTo>
                  <a:cubicBezTo>
                    <a:pt x="61" y="122"/>
                    <a:pt x="62" y="122"/>
                    <a:pt x="62" y="121"/>
                  </a:cubicBezTo>
                  <a:cubicBezTo>
                    <a:pt x="62" y="121"/>
                    <a:pt x="62" y="121"/>
                    <a:pt x="62" y="121"/>
                  </a:cubicBezTo>
                  <a:cubicBezTo>
                    <a:pt x="63" y="122"/>
                    <a:pt x="62" y="124"/>
                    <a:pt x="61" y="127"/>
                  </a:cubicBezTo>
                  <a:cubicBezTo>
                    <a:pt x="61" y="129"/>
                    <a:pt x="60" y="131"/>
                    <a:pt x="60" y="132"/>
                  </a:cubicBezTo>
                  <a:cubicBezTo>
                    <a:pt x="31" y="128"/>
                    <a:pt x="5" y="107"/>
                    <a:pt x="5" y="69"/>
                  </a:cubicBezTo>
                  <a:cubicBezTo>
                    <a:pt x="5" y="46"/>
                    <a:pt x="15" y="29"/>
                    <a:pt x="29" y="18"/>
                  </a:cubicBezTo>
                  <a:cubicBezTo>
                    <a:pt x="30" y="19"/>
                    <a:pt x="30" y="19"/>
                    <a:pt x="30" y="19"/>
                  </a:cubicBezTo>
                  <a:cubicBezTo>
                    <a:pt x="31" y="19"/>
                    <a:pt x="32" y="19"/>
                    <a:pt x="33" y="19"/>
                  </a:cubicBezTo>
                  <a:cubicBezTo>
                    <a:pt x="34" y="19"/>
                    <a:pt x="35" y="19"/>
                    <a:pt x="35" y="20"/>
                  </a:cubicBezTo>
                  <a:cubicBezTo>
                    <a:pt x="36" y="20"/>
                    <a:pt x="37" y="20"/>
                    <a:pt x="38" y="20"/>
                  </a:cubicBezTo>
                  <a:moveTo>
                    <a:pt x="97" y="18"/>
                  </a:moveTo>
                  <a:cubicBezTo>
                    <a:pt x="96" y="17"/>
                    <a:pt x="96" y="17"/>
                    <a:pt x="96" y="17"/>
                  </a:cubicBezTo>
                  <a:cubicBezTo>
                    <a:pt x="95" y="17"/>
                    <a:pt x="94" y="16"/>
                    <a:pt x="93" y="16"/>
                  </a:cubicBezTo>
                  <a:cubicBezTo>
                    <a:pt x="94" y="14"/>
                    <a:pt x="95" y="12"/>
                    <a:pt x="96" y="10"/>
                  </a:cubicBezTo>
                  <a:cubicBezTo>
                    <a:pt x="98" y="11"/>
                    <a:pt x="100" y="12"/>
                    <a:pt x="102" y="13"/>
                  </a:cubicBezTo>
                  <a:cubicBezTo>
                    <a:pt x="101" y="14"/>
                    <a:pt x="99" y="15"/>
                    <a:pt x="98" y="16"/>
                  </a:cubicBezTo>
                  <a:cubicBezTo>
                    <a:pt x="98" y="17"/>
                    <a:pt x="97" y="17"/>
                    <a:pt x="97" y="18"/>
                  </a:cubicBezTo>
                  <a:moveTo>
                    <a:pt x="38" y="15"/>
                  </a:moveTo>
                  <a:cubicBezTo>
                    <a:pt x="38" y="15"/>
                    <a:pt x="38" y="15"/>
                    <a:pt x="38" y="15"/>
                  </a:cubicBezTo>
                  <a:cubicBezTo>
                    <a:pt x="38" y="15"/>
                    <a:pt x="37" y="15"/>
                    <a:pt x="37" y="15"/>
                  </a:cubicBezTo>
                  <a:cubicBezTo>
                    <a:pt x="36" y="15"/>
                    <a:pt x="35" y="15"/>
                    <a:pt x="34" y="15"/>
                  </a:cubicBezTo>
                  <a:cubicBezTo>
                    <a:pt x="38" y="12"/>
                    <a:pt x="43" y="10"/>
                    <a:pt x="47" y="9"/>
                  </a:cubicBezTo>
                  <a:cubicBezTo>
                    <a:pt x="47" y="10"/>
                    <a:pt x="46" y="11"/>
                    <a:pt x="46" y="13"/>
                  </a:cubicBezTo>
                  <a:cubicBezTo>
                    <a:pt x="45" y="13"/>
                    <a:pt x="45" y="13"/>
                    <a:pt x="45" y="13"/>
                  </a:cubicBezTo>
                  <a:cubicBezTo>
                    <a:pt x="43" y="14"/>
                    <a:pt x="41" y="15"/>
                    <a:pt x="38" y="15"/>
                  </a:cubicBezTo>
                  <a:moveTo>
                    <a:pt x="91" y="15"/>
                  </a:moveTo>
                  <a:cubicBezTo>
                    <a:pt x="89" y="14"/>
                    <a:pt x="88" y="13"/>
                    <a:pt x="87" y="12"/>
                  </a:cubicBezTo>
                  <a:cubicBezTo>
                    <a:pt x="87" y="12"/>
                    <a:pt x="86" y="12"/>
                    <a:pt x="85" y="12"/>
                  </a:cubicBezTo>
                  <a:cubicBezTo>
                    <a:pt x="85" y="12"/>
                    <a:pt x="85" y="12"/>
                    <a:pt x="85" y="12"/>
                  </a:cubicBezTo>
                  <a:cubicBezTo>
                    <a:pt x="86" y="10"/>
                    <a:pt x="87" y="9"/>
                    <a:pt x="88" y="7"/>
                  </a:cubicBezTo>
                  <a:cubicBezTo>
                    <a:pt x="90" y="8"/>
                    <a:pt x="92" y="8"/>
                    <a:pt x="94" y="9"/>
                  </a:cubicBezTo>
                  <a:cubicBezTo>
                    <a:pt x="93" y="11"/>
                    <a:pt x="92" y="13"/>
                    <a:pt x="91" y="15"/>
                  </a:cubicBezTo>
                  <a:moveTo>
                    <a:pt x="49" y="11"/>
                  </a:moveTo>
                  <a:cubicBezTo>
                    <a:pt x="49" y="10"/>
                    <a:pt x="49" y="9"/>
                    <a:pt x="49" y="8"/>
                  </a:cubicBezTo>
                  <a:cubicBezTo>
                    <a:pt x="52" y="7"/>
                    <a:pt x="55" y="7"/>
                    <a:pt x="58" y="6"/>
                  </a:cubicBezTo>
                  <a:cubicBezTo>
                    <a:pt x="58" y="7"/>
                    <a:pt x="58" y="7"/>
                    <a:pt x="58" y="8"/>
                  </a:cubicBezTo>
                  <a:cubicBezTo>
                    <a:pt x="55" y="9"/>
                    <a:pt x="52" y="10"/>
                    <a:pt x="49" y="11"/>
                  </a:cubicBezTo>
                  <a:moveTo>
                    <a:pt x="83" y="11"/>
                  </a:moveTo>
                  <a:cubicBezTo>
                    <a:pt x="81" y="10"/>
                    <a:pt x="78" y="9"/>
                    <a:pt x="75" y="8"/>
                  </a:cubicBezTo>
                  <a:cubicBezTo>
                    <a:pt x="75" y="7"/>
                    <a:pt x="76" y="6"/>
                    <a:pt x="77" y="5"/>
                  </a:cubicBezTo>
                  <a:cubicBezTo>
                    <a:pt x="79" y="6"/>
                    <a:pt x="82" y="6"/>
                    <a:pt x="84" y="7"/>
                  </a:cubicBezTo>
                  <a:cubicBezTo>
                    <a:pt x="84" y="7"/>
                    <a:pt x="84" y="7"/>
                    <a:pt x="84" y="7"/>
                  </a:cubicBezTo>
                  <a:cubicBezTo>
                    <a:pt x="84" y="7"/>
                    <a:pt x="85" y="7"/>
                    <a:pt x="86" y="7"/>
                  </a:cubicBezTo>
                  <a:cubicBezTo>
                    <a:pt x="85" y="8"/>
                    <a:pt x="84" y="10"/>
                    <a:pt x="83" y="11"/>
                  </a:cubicBezTo>
                  <a:moveTo>
                    <a:pt x="61" y="8"/>
                  </a:moveTo>
                  <a:cubicBezTo>
                    <a:pt x="61" y="7"/>
                    <a:pt x="61" y="6"/>
                    <a:pt x="62" y="6"/>
                  </a:cubicBezTo>
                  <a:cubicBezTo>
                    <a:pt x="63" y="5"/>
                    <a:pt x="64" y="5"/>
                    <a:pt x="65" y="5"/>
                  </a:cubicBezTo>
                  <a:cubicBezTo>
                    <a:pt x="66" y="5"/>
                    <a:pt x="68" y="5"/>
                    <a:pt x="69" y="5"/>
                  </a:cubicBezTo>
                  <a:cubicBezTo>
                    <a:pt x="71" y="5"/>
                    <a:pt x="73" y="5"/>
                    <a:pt x="74" y="5"/>
                  </a:cubicBezTo>
                  <a:cubicBezTo>
                    <a:pt x="74" y="6"/>
                    <a:pt x="73" y="7"/>
                    <a:pt x="73" y="8"/>
                  </a:cubicBezTo>
                  <a:cubicBezTo>
                    <a:pt x="70" y="8"/>
                    <a:pt x="67" y="7"/>
                    <a:pt x="65" y="7"/>
                  </a:cubicBezTo>
                  <a:cubicBezTo>
                    <a:pt x="64" y="7"/>
                    <a:pt x="62" y="7"/>
                    <a:pt x="61" y="8"/>
                  </a:cubicBezTo>
                  <a:moveTo>
                    <a:pt x="71" y="0"/>
                  </a:moveTo>
                  <a:cubicBezTo>
                    <a:pt x="69" y="0"/>
                    <a:pt x="68" y="1"/>
                    <a:pt x="66" y="1"/>
                  </a:cubicBezTo>
                  <a:cubicBezTo>
                    <a:pt x="65" y="1"/>
                    <a:pt x="65" y="1"/>
                    <a:pt x="65" y="1"/>
                  </a:cubicBezTo>
                  <a:cubicBezTo>
                    <a:pt x="64" y="1"/>
                    <a:pt x="64" y="1"/>
                    <a:pt x="64" y="1"/>
                  </a:cubicBezTo>
                  <a:cubicBezTo>
                    <a:pt x="53" y="2"/>
                    <a:pt x="41" y="5"/>
                    <a:pt x="27" y="13"/>
                  </a:cubicBezTo>
                  <a:cubicBezTo>
                    <a:pt x="27" y="14"/>
                    <a:pt x="27" y="14"/>
                    <a:pt x="27" y="14"/>
                  </a:cubicBezTo>
                  <a:cubicBezTo>
                    <a:pt x="26" y="14"/>
                    <a:pt x="26" y="15"/>
                    <a:pt x="26" y="15"/>
                  </a:cubicBezTo>
                  <a:cubicBezTo>
                    <a:pt x="25" y="16"/>
                    <a:pt x="24" y="17"/>
                    <a:pt x="23" y="18"/>
                  </a:cubicBezTo>
                  <a:cubicBezTo>
                    <a:pt x="8" y="30"/>
                    <a:pt x="0" y="48"/>
                    <a:pt x="0" y="69"/>
                  </a:cubicBezTo>
                  <a:cubicBezTo>
                    <a:pt x="0" y="110"/>
                    <a:pt x="30" y="133"/>
                    <a:pt x="62" y="137"/>
                  </a:cubicBezTo>
                  <a:cubicBezTo>
                    <a:pt x="62" y="138"/>
                    <a:pt x="63" y="138"/>
                    <a:pt x="64" y="138"/>
                  </a:cubicBezTo>
                  <a:cubicBezTo>
                    <a:pt x="64" y="138"/>
                    <a:pt x="67" y="138"/>
                    <a:pt x="72" y="138"/>
                  </a:cubicBezTo>
                  <a:cubicBezTo>
                    <a:pt x="85" y="138"/>
                    <a:pt x="90" y="136"/>
                    <a:pt x="92" y="135"/>
                  </a:cubicBezTo>
                  <a:cubicBezTo>
                    <a:pt x="103" y="132"/>
                    <a:pt x="112" y="127"/>
                    <a:pt x="120" y="121"/>
                  </a:cubicBezTo>
                  <a:cubicBezTo>
                    <a:pt x="131" y="111"/>
                    <a:pt x="138" y="98"/>
                    <a:pt x="141" y="82"/>
                  </a:cubicBezTo>
                  <a:cubicBezTo>
                    <a:pt x="142" y="79"/>
                    <a:pt x="142" y="75"/>
                    <a:pt x="142" y="72"/>
                  </a:cubicBezTo>
                  <a:cubicBezTo>
                    <a:pt x="142" y="71"/>
                    <a:pt x="142" y="71"/>
                    <a:pt x="142" y="70"/>
                  </a:cubicBezTo>
                  <a:cubicBezTo>
                    <a:pt x="142" y="69"/>
                    <a:pt x="142" y="69"/>
                    <a:pt x="142" y="69"/>
                  </a:cubicBezTo>
                  <a:cubicBezTo>
                    <a:pt x="142" y="49"/>
                    <a:pt x="135" y="32"/>
                    <a:pt x="122" y="20"/>
                  </a:cubicBezTo>
                  <a:cubicBezTo>
                    <a:pt x="122" y="19"/>
                    <a:pt x="122" y="19"/>
                    <a:pt x="122" y="19"/>
                  </a:cubicBezTo>
                  <a:cubicBezTo>
                    <a:pt x="120" y="18"/>
                    <a:pt x="119" y="17"/>
                    <a:pt x="118" y="16"/>
                  </a:cubicBezTo>
                  <a:cubicBezTo>
                    <a:pt x="118" y="15"/>
                    <a:pt x="117" y="15"/>
                    <a:pt x="117" y="15"/>
                  </a:cubicBezTo>
                  <a:cubicBezTo>
                    <a:pt x="104" y="6"/>
                    <a:pt x="88"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5" name="Freeform 769"/>
            <p:cNvSpPr>
              <a:spLocks noEditPoints="1"/>
            </p:cNvSpPr>
            <p:nvPr/>
          </p:nvSpPr>
          <p:spPr bwMode="auto">
            <a:xfrm>
              <a:off x="4235" y="529"/>
              <a:ext cx="325" cy="434"/>
            </a:xfrm>
            <a:custGeom>
              <a:avLst/>
              <a:gdLst>
                <a:gd name="T0" fmla="*/ 107 w 137"/>
                <a:gd name="T1" fmla="*/ 84 h 183"/>
                <a:gd name="T2" fmla="*/ 125 w 137"/>
                <a:gd name="T3" fmla="*/ 157 h 183"/>
                <a:gd name="T4" fmla="*/ 128 w 137"/>
                <a:gd name="T5" fmla="*/ 169 h 183"/>
                <a:gd name="T6" fmla="*/ 121 w 137"/>
                <a:gd name="T7" fmla="*/ 169 h 183"/>
                <a:gd name="T8" fmla="*/ 116 w 137"/>
                <a:gd name="T9" fmla="*/ 167 h 183"/>
                <a:gd name="T10" fmla="*/ 35 w 137"/>
                <a:gd name="T11" fmla="*/ 172 h 183"/>
                <a:gd name="T12" fmla="*/ 16 w 137"/>
                <a:gd name="T13" fmla="*/ 177 h 183"/>
                <a:gd name="T14" fmla="*/ 5 w 137"/>
                <a:gd name="T15" fmla="*/ 133 h 183"/>
                <a:gd name="T16" fmla="*/ 39 w 137"/>
                <a:gd name="T17" fmla="*/ 62 h 183"/>
                <a:gd name="T18" fmla="*/ 35 w 137"/>
                <a:gd name="T19" fmla="*/ 59 h 183"/>
                <a:gd name="T20" fmla="*/ 122 w 137"/>
                <a:gd name="T21" fmla="*/ 64 h 183"/>
                <a:gd name="T22" fmla="*/ 124 w 137"/>
                <a:gd name="T23" fmla="*/ 64 h 183"/>
                <a:gd name="T24" fmla="*/ 52 w 137"/>
                <a:gd name="T25" fmla="*/ 60 h 183"/>
                <a:gd name="T26" fmla="*/ 115 w 137"/>
                <a:gd name="T27" fmla="*/ 57 h 183"/>
                <a:gd name="T28" fmla="*/ 65 w 137"/>
                <a:gd name="T29" fmla="*/ 56 h 183"/>
                <a:gd name="T30" fmla="*/ 104 w 137"/>
                <a:gd name="T31" fmla="*/ 56 h 183"/>
                <a:gd name="T32" fmla="*/ 76 w 137"/>
                <a:gd name="T33" fmla="*/ 54 h 183"/>
                <a:gd name="T34" fmla="*/ 96 w 137"/>
                <a:gd name="T35" fmla="*/ 54 h 183"/>
                <a:gd name="T36" fmla="*/ 82 w 137"/>
                <a:gd name="T37" fmla="*/ 53 h 183"/>
                <a:gd name="T38" fmla="*/ 81 w 137"/>
                <a:gd name="T39" fmla="*/ 57 h 183"/>
                <a:gd name="T40" fmla="*/ 88 w 137"/>
                <a:gd name="T41" fmla="*/ 55 h 183"/>
                <a:gd name="T42" fmla="*/ 89 w 137"/>
                <a:gd name="T43" fmla="*/ 57 h 183"/>
                <a:gd name="T44" fmla="*/ 38 w 137"/>
                <a:gd name="T45" fmla="*/ 55 h 183"/>
                <a:gd name="T46" fmla="*/ 35 w 137"/>
                <a:gd name="T47" fmla="*/ 49 h 183"/>
                <a:gd name="T48" fmla="*/ 89 w 137"/>
                <a:gd name="T49" fmla="*/ 46 h 183"/>
                <a:gd name="T50" fmla="*/ 51 w 137"/>
                <a:gd name="T51" fmla="*/ 53 h 183"/>
                <a:gd name="T52" fmla="*/ 63 w 137"/>
                <a:gd name="T53" fmla="*/ 52 h 183"/>
                <a:gd name="T54" fmla="*/ 100 w 137"/>
                <a:gd name="T55" fmla="*/ 43 h 183"/>
                <a:gd name="T56" fmla="*/ 73 w 137"/>
                <a:gd name="T57" fmla="*/ 50 h 183"/>
                <a:gd name="T58" fmla="*/ 85 w 137"/>
                <a:gd name="T59" fmla="*/ 45 h 183"/>
                <a:gd name="T60" fmla="*/ 82 w 137"/>
                <a:gd name="T61" fmla="*/ 49 h 183"/>
                <a:gd name="T62" fmla="*/ 111 w 137"/>
                <a:gd name="T63" fmla="*/ 40 h 183"/>
                <a:gd name="T64" fmla="*/ 49 w 137"/>
                <a:gd name="T65" fmla="*/ 28 h 183"/>
                <a:gd name="T66" fmla="*/ 65 w 137"/>
                <a:gd name="T67" fmla="*/ 5 h 183"/>
                <a:gd name="T68" fmla="*/ 63 w 137"/>
                <a:gd name="T69" fmla="*/ 30 h 183"/>
                <a:gd name="T70" fmla="*/ 78 w 137"/>
                <a:gd name="T71" fmla="*/ 8 h 183"/>
                <a:gd name="T72" fmla="*/ 44 w 137"/>
                <a:gd name="T73" fmla="*/ 42 h 183"/>
                <a:gd name="T74" fmla="*/ 41 w 137"/>
                <a:gd name="T75" fmla="*/ 32 h 183"/>
                <a:gd name="T76" fmla="*/ 65 w 137"/>
                <a:gd name="T77" fmla="*/ 0 h 183"/>
                <a:gd name="T78" fmla="*/ 31 w 137"/>
                <a:gd name="T79" fmla="*/ 10 h 183"/>
                <a:gd name="T80" fmla="*/ 34 w 137"/>
                <a:gd name="T81" fmla="*/ 42 h 183"/>
                <a:gd name="T82" fmla="*/ 31 w 137"/>
                <a:gd name="T83" fmla="*/ 59 h 183"/>
                <a:gd name="T84" fmla="*/ 0 w 137"/>
                <a:gd name="T85" fmla="*/ 133 h 183"/>
                <a:gd name="T86" fmla="*/ 12 w 137"/>
                <a:gd name="T87" fmla="*/ 180 h 183"/>
                <a:gd name="T88" fmla="*/ 35 w 137"/>
                <a:gd name="T89" fmla="*/ 177 h 183"/>
                <a:gd name="T90" fmla="*/ 106 w 137"/>
                <a:gd name="T91" fmla="*/ 174 h 183"/>
                <a:gd name="T92" fmla="*/ 131 w 137"/>
                <a:gd name="T93" fmla="*/ 173 h 183"/>
                <a:gd name="T94" fmla="*/ 130 w 137"/>
                <a:gd name="T95" fmla="*/ 157 h 183"/>
                <a:gd name="T96" fmla="*/ 89 w 137"/>
                <a:gd name="T97" fmla="*/ 64 h 183"/>
                <a:gd name="T98" fmla="*/ 124 w 137"/>
                <a:gd name="T99" fmla="*/ 69 h 183"/>
                <a:gd name="T100" fmla="*/ 134 w 137"/>
                <a:gd name="T101" fmla="*/ 54 h 183"/>
                <a:gd name="T102" fmla="*/ 115 w 137"/>
                <a:gd name="T103" fmla="*/ 43 h 183"/>
                <a:gd name="T104" fmla="*/ 112 w 137"/>
                <a:gd name="T105" fmla="*/ 32 h 183"/>
                <a:gd name="T106" fmla="*/ 100 w 137"/>
                <a:gd name="T107" fmla="*/ 15 h 183"/>
                <a:gd name="T108" fmla="*/ 82 w 137"/>
                <a:gd name="T109" fmla="*/ 4 h 183"/>
                <a:gd name="T110" fmla="*/ 69 w 137"/>
                <a:gd name="T111" fmla="*/ 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7" h="183">
                  <a:moveTo>
                    <a:pt x="41" y="66"/>
                  </a:moveTo>
                  <a:cubicBezTo>
                    <a:pt x="43" y="66"/>
                    <a:pt x="45" y="66"/>
                    <a:pt x="45" y="66"/>
                  </a:cubicBezTo>
                  <a:cubicBezTo>
                    <a:pt x="62" y="65"/>
                    <a:pt x="72" y="64"/>
                    <a:pt x="80" y="62"/>
                  </a:cubicBezTo>
                  <a:cubicBezTo>
                    <a:pt x="80" y="63"/>
                    <a:pt x="81" y="64"/>
                    <a:pt x="82" y="65"/>
                  </a:cubicBezTo>
                  <a:cubicBezTo>
                    <a:pt x="84" y="67"/>
                    <a:pt x="87" y="69"/>
                    <a:pt x="90" y="71"/>
                  </a:cubicBezTo>
                  <a:cubicBezTo>
                    <a:pt x="95" y="75"/>
                    <a:pt x="101" y="79"/>
                    <a:pt x="107" y="84"/>
                  </a:cubicBezTo>
                  <a:cubicBezTo>
                    <a:pt x="113" y="88"/>
                    <a:pt x="118" y="93"/>
                    <a:pt x="122" y="98"/>
                  </a:cubicBezTo>
                  <a:cubicBezTo>
                    <a:pt x="128" y="107"/>
                    <a:pt x="131" y="117"/>
                    <a:pt x="131" y="128"/>
                  </a:cubicBezTo>
                  <a:cubicBezTo>
                    <a:pt x="131" y="131"/>
                    <a:pt x="131" y="134"/>
                    <a:pt x="130" y="137"/>
                  </a:cubicBezTo>
                  <a:cubicBezTo>
                    <a:pt x="129" y="141"/>
                    <a:pt x="128" y="143"/>
                    <a:pt x="127" y="146"/>
                  </a:cubicBezTo>
                  <a:cubicBezTo>
                    <a:pt x="126" y="149"/>
                    <a:pt x="125" y="153"/>
                    <a:pt x="125" y="157"/>
                  </a:cubicBezTo>
                  <a:cubicBezTo>
                    <a:pt x="125" y="157"/>
                    <a:pt x="125" y="157"/>
                    <a:pt x="125" y="157"/>
                  </a:cubicBezTo>
                  <a:cubicBezTo>
                    <a:pt x="125" y="157"/>
                    <a:pt x="125" y="157"/>
                    <a:pt x="125" y="157"/>
                  </a:cubicBezTo>
                  <a:cubicBezTo>
                    <a:pt x="125" y="157"/>
                    <a:pt x="125" y="157"/>
                    <a:pt x="125" y="157"/>
                  </a:cubicBezTo>
                  <a:cubicBezTo>
                    <a:pt x="125" y="157"/>
                    <a:pt x="125" y="157"/>
                    <a:pt x="125" y="157"/>
                  </a:cubicBezTo>
                  <a:cubicBezTo>
                    <a:pt x="125" y="158"/>
                    <a:pt x="125" y="159"/>
                    <a:pt x="126" y="160"/>
                  </a:cubicBezTo>
                  <a:cubicBezTo>
                    <a:pt x="126" y="162"/>
                    <a:pt x="126" y="163"/>
                    <a:pt x="127" y="165"/>
                  </a:cubicBezTo>
                  <a:cubicBezTo>
                    <a:pt x="127" y="167"/>
                    <a:pt x="128" y="168"/>
                    <a:pt x="128" y="169"/>
                  </a:cubicBezTo>
                  <a:cubicBezTo>
                    <a:pt x="128" y="170"/>
                    <a:pt x="128" y="170"/>
                    <a:pt x="128" y="170"/>
                  </a:cubicBezTo>
                  <a:cubicBezTo>
                    <a:pt x="127" y="170"/>
                    <a:pt x="127" y="170"/>
                    <a:pt x="127" y="170"/>
                  </a:cubicBezTo>
                  <a:cubicBezTo>
                    <a:pt x="127" y="170"/>
                    <a:pt x="126" y="170"/>
                    <a:pt x="126" y="170"/>
                  </a:cubicBezTo>
                  <a:cubicBezTo>
                    <a:pt x="126" y="170"/>
                    <a:pt x="126" y="170"/>
                    <a:pt x="126" y="170"/>
                  </a:cubicBezTo>
                  <a:cubicBezTo>
                    <a:pt x="126" y="170"/>
                    <a:pt x="126" y="170"/>
                    <a:pt x="126" y="170"/>
                  </a:cubicBezTo>
                  <a:cubicBezTo>
                    <a:pt x="125" y="170"/>
                    <a:pt x="122" y="170"/>
                    <a:pt x="121" y="169"/>
                  </a:cubicBezTo>
                  <a:cubicBezTo>
                    <a:pt x="120" y="168"/>
                    <a:pt x="119" y="168"/>
                    <a:pt x="118" y="168"/>
                  </a:cubicBezTo>
                  <a:cubicBezTo>
                    <a:pt x="117" y="167"/>
                    <a:pt x="117" y="167"/>
                    <a:pt x="117" y="167"/>
                  </a:cubicBezTo>
                  <a:cubicBezTo>
                    <a:pt x="117" y="167"/>
                    <a:pt x="117" y="167"/>
                    <a:pt x="117" y="167"/>
                  </a:cubicBezTo>
                  <a:cubicBezTo>
                    <a:pt x="117" y="167"/>
                    <a:pt x="116" y="167"/>
                    <a:pt x="116" y="167"/>
                  </a:cubicBezTo>
                  <a:cubicBezTo>
                    <a:pt x="116" y="167"/>
                    <a:pt x="116" y="167"/>
                    <a:pt x="116" y="167"/>
                  </a:cubicBezTo>
                  <a:cubicBezTo>
                    <a:pt x="116" y="167"/>
                    <a:pt x="116" y="167"/>
                    <a:pt x="116" y="167"/>
                  </a:cubicBezTo>
                  <a:cubicBezTo>
                    <a:pt x="111" y="168"/>
                    <a:pt x="108" y="168"/>
                    <a:pt x="105" y="169"/>
                  </a:cubicBezTo>
                  <a:cubicBezTo>
                    <a:pt x="102" y="169"/>
                    <a:pt x="99" y="170"/>
                    <a:pt x="94" y="171"/>
                  </a:cubicBezTo>
                  <a:cubicBezTo>
                    <a:pt x="86" y="172"/>
                    <a:pt x="79" y="173"/>
                    <a:pt x="71" y="173"/>
                  </a:cubicBezTo>
                  <a:cubicBezTo>
                    <a:pt x="67" y="173"/>
                    <a:pt x="64" y="173"/>
                    <a:pt x="61" y="173"/>
                  </a:cubicBezTo>
                  <a:cubicBezTo>
                    <a:pt x="56" y="173"/>
                    <a:pt x="51" y="173"/>
                    <a:pt x="46" y="173"/>
                  </a:cubicBezTo>
                  <a:cubicBezTo>
                    <a:pt x="43" y="173"/>
                    <a:pt x="39" y="172"/>
                    <a:pt x="35" y="172"/>
                  </a:cubicBezTo>
                  <a:cubicBezTo>
                    <a:pt x="30" y="172"/>
                    <a:pt x="25" y="173"/>
                    <a:pt x="21" y="176"/>
                  </a:cubicBezTo>
                  <a:cubicBezTo>
                    <a:pt x="20" y="176"/>
                    <a:pt x="19" y="177"/>
                    <a:pt x="19" y="177"/>
                  </a:cubicBezTo>
                  <a:cubicBezTo>
                    <a:pt x="18" y="177"/>
                    <a:pt x="17" y="178"/>
                    <a:pt x="17" y="178"/>
                  </a:cubicBezTo>
                  <a:cubicBezTo>
                    <a:pt x="17" y="178"/>
                    <a:pt x="17" y="178"/>
                    <a:pt x="17" y="178"/>
                  </a:cubicBezTo>
                  <a:cubicBezTo>
                    <a:pt x="16" y="178"/>
                    <a:pt x="16" y="178"/>
                    <a:pt x="16" y="178"/>
                  </a:cubicBezTo>
                  <a:cubicBezTo>
                    <a:pt x="16" y="177"/>
                    <a:pt x="16" y="177"/>
                    <a:pt x="16" y="177"/>
                  </a:cubicBezTo>
                  <a:cubicBezTo>
                    <a:pt x="16" y="176"/>
                    <a:pt x="16" y="174"/>
                    <a:pt x="16" y="173"/>
                  </a:cubicBezTo>
                  <a:cubicBezTo>
                    <a:pt x="16" y="172"/>
                    <a:pt x="16" y="172"/>
                    <a:pt x="16" y="171"/>
                  </a:cubicBezTo>
                  <a:cubicBezTo>
                    <a:pt x="16" y="170"/>
                    <a:pt x="16" y="170"/>
                    <a:pt x="16" y="170"/>
                  </a:cubicBezTo>
                  <a:cubicBezTo>
                    <a:pt x="16" y="170"/>
                    <a:pt x="16" y="170"/>
                    <a:pt x="16" y="169"/>
                  </a:cubicBezTo>
                  <a:cubicBezTo>
                    <a:pt x="13" y="162"/>
                    <a:pt x="11" y="157"/>
                    <a:pt x="9" y="151"/>
                  </a:cubicBezTo>
                  <a:cubicBezTo>
                    <a:pt x="7" y="146"/>
                    <a:pt x="6" y="140"/>
                    <a:pt x="5" y="133"/>
                  </a:cubicBezTo>
                  <a:cubicBezTo>
                    <a:pt x="5" y="132"/>
                    <a:pt x="5" y="131"/>
                    <a:pt x="5" y="130"/>
                  </a:cubicBezTo>
                  <a:cubicBezTo>
                    <a:pt x="5" y="117"/>
                    <a:pt x="9" y="103"/>
                    <a:pt x="16" y="92"/>
                  </a:cubicBezTo>
                  <a:cubicBezTo>
                    <a:pt x="20" y="88"/>
                    <a:pt x="24" y="84"/>
                    <a:pt x="28" y="81"/>
                  </a:cubicBezTo>
                  <a:cubicBezTo>
                    <a:pt x="33" y="77"/>
                    <a:pt x="37" y="72"/>
                    <a:pt x="39" y="66"/>
                  </a:cubicBezTo>
                  <a:cubicBezTo>
                    <a:pt x="40" y="66"/>
                    <a:pt x="41" y="66"/>
                    <a:pt x="41" y="66"/>
                  </a:cubicBezTo>
                  <a:moveTo>
                    <a:pt x="39" y="62"/>
                  </a:moveTo>
                  <a:cubicBezTo>
                    <a:pt x="39" y="62"/>
                    <a:pt x="38" y="62"/>
                    <a:pt x="38" y="62"/>
                  </a:cubicBezTo>
                  <a:cubicBezTo>
                    <a:pt x="37" y="61"/>
                    <a:pt x="36" y="61"/>
                    <a:pt x="36" y="61"/>
                  </a:cubicBezTo>
                  <a:cubicBezTo>
                    <a:pt x="36" y="60"/>
                    <a:pt x="36" y="60"/>
                    <a:pt x="36" y="60"/>
                  </a:cubicBezTo>
                  <a:cubicBezTo>
                    <a:pt x="35" y="59"/>
                    <a:pt x="35" y="59"/>
                    <a:pt x="35" y="59"/>
                  </a:cubicBezTo>
                  <a:cubicBezTo>
                    <a:pt x="35" y="59"/>
                    <a:pt x="35" y="59"/>
                    <a:pt x="35" y="59"/>
                  </a:cubicBezTo>
                  <a:cubicBezTo>
                    <a:pt x="35" y="59"/>
                    <a:pt x="35" y="59"/>
                    <a:pt x="35" y="59"/>
                  </a:cubicBezTo>
                  <a:cubicBezTo>
                    <a:pt x="36" y="59"/>
                    <a:pt x="37" y="59"/>
                    <a:pt x="38" y="59"/>
                  </a:cubicBezTo>
                  <a:cubicBezTo>
                    <a:pt x="38" y="59"/>
                    <a:pt x="39" y="59"/>
                    <a:pt x="39" y="59"/>
                  </a:cubicBezTo>
                  <a:cubicBezTo>
                    <a:pt x="40" y="59"/>
                    <a:pt x="40" y="59"/>
                    <a:pt x="41" y="59"/>
                  </a:cubicBezTo>
                  <a:cubicBezTo>
                    <a:pt x="40" y="60"/>
                    <a:pt x="40" y="61"/>
                    <a:pt x="39" y="62"/>
                  </a:cubicBezTo>
                  <a:moveTo>
                    <a:pt x="124" y="64"/>
                  </a:moveTo>
                  <a:cubicBezTo>
                    <a:pt x="123" y="64"/>
                    <a:pt x="123" y="64"/>
                    <a:pt x="122" y="64"/>
                  </a:cubicBezTo>
                  <a:cubicBezTo>
                    <a:pt x="123" y="62"/>
                    <a:pt x="125" y="60"/>
                    <a:pt x="126" y="58"/>
                  </a:cubicBezTo>
                  <a:cubicBezTo>
                    <a:pt x="127" y="58"/>
                    <a:pt x="129" y="58"/>
                    <a:pt x="130" y="58"/>
                  </a:cubicBezTo>
                  <a:cubicBezTo>
                    <a:pt x="130" y="58"/>
                    <a:pt x="131" y="58"/>
                    <a:pt x="131" y="58"/>
                  </a:cubicBezTo>
                  <a:cubicBezTo>
                    <a:pt x="131" y="60"/>
                    <a:pt x="131" y="62"/>
                    <a:pt x="131" y="64"/>
                  </a:cubicBezTo>
                  <a:cubicBezTo>
                    <a:pt x="129" y="64"/>
                    <a:pt x="127" y="64"/>
                    <a:pt x="124" y="64"/>
                  </a:cubicBezTo>
                  <a:cubicBezTo>
                    <a:pt x="124" y="64"/>
                    <a:pt x="124" y="64"/>
                    <a:pt x="124" y="64"/>
                  </a:cubicBezTo>
                  <a:cubicBezTo>
                    <a:pt x="124" y="64"/>
                    <a:pt x="124" y="64"/>
                    <a:pt x="124" y="64"/>
                  </a:cubicBezTo>
                  <a:moveTo>
                    <a:pt x="44" y="62"/>
                  </a:moveTo>
                  <a:cubicBezTo>
                    <a:pt x="45" y="61"/>
                    <a:pt x="46" y="60"/>
                    <a:pt x="46" y="59"/>
                  </a:cubicBezTo>
                  <a:cubicBezTo>
                    <a:pt x="46" y="59"/>
                    <a:pt x="46" y="59"/>
                    <a:pt x="46" y="59"/>
                  </a:cubicBezTo>
                  <a:cubicBezTo>
                    <a:pt x="48" y="58"/>
                    <a:pt x="51" y="58"/>
                    <a:pt x="54" y="58"/>
                  </a:cubicBezTo>
                  <a:cubicBezTo>
                    <a:pt x="53" y="59"/>
                    <a:pt x="53" y="59"/>
                    <a:pt x="52" y="60"/>
                  </a:cubicBezTo>
                  <a:cubicBezTo>
                    <a:pt x="52" y="61"/>
                    <a:pt x="52" y="61"/>
                    <a:pt x="52" y="61"/>
                  </a:cubicBezTo>
                  <a:cubicBezTo>
                    <a:pt x="50" y="61"/>
                    <a:pt x="48" y="61"/>
                    <a:pt x="45" y="62"/>
                  </a:cubicBezTo>
                  <a:cubicBezTo>
                    <a:pt x="44" y="62"/>
                    <a:pt x="44" y="62"/>
                    <a:pt x="44" y="62"/>
                  </a:cubicBezTo>
                  <a:moveTo>
                    <a:pt x="117" y="64"/>
                  </a:moveTo>
                  <a:cubicBezTo>
                    <a:pt x="115" y="64"/>
                    <a:pt x="113" y="63"/>
                    <a:pt x="111" y="63"/>
                  </a:cubicBezTo>
                  <a:cubicBezTo>
                    <a:pt x="112" y="61"/>
                    <a:pt x="113" y="59"/>
                    <a:pt x="115" y="57"/>
                  </a:cubicBezTo>
                  <a:cubicBezTo>
                    <a:pt x="117" y="58"/>
                    <a:pt x="119" y="58"/>
                    <a:pt x="121" y="58"/>
                  </a:cubicBezTo>
                  <a:cubicBezTo>
                    <a:pt x="119" y="60"/>
                    <a:pt x="118" y="62"/>
                    <a:pt x="117" y="64"/>
                  </a:cubicBezTo>
                  <a:moveTo>
                    <a:pt x="57" y="61"/>
                  </a:moveTo>
                  <a:cubicBezTo>
                    <a:pt x="58" y="60"/>
                    <a:pt x="58" y="58"/>
                    <a:pt x="59" y="57"/>
                  </a:cubicBezTo>
                  <a:cubicBezTo>
                    <a:pt x="61" y="57"/>
                    <a:pt x="63" y="56"/>
                    <a:pt x="65" y="56"/>
                  </a:cubicBezTo>
                  <a:cubicBezTo>
                    <a:pt x="65" y="56"/>
                    <a:pt x="65" y="56"/>
                    <a:pt x="65" y="56"/>
                  </a:cubicBezTo>
                  <a:cubicBezTo>
                    <a:pt x="65" y="57"/>
                    <a:pt x="64" y="58"/>
                    <a:pt x="64" y="59"/>
                  </a:cubicBezTo>
                  <a:cubicBezTo>
                    <a:pt x="64" y="60"/>
                    <a:pt x="64" y="60"/>
                    <a:pt x="64" y="60"/>
                  </a:cubicBezTo>
                  <a:cubicBezTo>
                    <a:pt x="62" y="60"/>
                    <a:pt x="59" y="61"/>
                    <a:pt x="57" y="61"/>
                  </a:cubicBezTo>
                  <a:moveTo>
                    <a:pt x="106" y="62"/>
                  </a:moveTo>
                  <a:cubicBezTo>
                    <a:pt x="104" y="62"/>
                    <a:pt x="102" y="61"/>
                    <a:pt x="100" y="61"/>
                  </a:cubicBezTo>
                  <a:cubicBezTo>
                    <a:pt x="102" y="59"/>
                    <a:pt x="103" y="57"/>
                    <a:pt x="104" y="56"/>
                  </a:cubicBezTo>
                  <a:cubicBezTo>
                    <a:pt x="106" y="56"/>
                    <a:pt x="108" y="57"/>
                    <a:pt x="110" y="57"/>
                  </a:cubicBezTo>
                  <a:cubicBezTo>
                    <a:pt x="109" y="59"/>
                    <a:pt x="107" y="60"/>
                    <a:pt x="106" y="62"/>
                  </a:cubicBezTo>
                  <a:moveTo>
                    <a:pt x="69" y="60"/>
                  </a:moveTo>
                  <a:cubicBezTo>
                    <a:pt x="69" y="58"/>
                    <a:pt x="70" y="57"/>
                    <a:pt x="71" y="56"/>
                  </a:cubicBezTo>
                  <a:cubicBezTo>
                    <a:pt x="71" y="55"/>
                    <a:pt x="71" y="55"/>
                    <a:pt x="71" y="55"/>
                  </a:cubicBezTo>
                  <a:cubicBezTo>
                    <a:pt x="73" y="55"/>
                    <a:pt x="74" y="55"/>
                    <a:pt x="76" y="54"/>
                  </a:cubicBezTo>
                  <a:cubicBezTo>
                    <a:pt x="75" y="56"/>
                    <a:pt x="74" y="57"/>
                    <a:pt x="73" y="58"/>
                  </a:cubicBezTo>
                  <a:cubicBezTo>
                    <a:pt x="73" y="59"/>
                    <a:pt x="73" y="59"/>
                    <a:pt x="73" y="59"/>
                  </a:cubicBezTo>
                  <a:cubicBezTo>
                    <a:pt x="72" y="59"/>
                    <a:pt x="70" y="59"/>
                    <a:pt x="69" y="60"/>
                  </a:cubicBezTo>
                  <a:moveTo>
                    <a:pt x="96" y="60"/>
                  </a:moveTo>
                  <a:cubicBezTo>
                    <a:pt x="95" y="59"/>
                    <a:pt x="94" y="59"/>
                    <a:pt x="93" y="59"/>
                  </a:cubicBezTo>
                  <a:cubicBezTo>
                    <a:pt x="94" y="57"/>
                    <a:pt x="95" y="55"/>
                    <a:pt x="96" y="54"/>
                  </a:cubicBezTo>
                  <a:cubicBezTo>
                    <a:pt x="97" y="54"/>
                    <a:pt x="97" y="54"/>
                    <a:pt x="97" y="54"/>
                  </a:cubicBezTo>
                  <a:cubicBezTo>
                    <a:pt x="97" y="54"/>
                    <a:pt x="98" y="55"/>
                    <a:pt x="99" y="55"/>
                  </a:cubicBezTo>
                  <a:cubicBezTo>
                    <a:pt x="98" y="56"/>
                    <a:pt x="97" y="58"/>
                    <a:pt x="96" y="60"/>
                  </a:cubicBezTo>
                  <a:moveTo>
                    <a:pt x="79" y="58"/>
                  </a:moveTo>
                  <a:cubicBezTo>
                    <a:pt x="79" y="56"/>
                    <a:pt x="80" y="55"/>
                    <a:pt x="81" y="54"/>
                  </a:cubicBezTo>
                  <a:cubicBezTo>
                    <a:pt x="82" y="53"/>
                    <a:pt x="82" y="53"/>
                    <a:pt x="82" y="53"/>
                  </a:cubicBezTo>
                  <a:cubicBezTo>
                    <a:pt x="82" y="53"/>
                    <a:pt x="83" y="53"/>
                    <a:pt x="83" y="53"/>
                  </a:cubicBezTo>
                  <a:cubicBezTo>
                    <a:pt x="83" y="54"/>
                    <a:pt x="84" y="55"/>
                    <a:pt x="84" y="55"/>
                  </a:cubicBezTo>
                  <a:cubicBezTo>
                    <a:pt x="84" y="56"/>
                    <a:pt x="83" y="56"/>
                    <a:pt x="83" y="56"/>
                  </a:cubicBezTo>
                  <a:cubicBezTo>
                    <a:pt x="83" y="57"/>
                    <a:pt x="83" y="57"/>
                    <a:pt x="82" y="57"/>
                  </a:cubicBezTo>
                  <a:cubicBezTo>
                    <a:pt x="82" y="57"/>
                    <a:pt x="82" y="57"/>
                    <a:pt x="82" y="57"/>
                  </a:cubicBezTo>
                  <a:cubicBezTo>
                    <a:pt x="81" y="57"/>
                    <a:pt x="81" y="57"/>
                    <a:pt x="81" y="57"/>
                  </a:cubicBezTo>
                  <a:cubicBezTo>
                    <a:pt x="81" y="57"/>
                    <a:pt x="81" y="57"/>
                    <a:pt x="81" y="57"/>
                  </a:cubicBezTo>
                  <a:cubicBezTo>
                    <a:pt x="80" y="57"/>
                    <a:pt x="80" y="57"/>
                    <a:pt x="80" y="57"/>
                  </a:cubicBezTo>
                  <a:cubicBezTo>
                    <a:pt x="80" y="58"/>
                    <a:pt x="79" y="58"/>
                    <a:pt x="79" y="58"/>
                  </a:cubicBezTo>
                  <a:moveTo>
                    <a:pt x="89" y="57"/>
                  </a:moveTo>
                  <a:cubicBezTo>
                    <a:pt x="88" y="57"/>
                    <a:pt x="88" y="57"/>
                    <a:pt x="88" y="57"/>
                  </a:cubicBezTo>
                  <a:cubicBezTo>
                    <a:pt x="88" y="56"/>
                    <a:pt x="88" y="56"/>
                    <a:pt x="88" y="55"/>
                  </a:cubicBezTo>
                  <a:cubicBezTo>
                    <a:pt x="88" y="54"/>
                    <a:pt x="87" y="52"/>
                    <a:pt x="87" y="51"/>
                  </a:cubicBezTo>
                  <a:cubicBezTo>
                    <a:pt x="87" y="51"/>
                    <a:pt x="87" y="51"/>
                    <a:pt x="87" y="51"/>
                  </a:cubicBezTo>
                  <a:cubicBezTo>
                    <a:pt x="87" y="51"/>
                    <a:pt x="87" y="51"/>
                    <a:pt x="87" y="51"/>
                  </a:cubicBezTo>
                  <a:cubicBezTo>
                    <a:pt x="87" y="51"/>
                    <a:pt x="88" y="51"/>
                    <a:pt x="88" y="51"/>
                  </a:cubicBezTo>
                  <a:cubicBezTo>
                    <a:pt x="89" y="52"/>
                    <a:pt x="90" y="52"/>
                    <a:pt x="91" y="52"/>
                  </a:cubicBezTo>
                  <a:cubicBezTo>
                    <a:pt x="90" y="54"/>
                    <a:pt x="89" y="55"/>
                    <a:pt x="89" y="57"/>
                  </a:cubicBezTo>
                  <a:moveTo>
                    <a:pt x="37" y="48"/>
                  </a:moveTo>
                  <a:cubicBezTo>
                    <a:pt x="38" y="48"/>
                    <a:pt x="38" y="48"/>
                    <a:pt x="39" y="48"/>
                  </a:cubicBezTo>
                  <a:cubicBezTo>
                    <a:pt x="39" y="47"/>
                    <a:pt x="39" y="47"/>
                    <a:pt x="40" y="47"/>
                  </a:cubicBezTo>
                  <a:cubicBezTo>
                    <a:pt x="40" y="47"/>
                    <a:pt x="41" y="47"/>
                    <a:pt x="41" y="47"/>
                  </a:cubicBezTo>
                  <a:cubicBezTo>
                    <a:pt x="40" y="50"/>
                    <a:pt x="40" y="52"/>
                    <a:pt x="38" y="54"/>
                  </a:cubicBezTo>
                  <a:cubicBezTo>
                    <a:pt x="38" y="55"/>
                    <a:pt x="38" y="55"/>
                    <a:pt x="38" y="55"/>
                  </a:cubicBezTo>
                  <a:cubicBezTo>
                    <a:pt x="38" y="55"/>
                    <a:pt x="38" y="55"/>
                    <a:pt x="38" y="55"/>
                  </a:cubicBezTo>
                  <a:cubicBezTo>
                    <a:pt x="38" y="55"/>
                    <a:pt x="38" y="55"/>
                    <a:pt x="38" y="55"/>
                  </a:cubicBezTo>
                  <a:cubicBezTo>
                    <a:pt x="37" y="55"/>
                    <a:pt x="36" y="55"/>
                    <a:pt x="35" y="54"/>
                  </a:cubicBezTo>
                  <a:cubicBezTo>
                    <a:pt x="35" y="54"/>
                    <a:pt x="34" y="54"/>
                    <a:pt x="34" y="52"/>
                  </a:cubicBezTo>
                  <a:cubicBezTo>
                    <a:pt x="34" y="51"/>
                    <a:pt x="34" y="51"/>
                    <a:pt x="34" y="51"/>
                  </a:cubicBezTo>
                  <a:cubicBezTo>
                    <a:pt x="34" y="51"/>
                    <a:pt x="34" y="50"/>
                    <a:pt x="35" y="49"/>
                  </a:cubicBezTo>
                  <a:cubicBezTo>
                    <a:pt x="35" y="49"/>
                    <a:pt x="36" y="48"/>
                    <a:pt x="37" y="48"/>
                  </a:cubicBezTo>
                  <a:cubicBezTo>
                    <a:pt x="37" y="48"/>
                    <a:pt x="37" y="48"/>
                    <a:pt x="37" y="48"/>
                  </a:cubicBezTo>
                  <a:moveTo>
                    <a:pt x="91" y="48"/>
                  </a:moveTo>
                  <a:cubicBezTo>
                    <a:pt x="91" y="48"/>
                    <a:pt x="90" y="48"/>
                    <a:pt x="89" y="47"/>
                  </a:cubicBezTo>
                  <a:cubicBezTo>
                    <a:pt x="89" y="47"/>
                    <a:pt x="89" y="47"/>
                    <a:pt x="89" y="47"/>
                  </a:cubicBezTo>
                  <a:cubicBezTo>
                    <a:pt x="89" y="46"/>
                    <a:pt x="89" y="46"/>
                    <a:pt x="89" y="46"/>
                  </a:cubicBezTo>
                  <a:cubicBezTo>
                    <a:pt x="90" y="46"/>
                    <a:pt x="90" y="46"/>
                    <a:pt x="91" y="46"/>
                  </a:cubicBezTo>
                  <a:cubicBezTo>
                    <a:pt x="91" y="47"/>
                    <a:pt x="91" y="47"/>
                    <a:pt x="91" y="48"/>
                  </a:cubicBezTo>
                  <a:moveTo>
                    <a:pt x="43" y="55"/>
                  </a:moveTo>
                  <a:cubicBezTo>
                    <a:pt x="44" y="52"/>
                    <a:pt x="45" y="49"/>
                    <a:pt x="45" y="47"/>
                  </a:cubicBezTo>
                  <a:cubicBezTo>
                    <a:pt x="48" y="46"/>
                    <a:pt x="51" y="46"/>
                    <a:pt x="54" y="45"/>
                  </a:cubicBezTo>
                  <a:cubicBezTo>
                    <a:pt x="53" y="48"/>
                    <a:pt x="52" y="51"/>
                    <a:pt x="51" y="53"/>
                  </a:cubicBezTo>
                  <a:cubicBezTo>
                    <a:pt x="51" y="54"/>
                    <a:pt x="51" y="54"/>
                    <a:pt x="51" y="54"/>
                  </a:cubicBezTo>
                  <a:cubicBezTo>
                    <a:pt x="48" y="54"/>
                    <a:pt x="45" y="54"/>
                    <a:pt x="43" y="55"/>
                  </a:cubicBezTo>
                  <a:moveTo>
                    <a:pt x="56" y="53"/>
                  </a:moveTo>
                  <a:cubicBezTo>
                    <a:pt x="57" y="50"/>
                    <a:pt x="58" y="48"/>
                    <a:pt x="59" y="45"/>
                  </a:cubicBezTo>
                  <a:cubicBezTo>
                    <a:pt x="61" y="45"/>
                    <a:pt x="64" y="44"/>
                    <a:pt x="66" y="44"/>
                  </a:cubicBezTo>
                  <a:cubicBezTo>
                    <a:pt x="65" y="47"/>
                    <a:pt x="64" y="49"/>
                    <a:pt x="63" y="52"/>
                  </a:cubicBezTo>
                  <a:cubicBezTo>
                    <a:pt x="61" y="52"/>
                    <a:pt x="58" y="53"/>
                    <a:pt x="56" y="53"/>
                  </a:cubicBezTo>
                  <a:moveTo>
                    <a:pt x="96" y="49"/>
                  </a:moveTo>
                  <a:cubicBezTo>
                    <a:pt x="95" y="49"/>
                    <a:pt x="95" y="49"/>
                    <a:pt x="95" y="49"/>
                  </a:cubicBezTo>
                  <a:cubicBezTo>
                    <a:pt x="95" y="49"/>
                    <a:pt x="95" y="48"/>
                    <a:pt x="95" y="48"/>
                  </a:cubicBezTo>
                  <a:cubicBezTo>
                    <a:pt x="95" y="47"/>
                    <a:pt x="96" y="46"/>
                    <a:pt x="96" y="45"/>
                  </a:cubicBezTo>
                  <a:cubicBezTo>
                    <a:pt x="97" y="44"/>
                    <a:pt x="99" y="44"/>
                    <a:pt x="100" y="43"/>
                  </a:cubicBezTo>
                  <a:cubicBezTo>
                    <a:pt x="100" y="45"/>
                    <a:pt x="100" y="46"/>
                    <a:pt x="100" y="48"/>
                  </a:cubicBezTo>
                  <a:cubicBezTo>
                    <a:pt x="99" y="48"/>
                    <a:pt x="98" y="49"/>
                    <a:pt x="96" y="49"/>
                  </a:cubicBezTo>
                  <a:moveTo>
                    <a:pt x="68" y="51"/>
                  </a:moveTo>
                  <a:cubicBezTo>
                    <a:pt x="69" y="49"/>
                    <a:pt x="70" y="46"/>
                    <a:pt x="71" y="43"/>
                  </a:cubicBezTo>
                  <a:cubicBezTo>
                    <a:pt x="73" y="43"/>
                    <a:pt x="75" y="43"/>
                    <a:pt x="76" y="43"/>
                  </a:cubicBezTo>
                  <a:cubicBezTo>
                    <a:pt x="75" y="45"/>
                    <a:pt x="74" y="48"/>
                    <a:pt x="73" y="50"/>
                  </a:cubicBezTo>
                  <a:cubicBezTo>
                    <a:pt x="72" y="51"/>
                    <a:pt x="70" y="51"/>
                    <a:pt x="68" y="51"/>
                  </a:cubicBezTo>
                  <a:moveTo>
                    <a:pt x="78" y="50"/>
                  </a:moveTo>
                  <a:cubicBezTo>
                    <a:pt x="79" y="47"/>
                    <a:pt x="80" y="45"/>
                    <a:pt x="81" y="43"/>
                  </a:cubicBezTo>
                  <a:cubicBezTo>
                    <a:pt x="81" y="43"/>
                    <a:pt x="82" y="43"/>
                    <a:pt x="83" y="43"/>
                  </a:cubicBezTo>
                  <a:cubicBezTo>
                    <a:pt x="83" y="43"/>
                    <a:pt x="84" y="43"/>
                    <a:pt x="84" y="44"/>
                  </a:cubicBezTo>
                  <a:cubicBezTo>
                    <a:pt x="85" y="44"/>
                    <a:pt x="85" y="44"/>
                    <a:pt x="85" y="45"/>
                  </a:cubicBezTo>
                  <a:cubicBezTo>
                    <a:pt x="85" y="45"/>
                    <a:pt x="85" y="45"/>
                    <a:pt x="85" y="45"/>
                  </a:cubicBezTo>
                  <a:cubicBezTo>
                    <a:pt x="85" y="46"/>
                    <a:pt x="85" y="46"/>
                    <a:pt x="85" y="46"/>
                  </a:cubicBezTo>
                  <a:cubicBezTo>
                    <a:pt x="84" y="46"/>
                    <a:pt x="84" y="46"/>
                    <a:pt x="84" y="46"/>
                  </a:cubicBezTo>
                  <a:cubicBezTo>
                    <a:pt x="84" y="47"/>
                    <a:pt x="84" y="47"/>
                    <a:pt x="84" y="47"/>
                  </a:cubicBezTo>
                  <a:cubicBezTo>
                    <a:pt x="84" y="47"/>
                    <a:pt x="84" y="47"/>
                    <a:pt x="84" y="47"/>
                  </a:cubicBezTo>
                  <a:cubicBezTo>
                    <a:pt x="83" y="48"/>
                    <a:pt x="83" y="49"/>
                    <a:pt x="82" y="49"/>
                  </a:cubicBezTo>
                  <a:cubicBezTo>
                    <a:pt x="82" y="49"/>
                    <a:pt x="82" y="49"/>
                    <a:pt x="81" y="49"/>
                  </a:cubicBezTo>
                  <a:cubicBezTo>
                    <a:pt x="80" y="49"/>
                    <a:pt x="79" y="49"/>
                    <a:pt x="78" y="50"/>
                  </a:cubicBezTo>
                  <a:moveTo>
                    <a:pt x="104" y="45"/>
                  </a:moveTo>
                  <a:cubicBezTo>
                    <a:pt x="105" y="44"/>
                    <a:pt x="105" y="42"/>
                    <a:pt x="105" y="41"/>
                  </a:cubicBezTo>
                  <a:cubicBezTo>
                    <a:pt x="107" y="40"/>
                    <a:pt x="109" y="39"/>
                    <a:pt x="110" y="37"/>
                  </a:cubicBezTo>
                  <a:cubicBezTo>
                    <a:pt x="111" y="38"/>
                    <a:pt x="111" y="39"/>
                    <a:pt x="111" y="40"/>
                  </a:cubicBezTo>
                  <a:cubicBezTo>
                    <a:pt x="109" y="42"/>
                    <a:pt x="107" y="44"/>
                    <a:pt x="104" y="45"/>
                  </a:cubicBezTo>
                  <a:moveTo>
                    <a:pt x="47" y="35"/>
                  </a:moveTo>
                  <a:cubicBezTo>
                    <a:pt x="48" y="35"/>
                    <a:pt x="48" y="35"/>
                    <a:pt x="48" y="35"/>
                  </a:cubicBezTo>
                  <a:cubicBezTo>
                    <a:pt x="49" y="35"/>
                    <a:pt x="50" y="35"/>
                    <a:pt x="50" y="34"/>
                  </a:cubicBezTo>
                  <a:cubicBezTo>
                    <a:pt x="50" y="33"/>
                    <a:pt x="50" y="32"/>
                    <a:pt x="50" y="32"/>
                  </a:cubicBezTo>
                  <a:cubicBezTo>
                    <a:pt x="50" y="30"/>
                    <a:pt x="50" y="29"/>
                    <a:pt x="49" y="28"/>
                  </a:cubicBezTo>
                  <a:cubicBezTo>
                    <a:pt x="46" y="21"/>
                    <a:pt x="41" y="14"/>
                    <a:pt x="39" y="8"/>
                  </a:cubicBezTo>
                  <a:cubicBezTo>
                    <a:pt x="39" y="8"/>
                    <a:pt x="39" y="8"/>
                    <a:pt x="39" y="8"/>
                  </a:cubicBezTo>
                  <a:cubicBezTo>
                    <a:pt x="39" y="7"/>
                    <a:pt x="39" y="7"/>
                    <a:pt x="40" y="7"/>
                  </a:cubicBezTo>
                  <a:cubicBezTo>
                    <a:pt x="50" y="7"/>
                    <a:pt x="56" y="5"/>
                    <a:pt x="65" y="5"/>
                  </a:cubicBezTo>
                  <a:cubicBezTo>
                    <a:pt x="65" y="5"/>
                    <a:pt x="65" y="5"/>
                    <a:pt x="65" y="5"/>
                  </a:cubicBezTo>
                  <a:cubicBezTo>
                    <a:pt x="65" y="5"/>
                    <a:pt x="65" y="5"/>
                    <a:pt x="65" y="5"/>
                  </a:cubicBezTo>
                  <a:cubicBezTo>
                    <a:pt x="65" y="5"/>
                    <a:pt x="65" y="5"/>
                    <a:pt x="65" y="5"/>
                  </a:cubicBezTo>
                  <a:cubicBezTo>
                    <a:pt x="65" y="6"/>
                    <a:pt x="65" y="6"/>
                    <a:pt x="65" y="6"/>
                  </a:cubicBezTo>
                  <a:cubicBezTo>
                    <a:pt x="65" y="6"/>
                    <a:pt x="65" y="6"/>
                    <a:pt x="65" y="6"/>
                  </a:cubicBezTo>
                  <a:cubicBezTo>
                    <a:pt x="64" y="8"/>
                    <a:pt x="62" y="11"/>
                    <a:pt x="61" y="14"/>
                  </a:cubicBezTo>
                  <a:cubicBezTo>
                    <a:pt x="61" y="16"/>
                    <a:pt x="60" y="19"/>
                    <a:pt x="60" y="21"/>
                  </a:cubicBezTo>
                  <a:cubicBezTo>
                    <a:pt x="60" y="24"/>
                    <a:pt x="61" y="27"/>
                    <a:pt x="63" y="30"/>
                  </a:cubicBezTo>
                  <a:cubicBezTo>
                    <a:pt x="63" y="31"/>
                    <a:pt x="64" y="32"/>
                    <a:pt x="65" y="32"/>
                  </a:cubicBezTo>
                  <a:cubicBezTo>
                    <a:pt x="65" y="32"/>
                    <a:pt x="65" y="32"/>
                    <a:pt x="65" y="32"/>
                  </a:cubicBezTo>
                  <a:cubicBezTo>
                    <a:pt x="66" y="31"/>
                    <a:pt x="67" y="31"/>
                    <a:pt x="67" y="30"/>
                  </a:cubicBezTo>
                  <a:cubicBezTo>
                    <a:pt x="69" y="26"/>
                    <a:pt x="69" y="23"/>
                    <a:pt x="70" y="19"/>
                  </a:cubicBezTo>
                  <a:cubicBezTo>
                    <a:pt x="71" y="16"/>
                    <a:pt x="72" y="13"/>
                    <a:pt x="74" y="10"/>
                  </a:cubicBezTo>
                  <a:cubicBezTo>
                    <a:pt x="75" y="9"/>
                    <a:pt x="76" y="9"/>
                    <a:pt x="78" y="8"/>
                  </a:cubicBezTo>
                  <a:cubicBezTo>
                    <a:pt x="79" y="9"/>
                    <a:pt x="79" y="9"/>
                    <a:pt x="80" y="10"/>
                  </a:cubicBezTo>
                  <a:cubicBezTo>
                    <a:pt x="85" y="10"/>
                    <a:pt x="90" y="11"/>
                    <a:pt x="94" y="13"/>
                  </a:cubicBezTo>
                  <a:cubicBezTo>
                    <a:pt x="86" y="19"/>
                    <a:pt x="80" y="29"/>
                    <a:pt x="79" y="38"/>
                  </a:cubicBezTo>
                  <a:cubicBezTo>
                    <a:pt x="78" y="38"/>
                    <a:pt x="78" y="38"/>
                    <a:pt x="78" y="38"/>
                  </a:cubicBezTo>
                  <a:cubicBezTo>
                    <a:pt x="75" y="39"/>
                    <a:pt x="65" y="40"/>
                    <a:pt x="56" y="41"/>
                  </a:cubicBezTo>
                  <a:cubicBezTo>
                    <a:pt x="52" y="41"/>
                    <a:pt x="47" y="42"/>
                    <a:pt x="44" y="42"/>
                  </a:cubicBezTo>
                  <a:cubicBezTo>
                    <a:pt x="42" y="43"/>
                    <a:pt x="40" y="43"/>
                    <a:pt x="39" y="43"/>
                  </a:cubicBezTo>
                  <a:cubicBezTo>
                    <a:pt x="39" y="42"/>
                    <a:pt x="39" y="41"/>
                    <a:pt x="39" y="40"/>
                  </a:cubicBezTo>
                  <a:cubicBezTo>
                    <a:pt x="37" y="35"/>
                    <a:pt x="35" y="31"/>
                    <a:pt x="31" y="27"/>
                  </a:cubicBezTo>
                  <a:cubicBezTo>
                    <a:pt x="29" y="24"/>
                    <a:pt x="25" y="22"/>
                    <a:pt x="21" y="20"/>
                  </a:cubicBezTo>
                  <a:cubicBezTo>
                    <a:pt x="24" y="17"/>
                    <a:pt x="27" y="16"/>
                    <a:pt x="31" y="15"/>
                  </a:cubicBezTo>
                  <a:cubicBezTo>
                    <a:pt x="33" y="18"/>
                    <a:pt x="36" y="24"/>
                    <a:pt x="41" y="32"/>
                  </a:cubicBezTo>
                  <a:cubicBezTo>
                    <a:pt x="42" y="33"/>
                    <a:pt x="43" y="34"/>
                    <a:pt x="44" y="34"/>
                  </a:cubicBezTo>
                  <a:cubicBezTo>
                    <a:pt x="45" y="35"/>
                    <a:pt x="46" y="35"/>
                    <a:pt x="47" y="35"/>
                  </a:cubicBezTo>
                  <a:moveTo>
                    <a:pt x="65" y="0"/>
                  </a:moveTo>
                  <a:cubicBezTo>
                    <a:pt x="65" y="0"/>
                    <a:pt x="65" y="0"/>
                    <a:pt x="65" y="0"/>
                  </a:cubicBezTo>
                  <a:cubicBezTo>
                    <a:pt x="65" y="0"/>
                    <a:pt x="65" y="0"/>
                    <a:pt x="65" y="0"/>
                  </a:cubicBezTo>
                  <a:cubicBezTo>
                    <a:pt x="65" y="0"/>
                    <a:pt x="65" y="0"/>
                    <a:pt x="65" y="0"/>
                  </a:cubicBezTo>
                  <a:cubicBezTo>
                    <a:pt x="55" y="0"/>
                    <a:pt x="49" y="1"/>
                    <a:pt x="40" y="1"/>
                  </a:cubicBezTo>
                  <a:cubicBezTo>
                    <a:pt x="36" y="1"/>
                    <a:pt x="33" y="4"/>
                    <a:pt x="33" y="8"/>
                  </a:cubicBezTo>
                  <a:cubicBezTo>
                    <a:pt x="33" y="9"/>
                    <a:pt x="33" y="9"/>
                    <a:pt x="34" y="10"/>
                  </a:cubicBezTo>
                  <a:cubicBezTo>
                    <a:pt x="34" y="11"/>
                    <a:pt x="34" y="11"/>
                    <a:pt x="34" y="11"/>
                  </a:cubicBezTo>
                  <a:cubicBezTo>
                    <a:pt x="34" y="10"/>
                    <a:pt x="33" y="10"/>
                    <a:pt x="32" y="10"/>
                  </a:cubicBezTo>
                  <a:cubicBezTo>
                    <a:pt x="32" y="10"/>
                    <a:pt x="32" y="10"/>
                    <a:pt x="31" y="10"/>
                  </a:cubicBezTo>
                  <a:cubicBezTo>
                    <a:pt x="31" y="10"/>
                    <a:pt x="31" y="10"/>
                    <a:pt x="31" y="10"/>
                  </a:cubicBezTo>
                  <a:cubicBezTo>
                    <a:pt x="25" y="10"/>
                    <a:pt x="19" y="14"/>
                    <a:pt x="15" y="19"/>
                  </a:cubicBezTo>
                  <a:cubicBezTo>
                    <a:pt x="15" y="20"/>
                    <a:pt x="15" y="21"/>
                    <a:pt x="16" y="22"/>
                  </a:cubicBezTo>
                  <a:cubicBezTo>
                    <a:pt x="16" y="23"/>
                    <a:pt x="16" y="23"/>
                    <a:pt x="17" y="24"/>
                  </a:cubicBezTo>
                  <a:cubicBezTo>
                    <a:pt x="21" y="26"/>
                    <a:pt x="25" y="28"/>
                    <a:pt x="28" y="31"/>
                  </a:cubicBezTo>
                  <a:cubicBezTo>
                    <a:pt x="30" y="34"/>
                    <a:pt x="32" y="37"/>
                    <a:pt x="34" y="42"/>
                  </a:cubicBezTo>
                  <a:cubicBezTo>
                    <a:pt x="34" y="42"/>
                    <a:pt x="34" y="43"/>
                    <a:pt x="34" y="44"/>
                  </a:cubicBezTo>
                  <a:cubicBezTo>
                    <a:pt x="33" y="45"/>
                    <a:pt x="33" y="46"/>
                    <a:pt x="32" y="46"/>
                  </a:cubicBezTo>
                  <a:cubicBezTo>
                    <a:pt x="31" y="48"/>
                    <a:pt x="30" y="49"/>
                    <a:pt x="30" y="51"/>
                  </a:cubicBezTo>
                  <a:cubicBezTo>
                    <a:pt x="30" y="52"/>
                    <a:pt x="30" y="52"/>
                    <a:pt x="30" y="53"/>
                  </a:cubicBezTo>
                  <a:cubicBezTo>
                    <a:pt x="30" y="54"/>
                    <a:pt x="31" y="56"/>
                    <a:pt x="32" y="57"/>
                  </a:cubicBezTo>
                  <a:cubicBezTo>
                    <a:pt x="31" y="58"/>
                    <a:pt x="31" y="59"/>
                    <a:pt x="31" y="59"/>
                  </a:cubicBezTo>
                  <a:cubicBezTo>
                    <a:pt x="31" y="61"/>
                    <a:pt x="31" y="62"/>
                    <a:pt x="32" y="63"/>
                  </a:cubicBezTo>
                  <a:cubicBezTo>
                    <a:pt x="32" y="63"/>
                    <a:pt x="33" y="64"/>
                    <a:pt x="34" y="65"/>
                  </a:cubicBezTo>
                  <a:cubicBezTo>
                    <a:pt x="32" y="70"/>
                    <a:pt x="29" y="73"/>
                    <a:pt x="25" y="77"/>
                  </a:cubicBezTo>
                  <a:cubicBezTo>
                    <a:pt x="21" y="80"/>
                    <a:pt x="16" y="84"/>
                    <a:pt x="12" y="89"/>
                  </a:cubicBezTo>
                  <a:cubicBezTo>
                    <a:pt x="4" y="101"/>
                    <a:pt x="0" y="116"/>
                    <a:pt x="0" y="130"/>
                  </a:cubicBezTo>
                  <a:cubicBezTo>
                    <a:pt x="0" y="131"/>
                    <a:pt x="0" y="132"/>
                    <a:pt x="0" y="133"/>
                  </a:cubicBezTo>
                  <a:cubicBezTo>
                    <a:pt x="0" y="141"/>
                    <a:pt x="2" y="147"/>
                    <a:pt x="4" y="153"/>
                  </a:cubicBezTo>
                  <a:cubicBezTo>
                    <a:pt x="6" y="159"/>
                    <a:pt x="8" y="164"/>
                    <a:pt x="11" y="171"/>
                  </a:cubicBezTo>
                  <a:cubicBezTo>
                    <a:pt x="11" y="171"/>
                    <a:pt x="11" y="172"/>
                    <a:pt x="11" y="173"/>
                  </a:cubicBezTo>
                  <a:cubicBezTo>
                    <a:pt x="11" y="174"/>
                    <a:pt x="11" y="176"/>
                    <a:pt x="11" y="177"/>
                  </a:cubicBezTo>
                  <a:cubicBezTo>
                    <a:pt x="11" y="178"/>
                    <a:pt x="11" y="178"/>
                    <a:pt x="11" y="179"/>
                  </a:cubicBezTo>
                  <a:cubicBezTo>
                    <a:pt x="11" y="179"/>
                    <a:pt x="12" y="180"/>
                    <a:pt x="12" y="180"/>
                  </a:cubicBezTo>
                  <a:cubicBezTo>
                    <a:pt x="12" y="180"/>
                    <a:pt x="12" y="181"/>
                    <a:pt x="13" y="182"/>
                  </a:cubicBezTo>
                  <a:cubicBezTo>
                    <a:pt x="14" y="183"/>
                    <a:pt x="15" y="183"/>
                    <a:pt x="16" y="183"/>
                  </a:cubicBezTo>
                  <a:cubicBezTo>
                    <a:pt x="17" y="183"/>
                    <a:pt x="17" y="183"/>
                    <a:pt x="17" y="183"/>
                  </a:cubicBezTo>
                  <a:cubicBezTo>
                    <a:pt x="18" y="183"/>
                    <a:pt x="20" y="182"/>
                    <a:pt x="21" y="182"/>
                  </a:cubicBezTo>
                  <a:cubicBezTo>
                    <a:pt x="22" y="181"/>
                    <a:pt x="23" y="180"/>
                    <a:pt x="24" y="180"/>
                  </a:cubicBezTo>
                  <a:cubicBezTo>
                    <a:pt x="27" y="178"/>
                    <a:pt x="31" y="177"/>
                    <a:pt x="35" y="177"/>
                  </a:cubicBezTo>
                  <a:cubicBezTo>
                    <a:pt x="35" y="177"/>
                    <a:pt x="35" y="177"/>
                    <a:pt x="35" y="177"/>
                  </a:cubicBezTo>
                  <a:cubicBezTo>
                    <a:pt x="39" y="177"/>
                    <a:pt x="42" y="178"/>
                    <a:pt x="46" y="178"/>
                  </a:cubicBezTo>
                  <a:cubicBezTo>
                    <a:pt x="51" y="178"/>
                    <a:pt x="56" y="179"/>
                    <a:pt x="61" y="179"/>
                  </a:cubicBezTo>
                  <a:cubicBezTo>
                    <a:pt x="64" y="179"/>
                    <a:pt x="67" y="179"/>
                    <a:pt x="71" y="178"/>
                  </a:cubicBezTo>
                  <a:cubicBezTo>
                    <a:pt x="79" y="178"/>
                    <a:pt x="87" y="177"/>
                    <a:pt x="95" y="176"/>
                  </a:cubicBezTo>
                  <a:cubicBezTo>
                    <a:pt x="100" y="175"/>
                    <a:pt x="103" y="175"/>
                    <a:pt x="106" y="174"/>
                  </a:cubicBezTo>
                  <a:cubicBezTo>
                    <a:pt x="109" y="173"/>
                    <a:pt x="112" y="173"/>
                    <a:pt x="116" y="172"/>
                  </a:cubicBezTo>
                  <a:cubicBezTo>
                    <a:pt x="116" y="172"/>
                    <a:pt x="116" y="173"/>
                    <a:pt x="117" y="173"/>
                  </a:cubicBezTo>
                  <a:cubicBezTo>
                    <a:pt x="118" y="173"/>
                    <a:pt x="119" y="174"/>
                    <a:pt x="121" y="174"/>
                  </a:cubicBezTo>
                  <a:cubicBezTo>
                    <a:pt x="122" y="175"/>
                    <a:pt x="124" y="175"/>
                    <a:pt x="126" y="175"/>
                  </a:cubicBezTo>
                  <a:cubicBezTo>
                    <a:pt x="127" y="175"/>
                    <a:pt x="128" y="175"/>
                    <a:pt x="129" y="175"/>
                  </a:cubicBezTo>
                  <a:cubicBezTo>
                    <a:pt x="130" y="175"/>
                    <a:pt x="131" y="174"/>
                    <a:pt x="131" y="173"/>
                  </a:cubicBezTo>
                  <a:cubicBezTo>
                    <a:pt x="133" y="172"/>
                    <a:pt x="133" y="170"/>
                    <a:pt x="133" y="169"/>
                  </a:cubicBezTo>
                  <a:cubicBezTo>
                    <a:pt x="133" y="167"/>
                    <a:pt x="132" y="164"/>
                    <a:pt x="131" y="162"/>
                  </a:cubicBezTo>
                  <a:cubicBezTo>
                    <a:pt x="131" y="161"/>
                    <a:pt x="131" y="160"/>
                    <a:pt x="131" y="159"/>
                  </a:cubicBezTo>
                  <a:cubicBezTo>
                    <a:pt x="130" y="158"/>
                    <a:pt x="130" y="157"/>
                    <a:pt x="130" y="157"/>
                  </a:cubicBezTo>
                  <a:cubicBezTo>
                    <a:pt x="130" y="157"/>
                    <a:pt x="130" y="157"/>
                    <a:pt x="130" y="157"/>
                  </a:cubicBezTo>
                  <a:cubicBezTo>
                    <a:pt x="130" y="157"/>
                    <a:pt x="130" y="157"/>
                    <a:pt x="130" y="157"/>
                  </a:cubicBezTo>
                  <a:cubicBezTo>
                    <a:pt x="130" y="153"/>
                    <a:pt x="131" y="151"/>
                    <a:pt x="132" y="148"/>
                  </a:cubicBezTo>
                  <a:cubicBezTo>
                    <a:pt x="133" y="145"/>
                    <a:pt x="134" y="142"/>
                    <a:pt x="135" y="138"/>
                  </a:cubicBezTo>
                  <a:cubicBezTo>
                    <a:pt x="136" y="135"/>
                    <a:pt x="136" y="131"/>
                    <a:pt x="136" y="128"/>
                  </a:cubicBezTo>
                  <a:cubicBezTo>
                    <a:pt x="136" y="116"/>
                    <a:pt x="133" y="105"/>
                    <a:pt x="126" y="95"/>
                  </a:cubicBezTo>
                  <a:cubicBezTo>
                    <a:pt x="120" y="86"/>
                    <a:pt x="110" y="79"/>
                    <a:pt x="101" y="73"/>
                  </a:cubicBezTo>
                  <a:cubicBezTo>
                    <a:pt x="96" y="69"/>
                    <a:pt x="92" y="67"/>
                    <a:pt x="89" y="64"/>
                  </a:cubicBezTo>
                  <a:cubicBezTo>
                    <a:pt x="88" y="63"/>
                    <a:pt x="86" y="62"/>
                    <a:pt x="86" y="61"/>
                  </a:cubicBezTo>
                  <a:cubicBezTo>
                    <a:pt x="85" y="60"/>
                    <a:pt x="85" y="60"/>
                    <a:pt x="85" y="60"/>
                  </a:cubicBezTo>
                  <a:cubicBezTo>
                    <a:pt x="85" y="60"/>
                    <a:pt x="85" y="60"/>
                    <a:pt x="85" y="60"/>
                  </a:cubicBezTo>
                  <a:cubicBezTo>
                    <a:pt x="91" y="63"/>
                    <a:pt x="98" y="65"/>
                    <a:pt x="106" y="67"/>
                  </a:cubicBezTo>
                  <a:cubicBezTo>
                    <a:pt x="106" y="67"/>
                    <a:pt x="106" y="67"/>
                    <a:pt x="106" y="67"/>
                  </a:cubicBezTo>
                  <a:cubicBezTo>
                    <a:pt x="112" y="68"/>
                    <a:pt x="119" y="69"/>
                    <a:pt x="124" y="69"/>
                  </a:cubicBezTo>
                  <a:cubicBezTo>
                    <a:pt x="128" y="69"/>
                    <a:pt x="131" y="69"/>
                    <a:pt x="133" y="68"/>
                  </a:cubicBezTo>
                  <a:cubicBezTo>
                    <a:pt x="134" y="68"/>
                    <a:pt x="135" y="67"/>
                    <a:pt x="135" y="66"/>
                  </a:cubicBezTo>
                  <a:cubicBezTo>
                    <a:pt x="135" y="65"/>
                    <a:pt x="135" y="65"/>
                    <a:pt x="135" y="64"/>
                  </a:cubicBezTo>
                  <a:cubicBezTo>
                    <a:pt x="135" y="62"/>
                    <a:pt x="135" y="59"/>
                    <a:pt x="136" y="57"/>
                  </a:cubicBezTo>
                  <a:cubicBezTo>
                    <a:pt x="137" y="56"/>
                    <a:pt x="137" y="56"/>
                    <a:pt x="136" y="55"/>
                  </a:cubicBezTo>
                  <a:cubicBezTo>
                    <a:pt x="136" y="54"/>
                    <a:pt x="135" y="54"/>
                    <a:pt x="134" y="54"/>
                  </a:cubicBezTo>
                  <a:cubicBezTo>
                    <a:pt x="134" y="54"/>
                    <a:pt x="134" y="54"/>
                    <a:pt x="134" y="54"/>
                  </a:cubicBezTo>
                  <a:cubicBezTo>
                    <a:pt x="133" y="54"/>
                    <a:pt x="131" y="54"/>
                    <a:pt x="130" y="54"/>
                  </a:cubicBezTo>
                  <a:cubicBezTo>
                    <a:pt x="121" y="54"/>
                    <a:pt x="112" y="53"/>
                    <a:pt x="103" y="51"/>
                  </a:cubicBezTo>
                  <a:cubicBezTo>
                    <a:pt x="104" y="50"/>
                    <a:pt x="104" y="50"/>
                    <a:pt x="104" y="50"/>
                  </a:cubicBezTo>
                  <a:cubicBezTo>
                    <a:pt x="108" y="48"/>
                    <a:pt x="111" y="46"/>
                    <a:pt x="115" y="43"/>
                  </a:cubicBezTo>
                  <a:cubicBezTo>
                    <a:pt x="115" y="43"/>
                    <a:pt x="115" y="43"/>
                    <a:pt x="115" y="43"/>
                  </a:cubicBezTo>
                  <a:cubicBezTo>
                    <a:pt x="115" y="42"/>
                    <a:pt x="115" y="42"/>
                    <a:pt x="115" y="42"/>
                  </a:cubicBezTo>
                  <a:cubicBezTo>
                    <a:pt x="116" y="42"/>
                    <a:pt x="116" y="42"/>
                    <a:pt x="116" y="41"/>
                  </a:cubicBezTo>
                  <a:cubicBezTo>
                    <a:pt x="116" y="40"/>
                    <a:pt x="116" y="40"/>
                    <a:pt x="116" y="40"/>
                  </a:cubicBezTo>
                  <a:cubicBezTo>
                    <a:pt x="116" y="40"/>
                    <a:pt x="116" y="40"/>
                    <a:pt x="116" y="40"/>
                  </a:cubicBezTo>
                  <a:cubicBezTo>
                    <a:pt x="115" y="37"/>
                    <a:pt x="114" y="35"/>
                    <a:pt x="113" y="33"/>
                  </a:cubicBezTo>
                  <a:cubicBezTo>
                    <a:pt x="113" y="33"/>
                    <a:pt x="112" y="32"/>
                    <a:pt x="112" y="32"/>
                  </a:cubicBezTo>
                  <a:cubicBezTo>
                    <a:pt x="112" y="32"/>
                    <a:pt x="111" y="32"/>
                    <a:pt x="111" y="32"/>
                  </a:cubicBezTo>
                  <a:cubicBezTo>
                    <a:pt x="111" y="32"/>
                    <a:pt x="110" y="32"/>
                    <a:pt x="110" y="32"/>
                  </a:cubicBezTo>
                  <a:cubicBezTo>
                    <a:pt x="103" y="37"/>
                    <a:pt x="96" y="42"/>
                    <a:pt x="88" y="42"/>
                  </a:cubicBezTo>
                  <a:cubicBezTo>
                    <a:pt x="88" y="41"/>
                    <a:pt x="88" y="41"/>
                    <a:pt x="87" y="41"/>
                  </a:cubicBezTo>
                  <a:cubicBezTo>
                    <a:pt x="87" y="40"/>
                    <a:pt x="85" y="39"/>
                    <a:pt x="84" y="39"/>
                  </a:cubicBezTo>
                  <a:cubicBezTo>
                    <a:pt x="85" y="30"/>
                    <a:pt x="92" y="21"/>
                    <a:pt x="100" y="15"/>
                  </a:cubicBezTo>
                  <a:cubicBezTo>
                    <a:pt x="101" y="15"/>
                    <a:pt x="101" y="14"/>
                    <a:pt x="101" y="13"/>
                  </a:cubicBezTo>
                  <a:cubicBezTo>
                    <a:pt x="101" y="12"/>
                    <a:pt x="101" y="11"/>
                    <a:pt x="100" y="11"/>
                  </a:cubicBezTo>
                  <a:cubicBezTo>
                    <a:pt x="95" y="8"/>
                    <a:pt x="90" y="6"/>
                    <a:pt x="84" y="5"/>
                  </a:cubicBezTo>
                  <a:cubicBezTo>
                    <a:pt x="84" y="4"/>
                    <a:pt x="83" y="4"/>
                    <a:pt x="83" y="4"/>
                  </a:cubicBezTo>
                  <a:cubicBezTo>
                    <a:pt x="82" y="4"/>
                    <a:pt x="82" y="4"/>
                    <a:pt x="82" y="4"/>
                  </a:cubicBezTo>
                  <a:cubicBezTo>
                    <a:pt x="82" y="4"/>
                    <a:pt x="82" y="4"/>
                    <a:pt x="82" y="4"/>
                  </a:cubicBezTo>
                  <a:cubicBezTo>
                    <a:pt x="81" y="3"/>
                    <a:pt x="81" y="3"/>
                    <a:pt x="80" y="3"/>
                  </a:cubicBezTo>
                  <a:cubicBezTo>
                    <a:pt x="80" y="3"/>
                    <a:pt x="80" y="3"/>
                    <a:pt x="80" y="3"/>
                  </a:cubicBezTo>
                  <a:cubicBezTo>
                    <a:pt x="80" y="3"/>
                    <a:pt x="79" y="3"/>
                    <a:pt x="79" y="3"/>
                  </a:cubicBezTo>
                  <a:cubicBezTo>
                    <a:pt x="76" y="3"/>
                    <a:pt x="73" y="4"/>
                    <a:pt x="70" y="6"/>
                  </a:cubicBezTo>
                  <a:cubicBezTo>
                    <a:pt x="71" y="6"/>
                    <a:pt x="71" y="6"/>
                    <a:pt x="71" y="6"/>
                  </a:cubicBezTo>
                  <a:cubicBezTo>
                    <a:pt x="71" y="4"/>
                    <a:pt x="70" y="3"/>
                    <a:pt x="69" y="2"/>
                  </a:cubicBezTo>
                  <a:cubicBezTo>
                    <a:pt x="68" y="1"/>
                    <a:pt x="67"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6" name="Freeform 770"/>
            <p:cNvSpPr>
              <a:spLocks noEditPoints="1"/>
            </p:cNvSpPr>
            <p:nvPr/>
          </p:nvSpPr>
          <p:spPr bwMode="auto">
            <a:xfrm>
              <a:off x="4332" y="726"/>
              <a:ext cx="126" cy="189"/>
            </a:xfrm>
            <a:custGeom>
              <a:avLst/>
              <a:gdLst>
                <a:gd name="T0" fmla="*/ 26 w 53"/>
                <a:gd name="T1" fmla="*/ 65 h 80"/>
                <a:gd name="T2" fmla="*/ 24 w 53"/>
                <a:gd name="T3" fmla="*/ 43 h 80"/>
                <a:gd name="T4" fmla="*/ 10 w 53"/>
                <a:gd name="T5" fmla="*/ 34 h 80"/>
                <a:gd name="T6" fmla="*/ 8 w 53"/>
                <a:gd name="T7" fmla="*/ 22 h 80"/>
                <a:gd name="T8" fmla="*/ 20 w 53"/>
                <a:gd name="T9" fmla="*/ 13 h 80"/>
                <a:gd name="T10" fmla="*/ 21 w 53"/>
                <a:gd name="T11" fmla="*/ 5 h 80"/>
                <a:gd name="T12" fmla="*/ 25 w 53"/>
                <a:gd name="T13" fmla="*/ 9 h 80"/>
                <a:gd name="T14" fmla="*/ 28 w 53"/>
                <a:gd name="T15" fmla="*/ 11 h 80"/>
                <a:gd name="T16" fmla="*/ 28 w 53"/>
                <a:gd name="T17" fmla="*/ 11 h 80"/>
                <a:gd name="T18" fmla="*/ 31 w 53"/>
                <a:gd name="T19" fmla="*/ 12 h 80"/>
                <a:gd name="T20" fmla="*/ 45 w 53"/>
                <a:gd name="T21" fmla="*/ 17 h 80"/>
                <a:gd name="T22" fmla="*/ 41 w 53"/>
                <a:gd name="T23" fmla="*/ 23 h 80"/>
                <a:gd name="T24" fmla="*/ 35 w 53"/>
                <a:gd name="T25" fmla="*/ 19 h 80"/>
                <a:gd name="T26" fmla="*/ 29 w 53"/>
                <a:gd name="T27" fmla="*/ 16 h 80"/>
                <a:gd name="T28" fmla="*/ 27 w 53"/>
                <a:gd name="T29" fmla="*/ 17 h 80"/>
                <a:gd name="T30" fmla="*/ 27 w 53"/>
                <a:gd name="T31" fmla="*/ 37 h 80"/>
                <a:gd name="T32" fmla="*/ 30 w 53"/>
                <a:gd name="T33" fmla="*/ 39 h 80"/>
                <a:gd name="T34" fmla="*/ 48 w 53"/>
                <a:gd name="T35" fmla="*/ 52 h 80"/>
                <a:gd name="T36" fmla="*/ 46 w 53"/>
                <a:gd name="T37" fmla="*/ 63 h 80"/>
                <a:gd name="T38" fmla="*/ 33 w 53"/>
                <a:gd name="T39" fmla="*/ 69 h 80"/>
                <a:gd name="T40" fmla="*/ 31 w 53"/>
                <a:gd name="T41" fmla="*/ 75 h 80"/>
                <a:gd name="T42" fmla="*/ 28 w 53"/>
                <a:gd name="T43" fmla="*/ 71 h 80"/>
                <a:gd name="T44" fmla="*/ 23 w 53"/>
                <a:gd name="T45" fmla="*/ 69 h 80"/>
                <a:gd name="T46" fmla="*/ 9 w 53"/>
                <a:gd name="T47" fmla="*/ 60 h 80"/>
                <a:gd name="T48" fmla="*/ 24 w 53"/>
                <a:gd name="T49" fmla="*/ 66 h 80"/>
                <a:gd name="T50" fmla="*/ 27 w 53"/>
                <a:gd name="T51" fmla="*/ 0 h 80"/>
                <a:gd name="T52" fmla="*/ 17 w 53"/>
                <a:gd name="T53" fmla="*/ 3 h 80"/>
                <a:gd name="T54" fmla="*/ 7 w 53"/>
                <a:gd name="T55" fmla="*/ 16 h 80"/>
                <a:gd name="T56" fmla="*/ 2 w 53"/>
                <a:gd name="T57" fmla="*/ 27 h 80"/>
                <a:gd name="T58" fmla="*/ 20 w 53"/>
                <a:gd name="T59" fmla="*/ 45 h 80"/>
                <a:gd name="T60" fmla="*/ 9 w 53"/>
                <a:gd name="T61" fmla="*/ 56 h 80"/>
                <a:gd name="T62" fmla="*/ 7 w 53"/>
                <a:gd name="T63" fmla="*/ 55 h 80"/>
                <a:gd name="T64" fmla="*/ 0 w 53"/>
                <a:gd name="T65" fmla="*/ 65 h 80"/>
                <a:gd name="T66" fmla="*/ 1 w 53"/>
                <a:gd name="T67" fmla="*/ 68 h 80"/>
                <a:gd name="T68" fmla="*/ 22 w 53"/>
                <a:gd name="T69" fmla="*/ 73 h 80"/>
                <a:gd name="T70" fmla="*/ 25 w 53"/>
                <a:gd name="T71" fmla="*/ 78 h 80"/>
                <a:gd name="T72" fmla="*/ 27 w 53"/>
                <a:gd name="T73" fmla="*/ 80 h 80"/>
                <a:gd name="T74" fmla="*/ 36 w 53"/>
                <a:gd name="T75" fmla="*/ 77 h 80"/>
                <a:gd name="T76" fmla="*/ 36 w 53"/>
                <a:gd name="T77" fmla="*/ 73 h 80"/>
                <a:gd name="T78" fmla="*/ 53 w 53"/>
                <a:gd name="T79" fmla="*/ 55 h 80"/>
                <a:gd name="T80" fmla="*/ 45 w 53"/>
                <a:gd name="T81" fmla="*/ 42 h 80"/>
                <a:gd name="T82" fmla="*/ 31 w 53"/>
                <a:gd name="T83" fmla="*/ 22 h 80"/>
                <a:gd name="T84" fmla="*/ 41 w 53"/>
                <a:gd name="T85" fmla="*/ 27 h 80"/>
                <a:gd name="T86" fmla="*/ 41 w 53"/>
                <a:gd name="T87" fmla="*/ 27 h 80"/>
                <a:gd name="T88" fmla="*/ 44 w 53"/>
                <a:gd name="T89" fmla="*/ 25 h 80"/>
                <a:gd name="T90" fmla="*/ 49 w 53"/>
                <a:gd name="T91" fmla="*/ 19 h 80"/>
                <a:gd name="T92" fmla="*/ 48 w 53"/>
                <a:gd name="T93" fmla="*/ 14 h 80"/>
                <a:gd name="T94" fmla="*/ 32 w 53"/>
                <a:gd name="T95" fmla="*/ 8 h 80"/>
                <a:gd name="T96" fmla="*/ 29 w 53"/>
                <a:gd name="T97" fmla="*/ 2 h 80"/>
                <a:gd name="T98" fmla="*/ 27 w 53"/>
                <a:gd name="T99"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3" h="80">
                  <a:moveTo>
                    <a:pt x="24" y="66"/>
                  </a:moveTo>
                  <a:cubicBezTo>
                    <a:pt x="25" y="66"/>
                    <a:pt x="25" y="66"/>
                    <a:pt x="26" y="65"/>
                  </a:cubicBezTo>
                  <a:cubicBezTo>
                    <a:pt x="26" y="65"/>
                    <a:pt x="27" y="64"/>
                    <a:pt x="27" y="63"/>
                  </a:cubicBezTo>
                  <a:cubicBezTo>
                    <a:pt x="26" y="57"/>
                    <a:pt x="25" y="50"/>
                    <a:pt x="24" y="43"/>
                  </a:cubicBezTo>
                  <a:cubicBezTo>
                    <a:pt x="24" y="42"/>
                    <a:pt x="23" y="41"/>
                    <a:pt x="22" y="41"/>
                  </a:cubicBezTo>
                  <a:cubicBezTo>
                    <a:pt x="16" y="39"/>
                    <a:pt x="12" y="37"/>
                    <a:pt x="10" y="34"/>
                  </a:cubicBezTo>
                  <a:cubicBezTo>
                    <a:pt x="7" y="32"/>
                    <a:pt x="7" y="29"/>
                    <a:pt x="7" y="27"/>
                  </a:cubicBezTo>
                  <a:cubicBezTo>
                    <a:pt x="7" y="25"/>
                    <a:pt x="7" y="24"/>
                    <a:pt x="8" y="22"/>
                  </a:cubicBezTo>
                  <a:cubicBezTo>
                    <a:pt x="8" y="21"/>
                    <a:pt x="9" y="20"/>
                    <a:pt x="10" y="19"/>
                  </a:cubicBezTo>
                  <a:cubicBezTo>
                    <a:pt x="12" y="16"/>
                    <a:pt x="16" y="15"/>
                    <a:pt x="20" y="13"/>
                  </a:cubicBezTo>
                  <a:cubicBezTo>
                    <a:pt x="21" y="13"/>
                    <a:pt x="22" y="12"/>
                    <a:pt x="22" y="11"/>
                  </a:cubicBezTo>
                  <a:cubicBezTo>
                    <a:pt x="22" y="9"/>
                    <a:pt x="21" y="7"/>
                    <a:pt x="21" y="5"/>
                  </a:cubicBezTo>
                  <a:cubicBezTo>
                    <a:pt x="23" y="4"/>
                    <a:pt x="24" y="4"/>
                    <a:pt x="25" y="4"/>
                  </a:cubicBezTo>
                  <a:cubicBezTo>
                    <a:pt x="25" y="6"/>
                    <a:pt x="25" y="8"/>
                    <a:pt x="25" y="9"/>
                  </a:cubicBezTo>
                  <a:cubicBezTo>
                    <a:pt x="25" y="10"/>
                    <a:pt x="26" y="11"/>
                    <a:pt x="26" y="11"/>
                  </a:cubicBezTo>
                  <a:cubicBezTo>
                    <a:pt x="27" y="11"/>
                    <a:pt x="27" y="11"/>
                    <a:pt x="28" y="11"/>
                  </a:cubicBezTo>
                  <a:cubicBezTo>
                    <a:pt x="28" y="11"/>
                    <a:pt x="28" y="11"/>
                    <a:pt x="28" y="11"/>
                  </a:cubicBezTo>
                  <a:cubicBezTo>
                    <a:pt x="28" y="11"/>
                    <a:pt x="28" y="11"/>
                    <a:pt x="28" y="11"/>
                  </a:cubicBezTo>
                  <a:cubicBezTo>
                    <a:pt x="28" y="11"/>
                    <a:pt x="28" y="11"/>
                    <a:pt x="28" y="11"/>
                  </a:cubicBezTo>
                  <a:cubicBezTo>
                    <a:pt x="28" y="11"/>
                    <a:pt x="30" y="12"/>
                    <a:pt x="31" y="12"/>
                  </a:cubicBezTo>
                  <a:cubicBezTo>
                    <a:pt x="33" y="13"/>
                    <a:pt x="36" y="13"/>
                    <a:pt x="39" y="14"/>
                  </a:cubicBezTo>
                  <a:cubicBezTo>
                    <a:pt x="41" y="15"/>
                    <a:pt x="43" y="16"/>
                    <a:pt x="45" y="17"/>
                  </a:cubicBezTo>
                  <a:cubicBezTo>
                    <a:pt x="44" y="18"/>
                    <a:pt x="44" y="18"/>
                    <a:pt x="44" y="18"/>
                  </a:cubicBezTo>
                  <a:cubicBezTo>
                    <a:pt x="43" y="19"/>
                    <a:pt x="42" y="21"/>
                    <a:pt x="41" y="23"/>
                  </a:cubicBezTo>
                  <a:cubicBezTo>
                    <a:pt x="41" y="23"/>
                    <a:pt x="41" y="23"/>
                    <a:pt x="41" y="23"/>
                  </a:cubicBezTo>
                  <a:cubicBezTo>
                    <a:pt x="39" y="22"/>
                    <a:pt x="37" y="20"/>
                    <a:pt x="35" y="19"/>
                  </a:cubicBezTo>
                  <a:cubicBezTo>
                    <a:pt x="34" y="18"/>
                    <a:pt x="32" y="18"/>
                    <a:pt x="31" y="17"/>
                  </a:cubicBezTo>
                  <a:cubicBezTo>
                    <a:pt x="30" y="17"/>
                    <a:pt x="29" y="16"/>
                    <a:pt x="29" y="16"/>
                  </a:cubicBezTo>
                  <a:cubicBezTo>
                    <a:pt x="28" y="16"/>
                    <a:pt x="28" y="16"/>
                    <a:pt x="28" y="16"/>
                  </a:cubicBezTo>
                  <a:cubicBezTo>
                    <a:pt x="28" y="16"/>
                    <a:pt x="27" y="16"/>
                    <a:pt x="27" y="17"/>
                  </a:cubicBezTo>
                  <a:cubicBezTo>
                    <a:pt x="26" y="17"/>
                    <a:pt x="26" y="18"/>
                    <a:pt x="26" y="18"/>
                  </a:cubicBezTo>
                  <a:cubicBezTo>
                    <a:pt x="26" y="25"/>
                    <a:pt x="27" y="31"/>
                    <a:pt x="27" y="37"/>
                  </a:cubicBezTo>
                  <a:cubicBezTo>
                    <a:pt x="27" y="38"/>
                    <a:pt x="28" y="39"/>
                    <a:pt x="29" y="39"/>
                  </a:cubicBezTo>
                  <a:cubicBezTo>
                    <a:pt x="30" y="39"/>
                    <a:pt x="30" y="39"/>
                    <a:pt x="30" y="39"/>
                  </a:cubicBezTo>
                  <a:cubicBezTo>
                    <a:pt x="34" y="41"/>
                    <a:pt x="38" y="43"/>
                    <a:pt x="42" y="46"/>
                  </a:cubicBezTo>
                  <a:cubicBezTo>
                    <a:pt x="45" y="48"/>
                    <a:pt x="47" y="50"/>
                    <a:pt x="48" y="52"/>
                  </a:cubicBezTo>
                  <a:cubicBezTo>
                    <a:pt x="48" y="53"/>
                    <a:pt x="49" y="54"/>
                    <a:pt x="49" y="55"/>
                  </a:cubicBezTo>
                  <a:cubicBezTo>
                    <a:pt x="49" y="58"/>
                    <a:pt x="48" y="61"/>
                    <a:pt x="46" y="63"/>
                  </a:cubicBezTo>
                  <a:cubicBezTo>
                    <a:pt x="43" y="66"/>
                    <a:pt x="40" y="68"/>
                    <a:pt x="35" y="69"/>
                  </a:cubicBezTo>
                  <a:cubicBezTo>
                    <a:pt x="35" y="69"/>
                    <a:pt x="34" y="69"/>
                    <a:pt x="33" y="69"/>
                  </a:cubicBezTo>
                  <a:cubicBezTo>
                    <a:pt x="32" y="69"/>
                    <a:pt x="31" y="71"/>
                    <a:pt x="31" y="72"/>
                  </a:cubicBezTo>
                  <a:cubicBezTo>
                    <a:pt x="31" y="73"/>
                    <a:pt x="31" y="74"/>
                    <a:pt x="31" y="75"/>
                  </a:cubicBezTo>
                  <a:cubicBezTo>
                    <a:pt x="30" y="75"/>
                    <a:pt x="29" y="76"/>
                    <a:pt x="28" y="76"/>
                  </a:cubicBezTo>
                  <a:cubicBezTo>
                    <a:pt x="28" y="74"/>
                    <a:pt x="28" y="73"/>
                    <a:pt x="28" y="71"/>
                  </a:cubicBezTo>
                  <a:cubicBezTo>
                    <a:pt x="28" y="70"/>
                    <a:pt x="27" y="69"/>
                    <a:pt x="26" y="69"/>
                  </a:cubicBezTo>
                  <a:cubicBezTo>
                    <a:pt x="25" y="69"/>
                    <a:pt x="24" y="69"/>
                    <a:pt x="23" y="69"/>
                  </a:cubicBezTo>
                  <a:cubicBezTo>
                    <a:pt x="19" y="69"/>
                    <a:pt x="12" y="68"/>
                    <a:pt x="6" y="66"/>
                  </a:cubicBezTo>
                  <a:cubicBezTo>
                    <a:pt x="7" y="64"/>
                    <a:pt x="8" y="62"/>
                    <a:pt x="9" y="60"/>
                  </a:cubicBezTo>
                  <a:cubicBezTo>
                    <a:pt x="14" y="63"/>
                    <a:pt x="19" y="65"/>
                    <a:pt x="24" y="66"/>
                  </a:cubicBezTo>
                  <a:cubicBezTo>
                    <a:pt x="24" y="66"/>
                    <a:pt x="24" y="66"/>
                    <a:pt x="24" y="66"/>
                  </a:cubicBezTo>
                  <a:moveTo>
                    <a:pt x="27" y="0"/>
                  </a:moveTo>
                  <a:cubicBezTo>
                    <a:pt x="27" y="0"/>
                    <a:pt x="27" y="0"/>
                    <a:pt x="27" y="0"/>
                  </a:cubicBezTo>
                  <a:cubicBezTo>
                    <a:pt x="24" y="0"/>
                    <a:pt x="22" y="0"/>
                    <a:pt x="19" y="1"/>
                  </a:cubicBezTo>
                  <a:cubicBezTo>
                    <a:pt x="18" y="1"/>
                    <a:pt x="17" y="2"/>
                    <a:pt x="17" y="3"/>
                  </a:cubicBezTo>
                  <a:cubicBezTo>
                    <a:pt x="17" y="5"/>
                    <a:pt x="17" y="7"/>
                    <a:pt x="17" y="10"/>
                  </a:cubicBezTo>
                  <a:cubicBezTo>
                    <a:pt x="13" y="11"/>
                    <a:pt x="10" y="13"/>
                    <a:pt x="7" y="16"/>
                  </a:cubicBezTo>
                  <a:cubicBezTo>
                    <a:pt x="6" y="17"/>
                    <a:pt x="5" y="19"/>
                    <a:pt x="4" y="20"/>
                  </a:cubicBezTo>
                  <a:cubicBezTo>
                    <a:pt x="3" y="22"/>
                    <a:pt x="2" y="25"/>
                    <a:pt x="2" y="27"/>
                  </a:cubicBezTo>
                  <a:cubicBezTo>
                    <a:pt x="2" y="30"/>
                    <a:pt x="3" y="34"/>
                    <a:pt x="6" y="37"/>
                  </a:cubicBezTo>
                  <a:cubicBezTo>
                    <a:pt x="9" y="40"/>
                    <a:pt x="14" y="43"/>
                    <a:pt x="20" y="45"/>
                  </a:cubicBezTo>
                  <a:cubicBezTo>
                    <a:pt x="20" y="50"/>
                    <a:pt x="21" y="56"/>
                    <a:pt x="22" y="61"/>
                  </a:cubicBezTo>
                  <a:cubicBezTo>
                    <a:pt x="17" y="60"/>
                    <a:pt x="13" y="58"/>
                    <a:pt x="9" y="56"/>
                  </a:cubicBezTo>
                  <a:cubicBezTo>
                    <a:pt x="9" y="55"/>
                    <a:pt x="8" y="55"/>
                    <a:pt x="8" y="55"/>
                  </a:cubicBezTo>
                  <a:cubicBezTo>
                    <a:pt x="8" y="55"/>
                    <a:pt x="8" y="55"/>
                    <a:pt x="7" y="55"/>
                  </a:cubicBezTo>
                  <a:cubicBezTo>
                    <a:pt x="7" y="56"/>
                    <a:pt x="6" y="56"/>
                    <a:pt x="6" y="57"/>
                  </a:cubicBezTo>
                  <a:cubicBezTo>
                    <a:pt x="5" y="60"/>
                    <a:pt x="3" y="62"/>
                    <a:pt x="0" y="65"/>
                  </a:cubicBezTo>
                  <a:cubicBezTo>
                    <a:pt x="0" y="65"/>
                    <a:pt x="0" y="66"/>
                    <a:pt x="0" y="67"/>
                  </a:cubicBezTo>
                  <a:cubicBezTo>
                    <a:pt x="0" y="67"/>
                    <a:pt x="0" y="68"/>
                    <a:pt x="1" y="68"/>
                  </a:cubicBezTo>
                  <a:cubicBezTo>
                    <a:pt x="7" y="71"/>
                    <a:pt x="12" y="72"/>
                    <a:pt x="17" y="73"/>
                  </a:cubicBezTo>
                  <a:cubicBezTo>
                    <a:pt x="19" y="73"/>
                    <a:pt x="21" y="73"/>
                    <a:pt x="22" y="73"/>
                  </a:cubicBezTo>
                  <a:cubicBezTo>
                    <a:pt x="23" y="73"/>
                    <a:pt x="23" y="73"/>
                    <a:pt x="24" y="74"/>
                  </a:cubicBezTo>
                  <a:cubicBezTo>
                    <a:pt x="24" y="75"/>
                    <a:pt x="24" y="77"/>
                    <a:pt x="25" y="78"/>
                  </a:cubicBezTo>
                  <a:cubicBezTo>
                    <a:pt x="25" y="80"/>
                    <a:pt x="26" y="80"/>
                    <a:pt x="27" y="80"/>
                  </a:cubicBezTo>
                  <a:cubicBezTo>
                    <a:pt x="27" y="80"/>
                    <a:pt x="27" y="80"/>
                    <a:pt x="27" y="80"/>
                  </a:cubicBezTo>
                  <a:cubicBezTo>
                    <a:pt x="29" y="80"/>
                    <a:pt x="32" y="80"/>
                    <a:pt x="34" y="79"/>
                  </a:cubicBezTo>
                  <a:cubicBezTo>
                    <a:pt x="35" y="79"/>
                    <a:pt x="36" y="78"/>
                    <a:pt x="36" y="77"/>
                  </a:cubicBezTo>
                  <a:cubicBezTo>
                    <a:pt x="36" y="76"/>
                    <a:pt x="36" y="74"/>
                    <a:pt x="35" y="73"/>
                  </a:cubicBezTo>
                  <a:cubicBezTo>
                    <a:pt x="36" y="73"/>
                    <a:pt x="36" y="73"/>
                    <a:pt x="36" y="73"/>
                  </a:cubicBezTo>
                  <a:cubicBezTo>
                    <a:pt x="41" y="72"/>
                    <a:pt x="46" y="69"/>
                    <a:pt x="49" y="65"/>
                  </a:cubicBezTo>
                  <a:cubicBezTo>
                    <a:pt x="52" y="63"/>
                    <a:pt x="53" y="59"/>
                    <a:pt x="53" y="55"/>
                  </a:cubicBezTo>
                  <a:cubicBezTo>
                    <a:pt x="53" y="54"/>
                    <a:pt x="53" y="52"/>
                    <a:pt x="52" y="50"/>
                  </a:cubicBezTo>
                  <a:cubicBezTo>
                    <a:pt x="50" y="47"/>
                    <a:pt x="47" y="44"/>
                    <a:pt x="45" y="42"/>
                  </a:cubicBezTo>
                  <a:cubicBezTo>
                    <a:pt x="41" y="39"/>
                    <a:pt x="36" y="37"/>
                    <a:pt x="32" y="35"/>
                  </a:cubicBezTo>
                  <a:cubicBezTo>
                    <a:pt x="31" y="31"/>
                    <a:pt x="31" y="26"/>
                    <a:pt x="31" y="22"/>
                  </a:cubicBezTo>
                  <a:cubicBezTo>
                    <a:pt x="33" y="23"/>
                    <a:pt x="37" y="25"/>
                    <a:pt x="38" y="26"/>
                  </a:cubicBezTo>
                  <a:cubicBezTo>
                    <a:pt x="39" y="27"/>
                    <a:pt x="39" y="27"/>
                    <a:pt x="41" y="27"/>
                  </a:cubicBezTo>
                  <a:cubicBezTo>
                    <a:pt x="41" y="27"/>
                    <a:pt x="41" y="27"/>
                    <a:pt x="41" y="27"/>
                  </a:cubicBezTo>
                  <a:cubicBezTo>
                    <a:pt x="41" y="27"/>
                    <a:pt x="41" y="27"/>
                    <a:pt x="41" y="27"/>
                  </a:cubicBezTo>
                  <a:cubicBezTo>
                    <a:pt x="42" y="27"/>
                    <a:pt x="43" y="27"/>
                    <a:pt x="43" y="26"/>
                  </a:cubicBezTo>
                  <a:cubicBezTo>
                    <a:pt x="44" y="26"/>
                    <a:pt x="44" y="26"/>
                    <a:pt x="44" y="25"/>
                  </a:cubicBezTo>
                  <a:cubicBezTo>
                    <a:pt x="45" y="24"/>
                    <a:pt x="47" y="22"/>
                    <a:pt x="48" y="20"/>
                  </a:cubicBezTo>
                  <a:cubicBezTo>
                    <a:pt x="48" y="20"/>
                    <a:pt x="48" y="20"/>
                    <a:pt x="49" y="19"/>
                  </a:cubicBezTo>
                  <a:cubicBezTo>
                    <a:pt x="49" y="18"/>
                    <a:pt x="49" y="18"/>
                    <a:pt x="49" y="17"/>
                  </a:cubicBezTo>
                  <a:cubicBezTo>
                    <a:pt x="49" y="16"/>
                    <a:pt x="49" y="15"/>
                    <a:pt x="48" y="14"/>
                  </a:cubicBezTo>
                  <a:cubicBezTo>
                    <a:pt x="46" y="12"/>
                    <a:pt x="42" y="11"/>
                    <a:pt x="38" y="9"/>
                  </a:cubicBezTo>
                  <a:cubicBezTo>
                    <a:pt x="36" y="9"/>
                    <a:pt x="34" y="8"/>
                    <a:pt x="32" y="8"/>
                  </a:cubicBezTo>
                  <a:cubicBezTo>
                    <a:pt x="31" y="8"/>
                    <a:pt x="30" y="7"/>
                    <a:pt x="30" y="7"/>
                  </a:cubicBezTo>
                  <a:cubicBezTo>
                    <a:pt x="29" y="5"/>
                    <a:pt x="29" y="3"/>
                    <a:pt x="29" y="2"/>
                  </a:cubicBezTo>
                  <a:cubicBezTo>
                    <a:pt x="29" y="1"/>
                    <a:pt x="29" y="0"/>
                    <a:pt x="28" y="0"/>
                  </a:cubicBezTo>
                  <a:cubicBezTo>
                    <a:pt x="28" y="0"/>
                    <a:pt x="28" y="0"/>
                    <a:pt x="2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7" name="Freeform 771"/>
            <p:cNvSpPr>
              <a:spLocks noEditPoints="1"/>
            </p:cNvSpPr>
            <p:nvPr/>
          </p:nvSpPr>
          <p:spPr bwMode="auto">
            <a:xfrm>
              <a:off x="4359" y="764"/>
              <a:ext cx="28" cy="47"/>
            </a:xfrm>
            <a:custGeom>
              <a:avLst/>
              <a:gdLst>
                <a:gd name="T0" fmla="*/ 7 w 12"/>
                <a:gd name="T1" fmla="*/ 14 h 20"/>
                <a:gd name="T2" fmla="*/ 6 w 12"/>
                <a:gd name="T3" fmla="*/ 13 h 20"/>
                <a:gd name="T4" fmla="*/ 5 w 12"/>
                <a:gd name="T5" fmla="*/ 9 h 20"/>
                <a:gd name="T6" fmla="*/ 5 w 12"/>
                <a:gd name="T7" fmla="*/ 9 h 20"/>
                <a:gd name="T8" fmla="*/ 5 w 12"/>
                <a:gd name="T9" fmla="*/ 8 h 20"/>
                <a:gd name="T10" fmla="*/ 7 w 12"/>
                <a:gd name="T11" fmla="*/ 6 h 20"/>
                <a:gd name="T12" fmla="*/ 7 w 12"/>
                <a:gd name="T13" fmla="*/ 14 h 20"/>
                <a:gd name="T14" fmla="*/ 9 w 12"/>
                <a:gd name="T15" fmla="*/ 0 h 20"/>
                <a:gd name="T16" fmla="*/ 8 w 12"/>
                <a:gd name="T17" fmla="*/ 0 h 20"/>
                <a:gd name="T18" fmla="*/ 6 w 12"/>
                <a:gd name="T19" fmla="*/ 1 h 20"/>
                <a:gd name="T20" fmla="*/ 2 w 12"/>
                <a:gd name="T21" fmla="*/ 4 h 20"/>
                <a:gd name="T22" fmla="*/ 0 w 12"/>
                <a:gd name="T23" fmla="*/ 9 h 20"/>
                <a:gd name="T24" fmla="*/ 0 w 12"/>
                <a:gd name="T25" fmla="*/ 10 h 20"/>
                <a:gd name="T26" fmla="*/ 3 w 12"/>
                <a:gd name="T27" fmla="*/ 15 h 20"/>
                <a:gd name="T28" fmla="*/ 7 w 12"/>
                <a:gd name="T29" fmla="*/ 19 h 20"/>
                <a:gd name="T30" fmla="*/ 9 w 12"/>
                <a:gd name="T31" fmla="*/ 20 h 20"/>
                <a:gd name="T32" fmla="*/ 10 w 12"/>
                <a:gd name="T33" fmla="*/ 20 h 20"/>
                <a:gd name="T34" fmla="*/ 11 w 12"/>
                <a:gd name="T35" fmla="*/ 20 h 20"/>
                <a:gd name="T36" fmla="*/ 12 w 12"/>
                <a:gd name="T37" fmla="*/ 18 h 20"/>
                <a:gd name="T38" fmla="*/ 11 w 12"/>
                <a:gd name="T39" fmla="*/ 2 h 20"/>
                <a:gd name="T40" fmla="*/ 10 w 12"/>
                <a:gd name="T41" fmla="*/ 0 h 20"/>
                <a:gd name="T42" fmla="*/ 9 w 12"/>
                <a:gd name="T4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0">
                  <a:moveTo>
                    <a:pt x="7" y="14"/>
                  </a:moveTo>
                  <a:cubicBezTo>
                    <a:pt x="7" y="13"/>
                    <a:pt x="6" y="13"/>
                    <a:pt x="6" y="13"/>
                  </a:cubicBezTo>
                  <a:cubicBezTo>
                    <a:pt x="5" y="12"/>
                    <a:pt x="5" y="11"/>
                    <a:pt x="5" y="9"/>
                  </a:cubicBezTo>
                  <a:cubicBezTo>
                    <a:pt x="5" y="9"/>
                    <a:pt x="5" y="9"/>
                    <a:pt x="5" y="9"/>
                  </a:cubicBezTo>
                  <a:cubicBezTo>
                    <a:pt x="5" y="9"/>
                    <a:pt x="5" y="8"/>
                    <a:pt x="5" y="8"/>
                  </a:cubicBezTo>
                  <a:cubicBezTo>
                    <a:pt x="5" y="7"/>
                    <a:pt x="6" y="6"/>
                    <a:pt x="7" y="6"/>
                  </a:cubicBezTo>
                  <a:cubicBezTo>
                    <a:pt x="7" y="8"/>
                    <a:pt x="7" y="11"/>
                    <a:pt x="7" y="14"/>
                  </a:cubicBezTo>
                  <a:moveTo>
                    <a:pt x="9" y="0"/>
                  </a:moveTo>
                  <a:cubicBezTo>
                    <a:pt x="9" y="0"/>
                    <a:pt x="8" y="0"/>
                    <a:pt x="8" y="0"/>
                  </a:cubicBezTo>
                  <a:cubicBezTo>
                    <a:pt x="7" y="0"/>
                    <a:pt x="7" y="1"/>
                    <a:pt x="6" y="1"/>
                  </a:cubicBezTo>
                  <a:cubicBezTo>
                    <a:pt x="5" y="2"/>
                    <a:pt x="3" y="3"/>
                    <a:pt x="2" y="4"/>
                  </a:cubicBezTo>
                  <a:cubicBezTo>
                    <a:pt x="1" y="6"/>
                    <a:pt x="0" y="7"/>
                    <a:pt x="0" y="9"/>
                  </a:cubicBezTo>
                  <a:cubicBezTo>
                    <a:pt x="0" y="10"/>
                    <a:pt x="0" y="10"/>
                    <a:pt x="0" y="10"/>
                  </a:cubicBezTo>
                  <a:cubicBezTo>
                    <a:pt x="0" y="12"/>
                    <a:pt x="1" y="14"/>
                    <a:pt x="3" y="15"/>
                  </a:cubicBezTo>
                  <a:cubicBezTo>
                    <a:pt x="4" y="17"/>
                    <a:pt x="6" y="18"/>
                    <a:pt x="7" y="19"/>
                  </a:cubicBezTo>
                  <a:cubicBezTo>
                    <a:pt x="8" y="19"/>
                    <a:pt x="9" y="20"/>
                    <a:pt x="9" y="20"/>
                  </a:cubicBezTo>
                  <a:cubicBezTo>
                    <a:pt x="9" y="20"/>
                    <a:pt x="10" y="20"/>
                    <a:pt x="10" y="20"/>
                  </a:cubicBezTo>
                  <a:cubicBezTo>
                    <a:pt x="10" y="20"/>
                    <a:pt x="11" y="20"/>
                    <a:pt x="11" y="20"/>
                  </a:cubicBezTo>
                  <a:cubicBezTo>
                    <a:pt x="12" y="19"/>
                    <a:pt x="12" y="18"/>
                    <a:pt x="12" y="18"/>
                  </a:cubicBezTo>
                  <a:cubicBezTo>
                    <a:pt x="12" y="12"/>
                    <a:pt x="11" y="7"/>
                    <a:pt x="11" y="2"/>
                  </a:cubicBezTo>
                  <a:cubicBezTo>
                    <a:pt x="11" y="1"/>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8" name="Freeform 772"/>
            <p:cNvSpPr>
              <a:spLocks noEditPoints="1"/>
            </p:cNvSpPr>
            <p:nvPr/>
          </p:nvSpPr>
          <p:spPr bwMode="auto">
            <a:xfrm>
              <a:off x="4399" y="830"/>
              <a:ext cx="33" cy="52"/>
            </a:xfrm>
            <a:custGeom>
              <a:avLst/>
              <a:gdLst>
                <a:gd name="T0" fmla="*/ 6 w 14"/>
                <a:gd name="T1" fmla="*/ 18 h 22"/>
                <a:gd name="T2" fmla="*/ 5 w 14"/>
                <a:gd name="T3" fmla="*/ 7 h 22"/>
                <a:gd name="T4" fmla="*/ 7 w 14"/>
                <a:gd name="T5" fmla="*/ 9 h 22"/>
                <a:gd name="T6" fmla="*/ 10 w 14"/>
                <a:gd name="T7" fmla="*/ 14 h 22"/>
                <a:gd name="T8" fmla="*/ 10 w 14"/>
                <a:gd name="T9" fmla="*/ 14 h 22"/>
                <a:gd name="T10" fmla="*/ 8 w 14"/>
                <a:gd name="T11" fmla="*/ 16 h 22"/>
                <a:gd name="T12" fmla="*/ 6 w 14"/>
                <a:gd name="T13" fmla="*/ 18 h 22"/>
                <a:gd name="T14" fmla="*/ 2 w 14"/>
                <a:gd name="T15" fmla="*/ 0 h 22"/>
                <a:gd name="T16" fmla="*/ 1 w 14"/>
                <a:gd name="T17" fmla="*/ 1 h 22"/>
                <a:gd name="T18" fmla="*/ 0 w 14"/>
                <a:gd name="T19" fmla="*/ 3 h 22"/>
                <a:gd name="T20" fmla="*/ 2 w 14"/>
                <a:gd name="T21" fmla="*/ 21 h 22"/>
                <a:gd name="T22" fmla="*/ 3 w 14"/>
                <a:gd name="T23" fmla="*/ 22 h 22"/>
                <a:gd name="T24" fmla="*/ 4 w 14"/>
                <a:gd name="T25" fmla="*/ 22 h 22"/>
                <a:gd name="T26" fmla="*/ 5 w 14"/>
                <a:gd name="T27" fmla="*/ 22 h 22"/>
                <a:gd name="T28" fmla="*/ 7 w 14"/>
                <a:gd name="T29" fmla="*/ 22 h 22"/>
                <a:gd name="T30" fmla="*/ 11 w 14"/>
                <a:gd name="T31" fmla="*/ 19 h 22"/>
                <a:gd name="T32" fmla="*/ 14 w 14"/>
                <a:gd name="T33" fmla="*/ 15 h 22"/>
                <a:gd name="T34" fmla="*/ 12 w 14"/>
                <a:gd name="T35" fmla="*/ 15 h 22"/>
                <a:gd name="T36" fmla="*/ 14 w 14"/>
                <a:gd name="T37" fmla="*/ 15 h 22"/>
                <a:gd name="T38" fmla="*/ 14 w 14"/>
                <a:gd name="T39" fmla="*/ 14 h 22"/>
                <a:gd name="T40" fmla="*/ 10 w 14"/>
                <a:gd name="T41" fmla="*/ 6 h 22"/>
                <a:gd name="T42" fmla="*/ 3 w 14"/>
                <a:gd name="T43" fmla="*/ 1 h 22"/>
                <a:gd name="T44" fmla="*/ 2 w 14"/>
                <a:gd name="T4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 h="22">
                  <a:moveTo>
                    <a:pt x="6" y="18"/>
                  </a:moveTo>
                  <a:cubicBezTo>
                    <a:pt x="6" y="14"/>
                    <a:pt x="5" y="10"/>
                    <a:pt x="5" y="7"/>
                  </a:cubicBezTo>
                  <a:cubicBezTo>
                    <a:pt x="6" y="7"/>
                    <a:pt x="7" y="8"/>
                    <a:pt x="7" y="9"/>
                  </a:cubicBezTo>
                  <a:cubicBezTo>
                    <a:pt x="9" y="10"/>
                    <a:pt x="10" y="12"/>
                    <a:pt x="10" y="14"/>
                  </a:cubicBezTo>
                  <a:cubicBezTo>
                    <a:pt x="10" y="14"/>
                    <a:pt x="10" y="14"/>
                    <a:pt x="10" y="14"/>
                  </a:cubicBezTo>
                  <a:cubicBezTo>
                    <a:pt x="9" y="15"/>
                    <a:pt x="9" y="16"/>
                    <a:pt x="8" y="16"/>
                  </a:cubicBezTo>
                  <a:cubicBezTo>
                    <a:pt x="8" y="17"/>
                    <a:pt x="7" y="17"/>
                    <a:pt x="6" y="18"/>
                  </a:cubicBezTo>
                  <a:moveTo>
                    <a:pt x="2" y="0"/>
                  </a:moveTo>
                  <a:cubicBezTo>
                    <a:pt x="2" y="0"/>
                    <a:pt x="2" y="1"/>
                    <a:pt x="1" y="1"/>
                  </a:cubicBezTo>
                  <a:cubicBezTo>
                    <a:pt x="1" y="1"/>
                    <a:pt x="0" y="2"/>
                    <a:pt x="0" y="3"/>
                  </a:cubicBezTo>
                  <a:cubicBezTo>
                    <a:pt x="1" y="9"/>
                    <a:pt x="1" y="15"/>
                    <a:pt x="2" y="21"/>
                  </a:cubicBezTo>
                  <a:cubicBezTo>
                    <a:pt x="2" y="21"/>
                    <a:pt x="2" y="22"/>
                    <a:pt x="3" y="22"/>
                  </a:cubicBezTo>
                  <a:cubicBezTo>
                    <a:pt x="3" y="22"/>
                    <a:pt x="4" y="22"/>
                    <a:pt x="4" y="22"/>
                  </a:cubicBezTo>
                  <a:cubicBezTo>
                    <a:pt x="4" y="22"/>
                    <a:pt x="4" y="22"/>
                    <a:pt x="5" y="22"/>
                  </a:cubicBezTo>
                  <a:cubicBezTo>
                    <a:pt x="5" y="22"/>
                    <a:pt x="6" y="22"/>
                    <a:pt x="7" y="22"/>
                  </a:cubicBezTo>
                  <a:cubicBezTo>
                    <a:pt x="9" y="21"/>
                    <a:pt x="10" y="21"/>
                    <a:pt x="11" y="19"/>
                  </a:cubicBezTo>
                  <a:cubicBezTo>
                    <a:pt x="13" y="18"/>
                    <a:pt x="13" y="17"/>
                    <a:pt x="14" y="15"/>
                  </a:cubicBezTo>
                  <a:cubicBezTo>
                    <a:pt x="12" y="15"/>
                    <a:pt x="12" y="15"/>
                    <a:pt x="12" y="15"/>
                  </a:cubicBezTo>
                  <a:cubicBezTo>
                    <a:pt x="14" y="15"/>
                    <a:pt x="14" y="15"/>
                    <a:pt x="14" y="15"/>
                  </a:cubicBezTo>
                  <a:cubicBezTo>
                    <a:pt x="14" y="15"/>
                    <a:pt x="14" y="14"/>
                    <a:pt x="14" y="14"/>
                  </a:cubicBezTo>
                  <a:cubicBezTo>
                    <a:pt x="14" y="10"/>
                    <a:pt x="12" y="8"/>
                    <a:pt x="10" y="6"/>
                  </a:cubicBezTo>
                  <a:cubicBezTo>
                    <a:pt x="8" y="3"/>
                    <a:pt x="6" y="2"/>
                    <a:pt x="3" y="1"/>
                  </a:cubicBezTo>
                  <a:cubicBezTo>
                    <a:pt x="3"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49" name="Freeform 773"/>
            <p:cNvSpPr>
              <a:spLocks noEditPoints="1"/>
            </p:cNvSpPr>
            <p:nvPr/>
          </p:nvSpPr>
          <p:spPr bwMode="auto">
            <a:xfrm>
              <a:off x="3049" y="2901"/>
              <a:ext cx="190" cy="189"/>
            </a:xfrm>
            <a:custGeom>
              <a:avLst/>
              <a:gdLst>
                <a:gd name="T0" fmla="*/ 48 w 80"/>
                <a:gd name="T1" fmla="*/ 76 h 80"/>
                <a:gd name="T2" fmla="*/ 43 w 80"/>
                <a:gd name="T3" fmla="*/ 76 h 80"/>
                <a:gd name="T4" fmla="*/ 43 w 80"/>
                <a:gd name="T5" fmla="*/ 77 h 80"/>
                <a:gd name="T6" fmla="*/ 37 w 80"/>
                <a:gd name="T7" fmla="*/ 77 h 80"/>
                <a:gd name="T8" fmla="*/ 39 w 80"/>
                <a:gd name="T9" fmla="*/ 77 h 80"/>
                <a:gd name="T10" fmla="*/ 35 w 80"/>
                <a:gd name="T11" fmla="*/ 74 h 80"/>
                <a:gd name="T12" fmla="*/ 32 w 80"/>
                <a:gd name="T13" fmla="*/ 76 h 80"/>
                <a:gd name="T14" fmla="*/ 34 w 80"/>
                <a:gd name="T15" fmla="*/ 74 h 80"/>
                <a:gd name="T16" fmla="*/ 27 w 80"/>
                <a:gd name="T17" fmla="*/ 75 h 80"/>
                <a:gd name="T18" fmla="*/ 29 w 80"/>
                <a:gd name="T19" fmla="*/ 75 h 80"/>
                <a:gd name="T20" fmla="*/ 27 w 80"/>
                <a:gd name="T21" fmla="*/ 70 h 80"/>
                <a:gd name="T22" fmla="*/ 23 w 80"/>
                <a:gd name="T23" fmla="*/ 73 h 80"/>
                <a:gd name="T24" fmla="*/ 25 w 80"/>
                <a:gd name="T25" fmla="*/ 69 h 80"/>
                <a:gd name="T26" fmla="*/ 13 w 80"/>
                <a:gd name="T27" fmla="*/ 64 h 80"/>
                <a:gd name="T28" fmla="*/ 16 w 80"/>
                <a:gd name="T29" fmla="*/ 68 h 80"/>
                <a:gd name="T30" fmla="*/ 13 w 80"/>
                <a:gd name="T31" fmla="*/ 55 h 80"/>
                <a:gd name="T32" fmla="*/ 9 w 80"/>
                <a:gd name="T33" fmla="*/ 58 h 80"/>
                <a:gd name="T34" fmla="*/ 11 w 80"/>
                <a:gd name="T35" fmla="*/ 50 h 80"/>
                <a:gd name="T36" fmla="*/ 9 w 80"/>
                <a:gd name="T37" fmla="*/ 58 h 80"/>
                <a:gd name="T38" fmla="*/ 9 w 80"/>
                <a:gd name="T39" fmla="*/ 44 h 80"/>
                <a:gd name="T40" fmla="*/ 6 w 80"/>
                <a:gd name="T41" fmla="*/ 53 h 80"/>
                <a:gd name="T42" fmla="*/ 7 w 80"/>
                <a:gd name="T43" fmla="*/ 36 h 80"/>
                <a:gd name="T44" fmla="*/ 9 w 80"/>
                <a:gd name="T45" fmla="*/ 42 h 80"/>
                <a:gd name="T46" fmla="*/ 4 w 80"/>
                <a:gd name="T47" fmla="*/ 34 h 80"/>
                <a:gd name="T48" fmla="*/ 6 w 80"/>
                <a:gd name="T49" fmla="*/ 35 h 80"/>
                <a:gd name="T50" fmla="*/ 5 w 80"/>
                <a:gd name="T51" fmla="*/ 29 h 80"/>
                <a:gd name="T52" fmla="*/ 4 w 80"/>
                <a:gd name="T53" fmla="*/ 31 h 80"/>
                <a:gd name="T54" fmla="*/ 10 w 80"/>
                <a:gd name="T55" fmla="*/ 21 h 80"/>
                <a:gd name="T56" fmla="*/ 5 w 80"/>
                <a:gd name="T57" fmla="*/ 27 h 80"/>
                <a:gd name="T58" fmla="*/ 12 w 80"/>
                <a:gd name="T59" fmla="*/ 17 h 80"/>
                <a:gd name="T60" fmla="*/ 9 w 80"/>
                <a:gd name="T61" fmla="*/ 20 h 80"/>
                <a:gd name="T62" fmla="*/ 15 w 80"/>
                <a:gd name="T63" fmla="*/ 50 h 80"/>
                <a:gd name="T64" fmla="*/ 32 w 80"/>
                <a:gd name="T65" fmla="*/ 5 h 80"/>
                <a:gd name="T66" fmla="*/ 75 w 80"/>
                <a:gd name="T67" fmla="*/ 30 h 80"/>
                <a:gd name="T68" fmla="*/ 55 w 80"/>
                <a:gd name="T69" fmla="*/ 72 h 80"/>
                <a:gd name="T70" fmla="*/ 40 w 80"/>
                <a:gd name="T71" fmla="*/ 0 h 80"/>
                <a:gd name="T72" fmla="*/ 22 w 80"/>
                <a:gd name="T73" fmla="*/ 6 h 80"/>
                <a:gd name="T74" fmla="*/ 8 w 80"/>
                <a:gd name="T75" fmla="*/ 14 h 80"/>
                <a:gd name="T76" fmla="*/ 0 w 80"/>
                <a:gd name="T77" fmla="*/ 39 h 80"/>
                <a:gd name="T78" fmla="*/ 34 w 80"/>
                <a:gd name="T79" fmla="*/ 80 h 80"/>
                <a:gd name="T80" fmla="*/ 41 w 80"/>
                <a:gd name="T81" fmla="*/ 80 h 80"/>
                <a:gd name="T82" fmla="*/ 46 w 80"/>
                <a:gd name="T83" fmla="*/ 80 h 80"/>
                <a:gd name="T84" fmla="*/ 48 w 80"/>
                <a:gd name="T85" fmla="*/ 80 h 80"/>
                <a:gd name="T86" fmla="*/ 74 w 80"/>
                <a:gd name="T87" fmla="*/ 62 h 80"/>
                <a:gd name="T88" fmla="*/ 63 w 80"/>
                <a:gd name="T89" fmla="*/ 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46" y="77"/>
                  </a:moveTo>
                  <a:cubicBezTo>
                    <a:pt x="47" y="76"/>
                    <a:pt x="47" y="76"/>
                    <a:pt x="47" y="76"/>
                  </a:cubicBezTo>
                  <a:cubicBezTo>
                    <a:pt x="48" y="76"/>
                    <a:pt x="48" y="76"/>
                    <a:pt x="48" y="76"/>
                  </a:cubicBezTo>
                  <a:cubicBezTo>
                    <a:pt x="47" y="76"/>
                    <a:pt x="46" y="77"/>
                    <a:pt x="46" y="77"/>
                  </a:cubicBezTo>
                  <a:moveTo>
                    <a:pt x="41" y="77"/>
                  </a:moveTo>
                  <a:cubicBezTo>
                    <a:pt x="42" y="77"/>
                    <a:pt x="42" y="76"/>
                    <a:pt x="43" y="76"/>
                  </a:cubicBezTo>
                  <a:cubicBezTo>
                    <a:pt x="43" y="76"/>
                    <a:pt x="44" y="76"/>
                    <a:pt x="44" y="76"/>
                  </a:cubicBezTo>
                  <a:cubicBezTo>
                    <a:pt x="44" y="76"/>
                    <a:pt x="44" y="76"/>
                    <a:pt x="44" y="76"/>
                  </a:cubicBezTo>
                  <a:cubicBezTo>
                    <a:pt x="43" y="77"/>
                    <a:pt x="43" y="77"/>
                    <a:pt x="43" y="77"/>
                  </a:cubicBezTo>
                  <a:cubicBezTo>
                    <a:pt x="43" y="77"/>
                    <a:pt x="42" y="77"/>
                    <a:pt x="41" y="77"/>
                  </a:cubicBezTo>
                  <a:moveTo>
                    <a:pt x="39" y="77"/>
                  </a:moveTo>
                  <a:cubicBezTo>
                    <a:pt x="39" y="77"/>
                    <a:pt x="38" y="77"/>
                    <a:pt x="37" y="77"/>
                  </a:cubicBezTo>
                  <a:cubicBezTo>
                    <a:pt x="38" y="76"/>
                    <a:pt x="38" y="76"/>
                    <a:pt x="39" y="75"/>
                  </a:cubicBezTo>
                  <a:cubicBezTo>
                    <a:pt x="39" y="75"/>
                    <a:pt x="40" y="75"/>
                    <a:pt x="41" y="75"/>
                  </a:cubicBezTo>
                  <a:cubicBezTo>
                    <a:pt x="40" y="76"/>
                    <a:pt x="40" y="77"/>
                    <a:pt x="39" y="77"/>
                  </a:cubicBezTo>
                  <a:moveTo>
                    <a:pt x="35" y="77"/>
                  </a:moveTo>
                  <a:cubicBezTo>
                    <a:pt x="35" y="77"/>
                    <a:pt x="34" y="77"/>
                    <a:pt x="34" y="76"/>
                  </a:cubicBezTo>
                  <a:cubicBezTo>
                    <a:pt x="34" y="76"/>
                    <a:pt x="35" y="75"/>
                    <a:pt x="35" y="74"/>
                  </a:cubicBezTo>
                  <a:cubicBezTo>
                    <a:pt x="36" y="74"/>
                    <a:pt x="36" y="74"/>
                    <a:pt x="37" y="75"/>
                  </a:cubicBezTo>
                  <a:cubicBezTo>
                    <a:pt x="36" y="75"/>
                    <a:pt x="36" y="76"/>
                    <a:pt x="35" y="77"/>
                  </a:cubicBezTo>
                  <a:moveTo>
                    <a:pt x="32" y="76"/>
                  </a:moveTo>
                  <a:cubicBezTo>
                    <a:pt x="31" y="76"/>
                    <a:pt x="31" y="76"/>
                    <a:pt x="31" y="76"/>
                  </a:cubicBezTo>
                  <a:cubicBezTo>
                    <a:pt x="32" y="75"/>
                    <a:pt x="32" y="74"/>
                    <a:pt x="33" y="73"/>
                  </a:cubicBezTo>
                  <a:cubicBezTo>
                    <a:pt x="33" y="73"/>
                    <a:pt x="33" y="73"/>
                    <a:pt x="34" y="74"/>
                  </a:cubicBezTo>
                  <a:cubicBezTo>
                    <a:pt x="33" y="74"/>
                    <a:pt x="33" y="75"/>
                    <a:pt x="32" y="76"/>
                  </a:cubicBezTo>
                  <a:moveTo>
                    <a:pt x="29" y="75"/>
                  </a:moveTo>
                  <a:cubicBezTo>
                    <a:pt x="28" y="75"/>
                    <a:pt x="28" y="75"/>
                    <a:pt x="27" y="75"/>
                  </a:cubicBezTo>
                  <a:cubicBezTo>
                    <a:pt x="28" y="74"/>
                    <a:pt x="29" y="73"/>
                    <a:pt x="29" y="71"/>
                  </a:cubicBezTo>
                  <a:cubicBezTo>
                    <a:pt x="30" y="72"/>
                    <a:pt x="30" y="72"/>
                    <a:pt x="31" y="72"/>
                  </a:cubicBezTo>
                  <a:cubicBezTo>
                    <a:pt x="31" y="73"/>
                    <a:pt x="30" y="74"/>
                    <a:pt x="29" y="75"/>
                  </a:cubicBezTo>
                  <a:moveTo>
                    <a:pt x="25" y="74"/>
                  </a:moveTo>
                  <a:cubicBezTo>
                    <a:pt x="25" y="74"/>
                    <a:pt x="24" y="74"/>
                    <a:pt x="24" y="73"/>
                  </a:cubicBezTo>
                  <a:cubicBezTo>
                    <a:pt x="25" y="72"/>
                    <a:pt x="26" y="71"/>
                    <a:pt x="27" y="70"/>
                  </a:cubicBezTo>
                  <a:cubicBezTo>
                    <a:pt x="27" y="70"/>
                    <a:pt x="28" y="70"/>
                    <a:pt x="28" y="71"/>
                  </a:cubicBezTo>
                  <a:cubicBezTo>
                    <a:pt x="27" y="72"/>
                    <a:pt x="26" y="73"/>
                    <a:pt x="25" y="74"/>
                  </a:cubicBezTo>
                  <a:moveTo>
                    <a:pt x="23" y="73"/>
                  </a:moveTo>
                  <a:cubicBezTo>
                    <a:pt x="21" y="72"/>
                    <a:pt x="19" y="70"/>
                    <a:pt x="17" y="69"/>
                  </a:cubicBezTo>
                  <a:cubicBezTo>
                    <a:pt x="18" y="68"/>
                    <a:pt x="19" y="66"/>
                    <a:pt x="21" y="65"/>
                  </a:cubicBezTo>
                  <a:cubicBezTo>
                    <a:pt x="22" y="66"/>
                    <a:pt x="24" y="68"/>
                    <a:pt x="25" y="69"/>
                  </a:cubicBezTo>
                  <a:cubicBezTo>
                    <a:pt x="24" y="70"/>
                    <a:pt x="23" y="71"/>
                    <a:pt x="23" y="73"/>
                  </a:cubicBezTo>
                  <a:moveTo>
                    <a:pt x="16" y="68"/>
                  </a:moveTo>
                  <a:cubicBezTo>
                    <a:pt x="15" y="67"/>
                    <a:pt x="14" y="66"/>
                    <a:pt x="13" y="64"/>
                  </a:cubicBezTo>
                  <a:cubicBezTo>
                    <a:pt x="13" y="63"/>
                    <a:pt x="15" y="61"/>
                    <a:pt x="16" y="59"/>
                  </a:cubicBezTo>
                  <a:cubicBezTo>
                    <a:pt x="17" y="61"/>
                    <a:pt x="18" y="62"/>
                    <a:pt x="19" y="64"/>
                  </a:cubicBezTo>
                  <a:cubicBezTo>
                    <a:pt x="18" y="65"/>
                    <a:pt x="17" y="67"/>
                    <a:pt x="16" y="68"/>
                  </a:cubicBezTo>
                  <a:moveTo>
                    <a:pt x="11" y="63"/>
                  </a:moveTo>
                  <a:cubicBezTo>
                    <a:pt x="11" y="62"/>
                    <a:pt x="10" y="61"/>
                    <a:pt x="9" y="60"/>
                  </a:cubicBezTo>
                  <a:cubicBezTo>
                    <a:pt x="11" y="58"/>
                    <a:pt x="12" y="57"/>
                    <a:pt x="13" y="55"/>
                  </a:cubicBezTo>
                  <a:cubicBezTo>
                    <a:pt x="14" y="56"/>
                    <a:pt x="14" y="57"/>
                    <a:pt x="15" y="58"/>
                  </a:cubicBezTo>
                  <a:cubicBezTo>
                    <a:pt x="14" y="59"/>
                    <a:pt x="12" y="61"/>
                    <a:pt x="11" y="63"/>
                  </a:cubicBezTo>
                  <a:moveTo>
                    <a:pt x="9" y="58"/>
                  </a:moveTo>
                  <a:cubicBezTo>
                    <a:pt x="8" y="57"/>
                    <a:pt x="7" y="56"/>
                    <a:pt x="7" y="54"/>
                  </a:cubicBezTo>
                  <a:cubicBezTo>
                    <a:pt x="7" y="54"/>
                    <a:pt x="7" y="54"/>
                    <a:pt x="7" y="54"/>
                  </a:cubicBezTo>
                  <a:cubicBezTo>
                    <a:pt x="8" y="53"/>
                    <a:pt x="10" y="51"/>
                    <a:pt x="11" y="50"/>
                  </a:cubicBezTo>
                  <a:cubicBezTo>
                    <a:pt x="11" y="50"/>
                    <a:pt x="11" y="51"/>
                    <a:pt x="12" y="52"/>
                  </a:cubicBezTo>
                  <a:cubicBezTo>
                    <a:pt x="12" y="52"/>
                    <a:pt x="12" y="53"/>
                    <a:pt x="12" y="53"/>
                  </a:cubicBezTo>
                  <a:cubicBezTo>
                    <a:pt x="11" y="55"/>
                    <a:pt x="10" y="57"/>
                    <a:pt x="9" y="58"/>
                  </a:cubicBezTo>
                  <a:moveTo>
                    <a:pt x="6" y="53"/>
                  </a:moveTo>
                  <a:cubicBezTo>
                    <a:pt x="6" y="51"/>
                    <a:pt x="5" y="50"/>
                    <a:pt x="5" y="49"/>
                  </a:cubicBezTo>
                  <a:cubicBezTo>
                    <a:pt x="7" y="47"/>
                    <a:pt x="8" y="46"/>
                    <a:pt x="9" y="44"/>
                  </a:cubicBezTo>
                  <a:cubicBezTo>
                    <a:pt x="10" y="45"/>
                    <a:pt x="10" y="47"/>
                    <a:pt x="10" y="48"/>
                  </a:cubicBezTo>
                  <a:cubicBezTo>
                    <a:pt x="9" y="49"/>
                    <a:pt x="8" y="50"/>
                    <a:pt x="8" y="51"/>
                  </a:cubicBezTo>
                  <a:cubicBezTo>
                    <a:pt x="7" y="52"/>
                    <a:pt x="7" y="52"/>
                    <a:pt x="6" y="53"/>
                  </a:cubicBezTo>
                  <a:moveTo>
                    <a:pt x="5" y="47"/>
                  </a:moveTo>
                  <a:cubicBezTo>
                    <a:pt x="4" y="44"/>
                    <a:pt x="4" y="41"/>
                    <a:pt x="4" y="39"/>
                  </a:cubicBezTo>
                  <a:cubicBezTo>
                    <a:pt x="5" y="38"/>
                    <a:pt x="6" y="37"/>
                    <a:pt x="7" y="36"/>
                  </a:cubicBezTo>
                  <a:cubicBezTo>
                    <a:pt x="7" y="36"/>
                    <a:pt x="8" y="35"/>
                    <a:pt x="8" y="35"/>
                  </a:cubicBezTo>
                  <a:cubicBezTo>
                    <a:pt x="8" y="35"/>
                    <a:pt x="8" y="35"/>
                    <a:pt x="8" y="35"/>
                  </a:cubicBezTo>
                  <a:cubicBezTo>
                    <a:pt x="8" y="37"/>
                    <a:pt x="9" y="40"/>
                    <a:pt x="9" y="42"/>
                  </a:cubicBezTo>
                  <a:cubicBezTo>
                    <a:pt x="8" y="44"/>
                    <a:pt x="6" y="45"/>
                    <a:pt x="5" y="47"/>
                  </a:cubicBezTo>
                  <a:moveTo>
                    <a:pt x="4" y="37"/>
                  </a:moveTo>
                  <a:cubicBezTo>
                    <a:pt x="4" y="36"/>
                    <a:pt x="4" y="35"/>
                    <a:pt x="4" y="34"/>
                  </a:cubicBezTo>
                  <a:cubicBezTo>
                    <a:pt x="6" y="33"/>
                    <a:pt x="7" y="31"/>
                    <a:pt x="9" y="30"/>
                  </a:cubicBezTo>
                  <a:cubicBezTo>
                    <a:pt x="9" y="31"/>
                    <a:pt x="9" y="31"/>
                    <a:pt x="9" y="32"/>
                  </a:cubicBezTo>
                  <a:cubicBezTo>
                    <a:pt x="8" y="33"/>
                    <a:pt x="7" y="34"/>
                    <a:pt x="6" y="35"/>
                  </a:cubicBezTo>
                  <a:cubicBezTo>
                    <a:pt x="5" y="36"/>
                    <a:pt x="4" y="36"/>
                    <a:pt x="4" y="37"/>
                  </a:cubicBezTo>
                  <a:moveTo>
                    <a:pt x="4" y="31"/>
                  </a:moveTo>
                  <a:cubicBezTo>
                    <a:pt x="5" y="31"/>
                    <a:pt x="5" y="30"/>
                    <a:pt x="5" y="29"/>
                  </a:cubicBezTo>
                  <a:cubicBezTo>
                    <a:pt x="6" y="28"/>
                    <a:pt x="8" y="27"/>
                    <a:pt x="9" y="27"/>
                  </a:cubicBezTo>
                  <a:cubicBezTo>
                    <a:pt x="9" y="28"/>
                    <a:pt x="9" y="28"/>
                    <a:pt x="9" y="28"/>
                  </a:cubicBezTo>
                  <a:cubicBezTo>
                    <a:pt x="8" y="29"/>
                    <a:pt x="6" y="30"/>
                    <a:pt x="4" y="31"/>
                  </a:cubicBezTo>
                  <a:moveTo>
                    <a:pt x="5" y="27"/>
                  </a:moveTo>
                  <a:cubicBezTo>
                    <a:pt x="6" y="26"/>
                    <a:pt x="6" y="25"/>
                    <a:pt x="7" y="24"/>
                  </a:cubicBezTo>
                  <a:cubicBezTo>
                    <a:pt x="8" y="23"/>
                    <a:pt x="9" y="22"/>
                    <a:pt x="10" y="21"/>
                  </a:cubicBezTo>
                  <a:cubicBezTo>
                    <a:pt x="11" y="21"/>
                    <a:pt x="11" y="21"/>
                    <a:pt x="11" y="21"/>
                  </a:cubicBezTo>
                  <a:cubicBezTo>
                    <a:pt x="10" y="22"/>
                    <a:pt x="10" y="23"/>
                    <a:pt x="10" y="24"/>
                  </a:cubicBezTo>
                  <a:cubicBezTo>
                    <a:pt x="8" y="25"/>
                    <a:pt x="7" y="26"/>
                    <a:pt x="5" y="27"/>
                  </a:cubicBezTo>
                  <a:moveTo>
                    <a:pt x="8" y="21"/>
                  </a:moveTo>
                  <a:cubicBezTo>
                    <a:pt x="8" y="20"/>
                    <a:pt x="9" y="19"/>
                    <a:pt x="9" y="19"/>
                  </a:cubicBezTo>
                  <a:cubicBezTo>
                    <a:pt x="10" y="18"/>
                    <a:pt x="11" y="18"/>
                    <a:pt x="12" y="17"/>
                  </a:cubicBezTo>
                  <a:cubicBezTo>
                    <a:pt x="12" y="17"/>
                    <a:pt x="12" y="17"/>
                    <a:pt x="12" y="17"/>
                  </a:cubicBezTo>
                  <a:cubicBezTo>
                    <a:pt x="12" y="17"/>
                    <a:pt x="12" y="18"/>
                    <a:pt x="11" y="19"/>
                  </a:cubicBezTo>
                  <a:cubicBezTo>
                    <a:pt x="11" y="19"/>
                    <a:pt x="10" y="20"/>
                    <a:pt x="9" y="20"/>
                  </a:cubicBezTo>
                  <a:cubicBezTo>
                    <a:pt x="9" y="20"/>
                    <a:pt x="8" y="21"/>
                    <a:pt x="8" y="21"/>
                  </a:cubicBezTo>
                  <a:moveTo>
                    <a:pt x="47" y="73"/>
                  </a:moveTo>
                  <a:cubicBezTo>
                    <a:pt x="34" y="73"/>
                    <a:pt x="20" y="63"/>
                    <a:pt x="15" y="50"/>
                  </a:cubicBezTo>
                  <a:cubicBezTo>
                    <a:pt x="13" y="46"/>
                    <a:pt x="12" y="40"/>
                    <a:pt x="12" y="35"/>
                  </a:cubicBezTo>
                  <a:cubicBezTo>
                    <a:pt x="12" y="28"/>
                    <a:pt x="13" y="21"/>
                    <a:pt x="17" y="16"/>
                  </a:cubicBezTo>
                  <a:cubicBezTo>
                    <a:pt x="20" y="10"/>
                    <a:pt x="25" y="6"/>
                    <a:pt x="32" y="5"/>
                  </a:cubicBezTo>
                  <a:cubicBezTo>
                    <a:pt x="35" y="4"/>
                    <a:pt x="37" y="4"/>
                    <a:pt x="40" y="4"/>
                  </a:cubicBezTo>
                  <a:cubicBezTo>
                    <a:pt x="48" y="4"/>
                    <a:pt x="55" y="7"/>
                    <a:pt x="61" y="11"/>
                  </a:cubicBezTo>
                  <a:cubicBezTo>
                    <a:pt x="67" y="16"/>
                    <a:pt x="72" y="23"/>
                    <a:pt x="75" y="30"/>
                  </a:cubicBezTo>
                  <a:cubicBezTo>
                    <a:pt x="76" y="34"/>
                    <a:pt x="77" y="38"/>
                    <a:pt x="77" y="42"/>
                  </a:cubicBezTo>
                  <a:cubicBezTo>
                    <a:pt x="77" y="48"/>
                    <a:pt x="75" y="55"/>
                    <a:pt x="71" y="61"/>
                  </a:cubicBezTo>
                  <a:cubicBezTo>
                    <a:pt x="67" y="66"/>
                    <a:pt x="62" y="70"/>
                    <a:pt x="55" y="72"/>
                  </a:cubicBezTo>
                  <a:cubicBezTo>
                    <a:pt x="53" y="73"/>
                    <a:pt x="50" y="73"/>
                    <a:pt x="48" y="73"/>
                  </a:cubicBezTo>
                  <a:cubicBezTo>
                    <a:pt x="48" y="73"/>
                    <a:pt x="48" y="73"/>
                    <a:pt x="47" y="73"/>
                  </a:cubicBezTo>
                  <a:moveTo>
                    <a:pt x="40" y="0"/>
                  </a:moveTo>
                  <a:cubicBezTo>
                    <a:pt x="40" y="0"/>
                    <a:pt x="40" y="0"/>
                    <a:pt x="40" y="0"/>
                  </a:cubicBezTo>
                  <a:cubicBezTo>
                    <a:pt x="37" y="0"/>
                    <a:pt x="34" y="1"/>
                    <a:pt x="31" y="1"/>
                  </a:cubicBezTo>
                  <a:cubicBezTo>
                    <a:pt x="28" y="2"/>
                    <a:pt x="24" y="4"/>
                    <a:pt x="22" y="6"/>
                  </a:cubicBezTo>
                  <a:cubicBezTo>
                    <a:pt x="21" y="6"/>
                    <a:pt x="21" y="6"/>
                    <a:pt x="21" y="6"/>
                  </a:cubicBezTo>
                  <a:cubicBezTo>
                    <a:pt x="17" y="8"/>
                    <a:pt x="13" y="10"/>
                    <a:pt x="9" y="14"/>
                  </a:cubicBezTo>
                  <a:cubicBezTo>
                    <a:pt x="9" y="14"/>
                    <a:pt x="8" y="14"/>
                    <a:pt x="8" y="14"/>
                  </a:cubicBezTo>
                  <a:cubicBezTo>
                    <a:pt x="8" y="15"/>
                    <a:pt x="8" y="15"/>
                    <a:pt x="8" y="15"/>
                  </a:cubicBezTo>
                  <a:cubicBezTo>
                    <a:pt x="7" y="16"/>
                    <a:pt x="7" y="16"/>
                    <a:pt x="7" y="16"/>
                  </a:cubicBezTo>
                  <a:cubicBezTo>
                    <a:pt x="3" y="22"/>
                    <a:pt x="0" y="30"/>
                    <a:pt x="0" y="39"/>
                  </a:cubicBezTo>
                  <a:cubicBezTo>
                    <a:pt x="0" y="44"/>
                    <a:pt x="1" y="50"/>
                    <a:pt x="3" y="55"/>
                  </a:cubicBezTo>
                  <a:cubicBezTo>
                    <a:pt x="9" y="68"/>
                    <a:pt x="20" y="78"/>
                    <a:pt x="34" y="80"/>
                  </a:cubicBezTo>
                  <a:cubicBezTo>
                    <a:pt x="34" y="80"/>
                    <a:pt x="34" y="80"/>
                    <a:pt x="34" y="80"/>
                  </a:cubicBezTo>
                  <a:cubicBezTo>
                    <a:pt x="35" y="80"/>
                    <a:pt x="35" y="80"/>
                    <a:pt x="35" y="80"/>
                  </a:cubicBezTo>
                  <a:cubicBezTo>
                    <a:pt x="37" y="80"/>
                    <a:pt x="39" y="80"/>
                    <a:pt x="41" y="80"/>
                  </a:cubicBezTo>
                  <a:cubicBezTo>
                    <a:pt x="41" y="80"/>
                    <a:pt x="41" y="80"/>
                    <a:pt x="41" y="80"/>
                  </a:cubicBezTo>
                  <a:cubicBezTo>
                    <a:pt x="42" y="80"/>
                    <a:pt x="44" y="80"/>
                    <a:pt x="45" y="80"/>
                  </a:cubicBezTo>
                  <a:cubicBezTo>
                    <a:pt x="46" y="80"/>
                    <a:pt x="46" y="80"/>
                    <a:pt x="46" y="80"/>
                  </a:cubicBezTo>
                  <a:cubicBezTo>
                    <a:pt x="46" y="80"/>
                    <a:pt x="46" y="80"/>
                    <a:pt x="46" y="80"/>
                  </a:cubicBezTo>
                  <a:cubicBezTo>
                    <a:pt x="47" y="80"/>
                    <a:pt x="47" y="80"/>
                    <a:pt x="47" y="80"/>
                  </a:cubicBezTo>
                  <a:cubicBezTo>
                    <a:pt x="47" y="80"/>
                    <a:pt x="47" y="80"/>
                    <a:pt x="47" y="80"/>
                  </a:cubicBezTo>
                  <a:cubicBezTo>
                    <a:pt x="48" y="80"/>
                    <a:pt x="48" y="80"/>
                    <a:pt x="48" y="80"/>
                  </a:cubicBezTo>
                  <a:cubicBezTo>
                    <a:pt x="52" y="78"/>
                    <a:pt x="58" y="75"/>
                    <a:pt x="62" y="73"/>
                  </a:cubicBezTo>
                  <a:cubicBezTo>
                    <a:pt x="63" y="72"/>
                    <a:pt x="63" y="72"/>
                    <a:pt x="63" y="72"/>
                  </a:cubicBezTo>
                  <a:cubicBezTo>
                    <a:pt x="67" y="70"/>
                    <a:pt x="71" y="66"/>
                    <a:pt x="74" y="62"/>
                  </a:cubicBezTo>
                  <a:cubicBezTo>
                    <a:pt x="78" y="56"/>
                    <a:pt x="80" y="49"/>
                    <a:pt x="80" y="42"/>
                  </a:cubicBezTo>
                  <a:cubicBezTo>
                    <a:pt x="80" y="37"/>
                    <a:pt x="79" y="33"/>
                    <a:pt x="78" y="29"/>
                  </a:cubicBezTo>
                  <a:cubicBezTo>
                    <a:pt x="75" y="21"/>
                    <a:pt x="70" y="14"/>
                    <a:pt x="63" y="9"/>
                  </a:cubicBezTo>
                  <a:cubicBezTo>
                    <a:pt x="57" y="4"/>
                    <a:pt x="49" y="0"/>
                    <a:pt x="4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0" name="Freeform 774"/>
            <p:cNvSpPr>
              <a:spLocks noEditPoints="1"/>
            </p:cNvSpPr>
            <p:nvPr/>
          </p:nvSpPr>
          <p:spPr bwMode="auto">
            <a:xfrm>
              <a:off x="3085" y="2917"/>
              <a:ext cx="139" cy="147"/>
            </a:xfrm>
            <a:custGeom>
              <a:avLst/>
              <a:gdLst>
                <a:gd name="T0" fmla="*/ 55 w 59"/>
                <a:gd name="T1" fmla="*/ 37 h 62"/>
                <a:gd name="T2" fmla="*/ 55 w 59"/>
                <a:gd name="T3" fmla="*/ 38 h 62"/>
                <a:gd name="T4" fmla="*/ 55 w 59"/>
                <a:gd name="T5" fmla="*/ 32 h 62"/>
                <a:gd name="T6" fmla="*/ 55 w 59"/>
                <a:gd name="T7" fmla="*/ 34 h 62"/>
                <a:gd name="T8" fmla="*/ 55 w 59"/>
                <a:gd name="T9" fmla="*/ 35 h 62"/>
                <a:gd name="T10" fmla="*/ 53 w 59"/>
                <a:gd name="T11" fmla="*/ 27 h 62"/>
                <a:gd name="T12" fmla="*/ 55 w 59"/>
                <a:gd name="T13" fmla="*/ 29 h 62"/>
                <a:gd name="T14" fmla="*/ 54 w 59"/>
                <a:gd name="T15" fmla="*/ 30 h 62"/>
                <a:gd name="T16" fmla="*/ 55 w 59"/>
                <a:gd name="T17" fmla="*/ 24 h 62"/>
                <a:gd name="T18" fmla="*/ 53 w 59"/>
                <a:gd name="T19" fmla="*/ 25 h 62"/>
                <a:gd name="T20" fmla="*/ 52 w 59"/>
                <a:gd name="T21" fmla="*/ 21 h 62"/>
                <a:gd name="T22" fmla="*/ 53 w 59"/>
                <a:gd name="T23" fmla="*/ 25 h 62"/>
                <a:gd name="T24" fmla="*/ 48 w 59"/>
                <a:gd name="T25" fmla="*/ 17 h 62"/>
                <a:gd name="T26" fmla="*/ 51 w 59"/>
                <a:gd name="T27" fmla="*/ 20 h 62"/>
                <a:gd name="T28" fmla="*/ 47 w 59"/>
                <a:gd name="T29" fmla="*/ 16 h 62"/>
                <a:gd name="T30" fmla="*/ 45 w 59"/>
                <a:gd name="T31" fmla="*/ 12 h 62"/>
                <a:gd name="T32" fmla="*/ 47 w 59"/>
                <a:gd name="T33" fmla="*/ 16 h 62"/>
                <a:gd name="T34" fmla="*/ 41 w 59"/>
                <a:gd name="T35" fmla="*/ 10 h 62"/>
                <a:gd name="T36" fmla="*/ 41 w 59"/>
                <a:gd name="T37" fmla="*/ 8 h 62"/>
                <a:gd name="T38" fmla="*/ 44 w 59"/>
                <a:gd name="T39" fmla="*/ 10 h 62"/>
                <a:gd name="T40" fmla="*/ 32 w 59"/>
                <a:gd name="T41" fmla="*/ 59 h 62"/>
                <a:gd name="T42" fmla="*/ 3 w 59"/>
                <a:gd name="T43" fmla="*/ 28 h 62"/>
                <a:gd name="T44" fmla="*/ 11 w 59"/>
                <a:gd name="T45" fmla="*/ 8 h 62"/>
                <a:gd name="T46" fmla="*/ 16 w 59"/>
                <a:gd name="T47" fmla="*/ 7 h 62"/>
                <a:gd name="T48" fmla="*/ 39 w 59"/>
                <a:gd name="T49" fmla="*/ 12 h 62"/>
                <a:gd name="T50" fmla="*/ 40 w 59"/>
                <a:gd name="T51" fmla="*/ 14 h 62"/>
                <a:gd name="T52" fmla="*/ 50 w 59"/>
                <a:gd name="T53" fmla="*/ 28 h 62"/>
                <a:gd name="T54" fmla="*/ 44 w 59"/>
                <a:gd name="T55" fmla="*/ 56 h 62"/>
                <a:gd name="T56" fmla="*/ 38 w 59"/>
                <a:gd name="T57" fmla="*/ 58 h 62"/>
                <a:gd name="T58" fmla="*/ 32 w 59"/>
                <a:gd name="T59" fmla="*/ 59 h 62"/>
                <a:gd name="T60" fmla="*/ 36 w 59"/>
                <a:gd name="T61" fmla="*/ 6 h 62"/>
                <a:gd name="T62" fmla="*/ 39 w 59"/>
                <a:gd name="T63" fmla="*/ 7 h 62"/>
                <a:gd name="T64" fmla="*/ 34 w 59"/>
                <a:gd name="T65" fmla="*/ 5 h 62"/>
                <a:gd name="T66" fmla="*/ 32 w 59"/>
                <a:gd name="T67" fmla="*/ 4 h 62"/>
                <a:gd name="T68" fmla="*/ 34 w 59"/>
                <a:gd name="T69" fmla="*/ 5 h 62"/>
                <a:gd name="T70" fmla="*/ 30 w 59"/>
                <a:gd name="T71" fmla="*/ 4 h 62"/>
                <a:gd name="T72" fmla="*/ 30 w 59"/>
                <a:gd name="T73" fmla="*/ 4 h 62"/>
                <a:gd name="T74" fmla="*/ 26 w 59"/>
                <a:gd name="T75" fmla="*/ 0 h 62"/>
                <a:gd name="T76" fmla="*/ 4 w 59"/>
                <a:gd name="T77" fmla="*/ 11 h 62"/>
                <a:gd name="T78" fmla="*/ 2 w 59"/>
                <a:gd name="T79" fmla="*/ 42 h 62"/>
                <a:gd name="T80" fmla="*/ 39 w 59"/>
                <a:gd name="T81" fmla="*/ 62 h 62"/>
                <a:gd name="T82" fmla="*/ 59 w 59"/>
                <a:gd name="T83" fmla="*/ 34 h 62"/>
                <a:gd name="T84" fmla="*/ 45 w 59"/>
                <a:gd name="T85"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9" h="62">
                  <a:moveTo>
                    <a:pt x="55" y="38"/>
                  </a:moveTo>
                  <a:cubicBezTo>
                    <a:pt x="55" y="37"/>
                    <a:pt x="55" y="37"/>
                    <a:pt x="55" y="37"/>
                  </a:cubicBezTo>
                  <a:cubicBezTo>
                    <a:pt x="55" y="37"/>
                    <a:pt x="55" y="37"/>
                    <a:pt x="55" y="37"/>
                  </a:cubicBezTo>
                  <a:cubicBezTo>
                    <a:pt x="55" y="38"/>
                    <a:pt x="55" y="38"/>
                    <a:pt x="55" y="38"/>
                  </a:cubicBezTo>
                  <a:moveTo>
                    <a:pt x="55" y="35"/>
                  </a:moveTo>
                  <a:cubicBezTo>
                    <a:pt x="55" y="34"/>
                    <a:pt x="55" y="33"/>
                    <a:pt x="55" y="32"/>
                  </a:cubicBezTo>
                  <a:cubicBezTo>
                    <a:pt x="55" y="31"/>
                    <a:pt x="55" y="31"/>
                    <a:pt x="55" y="31"/>
                  </a:cubicBezTo>
                  <a:cubicBezTo>
                    <a:pt x="55" y="32"/>
                    <a:pt x="55" y="33"/>
                    <a:pt x="55" y="34"/>
                  </a:cubicBezTo>
                  <a:cubicBezTo>
                    <a:pt x="55" y="34"/>
                    <a:pt x="55" y="34"/>
                    <a:pt x="55" y="34"/>
                  </a:cubicBezTo>
                  <a:cubicBezTo>
                    <a:pt x="55" y="35"/>
                    <a:pt x="55" y="35"/>
                    <a:pt x="55" y="35"/>
                  </a:cubicBezTo>
                  <a:moveTo>
                    <a:pt x="54" y="30"/>
                  </a:moveTo>
                  <a:cubicBezTo>
                    <a:pt x="54" y="29"/>
                    <a:pt x="54" y="28"/>
                    <a:pt x="53" y="27"/>
                  </a:cubicBezTo>
                  <a:cubicBezTo>
                    <a:pt x="54" y="26"/>
                    <a:pt x="54" y="26"/>
                    <a:pt x="54" y="26"/>
                  </a:cubicBezTo>
                  <a:cubicBezTo>
                    <a:pt x="54" y="27"/>
                    <a:pt x="55" y="28"/>
                    <a:pt x="55" y="29"/>
                  </a:cubicBezTo>
                  <a:cubicBezTo>
                    <a:pt x="54" y="29"/>
                    <a:pt x="54" y="29"/>
                    <a:pt x="54" y="29"/>
                  </a:cubicBezTo>
                  <a:cubicBezTo>
                    <a:pt x="54" y="30"/>
                    <a:pt x="54" y="30"/>
                    <a:pt x="54" y="30"/>
                  </a:cubicBezTo>
                  <a:moveTo>
                    <a:pt x="55" y="25"/>
                  </a:moveTo>
                  <a:cubicBezTo>
                    <a:pt x="55" y="24"/>
                    <a:pt x="55" y="24"/>
                    <a:pt x="55" y="24"/>
                  </a:cubicBezTo>
                  <a:cubicBezTo>
                    <a:pt x="55" y="25"/>
                    <a:pt x="55" y="25"/>
                    <a:pt x="55" y="25"/>
                  </a:cubicBezTo>
                  <a:moveTo>
                    <a:pt x="53" y="25"/>
                  </a:moveTo>
                  <a:cubicBezTo>
                    <a:pt x="52" y="24"/>
                    <a:pt x="52" y="23"/>
                    <a:pt x="51" y="22"/>
                  </a:cubicBezTo>
                  <a:cubicBezTo>
                    <a:pt x="52" y="21"/>
                    <a:pt x="52" y="21"/>
                    <a:pt x="52" y="21"/>
                  </a:cubicBezTo>
                  <a:cubicBezTo>
                    <a:pt x="52" y="22"/>
                    <a:pt x="53" y="23"/>
                    <a:pt x="53" y="24"/>
                  </a:cubicBezTo>
                  <a:cubicBezTo>
                    <a:pt x="53" y="25"/>
                    <a:pt x="53" y="25"/>
                    <a:pt x="53" y="25"/>
                  </a:cubicBezTo>
                  <a:moveTo>
                    <a:pt x="50" y="20"/>
                  </a:moveTo>
                  <a:cubicBezTo>
                    <a:pt x="49" y="19"/>
                    <a:pt x="49" y="18"/>
                    <a:pt x="48" y="17"/>
                  </a:cubicBezTo>
                  <a:cubicBezTo>
                    <a:pt x="49" y="16"/>
                    <a:pt x="49" y="16"/>
                    <a:pt x="49" y="16"/>
                  </a:cubicBezTo>
                  <a:cubicBezTo>
                    <a:pt x="50" y="17"/>
                    <a:pt x="50" y="18"/>
                    <a:pt x="51" y="20"/>
                  </a:cubicBezTo>
                  <a:cubicBezTo>
                    <a:pt x="50" y="20"/>
                    <a:pt x="50" y="20"/>
                    <a:pt x="50" y="20"/>
                  </a:cubicBezTo>
                  <a:moveTo>
                    <a:pt x="47" y="16"/>
                  </a:moveTo>
                  <a:cubicBezTo>
                    <a:pt x="46" y="14"/>
                    <a:pt x="45" y="13"/>
                    <a:pt x="44" y="12"/>
                  </a:cubicBezTo>
                  <a:cubicBezTo>
                    <a:pt x="45" y="12"/>
                    <a:pt x="45" y="12"/>
                    <a:pt x="45" y="12"/>
                  </a:cubicBezTo>
                  <a:cubicBezTo>
                    <a:pt x="46" y="13"/>
                    <a:pt x="47" y="14"/>
                    <a:pt x="48" y="15"/>
                  </a:cubicBezTo>
                  <a:cubicBezTo>
                    <a:pt x="47" y="16"/>
                    <a:pt x="47" y="16"/>
                    <a:pt x="47" y="16"/>
                  </a:cubicBezTo>
                  <a:moveTo>
                    <a:pt x="43" y="11"/>
                  </a:moveTo>
                  <a:cubicBezTo>
                    <a:pt x="42" y="11"/>
                    <a:pt x="42" y="10"/>
                    <a:pt x="41" y="10"/>
                  </a:cubicBezTo>
                  <a:cubicBezTo>
                    <a:pt x="40" y="9"/>
                    <a:pt x="40" y="9"/>
                    <a:pt x="40" y="9"/>
                  </a:cubicBezTo>
                  <a:cubicBezTo>
                    <a:pt x="41" y="8"/>
                    <a:pt x="41" y="8"/>
                    <a:pt x="41" y="8"/>
                  </a:cubicBezTo>
                  <a:cubicBezTo>
                    <a:pt x="41" y="9"/>
                    <a:pt x="42" y="9"/>
                    <a:pt x="43" y="10"/>
                  </a:cubicBezTo>
                  <a:cubicBezTo>
                    <a:pt x="44" y="10"/>
                    <a:pt x="44" y="10"/>
                    <a:pt x="44" y="10"/>
                  </a:cubicBezTo>
                  <a:cubicBezTo>
                    <a:pt x="43" y="11"/>
                    <a:pt x="43" y="11"/>
                    <a:pt x="43" y="11"/>
                  </a:cubicBezTo>
                  <a:moveTo>
                    <a:pt x="32" y="59"/>
                  </a:moveTo>
                  <a:cubicBezTo>
                    <a:pt x="21" y="59"/>
                    <a:pt x="9" y="51"/>
                    <a:pt x="5" y="41"/>
                  </a:cubicBezTo>
                  <a:cubicBezTo>
                    <a:pt x="4" y="37"/>
                    <a:pt x="3" y="33"/>
                    <a:pt x="3" y="28"/>
                  </a:cubicBezTo>
                  <a:cubicBezTo>
                    <a:pt x="3" y="23"/>
                    <a:pt x="4" y="17"/>
                    <a:pt x="7" y="13"/>
                  </a:cubicBezTo>
                  <a:cubicBezTo>
                    <a:pt x="8" y="11"/>
                    <a:pt x="10" y="10"/>
                    <a:pt x="11" y="8"/>
                  </a:cubicBezTo>
                  <a:cubicBezTo>
                    <a:pt x="12" y="8"/>
                    <a:pt x="12" y="8"/>
                    <a:pt x="12" y="8"/>
                  </a:cubicBezTo>
                  <a:cubicBezTo>
                    <a:pt x="13" y="8"/>
                    <a:pt x="14" y="7"/>
                    <a:pt x="16" y="7"/>
                  </a:cubicBezTo>
                  <a:cubicBezTo>
                    <a:pt x="18" y="6"/>
                    <a:pt x="20" y="6"/>
                    <a:pt x="22" y="6"/>
                  </a:cubicBezTo>
                  <a:cubicBezTo>
                    <a:pt x="28" y="6"/>
                    <a:pt x="34" y="8"/>
                    <a:pt x="39" y="12"/>
                  </a:cubicBezTo>
                  <a:cubicBezTo>
                    <a:pt x="40" y="13"/>
                    <a:pt x="40" y="13"/>
                    <a:pt x="40" y="13"/>
                  </a:cubicBezTo>
                  <a:cubicBezTo>
                    <a:pt x="40" y="14"/>
                    <a:pt x="40" y="14"/>
                    <a:pt x="40" y="14"/>
                  </a:cubicBezTo>
                  <a:cubicBezTo>
                    <a:pt x="41" y="14"/>
                    <a:pt x="41" y="14"/>
                    <a:pt x="41" y="14"/>
                  </a:cubicBezTo>
                  <a:cubicBezTo>
                    <a:pt x="45" y="18"/>
                    <a:pt x="48" y="22"/>
                    <a:pt x="50" y="28"/>
                  </a:cubicBezTo>
                  <a:cubicBezTo>
                    <a:pt x="51" y="30"/>
                    <a:pt x="52" y="33"/>
                    <a:pt x="52" y="36"/>
                  </a:cubicBezTo>
                  <a:cubicBezTo>
                    <a:pt x="52" y="44"/>
                    <a:pt x="49" y="51"/>
                    <a:pt x="44" y="56"/>
                  </a:cubicBezTo>
                  <a:cubicBezTo>
                    <a:pt x="44" y="56"/>
                    <a:pt x="44" y="56"/>
                    <a:pt x="44" y="56"/>
                  </a:cubicBezTo>
                  <a:cubicBezTo>
                    <a:pt x="42" y="57"/>
                    <a:pt x="40" y="58"/>
                    <a:pt x="38" y="58"/>
                  </a:cubicBezTo>
                  <a:cubicBezTo>
                    <a:pt x="36" y="59"/>
                    <a:pt x="34" y="59"/>
                    <a:pt x="32" y="59"/>
                  </a:cubicBezTo>
                  <a:cubicBezTo>
                    <a:pt x="32" y="59"/>
                    <a:pt x="32" y="59"/>
                    <a:pt x="32" y="59"/>
                  </a:cubicBezTo>
                  <a:moveTo>
                    <a:pt x="39" y="8"/>
                  </a:moveTo>
                  <a:cubicBezTo>
                    <a:pt x="38" y="7"/>
                    <a:pt x="37" y="7"/>
                    <a:pt x="36" y="6"/>
                  </a:cubicBezTo>
                  <a:cubicBezTo>
                    <a:pt x="36" y="6"/>
                    <a:pt x="36" y="6"/>
                    <a:pt x="36" y="6"/>
                  </a:cubicBezTo>
                  <a:cubicBezTo>
                    <a:pt x="37" y="6"/>
                    <a:pt x="38" y="7"/>
                    <a:pt x="39" y="7"/>
                  </a:cubicBezTo>
                  <a:cubicBezTo>
                    <a:pt x="39" y="8"/>
                    <a:pt x="39" y="8"/>
                    <a:pt x="39" y="8"/>
                  </a:cubicBezTo>
                  <a:moveTo>
                    <a:pt x="34" y="5"/>
                  </a:moveTo>
                  <a:cubicBezTo>
                    <a:pt x="33" y="5"/>
                    <a:pt x="33" y="5"/>
                    <a:pt x="32" y="4"/>
                  </a:cubicBezTo>
                  <a:cubicBezTo>
                    <a:pt x="32" y="4"/>
                    <a:pt x="32" y="4"/>
                    <a:pt x="32" y="4"/>
                  </a:cubicBezTo>
                  <a:cubicBezTo>
                    <a:pt x="33" y="5"/>
                    <a:pt x="34" y="5"/>
                    <a:pt x="34" y="5"/>
                  </a:cubicBezTo>
                  <a:cubicBezTo>
                    <a:pt x="34" y="5"/>
                    <a:pt x="34" y="5"/>
                    <a:pt x="34" y="5"/>
                  </a:cubicBezTo>
                  <a:moveTo>
                    <a:pt x="30" y="4"/>
                  </a:moveTo>
                  <a:cubicBezTo>
                    <a:pt x="30" y="4"/>
                    <a:pt x="30" y="4"/>
                    <a:pt x="30" y="4"/>
                  </a:cubicBezTo>
                  <a:cubicBezTo>
                    <a:pt x="30" y="4"/>
                    <a:pt x="30" y="4"/>
                    <a:pt x="30" y="4"/>
                  </a:cubicBezTo>
                  <a:cubicBezTo>
                    <a:pt x="30" y="4"/>
                    <a:pt x="30" y="4"/>
                    <a:pt x="30" y="4"/>
                  </a:cubicBezTo>
                  <a:moveTo>
                    <a:pt x="26" y="0"/>
                  </a:moveTo>
                  <a:cubicBezTo>
                    <a:pt x="26" y="0"/>
                    <a:pt x="26" y="0"/>
                    <a:pt x="26" y="0"/>
                  </a:cubicBezTo>
                  <a:cubicBezTo>
                    <a:pt x="23" y="0"/>
                    <a:pt x="21" y="0"/>
                    <a:pt x="19" y="1"/>
                  </a:cubicBezTo>
                  <a:cubicBezTo>
                    <a:pt x="12" y="2"/>
                    <a:pt x="7" y="6"/>
                    <a:pt x="4" y="11"/>
                  </a:cubicBezTo>
                  <a:cubicBezTo>
                    <a:pt x="1" y="16"/>
                    <a:pt x="0" y="22"/>
                    <a:pt x="0" y="28"/>
                  </a:cubicBezTo>
                  <a:cubicBezTo>
                    <a:pt x="0" y="33"/>
                    <a:pt x="1" y="38"/>
                    <a:pt x="2" y="42"/>
                  </a:cubicBezTo>
                  <a:cubicBezTo>
                    <a:pt x="7" y="54"/>
                    <a:pt x="19" y="62"/>
                    <a:pt x="32" y="62"/>
                  </a:cubicBezTo>
                  <a:cubicBezTo>
                    <a:pt x="34" y="62"/>
                    <a:pt x="37" y="62"/>
                    <a:pt x="39" y="62"/>
                  </a:cubicBezTo>
                  <a:cubicBezTo>
                    <a:pt x="45" y="60"/>
                    <a:pt x="50" y="56"/>
                    <a:pt x="53" y="51"/>
                  </a:cubicBezTo>
                  <a:cubicBezTo>
                    <a:pt x="57" y="46"/>
                    <a:pt x="59" y="40"/>
                    <a:pt x="59" y="34"/>
                  </a:cubicBezTo>
                  <a:cubicBezTo>
                    <a:pt x="59" y="31"/>
                    <a:pt x="58" y="27"/>
                    <a:pt x="57" y="24"/>
                  </a:cubicBezTo>
                  <a:cubicBezTo>
                    <a:pt x="54" y="17"/>
                    <a:pt x="50" y="11"/>
                    <a:pt x="45" y="7"/>
                  </a:cubicBezTo>
                  <a:cubicBezTo>
                    <a:pt x="39" y="3"/>
                    <a:pt x="33"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1" name="Freeform 775"/>
            <p:cNvSpPr>
              <a:spLocks noEditPoints="1"/>
            </p:cNvSpPr>
            <p:nvPr/>
          </p:nvSpPr>
          <p:spPr bwMode="auto">
            <a:xfrm>
              <a:off x="3111" y="2943"/>
              <a:ext cx="78" cy="102"/>
            </a:xfrm>
            <a:custGeom>
              <a:avLst/>
              <a:gdLst>
                <a:gd name="T0" fmla="*/ 4 w 33"/>
                <a:gd name="T1" fmla="*/ 19 h 43"/>
                <a:gd name="T2" fmla="*/ 4 w 33"/>
                <a:gd name="T3" fmla="*/ 12 h 43"/>
                <a:gd name="T4" fmla="*/ 7 w 33"/>
                <a:gd name="T5" fmla="*/ 8 h 43"/>
                <a:gd name="T6" fmla="*/ 6 w 33"/>
                <a:gd name="T7" fmla="*/ 4 h 43"/>
                <a:gd name="T8" fmla="*/ 7 w 33"/>
                <a:gd name="T9" fmla="*/ 3 h 43"/>
                <a:gd name="T10" fmla="*/ 8 w 33"/>
                <a:gd name="T11" fmla="*/ 4 h 43"/>
                <a:gd name="T12" fmla="*/ 11 w 33"/>
                <a:gd name="T13" fmla="*/ 8 h 43"/>
                <a:gd name="T14" fmla="*/ 15 w 33"/>
                <a:gd name="T15" fmla="*/ 7 h 43"/>
                <a:gd name="T16" fmla="*/ 18 w 33"/>
                <a:gd name="T17" fmla="*/ 10 h 43"/>
                <a:gd name="T18" fmla="*/ 15 w 33"/>
                <a:gd name="T19" fmla="*/ 9 h 43"/>
                <a:gd name="T20" fmla="*/ 8 w 33"/>
                <a:gd name="T21" fmla="*/ 13 h 43"/>
                <a:gd name="T22" fmla="*/ 9 w 33"/>
                <a:gd name="T23" fmla="*/ 20 h 43"/>
                <a:gd name="T24" fmla="*/ 13 w 33"/>
                <a:gd name="T25" fmla="*/ 20 h 43"/>
                <a:gd name="T26" fmla="*/ 27 w 33"/>
                <a:gd name="T27" fmla="*/ 21 h 43"/>
                <a:gd name="T28" fmla="*/ 30 w 33"/>
                <a:gd name="T29" fmla="*/ 27 h 43"/>
                <a:gd name="T30" fmla="*/ 27 w 33"/>
                <a:gd name="T31" fmla="*/ 33 h 43"/>
                <a:gd name="T32" fmla="*/ 27 w 33"/>
                <a:gd name="T33" fmla="*/ 36 h 43"/>
                <a:gd name="T34" fmla="*/ 29 w 33"/>
                <a:gd name="T35" fmla="*/ 39 h 43"/>
                <a:gd name="T36" fmla="*/ 26 w 33"/>
                <a:gd name="T37" fmla="*/ 36 h 43"/>
                <a:gd name="T38" fmla="*/ 22 w 33"/>
                <a:gd name="T39" fmla="*/ 36 h 43"/>
                <a:gd name="T40" fmla="*/ 14 w 33"/>
                <a:gd name="T41" fmla="*/ 34 h 43"/>
                <a:gd name="T42" fmla="*/ 24 w 33"/>
                <a:gd name="T43" fmla="*/ 32 h 43"/>
                <a:gd name="T44" fmla="*/ 21 w 33"/>
                <a:gd name="T45" fmla="*/ 22 h 43"/>
                <a:gd name="T46" fmla="*/ 12 w 33"/>
                <a:gd name="T47" fmla="*/ 23 h 43"/>
                <a:gd name="T48" fmla="*/ 12 w 33"/>
                <a:gd name="T49" fmla="*/ 23 h 43"/>
                <a:gd name="T50" fmla="*/ 3 w 33"/>
                <a:gd name="T51" fmla="*/ 2 h 43"/>
                <a:gd name="T52" fmla="*/ 2 w 33"/>
                <a:gd name="T53" fmla="*/ 3 h 43"/>
                <a:gd name="T54" fmla="*/ 3 w 33"/>
                <a:gd name="T55" fmla="*/ 8 h 43"/>
                <a:gd name="T56" fmla="*/ 0 w 33"/>
                <a:gd name="T57" fmla="*/ 15 h 43"/>
                <a:gd name="T58" fmla="*/ 12 w 33"/>
                <a:gd name="T59" fmla="*/ 26 h 43"/>
                <a:gd name="T60" fmla="*/ 20 w 33"/>
                <a:gd name="T61" fmla="*/ 25 h 43"/>
                <a:gd name="T62" fmla="*/ 23 w 33"/>
                <a:gd name="T63" fmla="*/ 26 h 43"/>
                <a:gd name="T64" fmla="*/ 20 w 33"/>
                <a:gd name="T65" fmla="*/ 30 h 43"/>
                <a:gd name="T66" fmla="*/ 17 w 33"/>
                <a:gd name="T67" fmla="*/ 29 h 43"/>
                <a:gd name="T68" fmla="*/ 11 w 33"/>
                <a:gd name="T69" fmla="*/ 32 h 43"/>
                <a:gd name="T70" fmla="*/ 23 w 33"/>
                <a:gd name="T71" fmla="*/ 39 h 43"/>
                <a:gd name="T72" fmla="*/ 26 w 33"/>
                <a:gd name="T73" fmla="*/ 42 h 43"/>
                <a:gd name="T74" fmla="*/ 28 w 33"/>
                <a:gd name="T75" fmla="*/ 43 h 43"/>
                <a:gd name="T76" fmla="*/ 29 w 33"/>
                <a:gd name="T77" fmla="*/ 43 h 43"/>
                <a:gd name="T78" fmla="*/ 33 w 33"/>
                <a:gd name="T79" fmla="*/ 40 h 43"/>
                <a:gd name="T80" fmla="*/ 31 w 33"/>
                <a:gd name="T81" fmla="*/ 35 h 43"/>
                <a:gd name="T82" fmla="*/ 33 w 33"/>
                <a:gd name="T83" fmla="*/ 27 h 43"/>
                <a:gd name="T84" fmla="*/ 21 w 33"/>
                <a:gd name="T85" fmla="*/ 17 h 43"/>
                <a:gd name="T86" fmla="*/ 12 w 33"/>
                <a:gd name="T87" fmla="*/ 17 h 43"/>
                <a:gd name="T88" fmla="*/ 10 w 33"/>
                <a:gd name="T89" fmla="*/ 16 h 43"/>
                <a:gd name="T90" fmla="*/ 15 w 33"/>
                <a:gd name="T91" fmla="*/ 12 h 43"/>
                <a:gd name="T92" fmla="*/ 16 w 33"/>
                <a:gd name="T93" fmla="*/ 13 h 43"/>
                <a:gd name="T94" fmla="*/ 18 w 33"/>
                <a:gd name="T95" fmla="*/ 13 h 43"/>
                <a:gd name="T96" fmla="*/ 24 w 33"/>
                <a:gd name="T97" fmla="*/ 9 h 43"/>
                <a:gd name="T98" fmla="*/ 11 w 33"/>
                <a:gd name="T99" fmla="*/ 4 h 43"/>
                <a:gd name="T100" fmla="*/ 8 w 33"/>
                <a:gd name="T101" fmla="*/ 0 h 43"/>
                <a:gd name="T102" fmla="*/ 8 w 33"/>
                <a:gd name="T103"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 h="43">
                  <a:moveTo>
                    <a:pt x="12" y="23"/>
                  </a:moveTo>
                  <a:cubicBezTo>
                    <a:pt x="11" y="23"/>
                    <a:pt x="9" y="22"/>
                    <a:pt x="7" y="21"/>
                  </a:cubicBezTo>
                  <a:cubicBezTo>
                    <a:pt x="6" y="21"/>
                    <a:pt x="5" y="20"/>
                    <a:pt x="4" y="19"/>
                  </a:cubicBezTo>
                  <a:cubicBezTo>
                    <a:pt x="4" y="18"/>
                    <a:pt x="3" y="17"/>
                    <a:pt x="3" y="15"/>
                  </a:cubicBezTo>
                  <a:cubicBezTo>
                    <a:pt x="3" y="14"/>
                    <a:pt x="3" y="14"/>
                    <a:pt x="3" y="14"/>
                  </a:cubicBezTo>
                  <a:cubicBezTo>
                    <a:pt x="4" y="13"/>
                    <a:pt x="4" y="12"/>
                    <a:pt x="4" y="12"/>
                  </a:cubicBezTo>
                  <a:cubicBezTo>
                    <a:pt x="5" y="11"/>
                    <a:pt x="5" y="10"/>
                    <a:pt x="6" y="10"/>
                  </a:cubicBezTo>
                  <a:cubicBezTo>
                    <a:pt x="7" y="10"/>
                    <a:pt x="7" y="10"/>
                    <a:pt x="7" y="9"/>
                  </a:cubicBezTo>
                  <a:cubicBezTo>
                    <a:pt x="7" y="9"/>
                    <a:pt x="7" y="8"/>
                    <a:pt x="7" y="8"/>
                  </a:cubicBezTo>
                  <a:cubicBezTo>
                    <a:pt x="7" y="7"/>
                    <a:pt x="6" y="6"/>
                    <a:pt x="6" y="5"/>
                  </a:cubicBezTo>
                  <a:cubicBezTo>
                    <a:pt x="6" y="4"/>
                    <a:pt x="6" y="4"/>
                    <a:pt x="6" y="4"/>
                  </a:cubicBezTo>
                  <a:cubicBezTo>
                    <a:pt x="6" y="4"/>
                    <a:pt x="6" y="4"/>
                    <a:pt x="6" y="4"/>
                  </a:cubicBezTo>
                  <a:cubicBezTo>
                    <a:pt x="7" y="4"/>
                    <a:pt x="7" y="3"/>
                    <a:pt x="7" y="3"/>
                  </a:cubicBezTo>
                  <a:cubicBezTo>
                    <a:pt x="7" y="3"/>
                    <a:pt x="7" y="3"/>
                    <a:pt x="7" y="3"/>
                  </a:cubicBezTo>
                  <a:cubicBezTo>
                    <a:pt x="7" y="3"/>
                    <a:pt x="7" y="3"/>
                    <a:pt x="7" y="3"/>
                  </a:cubicBezTo>
                  <a:cubicBezTo>
                    <a:pt x="7" y="3"/>
                    <a:pt x="7" y="3"/>
                    <a:pt x="7" y="3"/>
                  </a:cubicBezTo>
                  <a:cubicBezTo>
                    <a:pt x="7" y="3"/>
                    <a:pt x="7" y="3"/>
                    <a:pt x="7" y="3"/>
                  </a:cubicBezTo>
                  <a:cubicBezTo>
                    <a:pt x="7" y="3"/>
                    <a:pt x="8" y="4"/>
                    <a:pt x="8" y="4"/>
                  </a:cubicBezTo>
                  <a:cubicBezTo>
                    <a:pt x="8" y="5"/>
                    <a:pt x="8" y="5"/>
                    <a:pt x="8" y="5"/>
                  </a:cubicBezTo>
                  <a:cubicBezTo>
                    <a:pt x="9" y="6"/>
                    <a:pt x="9" y="7"/>
                    <a:pt x="10" y="7"/>
                  </a:cubicBezTo>
                  <a:cubicBezTo>
                    <a:pt x="10" y="7"/>
                    <a:pt x="10" y="8"/>
                    <a:pt x="11" y="8"/>
                  </a:cubicBezTo>
                  <a:cubicBezTo>
                    <a:pt x="11" y="8"/>
                    <a:pt x="11" y="8"/>
                    <a:pt x="11" y="7"/>
                  </a:cubicBezTo>
                  <a:cubicBezTo>
                    <a:pt x="12" y="7"/>
                    <a:pt x="14" y="7"/>
                    <a:pt x="15" y="7"/>
                  </a:cubicBezTo>
                  <a:cubicBezTo>
                    <a:pt x="15" y="7"/>
                    <a:pt x="15" y="7"/>
                    <a:pt x="15" y="7"/>
                  </a:cubicBezTo>
                  <a:cubicBezTo>
                    <a:pt x="17" y="7"/>
                    <a:pt x="19" y="7"/>
                    <a:pt x="20" y="9"/>
                  </a:cubicBezTo>
                  <a:cubicBezTo>
                    <a:pt x="20" y="9"/>
                    <a:pt x="19" y="10"/>
                    <a:pt x="18" y="10"/>
                  </a:cubicBezTo>
                  <a:cubicBezTo>
                    <a:pt x="18" y="10"/>
                    <a:pt x="18" y="10"/>
                    <a:pt x="18" y="10"/>
                  </a:cubicBezTo>
                  <a:cubicBezTo>
                    <a:pt x="18" y="10"/>
                    <a:pt x="18" y="10"/>
                    <a:pt x="18" y="10"/>
                  </a:cubicBezTo>
                  <a:cubicBezTo>
                    <a:pt x="18" y="10"/>
                    <a:pt x="18" y="10"/>
                    <a:pt x="18" y="10"/>
                  </a:cubicBezTo>
                  <a:cubicBezTo>
                    <a:pt x="17" y="9"/>
                    <a:pt x="16" y="9"/>
                    <a:pt x="15" y="9"/>
                  </a:cubicBezTo>
                  <a:cubicBezTo>
                    <a:pt x="15" y="9"/>
                    <a:pt x="15" y="9"/>
                    <a:pt x="15" y="9"/>
                  </a:cubicBezTo>
                  <a:cubicBezTo>
                    <a:pt x="13" y="9"/>
                    <a:pt x="11" y="10"/>
                    <a:pt x="10" y="11"/>
                  </a:cubicBezTo>
                  <a:cubicBezTo>
                    <a:pt x="9" y="12"/>
                    <a:pt x="8" y="12"/>
                    <a:pt x="8" y="13"/>
                  </a:cubicBezTo>
                  <a:cubicBezTo>
                    <a:pt x="7" y="14"/>
                    <a:pt x="6" y="15"/>
                    <a:pt x="6" y="16"/>
                  </a:cubicBezTo>
                  <a:cubicBezTo>
                    <a:pt x="6" y="16"/>
                    <a:pt x="7" y="17"/>
                    <a:pt x="7" y="17"/>
                  </a:cubicBezTo>
                  <a:cubicBezTo>
                    <a:pt x="7" y="19"/>
                    <a:pt x="8" y="20"/>
                    <a:pt x="9" y="20"/>
                  </a:cubicBezTo>
                  <a:cubicBezTo>
                    <a:pt x="10" y="20"/>
                    <a:pt x="12" y="20"/>
                    <a:pt x="13" y="20"/>
                  </a:cubicBezTo>
                  <a:cubicBezTo>
                    <a:pt x="13" y="20"/>
                    <a:pt x="13" y="20"/>
                    <a:pt x="13" y="20"/>
                  </a:cubicBezTo>
                  <a:cubicBezTo>
                    <a:pt x="13" y="20"/>
                    <a:pt x="13" y="20"/>
                    <a:pt x="13" y="20"/>
                  </a:cubicBezTo>
                  <a:cubicBezTo>
                    <a:pt x="15" y="20"/>
                    <a:pt x="18" y="20"/>
                    <a:pt x="21" y="20"/>
                  </a:cubicBezTo>
                  <a:cubicBezTo>
                    <a:pt x="21" y="20"/>
                    <a:pt x="21" y="20"/>
                    <a:pt x="21" y="20"/>
                  </a:cubicBezTo>
                  <a:cubicBezTo>
                    <a:pt x="23" y="20"/>
                    <a:pt x="25" y="20"/>
                    <a:pt x="27" y="21"/>
                  </a:cubicBezTo>
                  <a:cubicBezTo>
                    <a:pt x="27" y="21"/>
                    <a:pt x="27" y="21"/>
                    <a:pt x="27" y="21"/>
                  </a:cubicBezTo>
                  <a:cubicBezTo>
                    <a:pt x="29" y="22"/>
                    <a:pt x="30" y="25"/>
                    <a:pt x="30" y="27"/>
                  </a:cubicBezTo>
                  <a:cubicBezTo>
                    <a:pt x="30" y="27"/>
                    <a:pt x="30" y="27"/>
                    <a:pt x="30" y="27"/>
                  </a:cubicBezTo>
                  <a:cubicBezTo>
                    <a:pt x="30" y="28"/>
                    <a:pt x="29" y="29"/>
                    <a:pt x="28" y="31"/>
                  </a:cubicBezTo>
                  <a:cubicBezTo>
                    <a:pt x="28" y="31"/>
                    <a:pt x="28" y="32"/>
                    <a:pt x="27" y="32"/>
                  </a:cubicBezTo>
                  <a:cubicBezTo>
                    <a:pt x="27" y="33"/>
                    <a:pt x="27" y="33"/>
                    <a:pt x="27" y="33"/>
                  </a:cubicBezTo>
                  <a:cubicBezTo>
                    <a:pt x="27" y="33"/>
                    <a:pt x="27" y="33"/>
                    <a:pt x="27" y="33"/>
                  </a:cubicBezTo>
                  <a:cubicBezTo>
                    <a:pt x="26" y="34"/>
                    <a:pt x="26" y="35"/>
                    <a:pt x="27" y="35"/>
                  </a:cubicBezTo>
                  <a:cubicBezTo>
                    <a:pt x="27" y="35"/>
                    <a:pt x="27" y="36"/>
                    <a:pt x="27" y="36"/>
                  </a:cubicBezTo>
                  <a:cubicBezTo>
                    <a:pt x="28" y="36"/>
                    <a:pt x="28" y="37"/>
                    <a:pt x="29" y="38"/>
                  </a:cubicBezTo>
                  <a:cubicBezTo>
                    <a:pt x="29" y="39"/>
                    <a:pt x="29" y="39"/>
                    <a:pt x="29" y="39"/>
                  </a:cubicBezTo>
                  <a:cubicBezTo>
                    <a:pt x="29" y="39"/>
                    <a:pt x="29" y="39"/>
                    <a:pt x="29" y="39"/>
                  </a:cubicBezTo>
                  <a:cubicBezTo>
                    <a:pt x="29" y="39"/>
                    <a:pt x="28" y="39"/>
                    <a:pt x="28" y="39"/>
                  </a:cubicBezTo>
                  <a:cubicBezTo>
                    <a:pt x="27" y="38"/>
                    <a:pt x="27" y="38"/>
                    <a:pt x="26" y="37"/>
                  </a:cubicBezTo>
                  <a:cubicBezTo>
                    <a:pt x="26" y="36"/>
                    <a:pt x="26" y="36"/>
                    <a:pt x="26" y="36"/>
                  </a:cubicBezTo>
                  <a:cubicBezTo>
                    <a:pt x="25" y="36"/>
                    <a:pt x="25" y="35"/>
                    <a:pt x="24" y="35"/>
                  </a:cubicBezTo>
                  <a:cubicBezTo>
                    <a:pt x="24" y="35"/>
                    <a:pt x="24" y="35"/>
                    <a:pt x="24" y="35"/>
                  </a:cubicBezTo>
                  <a:cubicBezTo>
                    <a:pt x="23" y="35"/>
                    <a:pt x="22" y="36"/>
                    <a:pt x="22" y="36"/>
                  </a:cubicBezTo>
                  <a:cubicBezTo>
                    <a:pt x="21" y="36"/>
                    <a:pt x="20" y="36"/>
                    <a:pt x="20" y="36"/>
                  </a:cubicBezTo>
                  <a:cubicBezTo>
                    <a:pt x="20" y="36"/>
                    <a:pt x="20" y="36"/>
                    <a:pt x="19" y="36"/>
                  </a:cubicBezTo>
                  <a:cubicBezTo>
                    <a:pt x="17" y="36"/>
                    <a:pt x="15" y="35"/>
                    <a:pt x="14" y="34"/>
                  </a:cubicBezTo>
                  <a:cubicBezTo>
                    <a:pt x="15" y="33"/>
                    <a:pt x="15" y="33"/>
                    <a:pt x="16" y="33"/>
                  </a:cubicBezTo>
                  <a:cubicBezTo>
                    <a:pt x="17" y="33"/>
                    <a:pt x="18" y="33"/>
                    <a:pt x="20" y="33"/>
                  </a:cubicBezTo>
                  <a:cubicBezTo>
                    <a:pt x="21" y="33"/>
                    <a:pt x="23" y="33"/>
                    <a:pt x="24" y="32"/>
                  </a:cubicBezTo>
                  <a:cubicBezTo>
                    <a:pt x="26" y="31"/>
                    <a:pt x="27" y="29"/>
                    <a:pt x="27" y="27"/>
                  </a:cubicBezTo>
                  <a:cubicBezTo>
                    <a:pt x="27" y="25"/>
                    <a:pt x="27" y="24"/>
                    <a:pt x="26" y="23"/>
                  </a:cubicBezTo>
                  <a:cubicBezTo>
                    <a:pt x="24" y="22"/>
                    <a:pt x="23" y="22"/>
                    <a:pt x="21" y="22"/>
                  </a:cubicBezTo>
                  <a:cubicBezTo>
                    <a:pt x="21" y="22"/>
                    <a:pt x="20" y="22"/>
                    <a:pt x="19" y="22"/>
                  </a:cubicBezTo>
                  <a:cubicBezTo>
                    <a:pt x="19" y="22"/>
                    <a:pt x="19" y="22"/>
                    <a:pt x="19" y="22"/>
                  </a:cubicBezTo>
                  <a:cubicBezTo>
                    <a:pt x="17" y="22"/>
                    <a:pt x="15" y="22"/>
                    <a:pt x="12" y="23"/>
                  </a:cubicBezTo>
                  <a:cubicBezTo>
                    <a:pt x="12" y="23"/>
                    <a:pt x="12" y="23"/>
                    <a:pt x="12" y="23"/>
                  </a:cubicBezTo>
                  <a:cubicBezTo>
                    <a:pt x="12" y="23"/>
                    <a:pt x="12" y="23"/>
                    <a:pt x="12" y="23"/>
                  </a:cubicBezTo>
                  <a:cubicBezTo>
                    <a:pt x="12" y="23"/>
                    <a:pt x="12" y="23"/>
                    <a:pt x="12" y="23"/>
                  </a:cubicBezTo>
                  <a:moveTo>
                    <a:pt x="7" y="0"/>
                  </a:moveTo>
                  <a:cubicBezTo>
                    <a:pt x="6" y="0"/>
                    <a:pt x="5" y="1"/>
                    <a:pt x="4" y="1"/>
                  </a:cubicBezTo>
                  <a:cubicBezTo>
                    <a:pt x="3" y="2"/>
                    <a:pt x="3" y="2"/>
                    <a:pt x="3" y="2"/>
                  </a:cubicBezTo>
                  <a:cubicBezTo>
                    <a:pt x="3" y="2"/>
                    <a:pt x="3" y="2"/>
                    <a:pt x="3" y="2"/>
                  </a:cubicBezTo>
                  <a:cubicBezTo>
                    <a:pt x="3" y="2"/>
                    <a:pt x="3" y="2"/>
                    <a:pt x="3" y="2"/>
                  </a:cubicBezTo>
                  <a:cubicBezTo>
                    <a:pt x="3" y="2"/>
                    <a:pt x="2" y="3"/>
                    <a:pt x="2" y="3"/>
                  </a:cubicBezTo>
                  <a:cubicBezTo>
                    <a:pt x="2" y="4"/>
                    <a:pt x="2" y="4"/>
                    <a:pt x="2" y="5"/>
                  </a:cubicBezTo>
                  <a:cubicBezTo>
                    <a:pt x="2" y="5"/>
                    <a:pt x="2" y="5"/>
                    <a:pt x="3" y="6"/>
                  </a:cubicBezTo>
                  <a:cubicBezTo>
                    <a:pt x="3" y="7"/>
                    <a:pt x="3" y="7"/>
                    <a:pt x="3" y="8"/>
                  </a:cubicBezTo>
                  <a:cubicBezTo>
                    <a:pt x="3" y="9"/>
                    <a:pt x="2" y="9"/>
                    <a:pt x="2" y="10"/>
                  </a:cubicBezTo>
                  <a:cubicBezTo>
                    <a:pt x="1" y="11"/>
                    <a:pt x="0" y="13"/>
                    <a:pt x="0" y="14"/>
                  </a:cubicBezTo>
                  <a:cubicBezTo>
                    <a:pt x="0" y="14"/>
                    <a:pt x="0" y="15"/>
                    <a:pt x="0" y="15"/>
                  </a:cubicBezTo>
                  <a:cubicBezTo>
                    <a:pt x="0" y="18"/>
                    <a:pt x="1" y="19"/>
                    <a:pt x="2" y="21"/>
                  </a:cubicBezTo>
                  <a:cubicBezTo>
                    <a:pt x="3" y="23"/>
                    <a:pt x="5" y="24"/>
                    <a:pt x="7" y="25"/>
                  </a:cubicBezTo>
                  <a:cubicBezTo>
                    <a:pt x="9" y="26"/>
                    <a:pt x="11" y="26"/>
                    <a:pt x="12" y="26"/>
                  </a:cubicBezTo>
                  <a:cubicBezTo>
                    <a:pt x="13" y="26"/>
                    <a:pt x="13" y="26"/>
                    <a:pt x="13" y="26"/>
                  </a:cubicBezTo>
                  <a:cubicBezTo>
                    <a:pt x="13" y="26"/>
                    <a:pt x="13" y="26"/>
                    <a:pt x="13" y="26"/>
                  </a:cubicBezTo>
                  <a:cubicBezTo>
                    <a:pt x="15" y="26"/>
                    <a:pt x="17" y="25"/>
                    <a:pt x="20" y="25"/>
                  </a:cubicBezTo>
                  <a:cubicBezTo>
                    <a:pt x="20" y="25"/>
                    <a:pt x="21" y="25"/>
                    <a:pt x="21" y="25"/>
                  </a:cubicBezTo>
                  <a:cubicBezTo>
                    <a:pt x="21" y="25"/>
                    <a:pt x="21" y="25"/>
                    <a:pt x="21" y="25"/>
                  </a:cubicBezTo>
                  <a:cubicBezTo>
                    <a:pt x="22" y="25"/>
                    <a:pt x="23" y="25"/>
                    <a:pt x="23" y="26"/>
                  </a:cubicBezTo>
                  <a:cubicBezTo>
                    <a:pt x="24" y="26"/>
                    <a:pt x="24" y="26"/>
                    <a:pt x="24" y="27"/>
                  </a:cubicBezTo>
                  <a:cubicBezTo>
                    <a:pt x="24" y="28"/>
                    <a:pt x="23" y="29"/>
                    <a:pt x="22" y="29"/>
                  </a:cubicBezTo>
                  <a:cubicBezTo>
                    <a:pt x="22" y="30"/>
                    <a:pt x="21" y="30"/>
                    <a:pt x="20" y="30"/>
                  </a:cubicBezTo>
                  <a:cubicBezTo>
                    <a:pt x="20" y="30"/>
                    <a:pt x="20" y="30"/>
                    <a:pt x="20" y="30"/>
                  </a:cubicBezTo>
                  <a:cubicBezTo>
                    <a:pt x="20" y="30"/>
                    <a:pt x="20" y="30"/>
                    <a:pt x="20" y="30"/>
                  </a:cubicBezTo>
                  <a:cubicBezTo>
                    <a:pt x="19" y="30"/>
                    <a:pt x="18" y="30"/>
                    <a:pt x="17" y="29"/>
                  </a:cubicBezTo>
                  <a:cubicBezTo>
                    <a:pt x="17" y="29"/>
                    <a:pt x="16" y="29"/>
                    <a:pt x="16" y="29"/>
                  </a:cubicBezTo>
                  <a:cubicBezTo>
                    <a:pt x="16" y="29"/>
                    <a:pt x="15" y="29"/>
                    <a:pt x="15" y="29"/>
                  </a:cubicBezTo>
                  <a:cubicBezTo>
                    <a:pt x="14" y="30"/>
                    <a:pt x="12" y="31"/>
                    <a:pt x="11" y="32"/>
                  </a:cubicBezTo>
                  <a:cubicBezTo>
                    <a:pt x="10" y="33"/>
                    <a:pt x="10" y="33"/>
                    <a:pt x="10" y="34"/>
                  </a:cubicBezTo>
                  <a:cubicBezTo>
                    <a:pt x="12" y="38"/>
                    <a:pt x="16" y="39"/>
                    <a:pt x="20" y="39"/>
                  </a:cubicBezTo>
                  <a:cubicBezTo>
                    <a:pt x="21" y="39"/>
                    <a:pt x="22" y="39"/>
                    <a:pt x="23" y="39"/>
                  </a:cubicBezTo>
                  <a:cubicBezTo>
                    <a:pt x="24" y="39"/>
                    <a:pt x="24" y="39"/>
                    <a:pt x="24" y="39"/>
                  </a:cubicBezTo>
                  <a:cubicBezTo>
                    <a:pt x="24" y="39"/>
                    <a:pt x="24" y="39"/>
                    <a:pt x="24" y="39"/>
                  </a:cubicBezTo>
                  <a:cubicBezTo>
                    <a:pt x="24" y="40"/>
                    <a:pt x="25" y="41"/>
                    <a:pt x="26" y="42"/>
                  </a:cubicBezTo>
                  <a:cubicBezTo>
                    <a:pt x="26" y="42"/>
                    <a:pt x="26" y="42"/>
                    <a:pt x="26" y="42"/>
                  </a:cubicBezTo>
                  <a:cubicBezTo>
                    <a:pt x="26" y="42"/>
                    <a:pt x="26" y="42"/>
                    <a:pt x="26" y="42"/>
                  </a:cubicBezTo>
                  <a:cubicBezTo>
                    <a:pt x="27" y="43"/>
                    <a:pt x="27" y="43"/>
                    <a:pt x="28" y="43"/>
                  </a:cubicBezTo>
                  <a:cubicBezTo>
                    <a:pt x="28" y="43"/>
                    <a:pt x="28" y="43"/>
                    <a:pt x="28" y="43"/>
                  </a:cubicBezTo>
                  <a:cubicBezTo>
                    <a:pt x="29" y="43"/>
                    <a:pt x="29" y="43"/>
                    <a:pt x="29" y="43"/>
                  </a:cubicBezTo>
                  <a:cubicBezTo>
                    <a:pt x="29" y="43"/>
                    <a:pt x="29" y="43"/>
                    <a:pt x="29" y="43"/>
                  </a:cubicBezTo>
                  <a:cubicBezTo>
                    <a:pt x="29" y="42"/>
                    <a:pt x="30" y="42"/>
                    <a:pt x="30" y="42"/>
                  </a:cubicBezTo>
                  <a:cubicBezTo>
                    <a:pt x="31" y="42"/>
                    <a:pt x="32" y="41"/>
                    <a:pt x="32" y="41"/>
                  </a:cubicBezTo>
                  <a:cubicBezTo>
                    <a:pt x="33" y="41"/>
                    <a:pt x="33" y="40"/>
                    <a:pt x="33" y="40"/>
                  </a:cubicBezTo>
                  <a:cubicBezTo>
                    <a:pt x="33" y="40"/>
                    <a:pt x="33" y="40"/>
                    <a:pt x="33" y="40"/>
                  </a:cubicBezTo>
                  <a:cubicBezTo>
                    <a:pt x="33" y="39"/>
                    <a:pt x="33" y="39"/>
                    <a:pt x="33" y="38"/>
                  </a:cubicBezTo>
                  <a:cubicBezTo>
                    <a:pt x="32" y="37"/>
                    <a:pt x="31" y="36"/>
                    <a:pt x="31" y="35"/>
                  </a:cubicBezTo>
                  <a:cubicBezTo>
                    <a:pt x="30" y="34"/>
                    <a:pt x="30" y="34"/>
                    <a:pt x="30" y="34"/>
                  </a:cubicBezTo>
                  <a:cubicBezTo>
                    <a:pt x="30" y="34"/>
                    <a:pt x="31" y="33"/>
                    <a:pt x="31" y="33"/>
                  </a:cubicBezTo>
                  <a:cubicBezTo>
                    <a:pt x="32" y="31"/>
                    <a:pt x="33" y="29"/>
                    <a:pt x="33" y="27"/>
                  </a:cubicBezTo>
                  <a:cubicBezTo>
                    <a:pt x="33" y="27"/>
                    <a:pt x="33" y="27"/>
                    <a:pt x="33" y="27"/>
                  </a:cubicBezTo>
                  <a:cubicBezTo>
                    <a:pt x="33" y="23"/>
                    <a:pt x="31" y="20"/>
                    <a:pt x="28" y="18"/>
                  </a:cubicBezTo>
                  <a:cubicBezTo>
                    <a:pt x="26" y="17"/>
                    <a:pt x="23" y="17"/>
                    <a:pt x="21" y="17"/>
                  </a:cubicBezTo>
                  <a:cubicBezTo>
                    <a:pt x="18" y="17"/>
                    <a:pt x="15" y="17"/>
                    <a:pt x="13" y="17"/>
                  </a:cubicBezTo>
                  <a:cubicBezTo>
                    <a:pt x="13" y="17"/>
                    <a:pt x="13" y="17"/>
                    <a:pt x="13" y="17"/>
                  </a:cubicBezTo>
                  <a:cubicBezTo>
                    <a:pt x="13" y="17"/>
                    <a:pt x="13" y="17"/>
                    <a:pt x="12" y="17"/>
                  </a:cubicBezTo>
                  <a:cubicBezTo>
                    <a:pt x="12" y="17"/>
                    <a:pt x="11" y="17"/>
                    <a:pt x="11" y="17"/>
                  </a:cubicBezTo>
                  <a:cubicBezTo>
                    <a:pt x="10" y="17"/>
                    <a:pt x="10" y="16"/>
                    <a:pt x="10" y="16"/>
                  </a:cubicBezTo>
                  <a:cubicBezTo>
                    <a:pt x="10" y="16"/>
                    <a:pt x="10" y="16"/>
                    <a:pt x="10" y="16"/>
                  </a:cubicBezTo>
                  <a:cubicBezTo>
                    <a:pt x="10" y="16"/>
                    <a:pt x="10" y="16"/>
                    <a:pt x="10" y="15"/>
                  </a:cubicBezTo>
                  <a:cubicBezTo>
                    <a:pt x="11" y="15"/>
                    <a:pt x="11" y="14"/>
                    <a:pt x="12" y="14"/>
                  </a:cubicBezTo>
                  <a:cubicBezTo>
                    <a:pt x="13" y="13"/>
                    <a:pt x="14" y="12"/>
                    <a:pt x="15" y="12"/>
                  </a:cubicBezTo>
                  <a:cubicBezTo>
                    <a:pt x="15" y="12"/>
                    <a:pt x="15" y="12"/>
                    <a:pt x="15" y="12"/>
                  </a:cubicBezTo>
                  <a:cubicBezTo>
                    <a:pt x="16" y="12"/>
                    <a:pt x="16" y="13"/>
                    <a:pt x="16" y="13"/>
                  </a:cubicBezTo>
                  <a:cubicBezTo>
                    <a:pt x="16" y="13"/>
                    <a:pt x="16" y="13"/>
                    <a:pt x="16" y="13"/>
                  </a:cubicBezTo>
                  <a:cubicBezTo>
                    <a:pt x="17" y="13"/>
                    <a:pt x="17" y="13"/>
                    <a:pt x="17" y="13"/>
                  </a:cubicBezTo>
                  <a:cubicBezTo>
                    <a:pt x="17" y="13"/>
                    <a:pt x="18" y="14"/>
                    <a:pt x="18" y="14"/>
                  </a:cubicBezTo>
                  <a:cubicBezTo>
                    <a:pt x="18" y="14"/>
                    <a:pt x="18" y="14"/>
                    <a:pt x="18" y="13"/>
                  </a:cubicBezTo>
                  <a:cubicBezTo>
                    <a:pt x="19" y="13"/>
                    <a:pt x="19" y="13"/>
                    <a:pt x="19" y="13"/>
                  </a:cubicBezTo>
                  <a:cubicBezTo>
                    <a:pt x="20" y="13"/>
                    <a:pt x="20" y="13"/>
                    <a:pt x="20" y="13"/>
                  </a:cubicBezTo>
                  <a:cubicBezTo>
                    <a:pt x="21" y="12"/>
                    <a:pt x="23" y="11"/>
                    <a:pt x="24" y="9"/>
                  </a:cubicBezTo>
                  <a:cubicBezTo>
                    <a:pt x="24" y="9"/>
                    <a:pt x="24" y="8"/>
                    <a:pt x="24" y="7"/>
                  </a:cubicBezTo>
                  <a:cubicBezTo>
                    <a:pt x="22" y="5"/>
                    <a:pt x="18" y="3"/>
                    <a:pt x="15" y="3"/>
                  </a:cubicBezTo>
                  <a:cubicBezTo>
                    <a:pt x="14" y="3"/>
                    <a:pt x="13" y="4"/>
                    <a:pt x="11" y="4"/>
                  </a:cubicBezTo>
                  <a:cubicBezTo>
                    <a:pt x="11" y="4"/>
                    <a:pt x="11" y="3"/>
                    <a:pt x="11" y="3"/>
                  </a:cubicBezTo>
                  <a:cubicBezTo>
                    <a:pt x="10" y="2"/>
                    <a:pt x="10" y="2"/>
                    <a:pt x="10" y="1"/>
                  </a:cubicBezTo>
                  <a:cubicBezTo>
                    <a:pt x="9" y="1"/>
                    <a:pt x="8" y="0"/>
                    <a:pt x="8" y="0"/>
                  </a:cubicBezTo>
                  <a:cubicBezTo>
                    <a:pt x="8" y="0"/>
                    <a:pt x="8" y="0"/>
                    <a:pt x="8" y="0"/>
                  </a:cubicBezTo>
                  <a:cubicBezTo>
                    <a:pt x="7" y="0"/>
                    <a:pt x="7" y="0"/>
                    <a:pt x="7" y="0"/>
                  </a:cubicBezTo>
                  <a:cubicBezTo>
                    <a:pt x="8" y="0"/>
                    <a:pt x="8" y="0"/>
                    <a:pt x="8" y="0"/>
                  </a:cubicBezTo>
                  <a:cubicBezTo>
                    <a:pt x="7" y="0"/>
                    <a:pt x="7"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2" name="Freeform 776"/>
            <p:cNvSpPr>
              <a:spLocks noEditPoints="1"/>
            </p:cNvSpPr>
            <p:nvPr/>
          </p:nvSpPr>
          <p:spPr bwMode="auto">
            <a:xfrm>
              <a:off x="2926" y="3175"/>
              <a:ext cx="187" cy="192"/>
            </a:xfrm>
            <a:custGeom>
              <a:avLst/>
              <a:gdLst>
                <a:gd name="T0" fmla="*/ 19 w 79"/>
                <a:gd name="T1" fmla="*/ 70 h 81"/>
                <a:gd name="T2" fmla="*/ 15 w 79"/>
                <a:gd name="T3" fmla="*/ 67 h 81"/>
                <a:gd name="T4" fmla="*/ 17 w 79"/>
                <a:gd name="T5" fmla="*/ 69 h 81"/>
                <a:gd name="T6" fmla="*/ 16 w 79"/>
                <a:gd name="T7" fmla="*/ 69 h 81"/>
                <a:gd name="T8" fmla="*/ 14 w 79"/>
                <a:gd name="T9" fmla="*/ 64 h 81"/>
                <a:gd name="T10" fmla="*/ 11 w 79"/>
                <a:gd name="T11" fmla="*/ 63 h 81"/>
                <a:gd name="T12" fmla="*/ 13 w 79"/>
                <a:gd name="T13" fmla="*/ 62 h 81"/>
                <a:gd name="T14" fmla="*/ 8 w 79"/>
                <a:gd name="T15" fmla="*/ 59 h 81"/>
                <a:gd name="T16" fmla="*/ 9 w 79"/>
                <a:gd name="T17" fmla="*/ 60 h 81"/>
                <a:gd name="T18" fmla="*/ 11 w 79"/>
                <a:gd name="T19" fmla="*/ 55 h 81"/>
                <a:gd name="T20" fmla="*/ 6 w 79"/>
                <a:gd name="T21" fmla="*/ 53 h 81"/>
                <a:gd name="T22" fmla="*/ 10 w 79"/>
                <a:gd name="T23" fmla="*/ 53 h 81"/>
                <a:gd name="T24" fmla="*/ 4 w 79"/>
                <a:gd name="T25" fmla="*/ 45 h 81"/>
                <a:gd name="T26" fmla="*/ 9 w 79"/>
                <a:gd name="T27" fmla="*/ 50 h 81"/>
                <a:gd name="T28" fmla="*/ 4 w 79"/>
                <a:gd name="T29" fmla="*/ 42 h 81"/>
                <a:gd name="T30" fmla="*/ 9 w 79"/>
                <a:gd name="T31" fmla="*/ 42 h 81"/>
                <a:gd name="T32" fmla="*/ 5 w 79"/>
                <a:gd name="T33" fmla="*/ 32 h 81"/>
                <a:gd name="T34" fmla="*/ 4 w 79"/>
                <a:gd name="T35" fmla="*/ 36 h 81"/>
                <a:gd name="T36" fmla="*/ 11 w 79"/>
                <a:gd name="T37" fmla="*/ 26 h 81"/>
                <a:gd name="T38" fmla="*/ 12 w 79"/>
                <a:gd name="T39" fmla="*/ 30 h 81"/>
                <a:gd name="T40" fmla="*/ 10 w 79"/>
                <a:gd name="T41" fmla="*/ 21 h 81"/>
                <a:gd name="T42" fmla="*/ 10 w 79"/>
                <a:gd name="T43" fmla="*/ 25 h 81"/>
                <a:gd name="T44" fmla="*/ 11 w 79"/>
                <a:gd name="T45" fmla="*/ 20 h 81"/>
                <a:gd name="T46" fmla="*/ 23 w 79"/>
                <a:gd name="T47" fmla="*/ 14 h 81"/>
                <a:gd name="T48" fmla="*/ 20 w 79"/>
                <a:gd name="T49" fmla="*/ 12 h 81"/>
                <a:gd name="T50" fmla="*/ 26 w 79"/>
                <a:gd name="T51" fmla="*/ 11 h 81"/>
                <a:gd name="T52" fmla="*/ 22 w 79"/>
                <a:gd name="T53" fmla="*/ 9 h 81"/>
                <a:gd name="T54" fmla="*/ 28 w 79"/>
                <a:gd name="T55" fmla="*/ 10 h 81"/>
                <a:gd name="T56" fmla="*/ 28 w 79"/>
                <a:gd name="T57" fmla="*/ 74 h 81"/>
                <a:gd name="T58" fmla="*/ 29 w 79"/>
                <a:gd name="T59" fmla="*/ 13 h 81"/>
                <a:gd name="T60" fmla="*/ 61 w 79"/>
                <a:gd name="T61" fmla="*/ 10 h 81"/>
                <a:gd name="T62" fmla="*/ 42 w 79"/>
                <a:gd name="T63" fmla="*/ 78 h 81"/>
                <a:gd name="T64" fmla="*/ 29 w 79"/>
                <a:gd name="T65" fmla="*/ 5 h 81"/>
                <a:gd name="T66" fmla="*/ 31 w 79"/>
                <a:gd name="T67" fmla="*/ 8 h 81"/>
                <a:gd name="T68" fmla="*/ 32 w 79"/>
                <a:gd name="T69" fmla="*/ 4 h 81"/>
                <a:gd name="T70" fmla="*/ 38 w 79"/>
                <a:gd name="T71" fmla="*/ 5 h 81"/>
                <a:gd name="T72" fmla="*/ 37 w 79"/>
                <a:gd name="T73" fmla="*/ 0 h 81"/>
                <a:gd name="T74" fmla="*/ 35 w 79"/>
                <a:gd name="T75" fmla="*/ 0 h 81"/>
                <a:gd name="T76" fmla="*/ 8 w 79"/>
                <a:gd name="T77" fmla="*/ 64 h 81"/>
                <a:gd name="T78" fmla="*/ 15 w 79"/>
                <a:gd name="T79" fmla="*/ 72 h 81"/>
                <a:gd name="T80" fmla="*/ 16 w 79"/>
                <a:gd name="T81" fmla="*/ 73 h 81"/>
                <a:gd name="T82" fmla="*/ 33 w 79"/>
                <a:gd name="T83" fmla="*/ 80 h 81"/>
                <a:gd name="T84" fmla="*/ 74 w 79"/>
                <a:gd name="T85" fmla="*/ 60 h 81"/>
                <a:gd name="T86" fmla="*/ 52 w 79"/>
                <a:gd name="T87" fmla="*/ 4 h 81"/>
                <a:gd name="T88" fmla="*/ 37 w 79"/>
                <a:gd name="T8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9" h="81">
                  <a:moveTo>
                    <a:pt x="20" y="71"/>
                  </a:moveTo>
                  <a:cubicBezTo>
                    <a:pt x="19" y="71"/>
                    <a:pt x="19" y="71"/>
                    <a:pt x="18" y="70"/>
                  </a:cubicBezTo>
                  <a:cubicBezTo>
                    <a:pt x="19" y="70"/>
                    <a:pt x="19" y="70"/>
                    <a:pt x="19" y="70"/>
                  </a:cubicBezTo>
                  <a:cubicBezTo>
                    <a:pt x="20" y="71"/>
                    <a:pt x="20" y="71"/>
                    <a:pt x="20" y="71"/>
                  </a:cubicBezTo>
                  <a:moveTo>
                    <a:pt x="16" y="69"/>
                  </a:moveTo>
                  <a:cubicBezTo>
                    <a:pt x="16" y="68"/>
                    <a:pt x="15" y="68"/>
                    <a:pt x="15" y="67"/>
                  </a:cubicBezTo>
                  <a:cubicBezTo>
                    <a:pt x="15" y="67"/>
                    <a:pt x="16" y="67"/>
                    <a:pt x="16" y="67"/>
                  </a:cubicBezTo>
                  <a:cubicBezTo>
                    <a:pt x="17" y="68"/>
                    <a:pt x="17" y="68"/>
                    <a:pt x="18" y="69"/>
                  </a:cubicBezTo>
                  <a:cubicBezTo>
                    <a:pt x="17" y="69"/>
                    <a:pt x="17" y="69"/>
                    <a:pt x="17" y="69"/>
                  </a:cubicBezTo>
                  <a:cubicBezTo>
                    <a:pt x="17" y="69"/>
                    <a:pt x="17" y="69"/>
                    <a:pt x="17" y="69"/>
                  </a:cubicBezTo>
                  <a:cubicBezTo>
                    <a:pt x="17" y="69"/>
                    <a:pt x="17" y="69"/>
                    <a:pt x="17" y="69"/>
                  </a:cubicBezTo>
                  <a:cubicBezTo>
                    <a:pt x="16" y="69"/>
                    <a:pt x="16" y="69"/>
                    <a:pt x="16" y="69"/>
                  </a:cubicBezTo>
                  <a:moveTo>
                    <a:pt x="13" y="66"/>
                  </a:moveTo>
                  <a:cubicBezTo>
                    <a:pt x="13" y="65"/>
                    <a:pt x="12" y="65"/>
                    <a:pt x="12" y="64"/>
                  </a:cubicBezTo>
                  <a:cubicBezTo>
                    <a:pt x="13" y="64"/>
                    <a:pt x="14" y="64"/>
                    <a:pt x="14" y="64"/>
                  </a:cubicBezTo>
                  <a:cubicBezTo>
                    <a:pt x="15" y="65"/>
                    <a:pt x="15" y="65"/>
                    <a:pt x="15" y="66"/>
                  </a:cubicBezTo>
                  <a:cubicBezTo>
                    <a:pt x="15" y="66"/>
                    <a:pt x="14" y="66"/>
                    <a:pt x="13" y="66"/>
                  </a:cubicBezTo>
                  <a:moveTo>
                    <a:pt x="11" y="63"/>
                  </a:moveTo>
                  <a:cubicBezTo>
                    <a:pt x="10" y="62"/>
                    <a:pt x="10" y="62"/>
                    <a:pt x="10" y="61"/>
                  </a:cubicBezTo>
                  <a:cubicBezTo>
                    <a:pt x="11" y="61"/>
                    <a:pt x="12" y="61"/>
                    <a:pt x="13" y="61"/>
                  </a:cubicBezTo>
                  <a:cubicBezTo>
                    <a:pt x="13" y="61"/>
                    <a:pt x="13" y="62"/>
                    <a:pt x="13" y="62"/>
                  </a:cubicBezTo>
                  <a:cubicBezTo>
                    <a:pt x="13" y="62"/>
                    <a:pt x="12" y="63"/>
                    <a:pt x="11" y="63"/>
                  </a:cubicBezTo>
                  <a:moveTo>
                    <a:pt x="9" y="60"/>
                  </a:moveTo>
                  <a:cubicBezTo>
                    <a:pt x="8" y="59"/>
                    <a:pt x="8" y="59"/>
                    <a:pt x="8" y="59"/>
                  </a:cubicBezTo>
                  <a:cubicBezTo>
                    <a:pt x="9" y="59"/>
                    <a:pt x="10" y="58"/>
                    <a:pt x="12" y="58"/>
                  </a:cubicBezTo>
                  <a:cubicBezTo>
                    <a:pt x="12" y="59"/>
                    <a:pt x="12" y="59"/>
                    <a:pt x="12" y="59"/>
                  </a:cubicBezTo>
                  <a:cubicBezTo>
                    <a:pt x="11" y="60"/>
                    <a:pt x="10" y="60"/>
                    <a:pt x="9" y="60"/>
                  </a:cubicBezTo>
                  <a:moveTo>
                    <a:pt x="7" y="57"/>
                  </a:moveTo>
                  <a:cubicBezTo>
                    <a:pt x="7" y="57"/>
                    <a:pt x="7" y="56"/>
                    <a:pt x="6" y="55"/>
                  </a:cubicBezTo>
                  <a:cubicBezTo>
                    <a:pt x="8" y="55"/>
                    <a:pt x="9" y="55"/>
                    <a:pt x="11" y="55"/>
                  </a:cubicBezTo>
                  <a:cubicBezTo>
                    <a:pt x="11" y="55"/>
                    <a:pt x="11" y="56"/>
                    <a:pt x="11" y="56"/>
                  </a:cubicBezTo>
                  <a:cubicBezTo>
                    <a:pt x="10" y="57"/>
                    <a:pt x="9" y="57"/>
                    <a:pt x="7" y="57"/>
                  </a:cubicBezTo>
                  <a:moveTo>
                    <a:pt x="6" y="53"/>
                  </a:moveTo>
                  <a:cubicBezTo>
                    <a:pt x="6" y="53"/>
                    <a:pt x="5" y="53"/>
                    <a:pt x="5" y="52"/>
                  </a:cubicBezTo>
                  <a:cubicBezTo>
                    <a:pt x="7" y="52"/>
                    <a:pt x="8" y="52"/>
                    <a:pt x="10" y="52"/>
                  </a:cubicBezTo>
                  <a:cubicBezTo>
                    <a:pt x="10" y="52"/>
                    <a:pt x="10" y="53"/>
                    <a:pt x="10" y="53"/>
                  </a:cubicBezTo>
                  <a:cubicBezTo>
                    <a:pt x="9" y="53"/>
                    <a:pt x="7" y="53"/>
                    <a:pt x="6" y="53"/>
                  </a:cubicBezTo>
                  <a:moveTo>
                    <a:pt x="5" y="51"/>
                  </a:moveTo>
                  <a:cubicBezTo>
                    <a:pt x="4" y="49"/>
                    <a:pt x="4" y="47"/>
                    <a:pt x="4" y="45"/>
                  </a:cubicBezTo>
                  <a:cubicBezTo>
                    <a:pt x="6" y="44"/>
                    <a:pt x="7" y="44"/>
                    <a:pt x="9" y="44"/>
                  </a:cubicBezTo>
                  <a:cubicBezTo>
                    <a:pt x="9" y="44"/>
                    <a:pt x="9" y="44"/>
                    <a:pt x="9" y="44"/>
                  </a:cubicBezTo>
                  <a:cubicBezTo>
                    <a:pt x="9" y="46"/>
                    <a:pt x="9" y="48"/>
                    <a:pt x="9" y="50"/>
                  </a:cubicBezTo>
                  <a:cubicBezTo>
                    <a:pt x="8" y="50"/>
                    <a:pt x="6" y="50"/>
                    <a:pt x="5" y="51"/>
                  </a:cubicBezTo>
                  <a:moveTo>
                    <a:pt x="4" y="43"/>
                  </a:moveTo>
                  <a:cubicBezTo>
                    <a:pt x="4" y="42"/>
                    <a:pt x="4" y="42"/>
                    <a:pt x="4" y="42"/>
                  </a:cubicBezTo>
                  <a:cubicBezTo>
                    <a:pt x="4" y="40"/>
                    <a:pt x="4" y="39"/>
                    <a:pt x="4" y="38"/>
                  </a:cubicBezTo>
                  <a:cubicBezTo>
                    <a:pt x="6" y="37"/>
                    <a:pt x="8" y="37"/>
                    <a:pt x="10" y="36"/>
                  </a:cubicBezTo>
                  <a:cubicBezTo>
                    <a:pt x="9" y="38"/>
                    <a:pt x="9" y="40"/>
                    <a:pt x="9" y="42"/>
                  </a:cubicBezTo>
                  <a:cubicBezTo>
                    <a:pt x="7" y="42"/>
                    <a:pt x="6" y="43"/>
                    <a:pt x="4" y="43"/>
                  </a:cubicBezTo>
                  <a:moveTo>
                    <a:pt x="4" y="36"/>
                  </a:moveTo>
                  <a:cubicBezTo>
                    <a:pt x="4" y="35"/>
                    <a:pt x="5" y="33"/>
                    <a:pt x="5" y="32"/>
                  </a:cubicBezTo>
                  <a:cubicBezTo>
                    <a:pt x="7" y="32"/>
                    <a:pt x="9" y="32"/>
                    <a:pt x="11" y="32"/>
                  </a:cubicBezTo>
                  <a:cubicBezTo>
                    <a:pt x="11" y="33"/>
                    <a:pt x="10" y="34"/>
                    <a:pt x="10" y="35"/>
                  </a:cubicBezTo>
                  <a:cubicBezTo>
                    <a:pt x="8" y="35"/>
                    <a:pt x="6" y="35"/>
                    <a:pt x="4" y="36"/>
                  </a:cubicBezTo>
                  <a:moveTo>
                    <a:pt x="5" y="31"/>
                  </a:moveTo>
                  <a:cubicBezTo>
                    <a:pt x="6" y="29"/>
                    <a:pt x="6" y="28"/>
                    <a:pt x="7" y="27"/>
                  </a:cubicBezTo>
                  <a:cubicBezTo>
                    <a:pt x="8" y="27"/>
                    <a:pt x="9" y="26"/>
                    <a:pt x="11" y="26"/>
                  </a:cubicBezTo>
                  <a:cubicBezTo>
                    <a:pt x="11" y="26"/>
                    <a:pt x="12" y="26"/>
                    <a:pt x="13" y="26"/>
                  </a:cubicBezTo>
                  <a:cubicBezTo>
                    <a:pt x="13" y="27"/>
                    <a:pt x="13" y="28"/>
                    <a:pt x="12" y="28"/>
                  </a:cubicBezTo>
                  <a:cubicBezTo>
                    <a:pt x="12" y="29"/>
                    <a:pt x="12" y="29"/>
                    <a:pt x="12" y="30"/>
                  </a:cubicBezTo>
                  <a:cubicBezTo>
                    <a:pt x="9" y="30"/>
                    <a:pt x="7" y="30"/>
                    <a:pt x="5" y="31"/>
                  </a:cubicBezTo>
                  <a:moveTo>
                    <a:pt x="8" y="25"/>
                  </a:moveTo>
                  <a:cubicBezTo>
                    <a:pt x="9" y="24"/>
                    <a:pt x="9" y="22"/>
                    <a:pt x="10" y="21"/>
                  </a:cubicBezTo>
                  <a:cubicBezTo>
                    <a:pt x="12" y="21"/>
                    <a:pt x="14" y="21"/>
                    <a:pt x="16" y="22"/>
                  </a:cubicBezTo>
                  <a:cubicBezTo>
                    <a:pt x="16" y="23"/>
                    <a:pt x="15" y="24"/>
                    <a:pt x="14" y="25"/>
                  </a:cubicBezTo>
                  <a:cubicBezTo>
                    <a:pt x="13" y="25"/>
                    <a:pt x="11" y="25"/>
                    <a:pt x="10" y="25"/>
                  </a:cubicBezTo>
                  <a:cubicBezTo>
                    <a:pt x="9" y="25"/>
                    <a:pt x="9" y="25"/>
                    <a:pt x="8" y="25"/>
                  </a:cubicBezTo>
                  <a:moveTo>
                    <a:pt x="17" y="20"/>
                  </a:moveTo>
                  <a:cubicBezTo>
                    <a:pt x="15" y="20"/>
                    <a:pt x="13" y="20"/>
                    <a:pt x="11" y="20"/>
                  </a:cubicBezTo>
                  <a:cubicBezTo>
                    <a:pt x="13" y="18"/>
                    <a:pt x="14" y="15"/>
                    <a:pt x="16" y="14"/>
                  </a:cubicBezTo>
                  <a:cubicBezTo>
                    <a:pt x="17" y="14"/>
                    <a:pt x="19" y="14"/>
                    <a:pt x="20" y="14"/>
                  </a:cubicBezTo>
                  <a:cubicBezTo>
                    <a:pt x="21" y="14"/>
                    <a:pt x="22" y="14"/>
                    <a:pt x="23" y="14"/>
                  </a:cubicBezTo>
                  <a:cubicBezTo>
                    <a:pt x="21" y="16"/>
                    <a:pt x="19" y="18"/>
                    <a:pt x="17" y="20"/>
                  </a:cubicBezTo>
                  <a:moveTo>
                    <a:pt x="24" y="13"/>
                  </a:moveTo>
                  <a:cubicBezTo>
                    <a:pt x="23" y="12"/>
                    <a:pt x="22" y="12"/>
                    <a:pt x="20" y="12"/>
                  </a:cubicBezTo>
                  <a:cubicBezTo>
                    <a:pt x="19" y="12"/>
                    <a:pt x="19" y="12"/>
                    <a:pt x="18" y="12"/>
                  </a:cubicBezTo>
                  <a:cubicBezTo>
                    <a:pt x="19" y="12"/>
                    <a:pt x="19" y="11"/>
                    <a:pt x="20" y="10"/>
                  </a:cubicBezTo>
                  <a:cubicBezTo>
                    <a:pt x="22" y="11"/>
                    <a:pt x="24" y="11"/>
                    <a:pt x="26" y="11"/>
                  </a:cubicBezTo>
                  <a:cubicBezTo>
                    <a:pt x="25" y="12"/>
                    <a:pt x="25" y="12"/>
                    <a:pt x="24" y="13"/>
                  </a:cubicBezTo>
                  <a:moveTo>
                    <a:pt x="28" y="10"/>
                  </a:moveTo>
                  <a:cubicBezTo>
                    <a:pt x="26" y="9"/>
                    <a:pt x="24" y="9"/>
                    <a:pt x="22" y="9"/>
                  </a:cubicBezTo>
                  <a:cubicBezTo>
                    <a:pt x="23" y="9"/>
                    <a:pt x="23" y="8"/>
                    <a:pt x="24" y="8"/>
                  </a:cubicBezTo>
                  <a:cubicBezTo>
                    <a:pt x="25" y="8"/>
                    <a:pt x="27" y="9"/>
                    <a:pt x="29" y="9"/>
                  </a:cubicBezTo>
                  <a:cubicBezTo>
                    <a:pt x="28" y="10"/>
                    <a:pt x="28" y="10"/>
                    <a:pt x="28" y="10"/>
                  </a:cubicBezTo>
                  <a:moveTo>
                    <a:pt x="42" y="78"/>
                  </a:moveTo>
                  <a:cubicBezTo>
                    <a:pt x="42" y="78"/>
                    <a:pt x="42" y="78"/>
                    <a:pt x="42" y="78"/>
                  </a:cubicBezTo>
                  <a:cubicBezTo>
                    <a:pt x="37" y="78"/>
                    <a:pt x="32" y="76"/>
                    <a:pt x="28" y="74"/>
                  </a:cubicBezTo>
                  <a:cubicBezTo>
                    <a:pt x="18" y="67"/>
                    <a:pt x="12" y="56"/>
                    <a:pt x="12" y="44"/>
                  </a:cubicBezTo>
                  <a:cubicBezTo>
                    <a:pt x="12" y="39"/>
                    <a:pt x="13" y="34"/>
                    <a:pt x="15" y="30"/>
                  </a:cubicBezTo>
                  <a:cubicBezTo>
                    <a:pt x="18" y="23"/>
                    <a:pt x="23" y="18"/>
                    <a:pt x="29" y="13"/>
                  </a:cubicBezTo>
                  <a:cubicBezTo>
                    <a:pt x="34" y="9"/>
                    <a:pt x="41" y="6"/>
                    <a:pt x="47" y="6"/>
                  </a:cubicBezTo>
                  <a:cubicBezTo>
                    <a:pt x="47" y="6"/>
                    <a:pt x="47" y="6"/>
                    <a:pt x="47" y="6"/>
                  </a:cubicBezTo>
                  <a:cubicBezTo>
                    <a:pt x="52" y="6"/>
                    <a:pt x="56" y="7"/>
                    <a:pt x="61" y="10"/>
                  </a:cubicBezTo>
                  <a:cubicBezTo>
                    <a:pt x="71" y="17"/>
                    <a:pt x="76" y="28"/>
                    <a:pt x="76" y="39"/>
                  </a:cubicBezTo>
                  <a:cubicBezTo>
                    <a:pt x="76" y="46"/>
                    <a:pt x="74" y="53"/>
                    <a:pt x="71" y="59"/>
                  </a:cubicBezTo>
                  <a:cubicBezTo>
                    <a:pt x="66" y="70"/>
                    <a:pt x="54" y="78"/>
                    <a:pt x="42" y="78"/>
                  </a:cubicBezTo>
                  <a:moveTo>
                    <a:pt x="31" y="8"/>
                  </a:moveTo>
                  <a:cubicBezTo>
                    <a:pt x="29" y="7"/>
                    <a:pt x="28" y="7"/>
                    <a:pt x="26" y="7"/>
                  </a:cubicBezTo>
                  <a:cubicBezTo>
                    <a:pt x="27" y="6"/>
                    <a:pt x="28" y="6"/>
                    <a:pt x="29" y="5"/>
                  </a:cubicBezTo>
                  <a:cubicBezTo>
                    <a:pt x="30" y="6"/>
                    <a:pt x="32" y="6"/>
                    <a:pt x="33" y="6"/>
                  </a:cubicBezTo>
                  <a:cubicBezTo>
                    <a:pt x="34" y="6"/>
                    <a:pt x="34" y="6"/>
                    <a:pt x="34" y="6"/>
                  </a:cubicBezTo>
                  <a:cubicBezTo>
                    <a:pt x="33" y="7"/>
                    <a:pt x="32" y="7"/>
                    <a:pt x="31" y="8"/>
                  </a:cubicBezTo>
                  <a:moveTo>
                    <a:pt x="36" y="5"/>
                  </a:moveTo>
                  <a:cubicBezTo>
                    <a:pt x="35" y="5"/>
                    <a:pt x="34" y="5"/>
                    <a:pt x="34" y="5"/>
                  </a:cubicBezTo>
                  <a:cubicBezTo>
                    <a:pt x="33" y="4"/>
                    <a:pt x="33" y="4"/>
                    <a:pt x="32" y="4"/>
                  </a:cubicBezTo>
                  <a:cubicBezTo>
                    <a:pt x="33" y="4"/>
                    <a:pt x="34" y="4"/>
                    <a:pt x="34" y="4"/>
                  </a:cubicBezTo>
                  <a:cubicBezTo>
                    <a:pt x="35" y="4"/>
                    <a:pt x="37" y="4"/>
                    <a:pt x="38" y="5"/>
                  </a:cubicBezTo>
                  <a:cubicBezTo>
                    <a:pt x="38" y="5"/>
                    <a:pt x="38" y="5"/>
                    <a:pt x="38" y="5"/>
                  </a:cubicBezTo>
                  <a:cubicBezTo>
                    <a:pt x="37" y="5"/>
                    <a:pt x="37" y="5"/>
                    <a:pt x="36" y="5"/>
                  </a:cubicBezTo>
                  <a:moveTo>
                    <a:pt x="37" y="0"/>
                  </a:moveTo>
                  <a:cubicBezTo>
                    <a:pt x="37" y="0"/>
                    <a:pt x="37" y="0"/>
                    <a:pt x="37" y="0"/>
                  </a:cubicBezTo>
                  <a:cubicBezTo>
                    <a:pt x="36" y="0"/>
                    <a:pt x="36" y="0"/>
                    <a:pt x="36" y="0"/>
                  </a:cubicBezTo>
                  <a:cubicBezTo>
                    <a:pt x="36" y="0"/>
                    <a:pt x="36" y="0"/>
                    <a:pt x="36" y="0"/>
                  </a:cubicBezTo>
                  <a:cubicBezTo>
                    <a:pt x="35" y="0"/>
                    <a:pt x="35" y="0"/>
                    <a:pt x="35" y="0"/>
                  </a:cubicBezTo>
                  <a:cubicBezTo>
                    <a:pt x="22" y="2"/>
                    <a:pt x="10" y="12"/>
                    <a:pt x="4" y="25"/>
                  </a:cubicBezTo>
                  <a:cubicBezTo>
                    <a:pt x="2" y="30"/>
                    <a:pt x="0" y="36"/>
                    <a:pt x="0" y="42"/>
                  </a:cubicBezTo>
                  <a:cubicBezTo>
                    <a:pt x="0" y="49"/>
                    <a:pt x="3" y="57"/>
                    <a:pt x="8" y="64"/>
                  </a:cubicBezTo>
                  <a:cubicBezTo>
                    <a:pt x="8" y="64"/>
                    <a:pt x="8" y="64"/>
                    <a:pt x="8" y="64"/>
                  </a:cubicBezTo>
                  <a:cubicBezTo>
                    <a:pt x="8" y="65"/>
                    <a:pt x="8" y="65"/>
                    <a:pt x="8" y="65"/>
                  </a:cubicBezTo>
                  <a:cubicBezTo>
                    <a:pt x="10" y="67"/>
                    <a:pt x="13" y="70"/>
                    <a:pt x="15" y="72"/>
                  </a:cubicBezTo>
                  <a:cubicBezTo>
                    <a:pt x="16" y="73"/>
                    <a:pt x="16" y="73"/>
                    <a:pt x="16" y="73"/>
                  </a:cubicBezTo>
                  <a:cubicBezTo>
                    <a:pt x="16" y="73"/>
                    <a:pt x="16" y="73"/>
                    <a:pt x="16" y="73"/>
                  </a:cubicBezTo>
                  <a:cubicBezTo>
                    <a:pt x="16" y="73"/>
                    <a:pt x="16" y="73"/>
                    <a:pt x="16" y="73"/>
                  </a:cubicBezTo>
                  <a:cubicBezTo>
                    <a:pt x="17" y="74"/>
                    <a:pt x="17" y="74"/>
                    <a:pt x="17" y="74"/>
                  </a:cubicBezTo>
                  <a:cubicBezTo>
                    <a:pt x="22" y="76"/>
                    <a:pt x="27" y="78"/>
                    <a:pt x="32" y="80"/>
                  </a:cubicBezTo>
                  <a:cubicBezTo>
                    <a:pt x="32" y="80"/>
                    <a:pt x="33" y="80"/>
                    <a:pt x="33" y="80"/>
                  </a:cubicBezTo>
                  <a:cubicBezTo>
                    <a:pt x="33" y="80"/>
                    <a:pt x="33" y="80"/>
                    <a:pt x="33" y="80"/>
                  </a:cubicBezTo>
                  <a:cubicBezTo>
                    <a:pt x="36" y="80"/>
                    <a:pt x="39" y="81"/>
                    <a:pt x="42" y="81"/>
                  </a:cubicBezTo>
                  <a:cubicBezTo>
                    <a:pt x="55" y="81"/>
                    <a:pt x="69" y="73"/>
                    <a:pt x="74" y="60"/>
                  </a:cubicBezTo>
                  <a:cubicBezTo>
                    <a:pt x="78" y="54"/>
                    <a:pt x="79" y="47"/>
                    <a:pt x="79" y="39"/>
                  </a:cubicBezTo>
                  <a:cubicBezTo>
                    <a:pt x="79" y="27"/>
                    <a:pt x="74" y="15"/>
                    <a:pt x="62" y="8"/>
                  </a:cubicBezTo>
                  <a:cubicBezTo>
                    <a:pt x="59" y="5"/>
                    <a:pt x="56" y="4"/>
                    <a:pt x="52" y="4"/>
                  </a:cubicBezTo>
                  <a:cubicBezTo>
                    <a:pt x="52" y="3"/>
                    <a:pt x="52" y="3"/>
                    <a:pt x="52" y="3"/>
                  </a:cubicBezTo>
                  <a:cubicBezTo>
                    <a:pt x="48" y="2"/>
                    <a:pt x="43" y="1"/>
                    <a:pt x="38" y="0"/>
                  </a:cubicBezTo>
                  <a:cubicBezTo>
                    <a:pt x="38" y="0"/>
                    <a:pt x="37"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3" name="Freeform 777"/>
            <p:cNvSpPr>
              <a:spLocks noEditPoints="1"/>
            </p:cNvSpPr>
            <p:nvPr/>
          </p:nvSpPr>
          <p:spPr bwMode="auto">
            <a:xfrm>
              <a:off x="2962" y="3199"/>
              <a:ext cx="137" cy="152"/>
            </a:xfrm>
            <a:custGeom>
              <a:avLst/>
              <a:gdLst>
                <a:gd name="T0" fmla="*/ 43 w 58"/>
                <a:gd name="T1" fmla="*/ 55 h 64"/>
                <a:gd name="T2" fmla="*/ 43 w 58"/>
                <a:gd name="T3" fmla="*/ 56 h 64"/>
                <a:gd name="T4" fmla="*/ 45 w 58"/>
                <a:gd name="T5" fmla="*/ 53 h 64"/>
                <a:gd name="T6" fmla="*/ 48 w 58"/>
                <a:gd name="T7" fmla="*/ 51 h 64"/>
                <a:gd name="T8" fmla="*/ 48 w 58"/>
                <a:gd name="T9" fmla="*/ 49 h 64"/>
                <a:gd name="T10" fmla="*/ 51 w 58"/>
                <a:gd name="T11" fmla="*/ 47 h 64"/>
                <a:gd name="T12" fmla="*/ 48 w 58"/>
                <a:gd name="T13" fmla="*/ 49 h 64"/>
                <a:gd name="T14" fmla="*/ 51 w 58"/>
                <a:gd name="T15" fmla="*/ 45 h 64"/>
                <a:gd name="T16" fmla="*/ 52 w 58"/>
                <a:gd name="T17" fmla="*/ 41 h 64"/>
                <a:gd name="T18" fmla="*/ 51 w 58"/>
                <a:gd name="T19" fmla="*/ 45 h 64"/>
                <a:gd name="T20" fmla="*/ 52 w 58"/>
                <a:gd name="T21" fmla="*/ 40 h 64"/>
                <a:gd name="T22" fmla="*/ 54 w 58"/>
                <a:gd name="T23" fmla="*/ 36 h 64"/>
                <a:gd name="T24" fmla="*/ 54 w 58"/>
                <a:gd name="T25" fmla="*/ 35 h 64"/>
                <a:gd name="T26" fmla="*/ 54 w 58"/>
                <a:gd name="T27" fmla="*/ 30 h 64"/>
                <a:gd name="T28" fmla="*/ 55 w 58"/>
                <a:gd name="T29" fmla="*/ 30 h 64"/>
                <a:gd name="T30" fmla="*/ 55 w 58"/>
                <a:gd name="T31" fmla="*/ 28 h 64"/>
                <a:gd name="T32" fmla="*/ 53 w 58"/>
                <a:gd name="T33" fmla="*/ 25 h 64"/>
                <a:gd name="T34" fmla="*/ 55 w 58"/>
                <a:gd name="T35" fmla="*/ 28 h 64"/>
                <a:gd name="T36" fmla="*/ 53 w 58"/>
                <a:gd name="T37" fmla="*/ 23 h 64"/>
                <a:gd name="T38" fmla="*/ 53 w 58"/>
                <a:gd name="T39" fmla="*/ 20 h 64"/>
                <a:gd name="T40" fmla="*/ 52 w 58"/>
                <a:gd name="T41" fmla="*/ 18 h 64"/>
                <a:gd name="T42" fmla="*/ 51 w 58"/>
                <a:gd name="T43" fmla="*/ 16 h 64"/>
                <a:gd name="T44" fmla="*/ 52 w 58"/>
                <a:gd name="T45" fmla="*/ 18 h 64"/>
                <a:gd name="T46" fmla="*/ 50 w 58"/>
                <a:gd name="T47" fmla="*/ 14 h 64"/>
                <a:gd name="T48" fmla="*/ 50 w 58"/>
                <a:gd name="T49" fmla="*/ 14 h 64"/>
                <a:gd name="T50" fmla="*/ 22 w 58"/>
                <a:gd name="T51" fmla="*/ 60 h 64"/>
                <a:gd name="T52" fmla="*/ 4 w 58"/>
                <a:gd name="T53" fmla="*/ 34 h 64"/>
                <a:gd name="T54" fmla="*/ 17 w 58"/>
                <a:gd name="T55" fmla="*/ 9 h 64"/>
                <a:gd name="T56" fmla="*/ 32 w 58"/>
                <a:gd name="T57" fmla="*/ 3 h 64"/>
                <a:gd name="T58" fmla="*/ 34 w 58"/>
                <a:gd name="T59" fmla="*/ 4 h 64"/>
                <a:gd name="T60" fmla="*/ 50 w 58"/>
                <a:gd name="T61" fmla="*/ 28 h 64"/>
                <a:gd name="T62" fmla="*/ 50 w 58"/>
                <a:gd name="T63" fmla="*/ 29 h 64"/>
                <a:gd name="T64" fmla="*/ 23 w 58"/>
                <a:gd name="T65" fmla="*/ 60 h 64"/>
                <a:gd name="T66" fmla="*/ 22 w 58"/>
                <a:gd name="T67" fmla="*/ 60 h 64"/>
                <a:gd name="T68" fmla="*/ 32 w 58"/>
                <a:gd name="T69" fmla="*/ 0 h 64"/>
                <a:gd name="T70" fmla="*/ 15 w 58"/>
                <a:gd name="T71" fmla="*/ 6 h 64"/>
                <a:gd name="T72" fmla="*/ 0 w 58"/>
                <a:gd name="T73" fmla="*/ 34 h 64"/>
                <a:gd name="T74" fmla="*/ 28 w 58"/>
                <a:gd name="T75" fmla="*/ 64 h 64"/>
                <a:gd name="T76" fmla="*/ 58 w 58"/>
                <a:gd name="T77" fmla="*/ 30 h 64"/>
                <a:gd name="T78" fmla="*/ 32 w 58"/>
                <a:gd name="T79"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 h="64">
                  <a:moveTo>
                    <a:pt x="43" y="56"/>
                  </a:moveTo>
                  <a:cubicBezTo>
                    <a:pt x="43" y="55"/>
                    <a:pt x="43" y="55"/>
                    <a:pt x="43" y="55"/>
                  </a:cubicBezTo>
                  <a:cubicBezTo>
                    <a:pt x="43" y="55"/>
                    <a:pt x="43" y="55"/>
                    <a:pt x="43" y="55"/>
                  </a:cubicBezTo>
                  <a:cubicBezTo>
                    <a:pt x="43" y="56"/>
                    <a:pt x="43" y="56"/>
                    <a:pt x="43" y="56"/>
                  </a:cubicBezTo>
                  <a:moveTo>
                    <a:pt x="45" y="53"/>
                  </a:moveTo>
                  <a:cubicBezTo>
                    <a:pt x="45" y="53"/>
                    <a:pt x="45" y="53"/>
                    <a:pt x="45" y="53"/>
                  </a:cubicBezTo>
                  <a:cubicBezTo>
                    <a:pt x="46" y="53"/>
                    <a:pt x="46" y="52"/>
                    <a:pt x="47" y="51"/>
                  </a:cubicBezTo>
                  <a:cubicBezTo>
                    <a:pt x="48" y="51"/>
                    <a:pt x="48" y="51"/>
                    <a:pt x="48" y="51"/>
                  </a:cubicBezTo>
                  <a:cubicBezTo>
                    <a:pt x="47" y="52"/>
                    <a:pt x="46" y="53"/>
                    <a:pt x="45" y="53"/>
                  </a:cubicBezTo>
                  <a:moveTo>
                    <a:pt x="48" y="49"/>
                  </a:moveTo>
                  <a:cubicBezTo>
                    <a:pt x="49" y="48"/>
                    <a:pt x="49" y="48"/>
                    <a:pt x="50" y="47"/>
                  </a:cubicBezTo>
                  <a:cubicBezTo>
                    <a:pt x="51" y="47"/>
                    <a:pt x="51" y="47"/>
                    <a:pt x="51" y="47"/>
                  </a:cubicBezTo>
                  <a:cubicBezTo>
                    <a:pt x="50" y="48"/>
                    <a:pt x="50" y="49"/>
                    <a:pt x="49" y="50"/>
                  </a:cubicBezTo>
                  <a:cubicBezTo>
                    <a:pt x="48" y="49"/>
                    <a:pt x="48" y="49"/>
                    <a:pt x="48" y="49"/>
                  </a:cubicBezTo>
                  <a:cubicBezTo>
                    <a:pt x="48" y="49"/>
                    <a:pt x="48" y="49"/>
                    <a:pt x="48" y="49"/>
                  </a:cubicBezTo>
                  <a:moveTo>
                    <a:pt x="51" y="45"/>
                  </a:moveTo>
                  <a:cubicBezTo>
                    <a:pt x="51" y="45"/>
                    <a:pt x="51" y="45"/>
                    <a:pt x="50" y="45"/>
                  </a:cubicBezTo>
                  <a:cubicBezTo>
                    <a:pt x="51" y="44"/>
                    <a:pt x="51" y="43"/>
                    <a:pt x="52" y="41"/>
                  </a:cubicBezTo>
                  <a:cubicBezTo>
                    <a:pt x="52" y="42"/>
                    <a:pt x="52" y="42"/>
                    <a:pt x="53" y="42"/>
                  </a:cubicBezTo>
                  <a:cubicBezTo>
                    <a:pt x="52" y="43"/>
                    <a:pt x="52" y="44"/>
                    <a:pt x="51" y="45"/>
                  </a:cubicBezTo>
                  <a:moveTo>
                    <a:pt x="53" y="40"/>
                  </a:moveTo>
                  <a:cubicBezTo>
                    <a:pt x="53" y="40"/>
                    <a:pt x="52" y="40"/>
                    <a:pt x="52" y="40"/>
                  </a:cubicBezTo>
                  <a:cubicBezTo>
                    <a:pt x="52" y="39"/>
                    <a:pt x="53" y="37"/>
                    <a:pt x="53" y="36"/>
                  </a:cubicBezTo>
                  <a:cubicBezTo>
                    <a:pt x="53" y="36"/>
                    <a:pt x="54" y="36"/>
                    <a:pt x="54" y="36"/>
                  </a:cubicBezTo>
                  <a:cubicBezTo>
                    <a:pt x="54" y="38"/>
                    <a:pt x="54" y="39"/>
                    <a:pt x="53" y="40"/>
                  </a:cubicBezTo>
                  <a:moveTo>
                    <a:pt x="54" y="35"/>
                  </a:moveTo>
                  <a:cubicBezTo>
                    <a:pt x="54" y="34"/>
                    <a:pt x="54" y="34"/>
                    <a:pt x="53" y="34"/>
                  </a:cubicBezTo>
                  <a:cubicBezTo>
                    <a:pt x="53" y="33"/>
                    <a:pt x="54" y="31"/>
                    <a:pt x="54" y="30"/>
                  </a:cubicBezTo>
                  <a:cubicBezTo>
                    <a:pt x="54" y="30"/>
                    <a:pt x="54" y="30"/>
                    <a:pt x="55" y="30"/>
                  </a:cubicBezTo>
                  <a:cubicBezTo>
                    <a:pt x="55" y="30"/>
                    <a:pt x="55" y="30"/>
                    <a:pt x="55" y="30"/>
                  </a:cubicBezTo>
                  <a:cubicBezTo>
                    <a:pt x="55" y="32"/>
                    <a:pt x="55" y="33"/>
                    <a:pt x="54" y="35"/>
                  </a:cubicBezTo>
                  <a:moveTo>
                    <a:pt x="55" y="28"/>
                  </a:moveTo>
                  <a:cubicBezTo>
                    <a:pt x="54" y="28"/>
                    <a:pt x="54" y="28"/>
                    <a:pt x="54" y="28"/>
                  </a:cubicBezTo>
                  <a:cubicBezTo>
                    <a:pt x="54" y="27"/>
                    <a:pt x="53" y="26"/>
                    <a:pt x="53" y="25"/>
                  </a:cubicBezTo>
                  <a:cubicBezTo>
                    <a:pt x="54" y="25"/>
                    <a:pt x="54" y="25"/>
                    <a:pt x="54" y="25"/>
                  </a:cubicBezTo>
                  <a:cubicBezTo>
                    <a:pt x="54" y="26"/>
                    <a:pt x="55" y="27"/>
                    <a:pt x="55" y="28"/>
                  </a:cubicBezTo>
                  <a:moveTo>
                    <a:pt x="54" y="23"/>
                  </a:moveTo>
                  <a:cubicBezTo>
                    <a:pt x="53" y="23"/>
                    <a:pt x="53" y="23"/>
                    <a:pt x="53" y="23"/>
                  </a:cubicBezTo>
                  <a:cubicBezTo>
                    <a:pt x="53" y="22"/>
                    <a:pt x="53" y="21"/>
                    <a:pt x="52" y="20"/>
                  </a:cubicBezTo>
                  <a:cubicBezTo>
                    <a:pt x="53" y="20"/>
                    <a:pt x="53" y="20"/>
                    <a:pt x="53" y="20"/>
                  </a:cubicBezTo>
                  <a:cubicBezTo>
                    <a:pt x="53" y="21"/>
                    <a:pt x="54" y="22"/>
                    <a:pt x="54" y="23"/>
                  </a:cubicBezTo>
                  <a:moveTo>
                    <a:pt x="52" y="18"/>
                  </a:moveTo>
                  <a:cubicBezTo>
                    <a:pt x="52" y="18"/>
                    <a:pt x="52" y="18"/>
                    <a:pt x="52" y="18"/>
                  </a:cubicBezTo>
                  <a:cubicBezTo>
                    <a:pt x="51" y="17"/>
                    <a:pt x="51" y="17"/>
                    <a:pt x="51" y="16"/>
                  </a:cubicBezTo>
                  <a:cubicBezTo>
                    <a:pt x="51" y="16"/>
                    <a:pt x="51" y="16"/>
                    <a:pt x="51" y="16"/>
                  </a:cubicBezTo>
                  <a:cubicBezTo>
                    <a:pt x="52" y="17"/>
                    <a:pt x="52" y="17"/>
                    <a:pt x="52" y="18"/>
                  </a:cubicBezTo>
                  <a:moveTo>
                    <a:pt x="50" y="14"/>
                  </a:moveTo>
                  <a:cubicBezTo>
                    <a:pt x="50" y="14"/>
                    <a:pt x="50" y="14"/>
                    <a:pt x="50" y="14"/>
                  </a:cubicBezTo>
                  <a:cubicBezTo>
                    <a:pt x="50" y="14"/>
                    <a:pt x="50" y="14"/>
                    <a:pt x="50" y="14"/>
                  </a:cubicBezTo>
                  <a:cubicBezTo>
                    <a:pt x="50" y="14"/>
                    <a:pt x="50" y="14"/>
                    <a:pt x="50" y="14"/>
                  </a:cubicBezTo>
                  <a:cubicBezTo>
                    <a:pt x="50" y="14"/>
                    <a:pt x="50" y="14"/>
                    <a:pt x="50" y="14"/>
                  </a:cubicBezTo>
                  <a:moveTo>
                    <a:pt x="22" y="60"/>
                  </a:moveTo>
                  <a:cubicBezTo>
                    <a:pt x="20" y="59"/>
                    <a:pt x="18" y="59"/>
                    <a:pt x="16" y="57"/>
                  </a:cubicBezTo>
                  <a:cubicBezTo>
                    <a:pt x="8" y="53"/>
                    <a:pt x="4" y="43"/>
                    <a:pt x="4" y="34"/>
                  </a:cubicBezTo>
                  <a:cubicBezTo>
                    <a:pt x="4" y="30"/>
                    <a:pt x="4" y="26"/>
                    <a:pt x="6" y="22"/>
                  </a:cubicBezTo>
                  <a:cubicBezTo>
                    <a:pt x="8" y="17"/>
                    <a:pt x="12" y="12"/>
                    <a:pt x="17" y="9"/>
                  </a:cubicBezTo>
                  <a:cubicBezTo>
                    <a:pt x="21" y="6"/>
                    <a:pt x="27" y="3"/>
                    <a:pt x="32" y="3"/>
                  </a:cubicBezTo>
                  <a:cubicBezTo>
                    <a:pt x="32" y="3"/>
                    <a:pt x="32" y="3"/>
                    <a:pt x="32" y="3"/>
                  </a:cubicBezTo>
                  <a:cubicBezTo>
                    <a:pt x="32" y="3"/>
                    <a:pt x="33" y="3"/>
                    <a:pt x="34" y="3"/>
                  </a:cubicBezTo>
                  <a:cubicBezTo>
                    <a:pt x="34" y="4"/>
                    <a:pt x="34" y="4"/>
                    <a:pt x="34" y="4"/>
                  </a:cubicBezTo>
                  <a:cubicBezTo>
                    <a:pt x="36" y="4"/>
                    <a:pt x="37" y="5"/>
                    <a:pt x="38" y="6"/>
                  </a:cubicBezTo>
                  <a:cubicBezTo>
                    <a:pt x="46" y="11"/>
                    <a:pt x="50" y="19"/>
                    <a:pt x="50" y="28"/>
                  </a:cubicBezTo>
                  <a:cubicBezTo>
                    <a:pt x="50" y="29"/>
                    <a:pt x="50" y="29"/>
                    <a:pt x="50" y="29"/>
                  </a:cubicBezTo>
                  <a:cubicBezTo>
                    <a:pt x="50" y="29"/>
                    <a:pt x="50" y="29"/>
                    <a:pt x="50" y="29"/>
                  </a:cubicBezTo>
                  <a:cubicBezTo>
                    <a:pt x="50" y="35"/>
                    <a:pt x="49" y="40"/>
                    <a:pt x="47" y="45"/>
                  </a:cubicBezTo>
                  <a:cubicBezTo>
                    <a:pt x="43" y="54"/>
                    <a:pt x="33" y="60"/>
                    <a:pt x="23" y="60"/>
                  </a:cubicBezTo>
                  <a:cubicBezTo>
                    <a:pt x="23" y="60"/>
                    <a:pt x="23" y="60"/>
                    <a:pt x="23" y="60"/>
                  </a:cubicBezTo>
                  <a:cubicBezTo>
                    <a:pt x="23" y="60"/>
                    <a:pt x="22" y="60"/>
                    <a:pt x="22" y="60"/>
                  </a:cubicBezTo>
                  <a:cubicBezTo>
                    <a:pt x="22" y="60"/>
                    <a:pt x="22" y="60"/>
                    <a:pt x="22" y="60"/>
                  </a:cubicBezTo>
                  <a:moveTo>
                    <a:pt x="32" y="0"/>
                  </a:moveTo>
                  <a:cubicBezTo>
                    <a:pt x="32" y="0"/>
                    <a:pt x="32" y="0"/>
                    <a:pt x="32" y="0"/>
                  </a:cubicBezTo>
                  <a:cubicBezTo>
                    <a:pt x="26" y="0"/>
                    <a:pt x="20" y="3"/>
                    <a:pt x="15" y="6"/>
                  </a:cubicBezTo>
                  <a:cubicBezTo>
                    <a:pt x="10" y="10"/>
                    <a:pt x="6" y="15"/>
                    <a:pt x="3" y="21"/>
                  </a:cubicBezTo>
                  <a:cubicBezTo>
                    <a:pt x="1" y="25"/>
                    <a:pt x="0" y="29"/>
                    <a:pt x="0" y="34"/>
                  </a:cubicBezTo>
                  <a:cubicBezTo>
                    <a:pt x="0" y="44"/>
                    <a:pt x="5" y="55"/>
                    <a:pt x="14" y="60"/>
                  </a:cubicBezTo>
                  <a:cubicBezTo>
                    <a:pt x="19" y="63"/>
                    <a:pt x="23" y="64"/>
                    <a:pt x="28" y="64"/>
                  </a:cubicBezTo>
                  <a:cubicBezTo>
                    <a:pt x="39" y="64"/>
                    <a:pt x="49" y="57"/>
                    <a:pt x="54" y="47"/>
                  </a:cubicBezTo>
                  <a:cubicBezTo>
                    <a:pt x="57" y="42"/>
                    <a:pt x="58" y="36"/>
                    <a:pt x="58" y="30"/>
                  </a:cubicBezTo>
                  <a:cubicBezTo>
                    <a:pt x="58" y="20"/>
                    <a:pt x="54" y="10"/>
                    <a:pt x="44" y="4"/>
                  </a:cubicBezTo>
                  <a:cubicBezTo>
                    <a:pt x="40" y="1"/>
                    <a:pt x="36" y="0"/>
                    <a:pt x="3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4" name="Freeform 778"/>
            <p:cNvSpPr>
              <a:spLocks noEditPoints="1"/>
            </p:cNvSpPr>
            <p:nvPr/>
          </p:nvSpPr>
          <p:spPr bwMode="auto">
            <a:xfrm>
              <a:off x="2995" y="3220"/>
              <a:ext cx="69" cy="114"/>
            </a:xfrm>
            <a:custGeom>
              <a:avLst/>
              <a:gdLst>
                <a:gd name="T0" fmla="*/ 17 w 29"/>
                <a:gd name="T1" fmla="*/ 7 h 48"/>
                <a:gd name="T2" fmla="*/ 19 w 29"/>
                <a:gd name="T3" fmla="*/ 4 h 48"/>
                <a:gd name="T4" fmla="*/ 20 w 29"/>
                <a:gd name="T5" fmla="*/ 6 h 48"/>
                <a:gd name="T6" fmla="*/ 20 w 29"/>
                <a:gd name="T7" fmla="*/ 10 h 48"/>
                <a:gd name="T8" fmla="*/ 23 w 29"/>
                <a:gd name="T9" fmla="*/ 16 h 48"/>
                <a:gd name="T10" fmla="*/ 20 w 29"/>
                <a:gd name="T11" fmla="*/ 13 h 48"/>
                <a:gd name="T12" fmla="*/ 12 w 29"/>
                <a:gd name="T13" fmla="*/ 11 h 48"/>
                <a:gd name="T14" fmla="*/ 12 w 29"/>
                <a:gd name="T15" fmla="*/ 19 h 48"/>
                <a:gd name="T16" fmla="*/ 21 w 29"/>
                <a:gd name="T17" fmla="*/ 32 h 48"/>
                <a:gd name="T18" fmla="*/ 13 w 29"/>
                <a:gd name="T19" fmla="*/ 38 h 48"/>
                <a:gd name="T20" fmla="*/ 11 w 29"/>
                <a:gd name="T21" fmla="*/ 40 h 48"/>
                <a:gd name="T22" fmla="*/ 10 w 29"/>
                <a:gd name="T23" fmla="*/ 44 h 48"/>
                <a:gd name="T24" fmla="*/ 9 w 29"/>
                <a:gd name="T25" fmla="*/ 40 h 48"/>
                <a:gd name="T26" fmla="*/ 3 w 29"/>
                <a:gd name="T27" fmla="*/ 30 h 48"/>
                <a:gd name="T28" fmla="*/ 11 w 29"/>
                <a:gd name="T29" fmla="*/ 36 h 48"/>
                <a:gd name="T30" fmla="*/ 19 w 29"/>
                <a:gd name="T31" fmla="*/ 31 h 48"/>
                <a:gd name="T32" fmla="*/ 15 w 29"/>
                <a:gd name="T33" fmla="*/ 25 h 48"/>
                <a:gd name="T34" fmla="*/ 7 w 29"/>
                <a:gd name="T35" fmla="*/ 14 h 48"/>
                <a:gd name="T36" fmla="*/ 13 w 29"/>
                <a:gd name="T37" fmla="*/ 7 h 48"/>
                <a:gd name="T38" fmla="*/ 17 w 29"/>
                <a:gd name="T39" fmla="*/ 0 h 48"/>
                <a:gd name="T40" fmla="*/ 15 w 29"/>
                <a:gd name="T41" fmla="*/ 3 h 48"/>
                <a:gd name="T42" fmla="*/ 8 w 29"/>
                <a:gd name="T43" fmla="*/ 6 h 48"/>
                <a:gd name="T44" fmla="*/ 8 w 29"/>
                <a:gd name="T45" fmla="*/ 23 h 48"/>
                <a:gd name="T46" fmla="*/ 15 w 29"/>
                <a:gd name="T47" fmla="*/ 31 h 48"/>
                <a:gd name="T48" fmla="*/ 13 w 29"/>
                <a:gd name="T49" fmla="*/ 33 h 48"/>
                <a:gd name="T50" fmla="*/ 8 w 29"/>
                <a:gd name="T51" fmla="*/ 29 h 48"/>
                <a:gd name="T52" fmla="*/ 2 w 29"/>
                <a:gd name="T53" fmla="*/ 26 h 48"/>
                <a:gd name="T54" fmla="*/ 6 w 29"/>
                <a:gd name="T55" fmla="*/ 40 h 48"/>
                <a:gd name="T56" fmla="*/ 5 w 29"/>
                <a:gd name="T57" fmla="*/ 44 h 48"/>
                <a:gd name="T58" fmla="*/ 6 w 29"/>
                <a:gd name="T59" fmla="*/ 46 h 48"/>
                <a:gd name="T60" fmla="*/ 10 w 29"/>
                <a:gd name="T61" fmla="*/ 48 h 48"/>
                <a:gd name="T62" fmla="*/ 13 w 29"/>
                <a:gd name="T63" fmla="*/ 47 h 48"/>
                <a:gd name="T64" fmla="*/ 16 w 29"/>
                <a:gd name="T65" fmla="*/ 41 h 48"/>
                <a:gd name="T66" fmla="*/ 24 w 29"/>
                <a:gd name="T67" fmla="*/ 29 h 48"/>
                <a:gd name="T68" fmla="*/ 13 w 29"/>
                <a:gd name="T69" fmla="*/ 15 h 48"/>
                <a:gd name="T70" fmla="*/ 14 w 29"/>
                <a:gd name="T71" fmla="*/ 14 h 48"/>
                <a:gd name="T72" fmla="*/ 20 w 29"/>
                <a:gd name="T73" fmla="*/ 17 h 48"/>
                <a:gd name="T74" fmla="*/ 21 w 29"/>
                <a:gd name="T75" fmla="*/ 19 h 48"/>
                <a:gd name="T76" fmla="*/ 26 w 29"/>
                <a:gd name="T77" fmla="*/ 20 h 48"/>
                <a:gd name="T78" fmla="*/ 29 w 29"/>
                <a:gd name="T79" fmla="*/ 17 h 48"/>
                <a:gd name="T80" fmla="*/ 24 w 29"/>
                <a:gd name="T81" fmla="*/ 4 h 48"/>
                <a:gd name="T82" fmla="*/ 20 w 29"/>
                <a:gd name="T83" fmla="*/ 0 h 48"/>
                <a:gd name="T84" fmla="*/ 18 w 29"/>
                <a:gd name="T8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9" h="48">
                  <a:moveTo>
                    <a:pt x="15" y="8"/>
                  </a:moveTo>
                  <a:cubicBezTo>
                    <a:pt x="15" y="8"/>
                    <a:pt x="16" y="8"/>
                    <a:pt x="16" y="8"/>
                  </a:cubicBezTo>
                  <a:cubicBezTo>
                    <a:pt x="16" y="8"/>
                    <a:pt x="17" y="7"/>
                    <a:pt x="17" y="7"/>
                  </a:cubicBezTo>
                  <a:cubicBezTo>
                    <a:pt x="17" y="6"/>
                    <a:pt x="18" y="5"/>
                    <a:pt x="18" y="4"/>
                  </a:cubicBezTo>
                  <a:cubicBezTo>
                    <a:pt x="18" y="3"/>
                    <a:pt x="18" y="3"/>
                    <a:pt x="18" y="3"/>
                  </a:cubicBezTo>
                  <a:cubicBezTo>
                    <a:pt x="19" y="4"/>
                    <a:pt x="19" y="4"/>
                    <a:pt x="19" y="4"/>
                  </a:cubicBezTo>
                  <a:cubicBezTo>
                    <a:pt x="20" y="4"/>
                    <a:pt x="20" y="4"/>
                    <a:pt x="20" y="4"/>
                  </a:cubicBezTo>
                  <a:cubicBezTo>
                    <a:pt x="20" y="4"/>
                    <a:pt x="20" y="4"/>
                    <a:pt x="20" y="5"/>
                  </a:cubicBezTo>
                  <a:cubicBezTo>
                    <a:pt x="20" y="5"/>
                    <a:pt x="20" y="6"/>
                    <a:pt x="20" y="6"/>
                  </a:cubicBezTo>
                  <a:cubicBezTo>
                    <a:pt x="19" y="6"/>
                    <a:pt x="19" y="7"/>
                    <a:pt x="19" y="8"/>
                  </a:cubicBezTo>
                  <a:cubicBezTo>
                    <a:pt x="19" y="8"/>
                    <a:pt x="19" y="8"/>
                    <a:pt x="19" y="8"/>
                  </a:cubicBezTo>
                  <a:cubicBezTo>
                    <a:pt x="19" y="9"/>
                    <a:pt x="20" y="9"/>
                    <a:pt x="20" y="10"/>
                  </a:cubicBezTo>
                  <a:cubicBezTo>
                    <a:pt x="23" y="11"/>
                    <a:pt x="25" y="14"/>
                    <a:pt x="25" y="17"/>
                  </a:cubicBezTo>
                  <a:cubicBezTo>
                    <a:pt x="25" y="17"/>
                    <a:pt x="24" y="17"/>
                    <a:pt x="23" y="16"/>
                  </a:cubicBezTo>
                  <a:cubicBezTo>
                    <a:pt x="23" y="16"/>
                    <a:pt x="23" y="16"/>
                    <a:pt x="23" y="16"/>
                  </a:cubicBezTo>
                  <a:cubicBezTo>
                    <a:pt x="23" y="16"/>
                    <a:pt x="23" y="16"/>
                    <a:pt x="23" y="16"/>
                  </a:cubicBezTo>
                  <a:cubicBezTo>
                    <a:pt x="23" y="16"/>
                    <a:pt x="23" y="16"/>
                    <a:pt x="23" y="16"/>
                  </a:cubicBezTo>
                  <a:cubicBezTo>
                    <a:pt x="23" y="15"/>
                    <a:pt x="21" y="13"/>
                    <a:pt x="20" y="13"/>
                  </a:cubicBezTo>
                  <a:cubicBezTo>
                    <a:pt x="19" y="12"/>
                    <a:pt x="18" y="11"/>
                    <a:pt x="17" y="11"/>
                  </a:cubicBezTo>
                  <a:cubicBezTo>
                    <a:pt x="16" y="11"/>
                    <a:pt x="15" y="11"/>
                    <a:pt x="14" y="11"/>
                  </a:cubicBezTo>
                  <a:cubicBezTo>
                    <a:pt x="13" y="11"/>
                    <a:pt x="13" y="11"/>
                    <a:pt x="12" y="11"/>
                  </a:cubicBezTo>
                  <a:cubicBezTo>
                    <a:pt x="11" y="12"/>
                    <a:pt x="10" y="12"/>
                    <a:pt x="10" y="13"/>
                  </a:cubicBezTo>
                  <a:cubicBezTo>
                    <a:pt x="9" y="14"/>
                    <a:pt x="9" y="14"/>
                    <a:pt x="9" y="15"/>
                  </a:cubicBezTo>
                  <a:cubicBezTo>
                    <a:pt x="9" y="17"/>
                    <a:pt x="11" y="18"/>
                    <a:pt x="12" y="19"/>
                  </a:cubicBezTo>
                  <a:cubicBezTo>
                    <a:pt x="14" y="21"/>
                    <a:pt x="16" y="23"/>
                    <a:pt x="17" y="25"/>
                  </a:cubicBezTo>
                  <a:cubicBezTo>
                    <a:pt x="19" y="26"/>
                    <a:pt x="20" y="28"/>
                    <a:pt x="21" y="30"/>
                  </a:cubicBezTo>
                  <a:cubicBezTo>
                    <a:pt x="21" y="31"/>
                    <a:pt x="21" y="31"/>
                    <a:pt x="21" y="32"/>
                  </a:cubicBezTo>
                  <a:cubicBezTo>
                    <a:pt x="21" y="34"/>
                    <a:pt x="20" y="35"/>
                    <a:pt x="19" y="37"/>
                  </a:cubicBezTo>
                  <a:cubicBezTo>
                    <a:pt x="19" y="37"/>
                    <a:pt x="17" y="38"/>
                    <a:pt x="15" y="38"/>
                  </a:cubicBezTo>
                  <a:cubicBezTo>
                    <a:pt x="14" y="38"/>
                    <a:pt x="14" y="38"/>
                    <a:pt x="13" y="38"/>
                  </a:cubicBezTo>
                  <a:cubicBezTo>
                    <a:pt x="12" y="38"/>
                    <a:pt x="12" y="38"/>
                    <a:pt x="12" y="38"/>
                  </a:cubicBezTo>
                  <a:cubicBezTo>
                    <a:pt x="12" y="38"/>
                    <a:pt x="12" y="38"/>
                    <a:pt x="12" y="38"/>
                  </a:cubicBezTo>
                  <a:cubicBezTo>
                    <a:pt x="11" y="38"/>
                    <a:pt x="11" y="39"/>
                    <a:pt x="11" y="40"/>
                  </a:cubicBezTo>
                  <a:cubicBezTo>
                    <a:pt x="11" y="40"/>
                    <a:pt x="11" y="40"/>
                    <a:pt x="11" y="41"/>
                  </a:cubicBezTo>
                  <a:cubicBezTo>
                    <a:pt x="10" y="42"/>
                    <a:pt x="10" y="43"/>
                    <a:pt x="10" y="44"/>
                  </a:cubicBezTo>
                  <a:cubicBezTo>
                    <a:pt x="10" y="44"/>
                    <a:pt x="10" y="44"/>
                    <a:pt x="10" y="44"/>
                  </a:cubicBezTo>
                  <a:cubicBezTo>
                    <a:pt x="10" y="44"/>
                    <a:pt x="9" y="44"/>
                    <a:pt x="9" y="44"/>
                  </a:cubicBezTo>
                  <a:cubicBezTo>
                    <a:pt x="9" y="43"/>
                    <a:pt x="9" y="42"/>
                    <a:pt x="9" y="41"/>
                  </a:cubicBezTo>
                  <a:cubicBezTo>
                    <a:pt x="9" y="40"/>
                    <a:pt x="9" y="40"/>
                    <a:pt x="9" y="40"/>
                  </a:cubicBezTo>
                  <a:cubicBezTo>
                    <a:pt x="9" y="39"/>
                    <a:pt x="9" y="39"/>
                    <a:pt x="9" y="38"/>
                  </a:cubicBezTo>
                  <a:cubicBezTo>
                    <a:pt x="8" y="37"/>
                    <a:pt x="8" y="37"/>
                    <a:pt x="7" y="37"/>
                  </a:cubicBezTo>
                  <a:cubicBezTo>
                    <a:pt x="5" y="36"/>
                    <a:pt x="3" y="33"/>
                    <a:pt x="3" y="30"/>
                  </a:cubicBezTo>
                  <a:cubicBezTo>
                    <a:pt x="3" y="30"/>
                    <a:pt x="3" y="30"/>
                    <a:pt x="3" y="30"/>
                  </a:cubicBezTo>
                  <a:cubicBezTo>
                    <a:pt x="4" y="30"/>
                    <a:pt x="5" y="30"/>
                    <a:pt x="5" y="30"/>
                  </a:cubicBezTo>
                  <a:cubicBezTo>
                    <a:pt x="6" y="33"/>
                    <a:pt x="9" y="35"/>
                    <a:pt x="11" y="36"/>
                  </a:cubicBezTo>
                  <a:cubicBezTo>
                    <a:pt x="12" y="36"/>
                    <a:pt x="12" y="36"/>
                    <a:pt x="13" y="36"/>
                  </a:cubicBezTo>
                  <a:cubicBezTo>
                    <a:pt x="14" y="36"/>
                    <a:pt x="15" y="36"/>
                    <a:pt x="17" y="35"/>
                  </a:cubicBezTo>
                  <a:cubicBezTo>
                    <a:pt x="18" y="34"/>
                    <a:pt x="19" y="33"/>
                    <a:pt x="19" y="31"/>
                  </a:cubicBezTo>
                  <a:cubicBezTo>
                    <a:pt x="19" y="31"/>
                    <a:pt x="19" y="31"/>
                    <a:pt x="19" y="31"/>
                  </a:cubicBezTo>
                  <a:cubicBezTo>
                    <a:pt x="19" y="29"/>
                    <a:pt x="18" y="28"/>
                    <a:pt x="17" y="27"/>
                  </a:cubicBezTo>
                  <a:cubicBezTo>
                    <a:pt x="17" y="27"/>
                    <a:pt x="16" y="26"/>
                    <a:pt x="15" y="25"/>
                  </a:cubicBezTo>
                  <a:cubicBezTo>
                    <a:pt x="13" y="24"/>
                    <a:pt x="12" y="22"/>
                    <a:pt x="10" y="21"/>
                  </a:cubicBezTo>
                  <a:cubicBezTo>
                    <a:pt x="10" y="21"/>
                    <a:pt x="9" y="20"/>
                    <a:pt x="8" y="18"/>
                  </a:cubicBezTo>
                  <a:cubicBezTo>
                    <a:pt x="7" y="17"/>
                    <a:pt x="7" y="16"/>
                    <a:pt x="7" y="14"/>
                  </a:cubicBezTo>
                  <a:cubicBezTo>
                    <a:pt x="7" y="12"/>
                    <a:pt x="7" y="11"/>
                    <a:pt x="10" y="9"/>
                  </a:cubicBezTo>
                  <a:cubicBezTo>
                    <a:pt x="11" y="8"/>
                    <a:pt x="12" y="7"/>
                    <a:pt x="13" y="7"/>
                  </a:cubicBezTo>
                  <a:cubicBezTo>
                    <a:pt x="13" y="7"/>
                    <a:pt x="13" y="7"/>
                    <a:pt x="13" y="7"/>
                  </a:cubicBezTo>
                  <a:cubicBezTo>
                    <a:pt x="14" y="7"/>
                    <a:pt x="14" y="7"/>
                    <a:pt x="14" y="8"/>
                  </a:cubicBezTo>
                  <a:cubicBezTo>
                    <a:pt x="15" y="8"/>
                    <a:pt x="15" y="8"/>
                    <a:pt x="15" y="8"/>
                  </a:cubicBezTo>
                  <a:moveTo>
                    <a:pt x="17" y="0"/>
                  </a:moveTo>
                  <a:cubicBezTo>
                    <a:pt x="17" y="0"/>
                    <a:pt x="17" y="0"/>
                    <a:pt x="17" y="0"/>
                  </a:cubicBezTo>
                  <a:cubicBezTo>
                    <a:pt x="16" y="0"/>
                    <a:pt x="16" y="1"/>
                    <a:pt x="16" y="1"/>
                  </a:cubicBezTo>
                  <a:cubicBezTo>
                    <a:pt x="16" y="1"/>
                    <a:pt x="15" y="2"/>
                    <a:pt x="15" y="3"/>
                  </a:cubicBezTo>
                  <a:cubicBezTo>
                    <a:pt x="15" y="3"/>
                    <a:pt x="14" y="4"/>
                    <a:pt x="14" y="4"/>
                  </a:cubicBezTo>
                  <a:cubicBezTo>
                    <a:pt x="14" y="4"/>
                    <a:pt x="13" y="4"/>
                    <a:pt x="13" y="4"/>
                  </a:cubicBezTo>
                  <a:cubicBezTo>
                    <a:pt x="11" y="4"/>
                    <a:pt x="9" y="5"/>
                    <a:pt x="8" y="6"/>
                  </a:cubicBezTo>
                  <a:cubicBezTo>
                    <a:pt x="5" y="8"/>
                    <a:pt x="3" y="11"/>
                    <a:pt x="3" y="14"/>
                  </a:cubicBezTo>
                  <a:cubicBezTo>
                    <a:pt x="3" y="16"/>
                    <a:pt x="4" y="18"/>
                    <a:pt x="5" y="20"/>
                  </a:cubicBezTo>
                  <a:cubicBezTo>
                    <a:pt x="6" y="22"/>
                    <a:pt x="7" y="23"/>
                    <a:pt x="8" y="23"/>
                  </a:cubicBezTo>
                  <a:cubicBezTo>
                    <a:pt x="10" y="25"/>
                    <a:pt x="11" y="26"/>
                    <a:pt x="13" y="28"/>
                  </a:cubicBezTo>
                  <a:cubicBezTo>
                    <a:pt x="14" y="28"/>
                    <a:pt x="14" y="29"/>
                    <a:pt x="15" y="29"/>
                  </a:cubicBezTo>
                  <a:cubicBezTo>
                    <a:pt x="15" y="30"/>
                    <a:pt x="15" y="30"/>
                    <a:pt x="15" y="31"/>
                  </a:cubicBezTo>
                  <a:cubicBezTo>
                    <a:pt x="15" y="31"/>
                    <a:pt x="15" y="31"/>
                    <a:pt x="15" y="31"/>
                  </a:cubicBezTo>
                  <a:cubicBezTo>
                    <a:pt x="15" y="31"/>
                    <a:pt x="15" y="32"/>
                    <a:pt x="15" y="32"/>
                  </a:cubicBezTo>
                  <a:cubicBezTo>
                    <a:pt x="14" y="32"/>
                    <a:pt x="13" y="33"/>
                    <a:pt x="13" y="33"/>
                  </a:cubicBezTo>
                  <a:cubicBezTo>
                    <a:pt x="13" y="33"/>
                    <a:pt x="13" y="33"/>
                    <a:pt x="13" y="33"/>
                  </a:cubicBezTo>
                  <a:cubicBezTo>
                    <a:pt x="12" y="33"/>
                    <a:pt x="12" y="33"/>
                    <a:pt x="12" y="33"/>
                  </a:cubicBezTo>
                  <a:cubicBezTo>
                    <a:pt x="10" y="32"/>
                    <a:pt x="9" y="31"/>
                    <a:pt x="8" y="29"/>
                  </a:cubicBezTo>
                  <a:cubicBezTo>
                    <a:pt x="8" y="28"/>
                    <a:pt x="8" y="28"/>
                    <a:pt x="7" y="27"/>
                  </a:cubicBezTo>
                  <a:cubicBezTo>
                    <a:pt x="5" y="27"/>
                    <a:pt x="4" y="26"/>
                    <a:pt x="2" y="26"/>
                  </a:cubicBezTo>
                  <a:cubicBezTo>
                    <a:pt x="2" y="26"/>
                    <a:pt x="2" y="26"/>
                    <a:pt x="2" y="26"/>
                  </a:cubicBezTo>
                  <a:cubicBezTo>
                    <a:pt x="1" y="26"/>
                    <a:pt x="0" y="27"/>
                    <a:pt x="0" y="27"/>
                  </a:cubicBezTo>
                  <a:cubicBezTo>
                    <a:pt x="0" y="28"/>
                    <a:pt x="0" y="29"/>
                    <a:pt x="0" y="30"/>
                  </a:cubicBezTo>
                  <a:cubicBezTo>
                    <a:pt x="0" y="34"/>
                    <a:pt x="2" y="38"/>
                    <a:pt x="6" y="40"/>
                  </a:cubicBezTo>
                  <a:cubicBezTo>
                    <a:pt x="6" y="40"/>
                    <a:pt x="6" y="40"/>
                    <a:pt x="6" y="40"/>
                  </a:cubicBezTo>
                  <a:cubicBezTo>
                    <a:pt x="6" y="40"/>
                    <a:pt x="6" y="40"/>
                    <a:pt x="6" y="40"/>
                  </a:cubicBezTo>
                  <a:cubicBezTo>
                    <a:pt x="6" y="41"/>
                    <a:pt x="6" y="43"/>
                    <a:pt x="5" y="44"/>
                  </a:cubicBezTo>
                  <a:cubicBezTo>
                    <a:pt x="5" y="44"/>
                    <a:pt x="5" y="44"/>
                    <a:pt x="5" y="44"/>
                  </a:cubicBezTo>
                  <a:cubicBezTo>
                    <a:pt x="5" y="45"/>
                    <a:pt x="5" y="45"/>
                    <a:pt x="5" y="45"/>
                  </a:cubicBezTo>
                  <a:cubicBezTo>
                    <a:pt x="5" y="45"/>
                    <a:pt x="6" y="46"/>
                    <a:pt x="6" y="46"/>
                  </a:cubicBezTo>
                  <a:cubicBezTo>
                    <a:pt x="7" y="46"/>
                    <a:pt x="7" y="46"/>
                    <a:pt x="7" y="46"/>
                  </a:cubicBezTo>
                  <a:cubicBezTo>
                    <a:pt x="7" y="47"/>
                    <a:pt x="7" y="47"/>
                    <a:pt x="7" y="47"/>
                  </a:cubicBezTo>
                  <a:cubicBezTo>
                    <a:pt x="8" y="47"/>
                    <a:pt x="9" y="48"/>
                    <a:pt x="10" y="48"/>
                  </a:cubicBezTo>
                  <a:cubicBezTo>
                    <a:pt x="11" y="48"/>
                    <a:pt x="11" y="48"/>
                    <a:pt x="11" y="48"/>
                  </a:cubicBezTo>
                  <a:cubicBezTo>
                    <a:pt x="11" y="48"/>
                    <a:pt x="12" y="48"/>
                    <a:pt x="12" y="48"/>
                  </a:cubicBezTo>
                  <a:cubicBezTo>
                    <a:pt x="12" y="47"/>
                    <a:pt x="13" y="47"/>
                    <a:pt x="13" y="47"/>
                  </a:cubicBezTo>
                  <a:cubicBezTo>
                    <a:pt x="13" y="45"/>
                    <a:pt x="13" y="44"/>
                    <a:pt x="14" y="43"/>
                  </a:cubicBezTo>
                  <a:cubicBezTo>
                    <a:pt x="14" y="42"/>
                    <a:pt x="14" y="42"/>
                    <a:pt x="14" y="42"/>
                  </a:cubicBezTo>
                  <a:cubicBezTo>
                    <a:pt x="14" y="42"/>
                    <a:pt x="15" y="41"/>
                    <a:pt x="16" y="41"/>
                  </a:cubicBezTo>
                  <a:cubicBezTo>
                    <a:pt x="18" y="41"/>
                    <a:pt x="20" y="40"/>
                    <a:pt x="21" y="39"/>
                  </a:cubicBezTo>
                  <a:cubicBezTo>
                    <a:pt x="23" y="37"/>
                    <a:pt x="24" y="34"/>
                    <a:pt x="24" y="32"/>
                  </a:cubicBezTo>
                  <a:cubicBezTo>
                    <a:pt x="24" y="31"/>
                    <a:pt x="24" y="30"/>
                    <a:pt x="24" y="29"/>
                  </a:cubicBezTo>
                  <a:cubicBezTo>
                    <a:pt x="23" y="26"/>
                    <a:pt x="21" y="24"/>
                    <a:pt x="20" y="22"/>
                  </a:cubicBezTo>
                  <a:cubicBezTo>
                    <a:pt x="18" y="20"/>
                    <a:pt x="16" y="19"/>
                    <a:pt x="14" y="17"/>
                  </a:cubicBezTo>
                  <a:cubicBezTo>
                    <a:pt x="13" y="16"/>
                    <a:pt x="13" y="15"/>
                    <a:pt x="13" y="15"/>
                  </a:cubicBezTo>
                  <a:cubicBezTo>
                    <a:pt x="13" y="15"/>
                    <a:pt x="13" y="15"/>
                    <a:pt x="13" y="15"/>
                  </a:cubicBezTo>
                  <a:cubicBezTo>
                    <a:pt x="13" y="14"/>
                    <a:pt x="13" y="14"/>
                    <a:pt x="13" y="14"/>
                  </a:cubicBezTo>
                  <a:cubicBezTo>
                    <a:pt x="13" y="14"/>
                    <a:pt x="14" y="14"/>
                    <a:pt x="14" y="14"/>
                  </a:cubicBezTo>
                  <a:cubicBezTo>
                    <a:pt x="15" y="14"/>
                    <a:pt x="15" y="14"/>
                    <a:pt x="16" y="14"/>
                  </a:cubicBezTo>
                  <a:cubicBezTo>
                    <a:pt x="17" y="14"/>
                    <a:pt x="18" y="15"/>
                    <a:pt x="19" y="15"/>
                  </a:cubicBezTo>
                  <a:cubicBezTo>
                    <a:pt x="19" y="16"/>
                    <a:pt x="20" y="16"/>
                    <a:pt x="20" y="17"/>
                  </a:cubicBezTo>
                  <a:cubicBezTo>
                    <a:pt x="20" y="17"/>
                    <a:pt x="20" y="17"/>
                    <a:pt x="20" y="17"/>
                  </a:cubicBezTo>
                  <a:cubicBezTo>
                    <a:pt x="20" y="18"/>
                    <a:pt x="20" y="18"/>
                    <a:pt x="20" y="18"/>
                  </a:cubicBezTo>
                  <a:cubicBezTo>
                    <a:pt x="20" y="18"/>
                    <a:pt x="20" y="19"/>
                    <a:pt x="21" y="19"/>
                  </a:cubicBezTo>
                  <a:cubicBezTo>
                    <a:pt x="21" y="19"/>
                    <a:pt x="21" y="19"/>
                    <a:pt x="21" y="19"/>
                  </a:cubicBezTo>
                  <a:cubicBezTo>
                    <a:pt x="22" y="20"/>
                    <a:pt x="22" y="20"/>
                    <a:pt x="22" y="20"/>
                  </a:cubicBezTo>
                  <a:cubicBezTo>
                    <a:pt x="23" y="20"/>
                    <a:pt x="24" y="20"/>
                    <a:pt x="26" y="20"/>
                  </a:cubicBezTo>
                  <a:cubicBezTo>
                    <a:pt x="26" y="20"/>
                    <a:pt x="27" y="20"/>
                    <a:pt x="27" y="20"/>
                  </a:cubicBezTo>
                  <a:cubicBezTo>
                    <a:pt x="28" y="20"/>
                    <a:pt x="29" y="19"/>
                    <a:pt x="29" y="19"/>
                  </a:cubicBezTo>
                  <a:cubicBezTo>
                    <a:pt x="29" y="18"/>
                    <a:pt x="29" y="18"/>
                    <a:pt x="29" y="17"/>
                  </a:cubicBezTo>
                  <a:cubicBezTo>
                    <a:pt x="29" y="13"/>
                    <a:pt x="26" y="9"/>
                    <a:pt x="23" y="7"/>
                  </a:cubicBezTo>
                  <a:cubicBezTo>
                    <a:pt x="23" y="7"/>
                    <a:pt x="23" y="6"/>
                    <a:pt x="23" y="6"/>
                  </a:cubicBezTo>
                  <a:cubicBezTo>
                    <a:pt x="23" y="5"/>
                    <a:pt x="23" y="5"/>
                    <a:pt x="24" y="4"/>
                  </a:cubicBezTo>
                  <a:cubicBezTo>
                    <a:pt x="24" y="3"/>
                    <a:pt x="23" y="2"/>
                    <a:pt x="23" y="2"/>
                  </a:cubicBezTo>
                  <a:cubicBezTo>
                    <a:pt x="23" y="2"/>
                    <a:pt x="23" y="2"/>
                    <a:pt x="23" y="2"/>
                  </a:cubicBezTo>
                  <a:cubicBezTo>
                    <a:pt x="22" y="1"/>
                    <a:pt x="20" y="0"/>
                    <a:pt x="20" y="0"/>
                  </a:cubicBezTo>
                  <a:cubicBezTo>
                    <a:pt x="19" y="0"/>
                    <a:pt x="19" y="0"/>
                    <a:pt x="18" y="0"/>
                  </a:cubicBezTo>
                  <a:cubicBezTo>
                    <a:pt x="18" y="0"/>
                    <a:pt x="18" y="0"/>
                    <a:pt x="18" y="0"/>
                  </a:cubicBezTo>
                  <a:cubicBezTo>
                    <a:pt x="18" y="0"/>
                    <a:pt x="18" y="0"/>
                    <a:pt x="18" y="0"/>
                  </a:cubicBezTo>
                  <a:cubicBezTo>
                    <a:pt x="18" y="0"/>
                    <a:pt x="18" y="0"/>
                    <a:pt x="1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5" name="Rectangle 779"/>
            <p:cNvSpPr>
              <a:spLocks noChangeArrowheads="1"/>
            </p:cNvSpPr>
            <p:nvPr/>
          </p:nvSpPr>
          <p:spPr bwMode="auto">
            <a:xfrm>
              <a:off x="3016" y="3310"/>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6" name="Freeform 780"/>
            <p:cNvSpPr>
              <a:spLocks/>
            </p:cNvSpPr>
            <p:nvPr/>
          </p:nvSpPr>
          <p:spPr bwMode="auto">
            <a:xfrm>
              <a:off x="3016" y="3310"/>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7" name="Freeform 781"/>
            <p:cNvSpPr>
              <a:spLocks/>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8" name="Freeform 782"/>
            <p:cNvSpPr>
              <a:spLocks/>
            </p:cNvSpPr>
            <p:nvPr/>
          </p:nvSpPr>
          <p:spPr bwMode="auto">
            <a:xfrm>
              <a:off x="3019" y="3251"/>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59" name="Freeform 783"/>
            <p:cNvSpPr>
              <a:spLocks noEditPoints="1"/>
            </p:cNvSpPr>
            <p:nvPr/>
          </p:nvSpPr>
          <p:spPr bwMode="auto">
            <a:xfrm>
              <a:off x="3035" y="2513"/>
              <a:ext cx="171" cy="68"/>
            </a:xfrm>
            <a:custGeom>
              <a:avLst/>
              <a:gdLst>
                <a:gd name="T0" fmla="*/ 35 w 72"/>
                <a:gd name="T1" fmla="*/ 25 h 29"/>
                <a:gd name="T2" fmla="*/ 51 w 72"/>
                <a:gd name="T3" fmla="*/ 16 h 29"/>
                <a:gd name="T4" fmla="*/ 56 w 72"/>
                <a:gd name="T5" fmla="*/ 13 h 29"/>
                <a:gd name="T6" fmla="*/ 63 w 72"/>
                <a:gd name="T7" fmla="*/ 16 h 29"/>
                <a:gd name="T8" fmla="*/ 47 w 72"/>
                <a:gd name="T9" fmla="*/ 24 h 29"/>
                <a:gd name="T10" fmla="*/ 48 w 72"/>
                <a:gd name="T11" fmla="*/ 21 h 29"/>
                <a:gd name="T12" fmla="*/ 45 w 72"/>
                <a:gd name="T13" fmla="*/ 17 h 29"/>
                <a:gd name="T14" fmla="*/ 39 w 72"/>
                <a:gd name="T15" fmla="*/ 13 h 29"/>
                <a:gd name="T16" fmla="*/ 41 w 72"/>
                <a:gd name="T17" fmla="*/ 13 h 29"/>
                <a:gd name="T18" fmla="*/ 49 w 72"/>
                <a:gd name="T19" fmla="*/ 16 h 29"/>
                <a:gd name="T20" fmla="*/ 9 w 72"/>
                <a:gd name="T21" fmla="*/ 16 h 29"/>
                <a:gd name="T22" fmla="*/ 26 w 72"/>
                <a:gd name="T23" fmla="*/ 12 h 29"/>
                <a:gd name="T24" fmla="*/ 27 w 72"/>
                <a:gd name="T25" fmla="*/ 14 h 29"/>
                <a:gd name="T26" fmla="*/ 25 w 72"/>
                <a:gd name="T27" fmla="*/ 15 h 29"/>
                <a:gd name="T28" fmla="*/ 17 w 72"/>
                <a:gd name="T29" fmla="*/ 17 h 29"/>
                <a:gd name="T30" fmla="*/ 16 w 72"/>
                <a:gd name="T31" fmla="*/ 19 h 29"/>
                <a:gd name="T32" fmla="*/ 21 w 72"/>
                <a:gd name="T33" fmla="*/ 22 h 29"/>
                <a:gd name="T34" fmla="*/ 23 w 72"/>
                <a:gd name="T35" fmla="*/ 25 h 29"/>
                <a:gd name="T36" fmla="*/ 6 w 72"/>
                <a:gd name="T37" fmla="*/ 19 h 29"/>
                <a:gd name="T38" fmla="*/ 9 w 72"/>
                <a:gd name="T39" fmla="*/ 16 h 29"/>
                <a:gd name="T40" fmla="*/ 41 w 72"/>
                <a:gd name="T41" fmla="*/ 9 h 29"/>
                <a:gd name="T42" fmla="*/ 45 w 72"/>
                <a:gd name="T43" fmla="*/ 8 h 29"/>
                <a:gd name="T44" fmla="*/ 51 w 72"/>
                <a:gd name="T45" fmla="*/ 12 h 29"/>
                <a:gd name="T46" fmla="*/ 50 w 72"/>
                <a:gd name="T47" fmla="*/ 13 h 29"/>
                <a:gd name="T48" fmla="*/ 45 w 72"/>
                <a:gd name="T49" fmla="*/ 12 h 29"/>
                <a:gd name="T50" fmla="*/ 37 w 72"/>
                <a:gd name="T51" fmla="*/ 11 h 29"/>
                <a:gd name="T52" fmla="*/ 36 w 72"/>
                <a:gd name="T53" fmla="*/ 12 h 29"/>
                <a:gd name="T54" fmla="*/ 38 w 72"/>
                <a:gd name="T55" fmla="*/ 16 h 29"/>
                <a:gd name="T56" fmla="*/ 45 w 72"/>
                <a:gd name="T57" fmla="*/ 21 h 29"/>
                <a:gd name="T58" fmla="*/ 38 w 72"/>
                <a:gd name="T59" fmla="*/ 23 h 29"/>
                <a:gd name="T60" fmla="*/ 34 w 72"/>
                <a:gd name="T61" fmla="*/ 23 h 29"/>
                <a:gd name="T62" fmla="*/ 30 w 72"/>
                <a:gd name="T63" fmla="*/ 25 h 29"/>
                <a:gd name="T64" fmla="*/ 29 w 72"/>
                <a:gd name="T65" fmla="*/ 25 h 29"/>
                <a:gd name="T66" fmla="*/ 27 w 72"/>
                <a:gd name="T67" fmla="*/ 23 h 29"/>
                <a:gd name="T68" fmla="*/ 27 w 72"/>
                <a:gd name="T69" fmla="*/ 21 h 29"/>
                <a:gd name="T70" fmla="*/ 24 w 72"/>
                <a:gd name="T71" fmla="*/ 18 h 29"/>
                <a:gd name="T72" fmla="*/ 36 w 72"/>
                <a:gd name="T73" fmla="*/ 20 h 29"/>
                <a:gd name="T74" fmla="*/ 37 w 72"/>
                <a:gd name="T75" fmla="*/ 17 h 29"/>
                <a:gd name="T76" fmla="*/ 30 w 72"/>
                <a:gd name="T77" fmla="*/ 14 h 29"/>
                <a:gd name="T78" fmla="*/ 29 w 72"/>
                <a:gd name="T79" fmla="*/ 13 h 29"/>
                <a:gd name="T80" fmla="*/ 31 w 72"/>
                <a:gd name="T81" fmla="*/ 10 h 29"/>
                <a:gd name="T82" fmla="*/ 37 w 72"/>
                <a:gd name="T83" fmla="*/ 9 h 29"/>
                <a:gd name="T84" fmla="*/ 40 w 72"/>
                <a:gd name="T85" fmla="*/ 9 h 29"/>
                <a:gd name="T86" fmla="*/ 4 w 72"/>
                <a:gd name="T87" fmla="*/ 15 h 29"/>
                <a:gd name="T88" fmla="*/ 61 w 72"/>
                <a:gd name="T89" fmla="*/ 7 h 29"/>
                <a:gd name="T90" fmla="*/ 68 w 72"/>
                <a:gd name="T91" fmla="*/ 15 h 29"/>
                <a:gd name="T92" fmla="*/ 58 w 72"/>
                <a:gd name="T93" fmla="*/ 10 h 29"/>
                <a:gd name="T94" fmla="*/ 49 w 72"/>
                <a:gd name="T95" fmla="*/ 8 h 29"/>
                <a:gd name="T96" fmla="*/ 42 w 72"/>
                <a:gd name="T97" fmla="*/ 5 h 29"/>
                <a:gd name="T98" fmla="*/ 40 w 72"/>
                <a:gd name="T99" fmla="*/ 7 h 29"/>
                <a:gd name="T100" fmla="*/ 31 w 72"/>
                <a:gd name="T101" fmla="*/ 7 h 29"/>
                <a:gd name="T102" fmla="*/ 8 w 72"/>
                <a:gd name="T103" fmla="*/ 12 h 29"/>
                <a:gd name="T104" fmla="*/ 8 w 72"/>
                <a:gd name="T105" fmla="*/ 13 h 29"/>
                <a:gd name="T106" fmla="*/ 4 w 72"/>
                <a:gd name="T107" fmla="*/ 16 h 29"/>
                <a:gd name="T108" fmla="*/ 0 w 72"/>
                <a:gd name="T109" fmla="*/ 14 h 29"/>
                <a:gd name="T110" fmla="*/ 32 w 72"/>
                <a:gd name="T111" fmla="*/ 29 h 29"/>
                <a:gd name="T112" fmla="*/ 71 w 72"/>
                <a:gd name="T113" fmla="*/ 16 h 29"/>
                <a:gd name="T114" fmla="*/ 62 w 72"/>
                <a:gd name="T115" fmla="*/ 4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29">
                  <a:moveTo>
                    <a:pt x="35" y="25"/>
                  </a:moveTo>
                  <a:cubicBezTo>
                    <a:pt x="35" y="25"/>
                    <a:pt x="35" y="25"/>
                    <a:pt x="35" y="25"/>
                  </a:cubicBezTo>
                  <a:cubicBezTo>
                    <a:pt x="35" y="25"/>
                    <a:pt x="35" y="25"/>
                    <a:pt x="35" y="25"/>
                  </a:cubicBezTo>
                  <a:cubicBezTo>
                    <a:pt x="35" y="25"/>
                    <a:pt x="35" y="25"/>
                    <a:pt x="35" y="25"/>
                  </a:cubicBezTo>
                  <a:moveTo>
                    <a:pt x="50" y="16"/>
                  </a:moveTo>
                  <a:cubicBezTo>
                    <a:pt x="50" y="16"/>
                    <a:pt x="51" y="16"/>
                    <a:pt x="51" y="16"/>
                  </a:cubicBezTo>
                  <a:cubicBezTo>
                    <a:pt x="52" y="15"/>
                    <a:pt x="54" y="15"/>
                    <a:pt x="54" y="14"/>
                  </a:cubicBezTo>
                  <a:cubicBezTo>
                    <a:pt x="55" y="14"/>
                    <a:pt x="55" y="14"/>
                    <a:pt x="56" y="14"/>
                  </a:cubicBezTo>
                  <a:cubicBezTo>
                    <a:pt x="56" y="13"/>
                    <a:pt x="56" y="13"/>
                    <a:pt x="56" y="13"/>
                  </a:cubicBezTo>
                  <a:cubicBezTo>
                    <a:pt x="56" y="13"/>
                    <a:pt x="56" y="13"/>
                    <a:pt x="56" y="13"/>
                  </a:cubicBezTo>
                  <a:cubicBezTo>
                    <a:pt x="57" y="13"/>
                    <a:pt x="57" y="13"/>
                    <a:pt x="57" y="13"/>
                  </a:cubicBezTo>
                  <a:cubicBezTo>
                    <a:pt x="59" y="14"/>
                    <a:pt x="61" y="15"/>
                    <a:pt x="63" y="16"/>
                  </a:cubicBezTo>
                  <a:cubicBezTo>
                    <a:pt x="64" y="17"/>
                    <a:pt x="64" y="18"/>
                    <a:pt x="64" y="19"/>
                  </a:cubicBezTo>
                  <a:cubicBezTo>
                    <a:pt x="64" y="19"/>
                    <a:pt x="64" y="19"/>
                    <a:pt x="63" y="19"/>
                  </a:cubicBezTo>
                  <a:cubicBezTo>
                    <a:pt x="59" y="22"/>
                    <a:pt x="53" y="23"/>
                    <a:pt x="47" y="24"/>
                  </a:cubicBezTo>
                  <a:cubicBezTo>
                    <a:pt x="47" y="24"/>
                    <a:pt x="46" y="24"/>
                    <a:pt x="45" y="24"/>
                  </a:cubicBezTo>
                  <a:cubicBezTo>
                    <a:pt x="46" y="24"/>
                    <a:pt x="46" y="24"/>
                    <a:pt x="47" y="24"/>
                  </a:cubicBezTo>
                  <a:cubicBezTo>
                    <a:pt x="47" y="23"/>
                    <a:pt x="48" y="22"/>
                    <a:pt x="48" y="21"/>
                  </a:cubicBezTo>
                  <a:cubicBezTo>
                    <a:pt x="48" y="20"/>
                    <a:pt x="47" y="19"/>
                    <a:pt x="47" y="18"/>
                  </a:cubicBezTo>
                  <a:cubicBezTo>
                    <a:pt x="46" y="18"/>
                    <a:pt x="46" y="18"/>
                    <a:pt x="46" y="17"/>
                  </a:cubicBezTo>
                  <a:cubicBezTo>
                    <a:pt x="45" y="17"/>
                    <a:pt x="45" y="17"/>
                    <a:pt x="45" y="17"/>
                  </a:cubicBezTo>
                  <a:cubicBezTo>
                    <a:pt x="45" y="17"/>
                    <a:pt x="45" y="17"/>
                    <a:pt x="45" y="17"/>
                  </a:cubicBezTo>
                  <a:cubicBezTo>
                    <a:pt x="43" y="16"/>
                    <a:pt x="41" y="15"/>
                    <a:pt x="40" y="14"/>
                  </a:cubicBezTo>
                  <a:cubicBezTo>
                    <a:pt x="40" y="14"/>
                    <a:pt x="39" y="14"/>
                    <a:pt x="39" y="13"/>
                  </a:cubicBezTo>
                  <a:cubicBezTo>
                    <a:pt x="40" y="13"/>
                    <a:pt x="40" y="13"/>
                    <a:pt x="40" y="13"/>
                  </a:cubicBezTo>
                  <a:cubicBezTo>
                    <a:pt x="40" y="13"/>
                    <a:pt x="40" y="13"/>
                    <a:pt x="41" y="13"/>
                  </a:cubicBezTo>
                  <a:cubicBezTo>
                    <a:pt x="41" y="13"/>
                    <a:pt x="41" y="13"/>
                    <a:pt x="41" y="13"/>
                  </a:cubicBezTo>
                  <a:cubicBezTo>
                    <a:pt x="42" y="13"/>
                    <a:pt x="44" y="14"/>
                    <a:pt x="45" y="15"/>
                  </a:cubicBezTo>
                  <a:cubicBezTo>
                    <a:pt x="46" y="15"/>
                    <a:pt x="47" y="15"/>
                    <a:pt x="48" y="16"/>
                  </a:cubicBezTo>
                  <a:cubicBezTo>
                    <a:pt x="48" y="16"/>
                    <a:pt x="49" y="16"/>
                    <a:pt x="49" y="16"/>
                  </a:cubicBezTo>
                  <a:cubicBezTo>
                    <a:pt x="49" y="16"/>
                    <a:pt x="49" y="16"/>
                    <a:pt x="49" y="16"/>
                  </a:cubicBezTo>
                  <a:cubicBezTo>
                    <a:pt x="50" y="16"/>
                    <a:pt x="50" y="16"/>
                    <a:pt x="50" y="16"/>
                  </a:cubicBezTo>
                  <a:moveTo>
                    <a:pt x="9" y="16"/>
                  </a:moveTo>
                  <a:cubicBezTo>
                    <a:pt x="10" y="15"/>
                    <a:pt x="10" y="15"/>
                    <a:pt x="10" y="15"/>
                  </a:cubicBezTo>
                  <a:cubicBezTo>
                    <a:pt x="15" y="13"/>
                    <a:pt x="20" y="11"/>
                    <a:pt x="26" y="11"/>
                  </a:cubicBezTo>
                  <a:cubicBezTo>
                    <a:pt x="26" y="11"/>
                    <a:pt x="26" y="12"/>
                    <a:pt x="26" y="12"/>
                  </a:cubicBezTo>
                  <a:cubicBezTo>
                    <a:pt x="26" y="13"/>
                    <a:pt x="26" y="13"/>
                    <a:pt x="26" y="13"/>
                  </a:cubicBezTo>
                  <a:cubicBezTo>
                    <a:pt x="26" y="13"/>
                    <a:pt x="26" y="13"/>
                    <a:pt x="26" y="13"/>
                  </a:cubicBezTo>
                  <a:cubicBezTo>
                    <a:pt x="26" y="14"/>
                    <a:pt x="26" y="14"/>
                    <a:pt x="27" y="14"/>
                  </a:cubicBezTo>
                  <a:cubicBezTo>
                    <a:pt x="27" y="15"/>
                    <a:pt x="28" y="16"/>
                    <a:pt x="29" y="16"/>
                  </a:cubicBezTo>
                  <a:cubicBezTo>
                    <a:pt x="28" y="16"/>
                    <a:pt x="26" y="16"/>
                    <a:pt x="25" y="15"/>
                  </a:cubicBezTo>
                  <a:cubicBezTo>
                    <a:pt x="25" y="15"/>
                    <a:pt x="25" y="15"/>
                    <a:pt x="25" y="15"/>
                  </a:cubicBezTo>
                  <a:cubicBezTo>
                    <a:pt x="24" y="15"/>
                    <a:pt x="24" y="15"/>
                    <a:pt x="24" y="15"/>
                  </a:cubicBezTo>
                  <a:cubicBezTo>
                    <a:pt x="23" y="15"/>
                    <a:pt x="21" y="15"/>
                    <a:pt x="20" y="16"/>
                  </a:cubicBezTo>
                  <a:cubicBezTo>
                    <a:pt x="19" y="16"/>
                    <a:pt x="18" y="16"/>
                    <a:pt x="17" y="17"/>
                  </a:cubicBezTo>
                  <a:cubicBezTo>
                    <a:pt x="16" y="17"/>
                    <a:pt x="16" y="17"/>
                    <a:pt x="16" y="17"/>
                  </a:cubicBezTo>
                  <a:cubicBezTo>
                    <a:pt x="16" y="18"/>
                    <a:pt x="16" y="18"/>
                    <a:pt x="16" y="18"/>
                  </a:cubicBezTo>
                  <a:cubicBezTo>
                    <a:pt x="16" y="18"/>
                    <a:pt x="16" y="18"/>
                    <a:pt x="16" y="19"/>
                  </a:cubicBezTo>
                  <a:cubicBezTo>
                    <a:pt x="16" y="19"/>
                    <a:pt x="16" y="19"/>
                    <a:pt x="16" y="19"/>
                  </a:cubicBezTo>
                  <a:cubicBezTo>
                    <a:pt x="16" y="19"/>
                    <a:pt x="16" y="19"/>
                    <a:pt x="16" y="19"/>
                  </a:cubicBezTo>
                  <a:cubicBezTo>
                    <a:pt x="17" y="21"/>
                    <a:pt x="19" y="21"/>
                    <a:pt x="21" y="22"/>
                  </a:cubicBezTo>
                  <a:cubicBezTo>
                    <a:pt x="22" y="22"/>
                    <a:pt x="23" y="23"/>
                    <a:pt x="24" y="23"/>
                  </a:cubicBezTo>
                  <a:cubicBezTo>
                    <a:pt x="23" y="24"/>
                    <a:pt x="23" y="24"/>
                    <a:pt x="23" y="24"/>
                  </a:cubicBezTo>
                  <a:cubicBezTo>
                    <a:pt x="23" y="25"/>
                    <a:pt x="23" y="25"/>
                    <a:pt x="23" y="25"/>
                  </a:cubicBezTo>
                  <a:cubicBezTo>
                    <a:pt x="22" y="25"/>
                    <a:pt x="22" y="25"/>
                    <a:pt x="22" y="25"/>
                  </a:cubicBezTo>
                  <a:cubicBezTo>
                    <a:pt x="15" y="24"/>
                    <a:pt x="9" y="22"/>
                    <a:pt x="7" y="19"/>
                  </a:cubicBezTo>
                  <a:cubicBezTo>
                    <a:pt x="6" y="19"/>
                    <a:pt x="6" y="19"/>
                    <a:pt x="6" y="19"/>
                  </a:cubicBezTo>
                  <a:cubicBezTo>
                    <a:pt x="6" y="18"/>
                    <a:pt x="6" y="18"/>
                    <a:pt x="6" y="18"/>
                  </a:cubicBezTo>
                  <a:cubicBezTo>
                    <a:pt x="7" y="18"/>
                    <a:pt x="7" y="18"/>
                    <a:pt x="7" y="17"/>
                  </a:cubicBezTo>
                  <a:cubicBezTo>
                    <a:pt x="8" y="17"/>
                    <a:pt x="9" y="16"/>
                    <a:pt x="9" y="16"/>
                  </a:cubicBezTo>
                  <a:cubicBezTo>
                    <a:pt x="9" y="16"/>
                    <a:pt x="9" y="16"/>
                    <a:pt x="9" y="16"/>
                  </a:cubicBezTo>
                  <a:moveTo>
                    <a:pt x="40" y="9"/>
                  </a:moveTo>
                  <a:cubicBezTo>
                    <a:pt x="40" y="9"/>
                    <a:pt x="41" y="9"/>
                    <a:pt x="41" y="9"/>
                  </a:cubicBezTo>
                  <a:cubicBezTo>
                    <a:pt x="42" y="7"/>
                    <a:pt x="42" y="7"/>
                    <a:pt x="42" y="7"/>
                  </a:cubicBezTo>
                  <a:cubicBezTo>
                    <a:pt x="43" y="7"/>
                    <a:pt x="44" y="8"/>
                    <a:pt x="45" y="8"/>
                  </a:cubicBezTo>
                  <a:cubicBezTo>
                    <a:pt x="45" y="8"/>
                    <a:pt x="45" y="8"/>
                    <a:pt x="45" y="8"/>
                  </a:cubicBezTo>
                  <a:cubicBezTo>
                    <a:pt x="44" y="8"/>
                    <a:pt x="44" y="9"/>
                    <a:pt x="44" y="9"/>
                  </a:cubicBezTo>
                  <a:cubicBezTo>
                    <a:pt x="45" y="10"/>
                    <a:pt x="45" y="10"/>
                    <a:pt x="45" y="10"/>
                  </a:cubicBezTo>
                  <a:cubicBezTo>
                    <a:pt x="47" y="10"/>
                    <a:pt x="49" y="11"/>
                    <a:pt x="51" y="12"/>
                  </a:cubicBezTo>
                  <a:cubicBezTo>
                    <a:pt x="51" y="12"/>
                    <a:pt x="52" y="12"/>
                    <a:pt x="53" y="13"/>
                  </a:cubicBezTo>
                  <a:cubicBezTo>
                    <a:pt x="52" y="13"/>
                    <a:pt x="52" y="13"/>
                    <a:pt x="51" y="13"/>
                  </a:cubicBezTo>
                  <a:cubicBezTo>
                    <a:pt x="51" y="13"/>
                    <a:pt x="50" y="13"/>
                    <a:pt x="50" y="13"/>
                  </a:cubicBezTo>
                  <a:cubicBezTo>
                    <a:pt x="50" y="13"/>
                    <a:pt x="50" y="13"/>
                    <a:pt x="50" y="13"/>
                  </a:cubicBezTo>
                  <a:cubicBezTo>
                    <a:pt x="50" y="13"/>
                    <a:pt x="49" y="13"/>
                    <a:pt x="48" y="13"/>
                  </a:cubicBezTo>
                  <a:cubicBezTo>
                    <a:pt x="47" y="13"/>
                    <a:pt x="46" y="12"/>
                    <a:pt x="45" y="12"/>
                  </a:cubicBezTo>
                  <a:cubicBezTo>
                    <a:pt x="43" y="11"/>
                    <a:pt x="42" y="11"/>
                    <a:pt x="41" y="11"/>
                  </a:cubicBezTo>
                  <a:cubicBezTo>
                    <a:pt x="40" y="11"/>
                    <a:pt x="40" y="11"/>
                    <a:pt x="40" y="11"/>
                  </a:cubicBezTo>
                  <a:cubicBezTo>
                    <a:pt x="39" y="11"/>
                    <a:pt x="38" y="11"/>
                    <a:pt x="37" y="11"/>
                  </a:cubicBezTo>
                  <a:cubicBezTo>
                    <a:pt x="36" y="12"/>
                    <a:pt x="36" y="12"/>
                    <a:pt x="36" y="12"/>
                  </a:cubicBezTo>
                  <a:cubicBezTo>
                    <a:pt x="36" y="12"/>
                    <a:pt x="36" y="12"/>
                    <a:pt x="36" y="12"/>
                  </a:cubicBezTo>
                  <a:cubicBezTo>
                    <a:pt x="36" y="12"/>
                    <a:pt x="36" y="12"/>
                    <a:pt x="36" y="12"/>
                  </a:cubicBezTo>
                  <a:cubicBezTo>
                    <a:pt x="36" y="13"/>
                    <a:pt x="36" y="13"/>
                    <a:pt x="36" y="13"/>
                  </a:cubicBezTo>
                  <a:cubicBezTo>
                    <a:pt x="36" y="14"/>
                    <a:pt x="36" y="14"/>
                    <a:pt x="36" y="15"/>
                  </a:cubicBezTo>
                  <a:cubicBezTo>
                    <a:pt x="37" y="15"/>
                    <a:pt x="37" y="15"/>
                    <a:pt x="38" y="16"/>
                  </a:cubicBezTo>
                  <a:cubicBezTo>
                    <a:pt x="39" y="17"/>
                    <a:pt x="42" y="18"/>
                    <a:pt x="44" y="19"/>
                  </a:cubicBezTo>
                  <a:cubicBezTo>
                    <a:pt x="44" y="19"/>
                    <a:pt x="44" y="19"/>
                    <a:pt x="45" y="20"/>
                  </a:cubicBezTo>
                  <a:cubicBezTo>
                    <a:pt x="45" y="20"/>
                    <a:pt x="45" y="21"/>
                    <a:pt x="45" y="21"/>
                  </a:cubicBezTo>
                  <a:cubicBezTo>
                    <a:pt x="45" y="22"/>
                    <a:pt x="45" y="22"/>
                    <a:pt x="45" y="22"/>
                  </a:cubicBezTo>
                  <a:cubicBezTo>
                    <a:pt x="45" y="22"/>
                    <a:pt x="43" y="22"/>
                    <a:pt x="42" y="23"/>
                  </a:cubicBezTo>
                  <a:cubicBezTo>
                    <a:pt x="41" y="23"/>
                    <a:pt x="40" y="23"/>
                    <a:pt x="38" y="23"/>
                  </a:cubicBezTo>
                  <a:cubicBezTo>
                    <a:pt x="37" y="23"/>
                    <a:pt x="35" y="23"/>
                    <a:pt x="35" y="23"/>
                  </a:cubicBezTo>
                  <a:cubicBezTo>
                    <a:pt x="35" y="23"/>
                    <a:pt x="35" y="23"/>
                    <a:pt x="35" y="23"/>
                  </a:cubicBezTo>
                  <a:cubicBezTo>
                    <a:pt x="34" y="23"/>
                    <a:pt x="34" y="23"/>
                    <a:pt x="34" y="23"/>
                  </a:cubicBezTo>
                  <a:cubicBezTo>
                    <a:pt x="34" y="23"/>
                    <a:pt x="34" y="23"/>
                    <a:pt x="34" y="23"/>
                  </a:cubicBezTo>
                  <a:cubicBezTo>
                    <a:pt x="33" y="23"/>
                    <a:pt x="32" y="24"/>
                    <a:pt x="32" y="24"/>
                  </a:cubicBezTo>
                  <a:cubicBezTo>
                    <a:pt x="31" y="25"/>
                    <a:pt x="31" y="25"/>
                    <a:pt x="30" y="25"/>
                  </a:cubicBezTo>
                  <a:cubicBezTo>
                    <a:pt x="30" y="25"/>
                    <a:pt x="30" y="25"/>
                    <a:pt x="30" y="25"/>
                  </a:cubicBezTo>
                  <a:cubicBezTo>
                    <a:pt x="30" y="25"/>
                    <a:pt x="29" y="25"/>
                    <a:pt x="29" y="25"/>
                  </a:cubicBezTo>
                  <a:cubicBezTo>
                    <a:pt x="29" y="25"/>
                    <a:pt x="29" y="25"/>
                    <a:pt x="29" y="25"/>
                  </a:cubicBezTo>
                  <a:cubicBezTo>
                    <a:pt x="28" y="25"/>
                    <a:pt x="27" y="25"/>
                    <a:pt x="26" y="25"/>
                  </a:cubicBezTo>
                  <a:cubicBezTo>
                    <a:pt x="27" y="24"/>
                    <a:pt x="27" y="24"/>
                    <a:pt x="27" y="24"/>
                  </a:cubicBezTo>
                  <a:cubicBezTo>
                    <a:pt x="27" y="23"/>
                    <a:pt x="27" y="23"/>
                    <a:pt x="27" y="23"/>
                  </a:cubicBezTo>
                  <a:cubicBezTo>
                    <a:pt x="27" y="23"/>
                    <a:pt x="28" y="23"/>
                    <a:pt x="28" y="23"/>
                  </a:cubicBezTo>
                  <a:cubicBezTo>
                    <a:pt x="28" y="22"/>
                    <a:pt x="28" y="22"/>
                    <a:pt x="28" y="22"/>
                  </a:cubicBezTo>
                  <a:cubicBezTo>
                    <a:pt x="28" y="21"/>
                    <a:pt x="27" y="21"/>
                    <a:pt x="27" y="21"/>
                  </a:cubicBezTo>
                  <a:cubicBezTo>
                    <a:pt x="25" y="21"/>
                    <a:pt x="23" y="20"/>
                    <a:pt x="22" y="20"/>
                  </a:cubicBezTo>
                  <a:cubicBezTo>
                    <a:pt x="21" y="19"/>
                    <a:pt x="20" y="19"/>
                    <a:pt x="19" y="19"/>
                  </a:cubicBezTo>
                  <a:cubicBezTo>
                    <a:pt x="21" y="18"/>
                    <a:pt x="23" y="18"/>
                    <a:pt x="24" y="18"/>
                  </a:cubicBezTo>
                  <a:cubicBezTo>
                    <a:pt x="24" y="18"/>
                    <a:pt x="24" y="18"/>
                    <a:pt x="24" y="18"/>
                  </a:cubicBezTo>
                  <a:cubicBezTo>
                    <a:pt x="30" y="19"/>
                    <a:pt x="33" y="20"/>
                    <a:pt x="35" y="20"/>
                  </a:cubicBezTo>
                  <a:cubicBezTo>
                    <a:pt x="36" y="20"/>
                    <a:pt x="36" y="20"/>
                    <a:pt x="36" y="20"/>
                  </a:cubicBezTo>
                  <a:cubicBezTo>
                    <a:pt x="37" y="19"/>
                    <a:pt x="37" y="19"/>
                    <a:pt x="37" y="19"/>
                  </a:cubicBezTo>
                  <a:cubicBezTo>
                    <a:pt x="37" y="19"/>
                    <a:pt x="38" y="19"/>
                    <a:pt x="38" y="18"/>
                  </a:cubicBezTo>
                  <a:cubicBezTo>
                    <a:pt x="38" y="18"/>
                    <a:pt x="37" y="18"/>
                    <a:pt x="37" y="17"/>
                  </a:cubicBezTo>
                  <a:cubicBezTo>
                    <a:pt x="36" y="17"/>
                    <a:pt x="36" y="17"/>
                    <a:pt x="36" y="17"/>
                  </a:cubicBezTo>
                  <a:cubicBezTo>
                    <a:pt x="35" y="16"/>
                    <a:pt x="33" y="15"/>
                    <a:pt x="31" y="15"/>
                  </a:cubicBezTo>
                  <a:cubicBezTo>
                    <a:pt x="31" y="15"/>
                    <a:pt x="30" y="14"/>
                    <a:pt x="30" y="14"/>
                  </a:cubicBezTo>
                  <a:cubicBezTo>
                    <a:pt x="29" y="13"/>
                    <a:pt x="29" y="13"/>
                    <a:pt x="29" y="13"/>
                  </a:cubicBezTo>
                  <a:cubicBezTo>
                    <a:pt x="29" y="13"/>
                    <a:pt x="29" y="13"/>
                    <a:pt x="29" y="13"/>
                  </a:cubicBezTo>
                  <a:cubicBezTo>
                    <a:pt x="29" y="13"/>
                    <a:pt x="29" y="13"/>
                    <a:pt x="29" y="13"/>
                  </a:cubicBezTo>
                  <a:cubicBezTo>
                    <a:pt x="29" y="12"/>
                    <a:pt x="29" y="12"/>
                    <a:pt x="29" y="12"/>
                  </a:cubicBezTo>
                  <a:cubicBezTo>
                    <a:pt x="28" y="12"/>
                    <a:pt x="29" y="11"/>
                    <a:pt x="30" y="10"/>
                  </a:cubicBezTo>
                  <a:cubicBezTo>
                    <a:pt x="31" y="10"/>
                    <a:pt x="31" y="10"/>
                    <a:pt x="31" y="10"/>
                  </a:cubicBezTo>
                  <a:cubicBezTo>
                    <a:pt x="31" y="10"/>
                    <a:pt x="31" y="10"/>
                    <a:pt x="32" y="9"/>
                  </a:cubicBezTo>
                  <a:cubicBezTo>
                    <a:pt x="32" y="9"/>
                    <a:pt x="32" y="9"/>
                    <a:pt x="33" y="9"/>
                  </a:cubicBezTo>
                  <a:cubicBezTo>
                    <a:pt x="34" y="9"/>
                    <a:pt x="35" y="9"/>
                    <a:pt x="37" y="9"/>
                  </a:cubicBezTo>
                  <a:cubicBezTo>
                    <a:pt x="37" y="9"/>
                    <a:pt x="37" y="9"/>
                    <a:pt x="37" y="9"/>
                  </a:cubicBezTo>
                  <a:cubicBezTo>
                    <a:pt x="38" y="9"/>
                    <a:pt x="39" y="9"/>
                    <a:pt x="40" y="9"/>
                  </a:cubicBezTo>
                  <a:cubicBezTo>
                    <a:pt x="40" y="9"/>
                    <a:pt x="40" y="9"/>
                    <a:pt x="40" y="9"/>
                  </a:cubicBezTo>
                  <a:moveTo>
                    <a:pt x="4" y="16"/>
                  </a:moveTo>
                  <a:cubicBezTo>
                    <a:pt x="4" y="15"/>
                    <a:pt x="4" y="15"/>
                    <a:pt x="4" y="15"/>
                  </a:cubicBezTo>
                  <a:cubicBezTo>
                    <a:pt x="4" y="15"/>
                    <a:pt x="4" y="15"/>
                    <a:pt x="4" y="15"/>
                  </a:cubicBezTo>
                  <a:cubicBezTo>
                    <a:pt x="4" y="13"/>
                    <a:pt x="5" y="11"/>
                    <a:pt x="7" y="11"/>
                  </a:cubicBezTo>
                  <a:cubicBezTo>
                    <a:pt x="16" y="5"/>
                    <a:pt x="27" y="3"/>
                    <a:pt x="37" y="3"/>
                  </a:cubicBezTo>
                  <a:cubicBezTo>
                    <a:pt x="45" y="3"/>
                    <a:pt x="53" y="4"/>
                    <a:pt x="61" y="7"/>
                  </a:cubicBezTo>
                  <a:cubicBezTo>
                    <a:pt x="63" y="8"/>
                    <a:pt x="65" y="9"/>
                    <a:pt x="66" y="10"/>
                  </a:cubicBezTo>
                  <a:cubicBezTo>
                    <a:pt x="68" y="11"/>
                    <a:pt x="68" y="13"/>
                    <a:pt x="68" y="14"/>
                  </a:cubicBezTo>
                  <a:cubicBezTo>
                    <a:pt x="68" y="15"/>
                    <a:pt x="68" y="15"/>
                    <a:pt x="68" y="15"/>
                  </a:cubicBezTo>
                  <a:cubicBezTo>
                    <a:pt x="68" y="15"/>
                    <a:pt x="68" y="16"/>
                    <a:pt x="67" y="16"/>
                  </a:cubicBezTo>
                  <a:cubicBezTo>
                    <a:pt x="67" y="15"/>
                    <a:pt x="66" y="14"/>
                    <a:pt x="65" y="14"/>
                  </a:cubicBezTo>
                  <a:cubicBezTo>
                    <a:pt x="63" y="12"/>
                    <a:pt x="61" y="11"/>
                    <a:pt x="58" y="10"/>
                  </a:cubicBezTo>
                  <a:cubicBezTo>
                    <a:pt x="58" y="10"/>
                    <a:pt x="56" y="10"/>
                    <a:pt x="54" y="9"/>
                  </a:cubicBezTo>
                  <a:cubicBezTo>
                    <a:pt x="52" y="9"/>
                    <a:pt x="50" y="8"/>
                    <a:pt x="50" y="8"/>
                  </a:cubicBezTo>
                  <a:cubicBezTo>
                    <a:pt x="49" y="8"/>
                    <a:pt x="49" y="8"/>
                    <a:pt x="49" y="8"/>
                  </a:cubicBezTo>
                  <a:cubicBezTo>
                    <a:pt x="50" y="7"/>
                    <a:pt x="50" y="7"/>
                    <a:pt x="50" y="7"/>
                  </a:cubicBezTo>
                  <a:cubicBezTo>
                    <a:pt x="50" y="7"/>
                    <a:pt x="49" y="6"/>
                    <a:pt x="49" y="6"/>
                  </a:cubicBezTo>
                  <a:cubicBezTo>
                    <a:pt x="47" y="5"/>
                    <a:pt x="44" y="5"/>
                    <a:pt x="42" y="5"/>
                  </a:cubicBezTo>
                  <a:cubicBezTo>
                    <a:pt x="42" y="5"/>
                    <a:pt x="42" y="5"/>
                    <a:pt x="42" y="5"/>
                  </a:cubicBezTo>
                  <a:cubicBezTo>
                    <a:pt x="41" y="5"/>
                    <a:pt x="41" y="5"/>
                    <a:pt x="41" y="5"/>
                  </a:cubicBezTo>
                  <a:cubicBezTo>
                    <a:pt x="40" y="7"/>
                    <a:pt x="40" y="7"/>
                    <a:pt x="40" y="7"/>
                  </a:cubicBezTo>
                  <a:cubicBezTo>
                    <a:pt x="39" y="6"/>
                    <a:pt x="38" y="6"/>
                    <a:pt x="37" y="6"/>
                  </a:cubicBezTo>
                  <a:cubicBezTo>
                    <a:pt x="35" y="6"/>
                    <a:pt x="34" y="6"/>
                    <a:pt x="32" y="7"/>
                  </a:cubicBezTo>
                  <a:cubicBezTo>
                    <a:pt x="32" y="7"/>
                    <a:pt x="32" y="7"/>
                    <a:pt x="31" y="7"/>
                  </a:cubicBezTo>
                  <a:cubicBezTo>
                    <a:pt x="31" y="7"/>
                    <a:pt x="31" y="7"/>
                    <a:pt x="30" y="7"/>
                  </a:cubicBezTo>
                  <a:cubicBezTo>
                    <a:pt x="30" y="7"/>
                    <a:pt x="30" y="7"/>
                    <a:pt x="30" y="7"/>
                  </a:cubicBezTo>
                  <a:cubicBezTo>
                    <a:pt x="22" y="7"/>
                    <a:pt x="15" y="9"/>
                    <a:pt x="8" y="12"/>
                  </a:cubicBezTo>
                  <a:cubicBezTo>
                    <a:pt x="8" y="12"/>
                    <a:pt x="8" y="12"/>
                    <a:pt x="8" y="12"/>
                  </a:cubicBezTo>
                  <a:cubicBezTo>
                    <a:pt x="8" y="12"/>
                    <a:pt x="8" y="12"/>
                    <a:pt x="8" y="12"/>
                  </a:cubicBezTo>
                  <a:cubicBezTo>
                    <a:pt x="8" y="13"/>
                    <a:pt x="8" y="13"/>
                    <a:pt x="8" y="13"/>
                  </a:cubicBezTo>
                  <a:cubicBezTo>
                    <a:pt x="8" y="13"/>
                    <a:pt x="8" y="13"/>
                    <a:pt x="8" y="13"/>
                  </a:cubicBezTo>
                  <a:cubicBezTo>
                    <a:pt x="7" y="13"/>
                    <a:pt x="6" y="14"/>
                    <a:pt x="5" y="14"/>
                  </a:cubicBezTo>
                  <a:cubicBezTo>
                    <a:pt x="5" y="15"/>
                    <a:pt x="4" y="15"/>
                    <a:pt x="4" y="16"/>
                  </a:cubicBezTo>
                  <a:moveTo>
                    <a:pt x="37" y="0"/>
                  </a:moveTo>
                  <a:cubicBezTo>
                    <a:pt x="26" y="0"/>
                    <a:pt x="15" y="2"/>
                    <a:pt x="5" y="8"/>
                  </a:cubicBezTo>
                  <a:cubicBezTo>
                    <a:pt x="3" y="9"/>
                    <a:pt x="1" y="12"/>
                    <a:pt x="0" y="14"/>
                  </a:cubicBezTo>
                  <a:cubicBezTo>
                    <a:pt x="0" y="14"/>
                    <a:pt x="0" y="15"/>
                    <a:pt x="0" y="15"/>
                  </a:cubicBezTo>
                  <a:cubicBezTo>
                    <a:pt x="0" y="18"/>
                    <a:pt x="2" y="20"/>
                    <a:pt x="4" y="21"/>
                  </a:cubicBezTo>
                  <a:cubicBezTo>
                    <a:pt x="8" y="25"/>
                    <a:pt x="17" y="29"/>
                    <a:pt x="32" y="29"/>
                  </a:cubicBezTo>
                  <a:cubicBezTo>
                    <a:pt x="37" y="29"/>
                    <a:pt x="46" y="28"/>
                    <a:pt x="54" y="26"/>
                  </a:cubicBezTo>
                  <a:cubicBezTo>
                    <a:pt x="58" y="25"/>
                    <a:pt x="62" y="24"/>
                    <a:pt x="65" y="22"/>
                  </a:cubicBezTo>
                  <a:cubicBezTo>
                    <a:pt x="68" y="21"/>
                    <a:pt x="70" y="19"/>
                    <a:pt x="71" y="16"/>
                  </a:cubicBezTo>
                  <a:cubicBezTo>
                    <a:pt x="72" y="15"/>
                    <a:pt x="72" y="15"/>
                    <a:pt x="72" y="14"/>
                  </a:cubicBezTo>
                  <a:cubicBezTo>
                    <a:pt x="72" y="11"/>
                    <a:pt x="70" y="9"/>
                    <a:pt x="69" y="8"/>
                  </a:cubicBezTo>
                  <a:cubicBezTo>
                    <a:pt x="67" y="6"/>
                    <a:pt x="64" y="5"/>
                    <a:pt x="62" y="4"/>
                  </a:cubicBezTo>
                  <a:cubicBezTo>
                    <a:pt x="54" y="1"/>
                    <a:pt x="46" y="0"/>
                    <a:pt x="3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0" name="Freeform 784"/>
            <p:cNvSpPr>
              <a:spLocks noEditPoints="1"/>
            </p:cNvSpPr>
            <p:nvPr/>
          </p:nvSpPr>
          <p:spPr bwMode="auto">
            <a:xfrm>
              <a:off x="3009" y="2501"/>
              <a:ext cx="220" cy="128"/>
            </a:xfrm>
            <a:custGeom>
              <a:avLst/>
              <a:gdLst>
                <a:gd name="T0" fmla="*/ 43 w 93"/>
                <a:gd name="T1" fmla="*/ 41 h 54"/>
                <a:gd name="T2" fmla="*/ 42 w 93"/>
                <a:gd name="T3" fmla="*/ 51 h 54"/>
                <a:gd name="T4" fmla="*/ 35 w 93"/>
                <a:gd name="T5" fmla="*/ 50 h 54"/>
                <a:gd name="T6" fmla="*/ 41 w 93"/>
                <a:gd name="T7" fmla="*/ 47 h 54"/>
                <a:gd name="T8" fmla="*/ 48 w 93"/>
                <a:gd name="T9" fmla="*/ 41 h 54"/>
                <a:gd name="T10" fmla="*/ 52 w 93"/>
                <a:gd name="T11" fmla="*/ 47 h 54"/>
                <a:gd name="T12" fmla="*/ 54 w 93"/>
                <a:gd name="T13" fmla="*/ 50 h 54"/>
                <a:gd name="T14" fmla="*/ 54 w 93"/>
                <a:gd name="T15" fmla="*/ 47 h 54"/>
                <a:gd name="T16" fmla="*/ 55 w 93"/>
                <a:gd name="T17" fmla="*/ 50 h 54"/>
                <a:gd name="T18" fmla="*/ 28 w 93"/>
                <a:gd name="T19" fmla="*/ 50 h 54"/>
                <a:gd name="T20" fmla="*/ 33 w 93"/>
                <a:gd name="T21" fmla="*/ 41 h 54"/>
                <a:gd name="T22" fmla="*/ 57 w 93"/>
                <a:gd name="T23" fmla="*/ 49 h 54"/>
                <a:gd name="T24" fmla="*/ 58 w 93"/>
                <a:gd name="T25" fmla="*/ 49 h 54"/>
                <a:gd name="T26" fmla="*/ 60 w 93"/>
                <a:gd name="T27" fmla="*/ 39 h 54"/>
                <a:gd name="T28" fmla="*/ 63 w 93"/>
                <a:gd name="T29" fmla="*/ 48 h 54"/>
                <a:gd name="T30" fmla="*/ 26 w 93"/>
                <a:gd name="T31" fmla="*/ 49 h 54"/>
                <a:gd name="T32" fmla="*/ 21 w 93"/>
                <a:gd name="T33" fmla="*/ 38 h 54"/>
                <a:gd name="T34" fmla="*/ 26 w 93"/>
                <a:gd name="T35" fmla="*/ 49 h 54"/>
                <a:gd name="T36" fmla="*/ 64 w 93"/>
                <a:gd name="T37" fmla="*/ 47 h 54"/>
                <a:gd name="T38" fmla="*/ 67 w 93"/>
                <a:gd name="T39" fmla="*/ 43 h 54"/>
                <a:gd name="T40" fmla="*/ 69 w 93"/>
                <a:gd name="T41" fmla="*/ 47 h 54"/>
                <a:gd name="T42" fmla="*/ 70 w 93"/>
                <a:gd name="T43" fmla="*/ 37 h 54"/>
                <a:gd name="T44" fmla="*/ 73 w 93"/>
                <a:gd name="T45" fmla="*/ 46 h 54"/>
                <a:gd name="T46" fmla="*/ 13 w 93"/>
                <a:gd name="T47" fmla="*/ 44 h 54"/>
                <a:gd name="T48" fmla="*/ 19 w 93"/>
                <a:gd name="T49" fmla="*/ 44 h 54"/>
                <a:gd name="T50" fmla="*/ 75 w 93"/>
                <a:gd name="T51" fmla="*/ 45 h 54"/>
                <a:gd name="T52" fmla="*/ 78 w 93"/>
                <a:gd name="T53" fmla="*/ 44 h 54"/>
                <a:gd name="T54" fmla="*/ 9 w 93"/>
                <a:gd name="T55" fmla="*/ 42 h 54"/>
                <a:gd name="T56" fmla="*/ 11 w 93"/>
                <a:gd name="T57" fmla="*/ 35 h 54"/>
                <a:gd name="T58" fmla="*/ 79 w 93"/>
                <a:gd name="T59" fmla="*/ 34 h 54"/>
                <a:gd name="T60" fmla="*/ 84 w 93"/>
                <a:gd name="T61" fmla="*/ 40 h 54"/>
                <a:gd name="T62" fmla="*/ 7 w 93"/>
                <a:gd name="T63" fmla="*/ 40 h 54"/>
                <a:gd name="T64" fmla="*/ 6 w 93"/>
                <a:gd name="T65" fmla="*/ 31 h 54"/>
                <a:gd name="T66" fmla="*/ 4 w 93"/>
                <a:gd name="T67" fmla="*/ 32 h 54"/>
                <a:gd name="T68" fmla="*/ 4 w 93"/>
                <a:gd name="T69" fmla="*/ 29 h 54"/>
                <a:gd name="T70" fmla="*/ 86 w 93"/>
                <a:gd name="T71" fmla="*/ 30 h 54"/>
                <a:gd name="T72" fmla="*/ 89 w 93"/>
                <a:gd name="T73" fmla="*/ 35 h 54"/>
                <a:gd name="T74" fmla="*/ 8 w 93"/>
                <a:gd name="T75" fmla="*/ 28 h 54"/>
                <a:gd name="T76" fmla="*/ 7 w 93"/>
                <a:gd name="T77" fmla="*/ 17 h 54"/>
                <a:gd name="T78" fmla="*/ 79 w 93"/>
                <a:gd name="T79" fmla="*/ 9 h 54"/>
                <a:gd name="T80" fmla="*/ 89 w 93"/>
                <a:gd name="T81" fmla="*/ 21 h 54"/>
                <a:gd name="T82" fmla="*/ 41 w 93"/>
                <a:gd name="T83" fmla="*/ 38 h 54"/>
                <a:gd name="T84" fmla="*/ 10 w 93"/>
                <a:gd name="T85" fmla="*/ 9 h 54"/>
                <a:gd name="T86" fmla="*/ 2 w 93"/>
                <a:gd name="T87" fmla="*/ 21 h 54"/>
                <a:gd name="T88" fmla="*/ 1 w 93"/>
                <a:gd name="T89" fmla="*/ 36 h 54"/>
                <a:gd name="T90" fmla="*/ 41 w 93"/>
                <a:gd name="T91" fmla="*/ 54 h 54"/>
                <a:gd name="T92" fmla="*/ 79 w 93"/>
                <a:gd name="T93" fmla="*/ 47 h 54"/>
                <a:gd name="T94" fmla="*/ 84 w 93"/>
                <a:gd name="T95" fmla="*/ 45 h 54"/>
                <a:gd name="T96" fmla="*/ 86 w 93"/>
                <a:gd name="T97" fmla="*/ 43 h 54"/>
                <a:gd name="T98" fmla="*/ 92 w 93"/>
                <a:gd name="T99" fmla="*/ 32 h 54"/>
                <a:gd name="T100" fmla="*/ 89 w 93"/>
                <a:gd name="T101" fmla="*/ 1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3" h="54">
                  <a:moveTo>
                    <a:pt x="42" y="51"/>
                  </a:moveTo>
                  <a:cubicBezTo>
                    <a:pt x="42" y="50"/>
                    <a:pt x="42" y="48"/>
                    <a:pt x="42" y="47"/>
                  </a:cubicBezTo>
                  <a:cubicBezTo>
                    <a:pt x="42" y="45"/>
                    <a:pt x="42" y="43"/>
                    <a:pt x="43" y="41"/>
                  </a:cubicBezTo>
                  <a:cubicBezTo>
                    <a:pt x="44" y="41"/>
                    <a:pt x="45" y="41"/>
                    <a:pt x="47" y="41"/>
                  </a:cubicBezTo>
                  <a:cubicBezTo>
                    <a:pt x="47" y="44"/>
                    <a:pt x="47" y="47"/>
                    <a:pt x="48" y="50"/>
                  </a:cubicBezTo>
                  <a:cubicBezTo>
                    <a:pt x="46" y="51"/>
                    <a:pt x="44" y="51"/>
                    <a:pt x="42" y="51"/>
                  </a:cubicBezTo>
                  <a:moveTo>
                    <a:pt x="41" y="51"/>
                  </a:moveTo>
                  <a:cubicBezTo>
                    <a:pt x="39" y="51"/>
                    <a:pt x="37" y="51"/>
                    <a:pt x="35" y="50"/>
                  </a:cubicBezTo>
                  <a:cubicBezTo>
                    <a:pt x="35" y="50"/>
                    <a:pt x="35" y="50"/>
                    <a:pt x="35" y="50"/>
                  </a:cubicBezTo>
                  <a:cubicBezTo>
                    <a:pt x="35" y="47"/>
                    <a:pt x="35" y="44"/>
                    <a:pt x="35" y="41"/>
                  </a:cubicBezTo>
                  <a:cubicBezTo>
                    <a:pt x="37" y="41"/>
                    <a:pt x="39" y="41"/>
                    <a:pt x="41" y="41"/>
                  </a:cubicBezTo>
                  <a:cubicBezTo>
                    <a:pt x="41" y="43"/>
                    <a:pt x="41" y="45"/>
                    <a:pt x="41" y="47"/>
                  </a:cubicBezTo>
                  <a:cubicBezTo>
                    <a:pt x="41" y="48"/>
                    <a:pt x="41" y="50"/>
                    <a:pt x="41" y="51"/>
                  </a:cubicBezTo>
                  <a:moveTo>
                    <a:pt x="49" y="50"/>
                  </a:moveTo>
                  <a:cubicBezTo>
                    <a:pt x="49" y="47"/>
                    <a:pt x="49" y="44"/>
                    <a:pt x="48" y="41"/>
                  </a:cubicBezTo>
                  <a:cubicBezTo>
                    <a:pt x="49" y="41"/>
                    <a:pt x="49" y="41"/>
                    <a:pt x="49" y="41"/>
                  </a:cubicBezTo>
                  <a:cubicBezTo>
                    <a:pt x="50" y="41"/>
                    <a:pt x="51" y="41"/>
                    <a:pt x="52" y="40"/>
                  </a:cubicBezTo>
                  <a:cubicBezTo>
                    <a:pt x="52" y="42"/>
                    <a:pt x="52" y="45"/>
                    <a:pt x="52" y="47"/>
                  </a:cubicBezTo>
                  <a:cubicBezTo>
                    <a:pt x="52" y="48"/>
                    <a:pt x="52" y="49"/>
                    <a:pt x="52" y="50"/>
                  </a:cubicBezTo>
                  <a:cubicBezTo>
                    <a:pt x="51" y="50"/>
                    <a:pt x="50" y="50"/>
                    <a:pt x="49" y="50"/>
                  </a:cubicBezTo>
                  <a:moveTo>
                    <a:pt x="54" y="50"/>
                  </a:moveTo>
                  <a:cubicBezTo>
                    <a:pt x="54" y="49"/>
                    <a:pt x="54" y="49"/>
                    <a:pt x="54" y="49"/>
                  </a:cubicBezTo>
                  <a:cubicBezTo>
                    <a:pt x="54" y="48"/>
                    <a:pt x="54" y="48"/>
                    <a:pt x="54" y="48"/>
                  </a:cubicBezTo>
                  <a:cubicBezTo>
                    <a:pt x="54" y="47"/>
                    <a:pt x="54" y="47"/>
                    <a:pt x="54" y="47"/>
                  </a:cubicBezTo>
                  <a:cubicBezTo>
                    <a:pt x="54" y="44"/>
                    <a:pt x="54" y="42"/>
                    <a:pt x="54" y="40"/>
                  </a:cubicBezTo>
                  <a:cubicBezTo>
                    <a:pt x="54" y="40"/>
                    <a:pt x="55" y="40"/>
                    <a:pt x="55" y="40"/>
                  </a:cubicBezTo>
                  <a:cubicBezTo>
                    <a:pt x="55" y="43"/>
                    <a:pt x="55" y="46"/>
                    <a:pt x="55" y="50"/>
                  </a:cubicBezTo>
                  <a:cubicBezTo>
                    <a:pt x="54" y="50"/>
                    <a:pt x="54" y="50"/>
                    <a:pt x="54" y="50"/>
                  </a:cubicBezTo>
                  <a:moveTo>
                    <a:pt x="34" y="50"/>
                  </a:moveTo>
                  <a:cubicBezTo>
                    <a:pt x="32" y="50"/>
                    <a:pt x="30" y="50"/>
                    <a:pt x="28" y="50"/>
                  </a:cubicBezTo>
                  <a:cubicBezTo>
                    <a:pt x="28" y="48"/>
                    <a:pt x="28" y="47"/>
                    <a:pt x="28" y="46"/>
                  </a:cubicBezTo>
                  <a:cubicBezTo>
                    <a:pt x="28" y="44"/>
                    <a:pt x="28" y="42"/>
                    <a:pt x="28" y="40"/>
                  </a:cubicBezTo>
                  <a:cubicBezTo>
                    <a:pt x="30" y="40"/>
                    <a:pt x="32" y="41"/>
                    <a:pt x="33" y="41"/>
                  </a:cubicBezTo>
                  <a:cubicBezTo>
                    <a:pt x="34" y="44"/>
                    <a:pt x="34" y="47"/>
                    <a:pt x="34" y="50"/>
                  </a:cubicBezTo>
                  <a:cubicBezTo>
                    <a:pt x="34" y="50"/>
                    <a:pt x="34" y="50"/>
                    <a:pt x="34" y="50"/>
                  </a:cubicBezTo>
                  <a:moveTo>
                    <a:pt x="57" y="49"/>
                  </a:moveTo>
                  <a:cubicBezTo>
                    <a:pt x="57" y="46"/>
                    <a:pt x="57" y="43"/>
                    <a:pt x="57" y="40"/>
                  </a:cubicBezTo>
                  <a:cubicBezTo>
                    <a:pt x="58" y="40"/>
                    <a:pt x="58" y="40"/>
                    <a:pt x="58" y="40"/>
                  </a:cubicBezTo>
                  <a:cubicBezTo>
                    <a:pt x="58" y="43"/>
                    <a:pt x="58" y="46"/>
                    <a:pt x="58" y="49"/>
                  </a:cubicBezTo>
                  <a:cubicBezTo>
                    <a:pt x="58" y="49"/>
                    <a:pt x="57" y="49"/>
                    <a:pt x="57" y="49"/>
                  </a:cubicBezTo>
                  <a:moveTo>
                    <a:pt x="60" y="49"/>
                  </a:moveTo>
                  <a:cubicBezTo>
                    <a:pt x="60" y="46"/>
                    <a:pt x="60" y="43"/>
                    <a:pt x="60" y="39"/>
                  </a:cubicBezTo>
                  <a:cubicBezTo>
                    <a:pt x="61" y="39"/>
                    <a:pt x="62" y="39"/>
                    <a:pt x="63" y="39"/>
                  </a:cubicBezTo>
                  <a:cubicBezTo>
                    <a:pt x="63" y="42"/>
                    <a:pt x="63" y="45"/>
                    <a:pt x="63" y="48"/>
                  </a:cubicBezTo>
                  <a:cubicBezTo>
                    <a:pt x="63" y="48"/>
                    <a:pt x="63" y="48"/>
                    <a:pt x="63" y="48"/>
                  </a:cubicBezTo>
                  <a:cubicBezTo>
                    <a:pt x="63" y="48"/>
                    <a:pt x="63" y="48"/>
                    <a:pt x="63" y="48"/>
                  </a:cubicBezTo>
                  <a:cubicBezTo>
                    <a:pt x="62" y="49"/>
                    <a:pt x="61" y="49"/>
                    <a:pt x="60" y="49"/>
                  </a:cubicBezTo>
                  <a:moveTo>
                    <a:pt x="26" y="49"/>
                  </a:moveTo>
                  <a:cubicBezTo>
                    <a:pt x="24" y="49"/>
                    <a:pt x="22" y="48"/>
                    <a:pt x="20" y="48"/>
                  </a:cubicBezTo>
                  <a:cubicBezTo>
                    <a:pt x="20" y="46"/>
                    <a:pt x="20" y="45"/>
                    <a:pt x="20" y="44"/>
                  </a:cubicBezTo>
                  <a:cubicBezTo>
                    <a:pt x="20" y="42"/>
                    <a:pt x="20" y="40"/>
                    <a:pt x="21" y="38"/>
                  </a:cubicBezTo>
                  <a:cubicBezTo>
                    <a:pt x="22" y="39"/>
                    <a:pt x="24" y="39"/>
                    <a:pt x="26" y="40"/>
                  </a:cubicBezTo>
                  <a:cubicBezTo>
                    <a:pt x="26" y="42"/>
                    <a:pt x="26" y="44"/>
                    <a:pt x="26" y="46"/>
                  </a:cubicBezTo>
                  <a:cubicBezTo>
                    <a:pt x="26" y="47"/>
                    <a:pt x="26" y="48"/>
                    <a:pt x="26" y="49"/>
                  </a:cubicBezTo>
                  <a:moveTo>
                    <a:pt x="65" y="48"/>
                  </a:moveTo>
                  <a:cubicBezTo>
                    <a:pt x="65" y="47"/>
                    <a:pt x="65" y="47"/>
                    <a:pt x="65" y="47"/>
                  </a:cubicBezTo>
                  <a:cubicBezTo>
                    <a:pt x="64" y="47"/>
                    <a:pt x="64" y="47"/>
                    <a:pt x="64" y="47"/>
                  </a:cubicBezTo>
                  <a:cubicBezTo>
                    <a:pt x="64" y="44"/>
                    <a:pt x="64" y="42"/>
                    <a:pt x="64" y="39"/>
                  </a:cubicBezTo>
                  <a:cubicBezTo>
                    <a:pt x="65" y="38"/>
                    <a:pt x="66" y="38"/>
                    <a:pt x="67" y="38"/>
                  </a:cubicBezTo>
                  <a:cubicBezTo>
                    <a:pt x="67" y="40"/>
                    <a:pt x="67" y="41"/>
                    <a:pt x="67" y="43"/>
                  </a:cubicBezTo>
                  <a:cubicBezTo>
                    <a:pt x="67" y="44"/>
                    <a:pt x="67" y="46"/>
                    <a:pt x="67" y="47"/>
                  </a:cubicBezTo>
                  <a:cubicBezTo>
                    <a:pt x="66" y="48"/>
                    <a:pt x="66" y="48"/>
                    <a:pt x="65" y="48"/>
                  </a:cubicBezTo>
                  <a:moveTo>
                    <a:pt x="69" y="47"/>
                  </a:moveTo>
                  <a:cubicBezTo>
                    <a:pt x="69" y="46"/>
                    <a:pt x="69" y="44"/>
                    <a:pt x="69" y="43"/>
                  </a:cubicBezTo>
                  <a:cubicBezTo>
                    <a:pt x="69" y="41"/>
                    <a:pt x="69" y="39"/>
                    <a:pt x="69" y="38"/>
                  </a:cubicBezTo>
                  <a:cubicBezTo>
                    <a:pt x="70" y="37"/>
                    <a:pt x="70" y="37"/>
                    <a:pt x="70" y="37"/>
                  </a:cubicBezTo>
                  <a:cubicBezTo>
                    <a:pt x="71" y="37"/>
                    <a:pt x="72" y="37"/>
                    <a:pt x="73" y="36"/>
                  </a:cubicBezTo>
                  <a:cubicBezTo>
                    <a:pt x="73" y="39"/>
                    <a:pt x="73" y="42"/>
                    <a:pt x="73" y="45"/>
                  </a:cubicBezTo>
                  <a:cubicBezTo>
                    <a:pt x="73" y="46"/>
                    <a:pt x="73" y="46"/>
                    <a:pt x="73" y="46"/>
                  </a:cubicBezTo>
                  <a:cubicBezTo>
                    <a:pt x="72" y="46"/>
                    <a:pt x="70" y="47"/>
                    <a:pt x="69" y="47"/>
                  </a:cubicBezTo>
                  <a:moveTo>
                    <a:pt x="19" y="47"/>
                  </a:moveTo>
                  <a:cubicBezTo>
                    <a:pt x="17" y="46"/>
                    <a:pt x="15" y="45"/>
                    <a:pt x="13" y="44"/>
                  </a:cubicBezTo>
                  <a:cubicBezTo>
                    <a:pt x="13" y="41"/>
                    <a:pt x="13" y="38"/>
                    <a:pt x="13" y="35"/>
                  </a:cubicBezTo>
                  <a:cubicBezTo>
                    <a:pt x="15" y="36"/>
                    <a:pt x="17" y="37"/>
                    <a:pt x="19" y="38"/>
                  </a:cubicBezTo>
                  <a:cubicBezTo>
                    <a:pt x="19" y="40"/>
                    <a:pt x="19" y="42"/>
                    <a:pt x="19" y="44"/>
                  </a:cubicBezTo>
                  <a:cubicBezTo>
                    <a:pt x="19" y="45"/>
                    <a:pt x="19" y="46"/>
                    <a:pt x="19" y="47"/>
                  </a:cubicBezTo>
                  <a:moveTo>
                    <a:pt x="75" y="45"/>
                  </a:moveTo>
                  <a:cubicBezTo>
                    <a:pt x="75" y="45"/>
                    <a:pt x="75" y="45"/>
                    <a:pt x="75" y="45"/>
                  </a:cubicBezTo>
                  <a:cubicBezTo>
                    <a:pt x="75" y="42"/>
                    <a:pt x="75" y="39"/>
                    <a:pt x="74" y="36"/>
                  </a:cubicBezTo>
                  <a:cubicBezTo>
                    <a:pt x="75" y="36"/>
                    <a:pt x="76" y="35"/>
                    <a:pt x="77" y="35"/>
                  </a:cubicBezTo>
                  <a:cubicBezTo>
                    <a:pt x="78" y="38"/>
                    <a:pt x="78" y="41"/>
                    <a:pt x="78" y="44"/>
                  </a:cubicBezTo>
                  <a:cubicBezTo>
                    <a:pt x="77" y="44"/>
                    <a:pt x="76" y="45"/>
                    <a:pt x="75" y="45"/>
                  </a:cubicBezTo>
                  <a:moveTo>
                    <a:pt x="11" y="43"/>
                  </a:moveTo>
                  <a:cubicBezTo>
                    <a:pt x="10" y="43"/>
                    <a:pt x="10" y="42"/>
                    <a:pt x="9" y="42"/>
                  </a:cubicBezTo>
                  <a:cubicBezTo>
                    <a:pt x="9" y="39"/>
                    <a:pt x="9" y="36"/>
                    <a:pt x="9" y="33"/>
                  </a:cubicBezTo>
                  <a:cubicBezTo>
                    <a:pt x="10" y="33"/>
                    <a:pt x="10" y="34"/>
                    <a:pt x="11" y="34"/>
                  </a:cubicBezTo>
                  <a:cubicBezTo>
                    <a:pt x="11" y="35"/>
                    <a:pt x="11" y="35"/>
                    <a:pt x="11" y="35"/>
                  </a:cubicBezTo>
                  <a:cubicBezTo>
                    <a:pt x="11" y="38"/>
                    <a:pt x="11" y="40"/>
                    <a:pt x="11" y="43"/>
                  </a:cubicBezTo>
                  <a:moveTo>
                    <a:pt x="79" y="43"/>
                  </a:moveTo>
                  <a:cubicBezTo>
                    <a:pt x="79" y="40"/>
                    <a:pt x="79" y="37"/>
                    <a:pt x="79" y="34"/>
                  </a:cubicBezTo>
                  <a:cubicBezTo>
                    <a:pt x="81" y="33"/>
                    <a:pt x="82" y="33"/>
                    <a:pt x="84" y="32"/>
                  </a:cubicBezTo>
                  <a:cubicBezTo>
                    <a:pt x="84" y="32"/>
                    <a:pt x="84" y="32"/>
                    <a:pt x="84" y="32"/>
                  </a:cubicBezTo>
                  <a:cubicBezTo>
                    <a:pt x="84" y="34"/>
                    <a:pt x="84" y="37"/>
                    <a:pt x="84" y="40"/>
                  </a:cubicBezTo>
                  <a:cubicBezTo>
                    <a:pt x="84" y="41"/>
                    <a:pt x="83" y="41"/>
                    <a:pt x="82" y="42"/>
                  </a:cubicBezTo>
                  <a:cubicBezTo>
                    <a:pt x="81" y="42"/>
                    <a:pt x="80" y="43"/>
                    <a:pt x="79" y="43"/>
                  </a:cubicBezTo>
                  <a:moveTo>
                    <a:pt x="7" y="40"/>
                  </a:moveTo>
                  <a:cubicBezTo>
                    <a:pt x="7" y="40"/>
                    <a:pt x="6" y="39"/>
                    <a:pt x="6" y="38"/>
                  </a:cubicBezTo>
                  <a:cubicBezTo>
                    <a:pt x="6" y="38"/>
                    <a:pt x="6" y="38"/>
                    <a:pt x="6" y="38"/>
                  </a:cubicBezTo>
                  <a:cubicBezTo>
                    <a:pt x="6" y="36"/>
                    <a:pt x="6" y="33"/>
                    <a:pt x="6" y="31"/>
                  </a:cubicBezTo>
                  <a:cubicBezTo>
                    <a:pt x="7" y="31"/>
                    <a:pt x="7" y="31"/>
                    <a:pt x="7" y="31"/>
                  </a:cubicBezTo>
                  <a:cubicBezTo>
                    <a:pt x="7" y="34"/>
                    <a:pt x="7" y="37"/>
                    <a:pt x="7" y="40"/>
                  </a:cubicBezTo>
                  <a:moveTo>
                    <a:pt x="4" y="32"/>
                  </a:moveTo>
                  <a:cubicBezTo>
                    <a:pt x="4" y="32"/>
                    <a:pt x="4" y="32"/>
                    <a:pt x="4" y="32"/>
                  </a:cubicBezTo>
                  <a:cubicBezTo>
                    <a:pt x="4" y="31"/>
                    <a:pt x="4" y="30"/>
                    <a:pt x="4" y="28"/>
                  </a:cubicBezTo>
                  <a:cubicBezTo>
                    <a:pt x="4" y="29"/>
                    <a:pt x="4" y="29"/>
                    <a:pt x="4" y="29"/>
                  </a:cubicBezTo>
                  <a:cubicBezTo>
                    <a:pt x="4" y="30"/>
                    <a:pt x="4" y="31"/>
                    <a:pt x="4" y="32"/>
                  </a:cubicBezTo>
                  <a:moveTo>
                    <a:pt x="86" y="39"/>
                  </a:moveTo>
                  <a:cubicBezTo>
                    <a:pt x="86" y="36"/>
                    <a:pt x="86" y="33"/>
                    <a:pt x="86" y="30"/>
                  </a:cubicBezTo>
                  <a:cubicBezTo>
                    <a:pt x="87" y="30"/>
                    <a:pt x="88" y="29"/>
                    <a:pt x="89" y="28"/>
                  </a:cubicBezTo>
                  <a:cubicBezTo>
                    <a:pt x="89" y="30"/>
                    <a:pt x="89" y="32"/>
                    <a:pt x="89" y="35"/>
                  </a:cubicBezTo>
                  <a:cubicBezTo>
                    <a:pt x="89" y="35"/>
                    <a:pt x="89" y="35"/>
                    <a:pt x="89" y="35"/>
                  </a:cubicBezTo>
                  <a:cubicBezTo>
                    <a:pt x="88" y="36"/>
                    <a:pt x="87" y="38"/>
                    <a:pt x="86" y="39"/>
                  </a:cubicBezTo>
                  <a:moveTo>
                    <a:pt x="41" y="38"/>
                  </a:moveTo>
                  <a:cubicBezTo>
                    <a:pt x="23" y="38"/>
                    <a:pt x="12" y="32"/>
                    <a:pt x="8" y="28"/>
                  </a:cubicBezTo>
                  <a:cubicBezTo>
                    <a:pt x="6" y="26"/>
                    <a:pt x="5" y="24"/>
                    <a:pt x="5" y="22"/>
                  </a:cubicBezTo>
                  <a:cubicBezTo>
                    <a:pt x="5" y="21"/>
                    <a:pt x="5" y="21"/>
                    <a:pt x="5" y="21"/>
                  </a:cubicBezTo>
                  <a:cubicBezTo>
                    <a:pt x="5" y="20"/>
                    <a:pt x="6" y="18"/>
                    <a:pt x="7" y="17"/>
                  </a:cubicBezTo>
                  <a:cubicBezTo>
                    <a:pt x="8" y="15"/>
                    <a:pt x="10" y="13"/>
                    <a:pt x="12" y="12"/>
                  </a:cubicBezTo>
                  <a:cubicBezTo>
                    <a:pt x="23" y="6"/>
                    <a:pt x="35" y="3"/>
                    <a:pt x="48" y="3"/>
                  </a:cubicBezTo>
                  <a:cubicBezTo>
                    <a:pt x="58" y="3"/>
                    <a:pt x="69" y="5"/>
                    <a:pt x="79" y="9"/>
                  </a:cubicBezTo>
                  <a:cubicBezTo>
                    <a:pt x="82" y="10"/>
                    <a:pt x="85" y="12"/>
                    <a:pt x="86" y="14"/>
                  </a:cubicBezTo>
                  <a:cubicBezTo>
                    <a:pt x="88" y="16"/>
                    <a:pt x="89" y="18"/>
                    <a:pt x="89" y="20"/>
                  </a:cubicBezTo>
                  <a:cubicBezTo>
                    <a:pt x="89" y="20"/>
                    <a:pt x="89" y="21"/>
                    <a:pt x="89" y="21"/>
                  </a:cubicBezTo>
                  <a:cubicBezTo>
                    <a:pt x="88" y="24"/>
                    <a:pt x="86" y="27"/>
                    <a:pt x="82" y="29"/>
                  </a:cubicBezTo>
                  <a:cubicBezTo>
                    <a:pt x="71" y="35"/>
                    <a:pt x="52" y="38"/>
                    <a:pt x="42" y="38"/>
                  </a:cubicBezTo>
                  <a:cubicBezTo>
                    <a:pt x="42" y="38"/>
                    <a:pt x="41" y="38"/>
                    <a:pt x="41" y="38"/>
                  </a:cubicBezTo>
                  <a:cubicBezTo>
                    <a:pt x="41" y="38"/>
                    <a:pt x="41" y="38"/>
                    <a:pt x="41" y="38"/>
                  </a:cubicBezTo>
                  <a:moveTo>
                    <a:pt x="48" y="0"/>
                  </a:moveTo>
                  <a:cubicBezTo>
                    <a:pt x="35" y="0"/>
                    <a:pt x="22" y="3"/>
                    <a:pt x="10" y="9"/>
                  </a:cubicBezTo>
                  <a:cubicBezTo>
                    <a:pt x="8" y="11"/>
                    <a:pt x="6" y="13"/>
                    <a:pt x="4" y="15"/>
                  </a:cubicBezTo>
                  <a:cubicBezTo>
                    <a:pt x="3" y="17"/>
                    <a:pt x="2" y="19"/>
                    <a:pt x="2" y="20"/>
                  </a:cubicBezTo>
                  <a:cubicBezTo>
                    <a:pt x="2" y="21"/>
                    <a:pt x="2" y="21"/>
                    <a:pt x="2" y="21"/>
                  </a:cubicBezTo>
                  <a:cubicBezTo>
                    <a:pt x="1" y="21"/>
                    <a:pt x="1" y="22"/>
                    <a:pt x="1" y="22"/>
                  </a:cubicBezTo>
                  <a:cubicBezTo>
                    <a:pt x="1" y="24"/>
                    <a:pt x="0" y="26"/>
                    <a:pt x="0" y="28"/>
                  </a:cubicBezTo>
                  <a:cubicBezTo>
                    <a:pt x="0" y="30"/>
                    <a:pt x="1" y="33"/>
                    <a:pt x="1" y="36"/>
                  </a:cubicBezTo>
                  <a:cubicBezTo>
                    <a:pt x="1" y="37"/>
                    <a:pt x="1" y="37"/>
                    <a:pt x="2" y="37"/>
                  </a:cubicBezTo>
                  <a:cubicBezTo>
                    <a:pt x="2" y="39"/>
                    <a:pt x="4" y="42"/>
                    <a:pt x="5" y="43"/>
                  </a:cubicBezTo>
                  <a:cubicBezTo>
                    <a:pt x="11" y="49"/>
                    <a:pt x="23" y="54"/>
                    <a:pt x="41" y="54"/>
                  </a:cubicBezTo>
                  <a:cubicBezTo>
                    <a:pt x="49" y="54"/>
                    <a:pt x="60" y="53"/>
                    <a:pt x="70" y="50"/>
                  </a:cubicBezTo>
                  <a:cubicBezTo>
                    <a:pt x="73" y="49"/>
                    <a:pt x="76" y="48"/>
                    <a:pt x="79" y="47"/>
                  </a:cubicBezTo>
                  <a:cubicBezTo>
                    <a:pt x="79" y="47"/>
                    <a:pt x="79" y="47"/>
                    <a:pt x="79" y="47"/>
                  </a:cubicBezTo>
                  <a:cubicBezTo>
                    <a:pt x="80" y="47"/>
                    <a:pt x="80" y="47"/>
                    <a:pt x="80" y="47"/>
                  </a:cubicBezTo>
                  <a:cubicBezTo>
                    <a:pt x="80" y="47"/>
                    <a:pt x="80" y="47"/>
                    <a:pt x="80" y="47"/>
                  </a:cubicBezTo>
                  <a:cubicBezTo>
                    <a:pt x="81" y="46"/>
                    <a:pt x="83" y="45"/>
                    <a:pt x="84" y="45"/>
                  </a:cubicBezTo>
                  <a:cubicBezTo>
                    <a:pt x="84" y="44"/>
                    <a:pt x="85" y="44"/>
                    <a:pt x="86" y="43"/>
                  </a:cubicBezTo>
                  <a:cubicBezTo>
                    <a:pt x="86" y="43"/>
                    <a:pt x="86" y="43"/>
                    <a:pt x="86" y="43"/>
                  </a:cubicBezTo>
                  <a:cubicBezTo>
                    <a:pt x="86" y="43"/>
                    <a:pt x="86" y="43"/>
                    <a:pt x="86" y="43"/>
                  </a:cubicBezTo>
                  <a:cubicBezTo>
                    <a:pt x="89" y="41"/>
                    <a:pt x="91" y="39"/>
                    <a:pt x="92" y="35"/>
                  </a:cubicBezTo>
                  <a:cubicBezTo>
                    <a:pt x="92" y="35"/>
                    <a:pt x="93" y="34"/>
                    <a:pt x="93" y="34"/>
                  </a:cubicBezTo>
                  <a:cubicBezTo>
                    <a:pt x="93" y="33"/>
                    <a:pt x="92" y="33"/>
                    <a:pt x="92" y="32"/>
                  </a:cubicBezTo>
                  <a:cubicBezTo>
                    <a:pt x="92" y="28"/>
                    <a:pt x="93" y="24"/>
                    <a:pt x="93" y="19"/>
                  </a:cubicBezTo>
                  <a:cubicBezTo>
                    <a:pt x="93" y="19"/>
                    <a:pt x="93" y="18"/>
                    <a:pt x="92" y="18"/>
                  </a:cubicBezTo>
                  <a:cubicBezTo>
                    <a:pt x="92" y="16"/>
                    <a:pt x="91" y="13"/>
                    <a:pt x="89" y="12"/>
                  </a:cubicBezTo>
                  <a:cubicBezTo>
                    <a:pt x="86" y="9"/>
                    <a:pt x="83" y="7"/>
                    <a:pt x="80" y="6"/>
                  </a:cubicBezTo>
                  <a:cubicBezTo>
                    <a:pt x="70" y="2"/>
                    <a:pt x="59"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1" name="Freeform 785"/>
            <p:cNvSpPr>
              <a:spLocks noEditPoints="1"/>
            </p:cNvSpPr>
            <p:nvPr/>
          </p:nvSpPr>
          <p:spPr bwMode="auto">
            <a:xfrm>
              <a:off x="3009" y="2596"/>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2 h 37"/>
                <a:gd name="T32" fmla="*/ 63 w 93"/>
                <a:gd name="T33" fmla="*/ 31 h 37"/>
                <a:gd name="T34" fmla="*/ 20 w 93"/>
                <a:gd name="T35" fmla="*/ 31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6 w 93"/>
                <a:gd name="T81" fmla="*/ 10 h 37"/>
                <a:gd name="T82" fmla="*/ 4 w 93"/>
                <a:gd name="T83" fmla="*/ 4 h 37"/>
                <a:gd name="T84" fmla="*/ 1 w 93"/>
                <a:gd name="T85" fmla="*/ 4 h 37"/>
                <a:gd name="T86" fmla="*/ 0 w 93"/>
                <a:gd name="T87" fmla="*/ 10 h 37"/>
                <a:gd name="T88" fmla="*/ 5 w 93"/>
                <a:gd name="T89" fmla="*/ 26 h 37"/>
                <a:gd name="T90" fmla="*/ 79 w 93"/>
                <a:gd name="T91" fmla="*/ 30 h 37"/>
                <a:gd name="T92" fmla="*/ 80 w 93"/>
                <a:gd name="T93" fmla="*/ 30 h 37"/>
                <a:gd name="T94" fmla="*/ 86 w 93"/>
                <a:gd name="T95" fmla="*/ 26 h 37"/>
                <a:gd name="T96" fmla="*/ 93 w 93"/>
                <a:gd name="T97" fmla="*/ 17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1"/>
                    <a:pt x="52" y="32"/>
                    <a:pt x="52" y="33"/>
                  </a:cubicBezTo>
                  <a:cubicBezTo>
                    <a:pt x="51" y="33"/>
                    <a:pt x="50" y="33"/>
                    <a:pt x="49" y="33"/>
                  </a:cubicBezTo>
                  <a:moveTo>
                    <a:pt x="54" y="33"/>
                  </a:moveTo>
                  <a:cubicBezTo>
                    <a:pt x="54" y="32"/>
                    <a:pt x="54" y="32"/>
                    <a:pt x="54" y="32"/>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9"/>
                    <a:pt x="60" y="25"/>
                    <a:pt x="59" y="22"/>
                  </a:cubicBezTo>
                  <a:cubicBezTo>
                    <a:pt x="61" y="22"/>
                    <a:pt x="62" y="22"/>
                    <a:pt x="63" y="22"/>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1"/>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8"/>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5"/>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10"/>
                  </a:cubicBezTo>
                  <a:cubicBezTo>
                    <a:pt x="5" y="9"/>
                    <a:pt x="4" y="8"/>
                    <a:pt x="4" y="8"/>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8"/>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2" name="Freeform 786"/>
            <p:cNvSpPr>
              <a:spLocks noEditPoints="1"/>
            </p:cNvSpPr>
            <p:nvPr/>
          </p:nvSpPr>
          <p:spPr bwMode="auto">
            <a:xfrm>
              <a:off x="3009" y="2648"/>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4"/>
                    <a:pt x="47" y="24"/>
                    <a:pt x="47" y="24"/>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6"/>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6"/>
                    <a:pt x="58" y="29"/>
                    <a:pt x="58" y="32"/>
                  </a:cubicBezTo>
                  <a:cubicBezTo>
                    <a:pt x="58" y="32"/>
                    <a:pt x="57" y="32"/>
                    <a:pt x="57" y="32"/>
                  </a:cubicBezTo>
                  <a:moveTo>
                    <a:pt x="34" y="33"/>
                  </a:moveTo>
                  <a:cubicBezTo>
                    <a:pt x="32" y="33"/>
                    <a:pt x="30" y="33"/>
                    <a:pt x="28" y="32"/>
                  </a:cubicBezTo>
                  <a:cubicBezTo>
                    <a:pt x="28" y="31"/>
                    <a:pt x="28" y="30"/>
                    <a:pt x="28" y="29"/>
                  </a:cubicBezTo>
                  <a:cubicBezTo>
                    <a:pt x="28" y="27"/>
                    <a:pt x="28" y="25"/>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9"/>
                    <a:pt x="73" y="29"/>
                    <a:pt x="73" y="29"/>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8"/>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3"/>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4"/>
                  </a:cubicBezTo>
                  <a:cubicBezTo>
                    <a:pt x="84" y="17"/>
                    <a:pt x="84" y="20"/>
                    <a:pt x="84" y="23"/>
                  </a:cubicBezTo>
                  <a:cubicBezTo>
                    <a:pt x="84" y="24"/>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2"/>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2"/>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30"/>
                    <a:pt x="80" y="30"/>
                    <a:pt x="80" y="30"/>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3" name="Freeform 787"/>
            <p:cNvSpPr>
              <a:spLocks noEditPoints="1"/>
            </p:cNvSpPr>
            <p:nvPr/>
          </p:nvSpPr>
          <p:spPr bwMode="auto">
            <a:xfrm>
              <a:off x="3009" y="2700"/>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44 w 93"/>
                <a:gd name="T79" fmla="*/ 20 h 37"/>
                <a:gd name="T80" fmla="*/ 4 w 93"/>
                <a:gd name="T81" fmla="*/ 7 h 37"/>
                <a:gd name="T82" fmla="*/ 3 w 93"/>
                <a:gd name="T83" fmla="*/ 3 h 37"/>
                <a:gd name="T84" fmla="*/ 0 w 93"/>
                <a:gd name="T85" fmla="*/ 6 h 37"/>
                <a:gd name="T86" fmla="*/ 1 w 93"/>
                <a:gd name="T87" fmla="*/ 19 h 37"/>
                <a:gd name="T88" fmla="*/ 41 w 93"/>
                <a:gd name="T89" fmla="*/ 37 h 37"/>
                <a:gd name="T90" fmla="*/ 79 w 93"/>
                <a:gd name="T91" fmla="*/ 30 h 37"/>
                <a:gd name="T92" fmla="*/ 84 w 93"/>
                <a:gd name="T93" fmla="*/ 27 h 37"/>
                <a:gd name="T94" fmla="*/ 86 w 93"/>
                <a:gd name="T95" fmla="*/ 26 h 37"/>
                <a:gd name="T96" fmla="*/ 92 w 93"/>
                <a:gd name="T97" fmla="*/ 15 h 37"/>
                <a:gd name="T98" fmla="*/ 91 w 93"/>
                <a:gd name="T99"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6"/>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3"/>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3"/>
                    <a:pt x="54" y="33"/>
                    <a:pt x="54" y="33"/>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3"/>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2"/>
                    <a:pt x="60" y="32"/>
                  </a:cubicBezTo>
                  <a:moveTo>
                    <a:pt x="26" y="32"/>
                  </a:moveTo>
                  <a:cubicBezTo>
                    <a:pt x="24" y="32"/>
                    <a:pt x="22" y="31"/>
                    <a:pt x="20" y="30"/>
                  </a:cubicBezTo>
                  <a:cubicBezTo>
                    <a:pt x="20" y="29"/>
                    <a:pt x="20" y="28"/>
                    <a:pt x="20" y="26"/>
                  </a:cubicBezTo>
                  <a:cubicBezTo>
                    <a:pt x="20" y="25"/>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20"/>
                    <a:pt x="71" y="19"/>
                    <a:pt x="73" y="19"/>
                  </a:cubicBezTo>
                  <a:cubicBezTo>
                    <a:pt x="73" y="22"/>
                    <a:pt x="73" y="25"/>
                    <a:pt x="73" y="28"/>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8"/>
                    <a:pt x="19" y="29"/>
                    <a:pt x="19" y="30"/>
                  </a:cubicBezTo>
                  <a:moveTo>
                    <a:pt x="75" y="28"/>
                  </a:moveTo>
                  <a:cubicBezTo>
                    <a:pt x="75" y="28"/>
                    <a:pt x="75" y="28"/>
                    <a:pt x="75" y="28"/>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9"/>
                    <a:pt x="86" y="16"/>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3"/>
                    <a:pt x="89" y="5"/>
                    <a:pt x="89" y="6"/>
                  </a:cubicBezTo>
                  <a:cubicBezTo>
                    <a:pt x="89" y="6"/>
                    <a:pt x="89" y="6"/>
                    <a:pt x="89" y="6"/>
                  </a:cubicBezTo>
                  <a:cubicBezTo>
                    <a:pt x="76" y="16"/>
                    <a:pt x="60" y="20"/>
                    <a:pt x="44" y="20"/>
                  </a:cubicBezTo>
                  <a:cubicBezTo>
                    <a:pt x="40" y="20"/>
                    <a:pt x="36" y="20"/>
                    <a:pt x="32" y="19"/>
                  </a:cubicBezTo>
                  <a:cubicBezTo>
                    <a:pt x="22" y="18"/>
                    <a:pt x="12" y="16"/>
                    <a:pt x="6" y="10"/>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30"/>
                    <a:pt x="80" y="30"/>
                    <a:pt x="80" y="30"/>
                  </a:cubicBezTo>
                  <a:cubicBezTo>
                    <a:pt x="80" y="29"/>
                    <a:pt x="80" y="29"/>
                    <a:pt x="80" y="29"/>
                  </a:cubicBezTo>
                  <a:cubicBezTo>
                    <a:pt x="81" y="29"/>
                    <a:pt x="83" y="28"/>
                    <a:pt x="84" y="27"/>
                  </a:cubicBezTo>
                  <a:cubicBezTo>
                    <a:pt x="84" y="27"/>
                    <a:pt x="85" y="27"/>
                    <a:pt x="86" y="26"/>
                  </a:cubicBezTo>
                  <a:cubicBezTo>
                    <a:pt x="86" y="26"/>
                    <a:pt x="86" y="26"/>
                    <a:pt x="86" y="26"/>
                  </a:cubicBezTo>
                  <a:cubicBezTo>
                    <a:pt x="86" y="26"/>
                    <a:pt x="86" y="26"/>
                    <a:pt x="86" y="26"/>
                  </a:cubicBezTo>
                  <a:cubicBezTo>
                    <a:pt x="89" y="24"/>
                    <a:pt x="91" y="21"/>
                    <a:pt x="92" y="18"/>
                  </a:cubicBezTo>
                  <a:cubicBezTo>
                    <a:pt x="92" y="18"/>
                    <a:pt x="93" y="17"/>
                    <a:pt x="93" y="17"/>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4" name="Freeform 788"/>
            <p:cNvSpPr>
              <a:spLocks noEditPoints="1"/>
            </p:cNvSpPr>
            <p:nvPr/>
          </p:nvSpPr>
          <p:spPr bwMode="auto">
            <a:xfrm>
              <a:off x="3009" y="2752"/>
              <a:ext cx="220" cy="87"/>
            </a:xfrm>
            <a:custGeom>
              <a:avLst/>
              <a:gdLst>
                <a:gd name="T0" fmla="*/ 47 w 93"/>
                <a:gd name="T1" fmla="*/ 23 h 37"/>
                <a:gd name="T2" fmla="*/ 42 w 93"/>
                <a:gd name="T3" fmla="*/ 33 h 37"/>
                <a:gd name="T4" fmla="*/ 44 w 93"/>
                <a:gd name="T5" fmla="*/ 23 h 37"/>
                <a:gd name="T6" fmla="*/ 35 w 93"/>
                <a:gd name="T7" fmla="*/ 33 h 37"/>
                <a:gd name="T8" fmla="*/ 41 w 93"/>
                <a:gd name="T9" fmla="*/ 30 h 37"/>
                <a:gd name="T10" fmla="*/ 48 w 93"/>
                <a:gd name="T11" fmla="*/ 24 h 37"/>
                <a:gd name="T12" fmla="*/ 52 w 93"/>
                <a:gd name="T13" fmla="*/ 23 h 37"/>
                <a:gd name="T14" fmla="*/ 49 w 93"/>
                <a:gd name="T15" fmla="*/ 33 h 37"/>
                <a:gd name="T16" fmla="*/ 54 w 93"/>
                <a:gd name="T17" fmla="*/ 31 h 37"/>
                <a:gd name="T18" fmla="*/ 55 w 93"/>
                <a:gd name="T19" fmla="*/ 23 h 37"/>
                <a:gd name="T20" fmla="*/ 57 w 93"/>
                <a:gd name="T21" fmla="*/ 32 h 37"/>
                <a:gd name="T22" fmla="*/ 58 w 93"/>
                <a:gd name="T23" fmla="*/ 32 h 37"/>
                <a:gd name="T24" fmla="*/ 28 w 93"/>
                <a:gd name="T25" fmla="*/ 32 h 37"/>
                <a:gd name="T26" fmla="*/ 32 w 93"/>
                <a:gd name="T27" fmla="*/ 23 h 37"/>
                <a:gd name="T28" fmla="*/ 34 w 93"/>
                <a:gd name="T29" fmla="*/ 33 h 37"/>
                <a:gd name="T30" fmla="*/ 63 w 93"/>
                <a:gd name="T31" fmla="*/ 21 h 37"/>
                <a:gd name="T32" fmla="*/ 63 w 93"/>
                <a:gd name="T33" fmla="*/ 31 h 37"/>
                <a:gd name="T34" fmla="*/ 20 w 93"/>
                <a:gd name="T35" fmla="*/ 30 h 37"/>
                <a:gd name="T36" fmla="*/ 26 w 93"/>
                <a:gd name="T37" fmla="*/ 22 h 37"/>
                <a:gd name="T38" fmla="*/ 65 w 93"/>
                <a:gd name="T39" fmla="*/ 31 h 37"/>
                <a:gd name="T40" fmla="*/ 64 w 93"/>
                <a:gd name="T41" fmla="*/ 21 h 37"/>
                <a:gd name="T42" fmla="*/ 67 w 93"/>
                <a:gd name="T43" fmla="*/ 26 h 37"/>
                <a:gd name="T44" fmla="*/ 69 w 93"/>
                <a:gd name="T45" fmla="*/ 30 h 37"/>
                <a:gd name="T46" fmla="*/ 73 w 93"/>
                <a:gd name="T47" fmla="*/ 19 h 37"/>
                <a:gd name="T48" fmla="*/ 69 w 93"/>
                <a:gd name="T49" fmla="*/ 30 h 37"/>
                <a:gd name="T50" fmla="*/ 13 w 93"/>
                <a:gd name="T51" fmla="*/ 18 h 37"/>
                <a:gd name="T52" fmla="*/ 19 w 93"/>
                <a:gd name="T53" fmla="*/ 30 h 37"/>
                <a:gd name="T54" fmla="*/ 74 w 93"/>
                <a:gd name="T55" fmla="*/ 18 h 37"/>
                <a:gd name="T56" fmla="*/ 75 w 93"/>
                <a:gd name="T57" fmla="*/ 28 h 37"/>
                <a:gd name="T58" fmla="*/ 9 w 93"/>
                <a:gd name="T59" fmla="*/ 16 h 37"/>
                <a:gd name="T60" fmla="*/ 7 w 93"/>
                <a:gd name="T61" fmla="*/ 23 h 37"/>
                <a:gd name="T62" fmla="*/ 6 w 93"/>
                <a:gd name="T63" fmla="*/ 14 h 37"/>
                <a:gd name="T64" fmla="*/ 79 w 93"/>
                <a:gd name="T65" fmla="*/ 26 h 37"/>
                <a:gd name="T66" fmla="*/ 84 w 93"/>
                <a:gd name="T67" fmla="*/ 23 h 37"/>
                <a:gd name="T68" fmla="*/ 4 w 93"/>
                <a:gd name="T69" fmla="*/ 15 h 37"/>
                <a:gd name="T70" fmla="*/ 4 w 93"/>
                <a:gd name="T71" fmla="*/ 13 h 37"/>
                <a:gd name="T72" fmla="*/ 86 w 93"/>
                <a:gd name="T73" fmla="*/ 13 h 37"/>
                <a:gd name="T74" fmla="*/ 89 w 93"/>
                <a:gd name="T75" fmla="*/ 18 h 37"/>
                <a:gd name="T76" fmla="*/ 89 w 93"/>
                <a:gd name="T77" fmla="*/ 2 h 37"/>
                <a:gd name="T78" fmla="*/ 89 w 93"/>
                <a:gd name="T79" fmla="*/ 6 h 37"/>
                <a:gd name="T80" fmla="*/ 32 w 93"/>
                <a:gd name="T81" fmla="*/ 19 h 37"/>
                <a:gd name="T82" fmla="*/ 4 w 93"/>
                <a:gd name="T83" fmla="*/ 5 h 37"/>
                <a:gd name="T84" fmla="*/ 2 w 93"/>
                <a:gd name="T85" fmla="*/ 3 h 37"/>
                <a:gd name="T86" fmla="*/ 1 w 93"/>
                <a:gd name="T87" fmla="*/ 8 h 37"/>
                <a:gd name="T88" fmla="*/ 2 w 93"/>
                <a:gd name="T89" fmla="*/ 20 h 37"/>
                <a:gd name="T90" fmla="*/ 70 w 93"/>
                <a:gd name="T91" fmla="*/ 33 h 37"/>
                <a:gd name="T92" fmla="*/ 80 w 93"/>
                <a:gd name="T93" fmla="*/ 29 h 37"/>
                <a:gd name="T94" fmla="*/ 86 w 93"/>
                <a:gd name="T95" fmla="*/ 26 h 37"/>
                <a:gd name="T96" fmla="*/ 92 w 93"/>
                <a:gd name="T97" fmla="*/ 18 h 37"/>
                <a:gd name="T98" fmla="*/ 93 w 93"/>
                <a:gd name="T9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3" h="37">
                  <a:moveTo>
                    <a:pt x="44" y="23"/>
                  </a:moveTo>
                  <a:cubicBezTo>
                    <a:pt x="45" y="23"/>
                    <a:pt x="46" y="23"/>
                    <a:pt x="47" y="23"/>
                  </a:cubicBezTo>
                  <a:cubicBezTo>
                    <a:pt x="47" y="23"/>
                    <a:pt x="47" y="23"/>
                    <a:pt x="47" y="23"/>
                  </a:cubicBezTo>
                  <a:cubicBezTo>
                    <a:pt x="47" y="23"/>
                    <a:pt x="47" y="23"/>
                    <a:pt x="47" y="23"/>
                  </a:cubicBezTo>
                  <a:cubicBezTo>
                    <a:pt x="47" y="27"/>
                    <a:pt x="47" y="30"/>
                    <a:pt x="48" y="33"/>
                  </a:cubicBezTo>
                  <a:cubicBezTo>
                    <a:pt x="46" y="33"/>
                    <a:pt x="44" y="33"/>
                    <a:pt x="42" y="33"/>
                  </a:cubicBezTo>
                  <a:cubicBezTo>
                    <a:pt x="42" y="32"/>
                    <a:pt x="42" y="31"/>
                    <a:pt x="42" y="30"/>
                  </a:cubicBezTo>
                  <a:cubicBezTo>
                    <a:pt x="42" y="28"/>
                    <a:pt x="42" y="25"/>
                    <a:pt x="43" y="23"/>
                  </a:cubicBezTo>
                  <a:cubicBezTo>
                    <a:pt x="44" y="23"/>
                    <a:pt x="44" y="23"/>
                    <a:pt x="44" y="23"/>
                  </a:cubicBezTo>
                  <a:moveTo>
                    <a:pt x="41" y="33"/>
                  </a:moveTo>
                  <a:cubicBezTo>
                    <a:pt x="39" y="33"/>
                    <a:pt x="37" y="33"/>
                    <a:pt x="35" y="33"/>
                  </a:cubicBezTo>
                  <a:cubicBezTo>
                    <a:pt x="35" y="33"/>
                    <a:pt x="35" y="33"/>
                    <a:pt x="35" y="33"/>
                  </a:cubicBezTo>
                  <a:cubicBezTo>
                    <a:pt x="35" y="30"/>
                    <a:pt x="35" y="26"/>
                    <a:pt x="35" y="23"/>
                  </a:cubicBezTo>
                  <a:cubicBezTo>
                    <a:pt x="37" y="23"/>
                    <a:pt x="39" y="23"/>
                    <a:pt x="41" y="23"/>
                  </a:cubicBezTo>
                  <a:cubicBezTo>
                    <a:pt x="41" y="25"/>
                    <a:pt x="41" y="28"/>
                    <a:pt x="41" y="30"/>
                  </a:cubicBezTo>
                  <a:cubicBezTo>
                    <a:pt x="41" y="31"/>
                    <a:pt x="41" y="32"/>
                    <a:pt x="41" y="33"/>
                  </a:cubicBezTo>
                  <a:moveTo>
                    <a:pt x="49" y="33"/>
                  </a:moveTo>
                  <a:cubicBezTo>
                    <a:pt x="49" y="30"/>
                    <a:pt x="49" y="27"/>
                    <a:pt x="48" y="24"/>
                  </a:cubicBezTo>
                  <a:cubicBezTo>
                    <a:pt x="49" y="23"/>
                    <a:pt x="49" y="23"/>
                    <a:pt x="49" y="23"/>
                  </a:cubicBezTo>
                  <a:cubicBezTo>
                    <a:pt x="49" y="23"/>
                    <a:pt x="49" y="23"/>
                    <a:pt x="49" y="23"/>
                  </a:cubicBezTo>
                  <a:cubicBezTo>
                    <a:pt x="50" y="23"/>
                    <a:pt x="51" y="23"/>
                    <a:pt x="52" y="23"/>
                  </a:cubicBezTo>
                  <a:cubicBezTo>
                    <a:pt x="52" y="25"/>
                    <a:pt x="52" y="27"/>
                    <a:pt x="52" y="29"/>
                  </a:cubicBezTo>
                  <a:cubicBezTo>
                    <a:pt x="52" y="30"/>
                    <a:pt x="52" y="32"/>
                    <a:pt x="52" y="33"/>
                  </a:cubicBezTo>
                  <a:cubicBezTo>
                    <a:pt x="51" y="33"/>
                    <a:pt x="50" y="33"/>
                    <a:pt x="49" y="33"/>
                  </a:cubicBezTo>
                  <a:moveTo>
                    <a:pt x="54" y="32"/>
                  </a:moveTo>
                  <a:cubicBezTo>
                    <a:pt x="54" y="32"/>
                    <a:pt x="54" y="32"/>
                    <a:pt x="54" y="31"/>
                  </a:cubicBezTo>
                  <a:cubicBezTo>
                    <a:pt x="54" y="31"/>
                    <a:pt x="54" y="31"/>
                    <a:pt x="54" y="31"/>
                  </a:cubicBezTo>
                  <a:cubicBezTo>
                    <a:pt x="54" y="30"/>
                    <a:pt x="54" y="30"/>
                    <a:pt x="54" y="29"/>
                  </a:cubicBezTo>
                  <a:cubicBezTo>
                    <a:pt x="54" y="27"/>
                    <a:pt x="54" y="25"/>
                    <a:pt x="54" y="23"/>
                  </a:cubicBezTo>
                  <a:cubicBezTo>
                    <a:pt x="54" y="23"/>
                    <a:pt x="55" y="23"/>
                    <a:pt x="55" y="23"/>
                  </a:cubicBezTo>
                  <a:cubicBezTo>
                    <a:pt x="55" y="26"/>
                    <a:pt x="55" y="29"/>
                    <a:pt x="55" y="32"/>
                  </a:cubicBezTo>
                  <a:cubicBezTo>
                    <a:pt x="54" y="32"/>
                    <a:pt x="54" y="32"/>
                    <a:pt x="54" y="32"/>
                  </a:cubicBezTo>
                  <a:moveTo>
                    <a:pt x="57" y="32"/>
                  </a:moveTo>
                  <a:cubicBezTo>
                    <a:pt x="57" y="29"/>
                    <a:pt x="57" y="26"/>
                    <a:pt x="57" y="22"/>
                  </a:cubicBezTo>
                  <a:cubicBezTo>
                    <a:pt x="58" y="22"/>
                    <a:pt x="58" y="22"/>
                    <a:pt x="58" y="22"/>
                  </a:cubicBezTo>
                  <a:cubicBezTo>
                    <a:pt x="58" y="25"/>
                    <a:pt x="58" y="29"/>
                    <a:pt x="58" y="32"/>
                  </a:cubicBezTo>
                  <a:cubicBezTo>
                    <a:pt x="58" y="32"/>
                    <a:pt x="57" y="32"/>
                    <a:pt x="57" y="32"/>
                  </a:cubicBezTo>
                  <a:moveTo>
                    <a:pt x="34" y="33"/>
                  </a:moveTo>
                  <a:cubicBezTo>
                    <a:pt x="32" y="33"/>
                    <a:pt x="30" y="33"/>
                    <a:pt x="28" y="32"/>
                  </a:cubicBezTo>
                  <a:cubicBezTo>
                    <a:pt x="28" y="31"/>
                    <a:pt x="28" y="30"/>
                    <a:pt x="28" y="29"/>
                  </a:cubicBezTo>
                  <a:cubicBezTo>
                    <a:pt x="28" y="27"/>
                    <a:pt x="28" y="24"/>
                    <a:pt x="28" y="22"/>
                  </a:cubicBezTo>
                  <a:cubicBezTo>
                    <a:pt x="29" y="22"/>
                    <a:pt x="31" y="22"/>
                    <a:pt x="32" y="23"/>
                  </a:cubicBezTo>
                  <a:cubicBezTo>
                    <a:pt x="32" y="23"/>
                    <a:pt x="33" y="23"/>
                    <a:pt x="33" y="23"/>
                  </a:cubicBezTo>
                  <a:cubicBezTo>
                    <a:pt x="34" y="26"/>
                    <a:pt x="34" y="30"/>
                    <a:pt x="34" y="33"/>
                  </a:cubicBezTo>
                  <a:cubicBezTo>
                    <a:pt x="34" y="33"/>
                    <a:pt x="34" y="33"/>
                    <a:pt x="34" y="33"/>
                  </a:cubicBezTo>
                  <a:moveTo>
                    <a:pt x="60" y="32"/>
                  </a:moveTo>
                  <a:cubicBezTo>
                    <a:pt x="60" y="28"/>
                    <a:pt x="60" y="25"/>
                    <a:pt x="59" y="22"/>
                  </a:cubicBezTo>
                  <a:cubicBezTo>
                    <a:pt x="61" y="22"/>
                    <a:pt x="62" y="22"/>
                    <a:pt x="63" y="21"/>
                  </a:cubicBezTo>
                  <a:cubicBezTo>
                    <a:pt x="63" y="24"/>
                    <a:pt x="63" y="27"/>
                    <a:pt x="63" y="30"/>
                  </a:cubicBezTo>
                  <a:cubicBezTo>
                    <a:pt x="63" y="31"/>
                    <a:pt x="63" y="31"/>
                    <a:pt x="63" y="31"/>
                  </a:cubicBezTo>
                  <a:cubicBezTo>
                    <a:pt x="63" y="31"/>
                    <a:pt x="63" y="31"/>
                    <a:pt x="63" y="31"/>
                  </a:cubicBezTo>
                  <a:cubicBezTo>
                    <a:pt x="62" y="31"/>
                    <a:pt x="61" y="31"/>
                    <a:pt x="60" y="32"/>
                  </a:cubicBezTo>
                  <a:moveTo>
                    <a:pt x="26" y="32"/>
                  </a:moveTo>
                  <a:cubicBezTo>
                    <a:pt x="24" y="31"/>
                    <a:pt x="22" y="31"/>
                    <a:pt x="20" y="30"/>
                  </a:cubicBezTo>
                  <a:cubicBezTo>
                    <a:pt x="20" y="29"/>
                    <a:pt x="20" y="28"/>
                    <a:pt x="20" y="26"/>
                  </a:cubicBezTo>
                  <a:cubicBezTo>
                    <a:pt x="20" y="24"/>
                    <a:pt x="20" y="23"/>
                    <a:pt x="21" y="21"/>
                  </a:cubicBezTo>
                  <a:cubicBezTo>
                    <a:pt x="23" y="21"/>
                    <a:pt x="24" y="22"/>
                    <a:pt x="26" y="22"/>
                  </a:cubicBezTo>
                  <a:cubicBezTo>
                    <a:pt x="26" y="24"/>
                    <a:pt x="26" y="27"/>
                    <a:pt x="26" y="29"/>
                  </a:cubicBezTo>
                  <a:cubicBezTo>
                    <a:pt x="26" y="30"/>
                    <a:pt x="26" y="31"/>
                    <a:pt x="26" y="32"/>
                  </a:cubicBezTo>
                  <a:moveTo>
                    <a:pt x="65" y="31"/>
                  </a:moveTo>
                  <a:cubicBezTo>
                    <a:pt x="65" y="30"/>
                    <a:pt x="65" y="30"/>
                    <a:pt x="65" y="30"/>
                  </a:cubicBezTo>
                  <a:cubicBezTo>
                    <a:pt x="64" y="30"/>
                    <a:pt x="64" y="30"/>
                    <a:pt x="64" y="30"/>
                  </a:cubicBezTo>
                  <a:cubicBezTo>
                    <a:pt x="64" y="27"/>
                    <a:pt x="64" y="24"/>
                    <a:pt x="64" y="21"/>
                  </a:cubicBezTo>
                  <a:cubicBezTo>
                    <a:pt x="64" y="21"/>
                    <a:pt x="64" y="21"/>
                    <a:pt x="64" y="21"/>
                  </a:cubicBezTo>
                  <a:cubicBezTo>
                    <a:pt x="65" y="21"/>
                    <a:pt x="66" y="21"/>
                    <a:pt x="67" y="20"/>
                  </a:cubicBezTo>
                  <a:cubicBezTo>
                    <a:pt x="67" y="22"/>
                    <a:pt x="67" y="24"/>
                    <a:pt x="67" y="26"/>
                  </a:cubicBezTo>
                  <a:cubicBezTo>
                    <a:pt x="67" y="27"/>
                    <a:pt x="67" y="29"/>
                    <a:pt x="67" y="30"/>
                  </a:cubicBezTo>
                  <a:cubicBezTo>
                    <a:pt x="66" y="30"/>
                    <a:pt x="66" y="31"/>
                    <a:pt x="65" y="31"/>
                  </a:cubicBezTo>
                  <a:moveTo>
                    <a:pt x="69" y="30"/>
                  </a:moveTo>
                  <a:cubicBezTo>
                    <a:pt x="69" y="28"/>
                    <a:pt x="69" y="27"/>
                    <a:pt x="69" y="26"/>
                  </a:cubicBezTo>
                  <a:cubicBezTo>
                    <a:pt x="69" y="24"/>
                    <a:pt x="69" y="22"/>
                    <a:pt x="69" y="20"/>
                  </a:cubicBezTo>
                  <a:cubicBezTo>
                    <a:pt x="70" y="19"/>
                    <a:pt x="71" y="19"/>
                    <a:pt x="73" y="19"/>
                  </a:cubicBezTo>
                  <a:cubicBezTo>
                    <a:pt x="73" y="22"/>
                    <a:pt x="73" y="25"/>
                    <a:pt x="73" y="27"/>
                  </a:cubicBezTo>
                  <a:cubicBezTo>
                    <a:pt x="73" y="28"/>
                    <a:pt x="73" y="28"/>
                    <a:pt x="73" y="28"/>
                  </a:cubicBezTo>
                  <a:cubicBezTo>
                    <a:pt x="72" y="29"/>
                    <a:pt x="70" y="29"/>
                    <a:pt x="69" y="30"/>
                  </a:cubicBezTo>
                  <a:moveTo>
                    <a:pt x="19" y="30"/>
                  </a:moveTo>
                  <a:cubicBezTo>
                    <a:pt x="17" y="29"/>
                    <a:pt x="15" y="28"/>
                    <a:pt x="13" y="27"/>
                  </a:cubicBezTo>
                  <a:cubicBezTo>
                    <a:pt x="13" y="24"/>
                    <a:pt x="13" y="21"/>
                    <a:pt x="13" y="18"/>
                  </a:cubicBezTo>
                  <a:cubicBezTo>
                    <a:pt x="15" y="19"/>
                    <a:pt x="17" y="20"/>
                    <a:pt x="19" y="20"/>
                  </a:cubicBezTo>
                  <a:cubicBezTo>
                    <a:pt x="19" y="22"/>
                    <a:pt x="19" y="24"/>
                    <a:pt x="19" y="26"/>
                  </a:cubicBezTo>
                  <a:cubicBezTo>
                    <a:pt x="19" y="27"/>
                    <a:pt x="19" y="29"/>
                    <a:pt x="19" y="30"/>
                  </a:cubicBezTo>
                  <a:moveTo>
                    <a:pt x="75" y="28"/>
                  </a:moveTo>
                  <a:cubicBezTo>
                    <a:pt x="75" y="27"/>
                    <a:pt x="75" y="27"/>
                    <a:pt x="75" y="27"/>
                  </a:cubicBezTo>
                  <a:cubicBezTo>
                    <a:pt x="75" y="24"/>
                    <a:pt x="75" y="21"/>
                    <a:pt x="74" y="18"/>
                  </a:cubicBezTo>
                  <a:cubicBezTo>
                    <a:pt x="75" y="18"/>
                    <a:pt x="76" y="17"/>
                    <a:pt x="77" y="17"/>
                  </a:cubicBezTo>
                  <a:cubicBezTo>
                    <a:pt x="78" y="20"/>
                    <a:pt x="78" y="23"/>
                    <a:pt x="78" y="27"/>
                  </a:cubicBezTo>
                  <a:cubicBezTo>
                    <a:pt x="77" y="27"/>
                    <a:pt x="76" y="27"/>
                    <a:pt x="75" y="28"/>
                  </a:cubicBezTo>
                  <a:moveTo>
                    <a:pt x="11" y="26"/>
                  </a:moveTo>
                  <a:cubicBezTo>
                    <a:pt x="10" y="26"/>
                    <a:pt x="10" y="25"/>
                    <a:pt x="9" y="25"/>
                  </a:cubicBezTo>
                  <a:cubicBezTo>
                    <a:pt x="9" y="22"/>
                    <a:pt x="9" y="19"/>
                    <a:pt x="9" y="16"/>
                  </a:cubicBezTo>
                  <a:cubicBezTo>
                    <a:pt x="10" y="17"/>
                    <a:pt x="10" y="17"/>
                    <a:pt x="11" y="17"/>
                  </a:cubicBezTo>
                  <a:cubicBezTo>
                    <a:pt x="11" y="20"/>
                    <a:pt x="11" y="23"/>
                    <a:pt x="11" y="26"/>
                  </a:cubicBezTo>
                  <a:moveTo>
                    <a:pt x="7" y="23"/>
                  </a:moveTo>
                  <a:cubicBezTo>
                    <a:pt x="7" y="22"/>
                    <a:pt x="6" y="22"/>
                    <a:pt x="6" y="21"/>
                  </a:cubicBezTo>
                  <a:cubicBezTo>
                    <a:pt x="6" y="21"/>
                    <a:pt x="6" y="21"/>
                    <a:pt x="6" y="21"/>
                  </a:cubicBezTo>
                  <a:cubicBezTo>
                    <a:pt x="6" y="19"/>
                    <a:pt x="6" y="17"/>
                    <a:pt x="6" y="14"/>
                  </a:cubicBezTo>
                  <a:cubicBezTo>
                    <a:pt x="7" y="15"/>
                    <a:pt x="7" y="15"/>
                    <a:pt x="7" y="15"/>
                  </a:cubicBezTo>
                  <a:cubicBezTo>
                    <a:pt x="7" y="18"/>
                    <a:pt x="7" y="20"/>
                    <a:pt x="7" y="23"/>
                  </a:cubicBezTo>
                  <a:moveTo>
                    <a:pt x="79" y="26"/>
                  </a:moveTo>
                  <a:cubicBezTo>
                    <a:pt x="79" y="23"/>
                    <a:pt x="79" y="19"/>
                    <a:pt x="79" y="16"/>
                  </a:cubicBezTo>
                  <a:cubicBezTo>
                    <a:pt x="81" y="15"/>
                    <a:pt x="82" y="14"/>
                    <a:pt x="84" y="13"/>
                  </a:cubicBezTo>
                  <a:cubicBezTo>
                    <a:pt x="84" y="17"/>
                    <a:pt x="84" y="20"/>
                    <a:pt x="84" y="23"/>
                  </a:cubicBezTo>
                  <a:cubicBezTo>
                    <a:pt x="84" y="23"/>
                    <a:pt x="83" y="24"/>
                    <a:pt x="82" y="25"/>
                  </a:cubicBezTo>
                  <a:cubicBezTo>
                    <a:pt x="81" y="25"/>
                    <a:pt x="80" y="25"/>
                    <a:pt x="79" y="26"/>
                  </a:cubicBezTo>
                  <a:moveTo>
                    <a:pt x="4" y="15"/>
                  </a:moveTo>
                  <a:cubicBezTo>
                    <a:pt x="4" y="15"/>
                    <a:pt x="4" y="15"/>
                    <a:pt x="4" y="15"/>
                  </a:cubicBezTo>
                  <a:cubicBezTo>
                    <a:pt x="4" y="14"/>
                    <a:pt x="4" y="13"/>
                    <a:pt x="4" y="13"/>
                  </a:cubicBezTo>
                  <a:cubicBezTo>
                    <a:pt x="4" y="13"/>
                    <a:pt x="4" y="13"/>
                    <a:pt x="4" y="13"/>
                  </a:cubicBezTo>
                  <a:cubicBezTo>
                    <a:pt x="4" y="14"/>
                    <a:pt x="4" y="14"/>
                    <a:pt x="4" y="15"/>
                  </a:cubicBezTo>
                  <a:moveTo>
                    <a:pt x="86" y="21"/>
                  </a:moveTo>
                  <a:cubicBezTo>
                    <a:pt x="86" y="18"/>
                    <a:pt x="86" y="15"/>
                    <a:pt x="86" y="13"/>
                  </a:cubicBezTo>
                  <a:cubicBezTo>
                    <a:pt x="87" y="12"/>
                    <a:pt x="88" y="11"/>
                    <a:pt x="89" y="10"/>
                  </a:cubicBezTo>
                  <a:cubicBezTo>
                    <a:pt x="89" y="13"/>
                    <a:pt x="89" y="15"/>
                    <a:pt x="89" y="17"/>
                  </a:cubicBezTo>
                  <a:cubicBezTo>
                    <a:pt x="89" y="18"/>
                    <a:pt x="89" y="18"/>
                    <a:pt x="89" y="18"/>
                  </a:cubicBezTo>
                  <a:cubicBezTo>
                    <a:pt x="88" y="19"/>
                    <a:pt x="87" y="20"/>
                    <a:pt x="86" y="21"/>
                  </a:cubicBezTo>
                  <a:moveTo>
                    <a:pt x="91" y="0"/>
                  </a:moveTo>
                  <a:cubicBezTo>
                    <a:pt x="90" y="0"/>
                    <a:pt x="89" y="1"/>
                    <a:pt x="89" y="2"/>
                  </a:cubicBezTo>
                  <a:cubicBezTo>
                    <a:pt x="89" y="2"/>
                    <a:pt x="89" y="2"/>
                    <a:pt x="89" y="2"/>
                  </a:cubicBezTo>
                  <a:cubicBezTo>
                    <a:pt x="89" y="3"/>
                    <a:pt x="89" y="5"/>
                    <a:pt x="89" y="6"/>
                  </a:cubicBezTo>
                  <a:cubicBezTo>
                    <a:pt x="89" y="6"/>
                    <a:pt x="89" y="6"/>
                    <a:pt x="89" y="6"/>
                  </a:cubicBezTo>
                  <a:cubicBezTo>
                    <a:pt x="76" y="16"/>
                    <a:pt x="60" y="20"/>
                    <a:pt x="44" y="20"/>
                  </a:cubicBezTo>
                  <a:cubicBezTo>
                    <a:pt x="44" y="20"/>
                    <a:pt x="44" y="20"/>
                    <a:pt x="44" y="20"/>
                  </a:cubicBezTo>
                  <a:cubicBezTo>
                    <a:pt x="40" y="20"/>
                    <a:pt x="36" y="20"/>
                    <a:pt x="32" y="19"/>
                  </a:cubicBezTo>
                  <a:cubicBezTo>
                    <a:pt x="22" y="18"/>
                    <a:pt x="12" y="16"/>
                    <a:pt x="6" y="9"/>
                  </a:cubicBezTo>
                  <a:cubicBezTo>
                    <a:pt x="5" y="9"/>
                    <a:pt x="4" y="8"/>
                    <a:pt x="4" y="7"/>
                  </a:cubicBezTo>
                  <a:cubicBezTo>
                    <a:pt x="4" y="7"/>
                    <a:pt x="4" y="6"/>
                    <a:pt x="4" y="5"/>
                  </a:cubicBezTo>
                  <a:cubicBezTo>
                    <a:pt x="4" y="4"/>
                    <a:pt x="4" y="4"/>
                    <a:pt x="4" y="4"/>
                  </a:cubicBezTo>
                  <a:cubicBezTo>
                    <a:pt x="4" y="4"/>
                    <a:pt x="4" y="3"/>
                    <a:pt x="3" y="3"/>
                  </a:cubicBezTo>
                  <a:cubicBezTo>
                    <a:pt x="3" y="3"/>
                    <a:pt x="3" y="3"/>
                    <a:pt x="2" y="3"/>
                  </a:cubicBezTo>
                  <a:cubicBezTo>
                    <a:pt x="2" y="3"/>
                    <a:pt x="1" y="3"/>
                    <a:pt x="1" y="4"/>
                  </a:cubicBezTo>
                  <a:cubicBezTo>
                    <a:pt x="0" y="4"/>
                    <a:pt x="0" y="5"/>
                    <a:pt x="0" y="6"/>
                  </a:cubicBezTo>
                  <a:cubicBezTo>
                    <a:pt x="0" y="7"/>
                    <a:pt x="0" y="7"/>
                    <a:pt x="1" y="8"/>
                  </a:cubicBezTo>
                  <a:cubicBezTo>
                    <a:pt x="1" y="9"/>
                    <a:pt x="0" y="10"/>
                    <a:pt x="0" y="10"/>
                  </a:cubicBezTo>
                  <a:cubicBezTo>
                    <a:pt x="0" y="13"/>
                    <a:pt x="1" y="16"/>
                    <a:pt x="1" y="19"/>
                  </a:cubicBezTo>
                  <a:cubicBezTo>
                    <a:pt x="1" y="19"/>
                    <a:pt x="1" y="20"/>
                    <a:pt x="2" y="20"/>
                  </a:cubicBezTo>
                  <a:cubicBezTo>
                    <a:pt x="2" y="22"/>
                    <a:pt x="4" y="24"/>
                    <a:pt x="5" y="26"/>
                  </a:cubicBezTo>
                  <a:cubicBezTo>
                    <a:pt x="11" y="31"/>
                    <a:pt x="23" y="37"/>
                    <a:pt x="41" y="37"/>
                  </a:cubicBezTo>
                  <a:cubicBezTo>
                    <a:pt x="49" y="37"/>
                    <a:pt x="60" y="36"/>
                    <a:pt x="70" y="33"/>
                  </a:cubicBezTo>
                  <a:cubicBezTo>
                    <a:pt x="73" y="32"/>
                    <a:pt x="76" y="31"/>
                    <a:pt x="79" y="30"/>
                  </a:cubicBezTo>
                  <a:cubicBezTo>
                    <a:pt x="79" y="30"/>
                    <a:pt x="79" y="30"/>
                    <a:pt x="79" y="30"/>
                  </a:cubicBezTo>
                  <a:cubicBezTo>
                    <a:pt x="80" y="29"/>
                    <a:pt x="80" y="29"/>
                    <a:pt x="80" y="29"/>
                  </a:cubicBezTo>
                  <a:cubicBezTo>
                    <a:pt x="80" y="29"/>
                    <a:pt x="80" y="29"/>
                    <a:pt x="80" y="29"/>
                  </a:cubicBezTo>
                  <a:cubicBezTo>
                    <a:pt x="81" y="29"/>
                    <a:pt x="83" y="28"/>
                    <a:pt x="84" y="27"/>
                  </a:cubicBezTo>
                  <a:cubicBezTo>
                    <a:pt x="84" y="27"/>
                    <a:pt x="85" y="26"/>
                    <a:pt x="86" y="26"/>
                  </a:cubicBezTo>
                  <a:cubicBezTo>
                    <a:pt x="86" y="26"/>
                    <a:pt x="86" y="26"/>
                    <a:pt x="86" y="26"/>
                  </a:cubicBezTo>
                  <a:cubicBezTo>
                    <a:pt x="86" y="26"/>
                    <a:pt x="86" y="26"/>
                    <a:pt x="86" y="26"/>
                  </a:cubicBezTo>
                  <a:cubicBezTo>
                    <a:pt x="89" y="24"/>
                    <a:pt x="91" y="21"/>
                    <a:pt x="92" y="18"/>
                  </a:cubicBezTo>
                  <a:cubicBezTo>
                    <a:pt x="92" y="18"/>
                    <a:pt x="93" y="17"/>
                    <a:pt x="93" y="16"/>
                  </a:cubicBezTo>
                  <a:cubicBezTo>
                    <a:pt x="93" y="16"/>
                    <a:pt x="92" y="16"/>
                    <a:pt x="92" y="15"/>
                  </a:cubicBezTo>
                  <a:cubicBezTo>
                    <a:pt x="92" y="11"/>
                    <a:pt x="93" y="6"/>
                    <a:pt x="93" y="2"/>
                  </a:cubicBezTo>
                  <a:cubicBezTo>
                    <a:pt x="93" y="1"/>
                    <a:pt x="92" y="0"/>
                    <a:pt x="91" y="0"/>
                  </a:cubicBezTo>
                  <a:cubicBezTo>
                    <a:pt x="91" y="0"/>
                    <a:pt x="91" y="0"/>
                    <a:pt x="9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5" name="Freeform 789"/>
            <p:cNvSpPr>
              <a:spLocks noEditPoints="1"/>
            </p:cNvSpPr>
            <p:nvPr/>
          </p:nvSpPr>
          <p:spPr bwMode="auto">
            <a:xfrm>
              <a:off x="3343" y="896"/>
              <a:ext cx="258" cy="223"/>
            </a:xfrm>
            <a:custGeom>
              <a:avLst/>
              <a:gdLst>
                <a:gd name="T0" fmla="*/ 77 w 109"/>
                <a:gd name="T1" fmla="*/ 90 h 94"/>
                <a:gd name="T2" fmla="*/ 60 w 109"/>
                <a:gd name="T3" fmla="*/ 73 h 94"/>
                <a:gd name="T4" fmla="*/ 63 w 109"/>
                <a:gd name="T5" fmla="*/ 70 h 94"/>
                <a:gd name="T6" fmla="*/ 72 w 109"/>
                <a:gd name="T7" fmla="*/ 64 h 94"/>
                <a:gd name="T8" fmla="*/ 77 w 109"/>
                <a:gd name="T9" fmla="*/ 90 h 94"/>
                <a:gd name="T10" fmla="*/ 79 w 109"/>
                <a:gd name="T11" fmla="*/ 84 h 94"/>
                <a:gd name="T12" fmla="*/ 75 w 109"/>
                <a:gd name="T13" fmla="*/ 63 h 94"/>
                <a:gd name="T14" fmla="*/ 75 w 109"/>
                <a:gd name="T15" fmla="*/ 62 h 94"/>
                <a:gd name="T16" fmla="*/ 75 w 109"/>
                <a:gd name="T17" fmla="*/ 61 h 94"/>
                <a:gd name="T18" fmla="*/ 19 w 109"/>
                <a:gd name="T19" fmla="*/ 13 h 94"/>
                <a:gd name="T20" fmla="*/ 55 w 109"/>
                <a:gd name="T21" fmla="*/ 37 h 94"/>
                <a:gd name="T22" fmla="*/ 83 w 109"/>
                <a:gd name="T23" fmla="*/ 56 h 94"/>
                <a:gd name="T24" fmla="*/ 79 w 109"/>
                <a:gd name="T25" fmla="*/ 84 h 94"/>
                <a:gd name="T26" fmla="*/ 43 w 109"/>
                <a:gd name="T27" fmla="*/ 81 h 94"/>
                <a:gd name="T28" fmla="*/ 33 w 109"/>
                <a:gd name="T29" fmla="*/ 64 h 94"/>
                <a:gd name="T30" fmla="*/ 13 w 109"/>
                <a:gd name="T31" fmla="*/ 24 h 94"/>
                <a:gd name="T32" fmla="*/ 5 w 109"/>
                <a:gd name="T33" fmla="*/ 9 h 94"/>
                <a:gd name="T34" fmla="*/ 4 w 109"/>
                <a:gd name="T35" fmla="*/ 5 h 94"/>
                <a:gd name="T36" fmla="*/ 71 w 109"/>
                <a:gd name="T37" fmla="*/ 61 h 94"/>
                <a:gd name="T38" fmla="*/ 57 w 109"/>
                <a:gd name="T39" fmla="*/ 72 h 94"/>
                <a:gd name="T40" fmla="*/ 50 w 109"/>
                <a:gd name="T41" fmla="*/ 78 h 94"/>
                <a:gd name="T42" fmla="*/ 43 w 109"/>
                <a:gd name="T43" fmla="*/ 81 h 94"/>
                <a:gd name="T44" fmla="*/ 85 w 109"/>
                <a:gd name="T45" fmla="*/ 54 h 94"/>
                <a:gd name="T46" fmla="*/ 56 w 109"/>
                <a:gd name="T47" fmla="*/ 35 h 94"/>
                <a:gd name="T48" fmla="*/ 10 w 109"/>
                <a:gd name="T49" fmla="*/ 4 h 94"/>
                <a:gd name="T50" fmla="*/ 35 w 109"/>
                <a:gd name="T51" fmla="*/ 13 h 94"/>
                <a:gd name="T52" fmla="*/ 105 w 109"/>
                <a:gd name="T53" fmla="*/ 42 h 94"/>
                <a:gd name="T54" fmla="*/ 85 w 109"/>
                <a:gd name="T55" fmla="*/ 54 h 94"/>
                <a:gd name="T56" fmla="*/ 2 w 109"/>
                <a:gd name="T57" fmla="*/ 0 h 94"/>
                <a:gd name="T58" fmla="*/ 1 w 109"/>
                <a:gd name="T59" fmla="*/ 1 h 94"/>
                <a:gd name="T60" fmla="*/ 1 w 109"/>
                <a:gd name="T61" fmla="*/ 1 h 94"/>
                <a:gd name="T62" fmla="*/ 0 w 109"/>
                <a:gd name="T63" fmla="*/ 1 h 94"/>
                <a:gd name="T64" fmla="*/ 0 w 109"/>
                <a:gd name="T65" fmla="*/ 1 h 94"/>
                <a:gd name="T66" fmla="*/ 0 w 109"/>
                <a:gd name="T67" fmla="*/ 1 h 94"/>
                <a:gd name="T68" fmla="*/ 0 w 109"/>
                <a:gd name="T69" fmla="*/ 1 h 94"/>
                <a:gd name="T70" fmla="*/ 0 w 109"/>
                <a:gd name="T71" fmla="*/ 1 h 94"/>
                <a:gd name="T72" fmla="*/ 0 w 109"/>
                <a:gd name="T73" fmla="*/ 2 h 94"/>
                <a:gd name="T74" fmla="*/ 0 w 109"/>
                <a:gd name="T75" fmla="*/ 2 h 94"/>
                <a:gd name="T76" fmla="*/ 0 w 109"/>
                <a:gd name="T77" fmla="*/ 3 h 94"/>
                <a:gd name="T78" fmla="*/ 0 w 109"/>
                <a:gd name="T79" fmla="*/ 4 h 94"/>
                <a:gd name="T80" fmla="*/ 19 w 109"/>
                <a:gd name="T81" fmla="*/ 43 h 94"/>
                <a:gd name="T82" fmla="*/ 42 w 109"/>
                <a:gd name="T83" fmla="*/ 83 h 94"/>
                <a:gd name="T84" fmla="*/ 43 w 109"/>
                <a:gd name="T85" fmla="*/ 84 h 94"/>
                <a:gd name="T86" fmla="*/ 43 w 109"/>
                <a:gd name="T87" fmla="*/ 84 h 94"/>
                <a:gd name="T88" fmla="*/ 52 w 109"/>
                <a:gd name="T89" fmla="*/ 80 h 94"/>
                <a:gd name="T90" fmla="*/ 58 w 109"/>
                <a:gd name="T91" fmla="*/ 75 h 94"/>
                <a:gd name="T92" fmla="*/ 77 w 109"/>
                <a:gd name="T93" fmla="*/ 94 h 94"/>
                <a:gd name="T94" fmla="*/ 78 w 109"/>
                <a:gd name="T95" fmla="*/ 94 h 94"/>
                <a:gd name="T96" fmla="*/ 78 w 109"/>
                <a:gd name="T97" fmla="*/ 94 h 94"/>
                <a:gd name="T98" fmla="*/ 79 w 109"/>
                <a:gd name="T99" fmla="*/ 94 h 94"/>
                <a:gd name="T100" fmla="*/ 79 w 109"/>
                <a:gd name="T101" fmla="*/ 94 h 94"/>
                <a:gd name="T102" fmla="*/ 80 w 109"/>
                <a:gd name="T103" fmla="*/ 93 h 94"/>
                <a:gd name="T104" fmla="*/ 86 w 109"/>
                <a:gd name="T105" fmla="*/ 56 h 94"/>
                <a:gd name="T106" fmla="*/ 109 w 109"/>
                <a:gd name="T107" fmla="*/ 43 h 94"/>
                <a:gd name="T108" fmla="*/ 109 w 109"/>
                <a:gd name="T109" fmla="*/ 42 h 94"/>
                <a:gd name="T110" fmla="*/ 109 w 109"/>
                <a:gd name="T111" fmla="*/ 41 h 94"/>
                <a:gd name="T112" fmla="*/ 36 w 109"/>
                <a:gd name="T113" fmla="*/ 11 h 94"/>
                <a:gd name="T114" fmla="*/ 3 w 109"/>
                <a:gd name="T115" fmla="*/ 0 h 94"/>
                <a:gd name="T116" fmla="*/ 2 w 109"/>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94">
                  <a:moveTo>
                    <a:pt x="77" y="90"/>
                  </a:moveTo>
                  <a:cubicBezTo>
                    <a:pt x="71" y="84"/>
                    <a:pt x="66" y="79"/>
                    <a:pt x="60" y="73"/>
                  </a:cubicBezTo>
                  <a:cubicBezTo>
                    <a:pt x="61" y="72"/>
                    <a:pt x="62" y="71"/>
                    <a:pt x="63" y="70"/>
                  </a:cubicBezTo>
                  <a:cubicBezTo>
                    <a:pt x="66" y="67"/>
                    <a:pt x="69" y="65"/>
                    <a:pt x="72" y="64"/>
                  </a:cubicBezTo>
                  <a:cubicBezTo>
                    <a:pt x="74" y="70"/>
                    <a:pt x="75" y="78"/>
                    <a:pt x="77" y="90"/>
                  </a:cubicBezTo>
                  <a:moveTo>
                    <a:pt x="79" y="84"/>
                  </a:moveTo>
                  <a:cubicBezTo>
                    <a:pt x="77" y="75"/>
                    <a:pt x="76" y="68"/>
                    <a:pt x="75" y="63"/>
                  </a:cubicBezTo>
                  <a:cubicBezTo>
                    <a:pt x="75" y="62"/>
                    <a:pt x="75" y="62"/>
                    <a:pt x="75" y="62"/>
                  </a:cubicBezTo>
                  <a:cubicBezTo>
                    <a:pt x="75" y="62"/>
                    <a:pt x="75" y="61"/>
                    <a:pt x="75" y="61"/>
                  </a:cubicBezTo>
                  <a:cubicBezTo>
                    <a:pt x="53" y="42"/>
                    <a:pt x="39" y="29"/>
                    <a:pt x="19" y="13"/>
                  </a:cubicBezTo>
                  <a:cubicBezTo>
                    <a:pt x="30" y="21"/>
                    <a:pt x="39" y="28"/>
                    <a:pt x="55" y="37"/>
                  </a:cubicBezTo>
                  <a:cubicBezTo>
                    <a:pt x="64" y="43"/>
                    <a:pt x="75" y="49"/>
                    <a:pt x="83" y="56"/>
                  </a:cubicBezTo>
                  <a:cubicBezTo>
                    <a:pt x="82" y="65"/>
                    <a:pt x="80" y="75"/>
                    <a:pt x="79" y="84"/>
                  </a:cubicBezTo>
                  <a:moveTo>
                    <a:pt x="43" y="81"/>
                  </a:moveTo>
                  <a:cubicBezTo>
                    <a:pt x="41" y="78"/>
                    <a:pt x="37" y="71"/>
                    <a:pt x="33" y="64"/>
                  </a:cubicBezTo>
                  <a:cubicBezTo>
                    <a:pt x="27" y="52"/>
                    <a:pt x="19" y="37"/>
                    <a:pt x="13" y="24"/>
                  </a:cubicBezTo>
                  <a:cubicBezTo>
                    <a:pt x="10" y="18"/>
                    <a:pt x="7" y="13"/>
                    <a:pt x="5" y="9"/>
                  </a:cubicBezTo>
                  <a:cubicBezTo>
                    <a:pt x="5" y="7"/>
                    <a:pt x="4" y="6"/>
                    <a:pt x="4" y="5"/>
                  </a:cubicBezTo>
                  <a:cubicBezTo>
                    <a:pt x="30" y="24"/>
                    <a:pt x="46" y="39"/>
                    <a:pt x="71" y="61"/>
                  </a:cubicBezTo>
                  <a:cubicBezTo>
                    <a:pt x="66" y="63"/>
                    <a:pt x="61" y="67"/>
                    <a:pt x="57" y="72"/>
                  </a:cubicBezTo>
                  <a:cubicBezTo>
                    <a:pt x="55" y="74"/>
                    <a:pt x="53" y="76"/>
                    <a:pt x="50" y="78"/>
                  </a:cubicBezTo>
                  <a:cubicBezTo>
                    <a:pt x="48" y="80"/>
                    <a:pt x="46" y="81"/>
                    <a:pt x="43" y="81"/>
                  </a:cubicBezTo>
                  <a:moveTo>
                    <a:pt x="85" y="54"/>
                  </a:moveTo>
                  <a:cubicBezTo>
                    <a:pt x="76" y="47"/>
                    <a:pt x="66" y="40"/>
                    <a:pt x="56" y="35"/>
                  </a:cubicBezTo>
                  <a:cubicBezTo>
                    <a:pt x="36" y="23"/>
                    <a:pt x="27" y="14"/>
                    <a:pt x="10" y="4"/>
                  </a:cubicBezTo>
                  <a:cubicBezTo>
                    <a:pt x="20" y="7"/>
                    <a:pt x="23" y="8"/>
                    <a:pt x="35" y="13"/>
                  </a:cubicBezTo>
                  <a:cubicBezTo>
                    <a:pt x="59" y="23"/>
                    <a:pt x="84" y="33"/>
                    <a:pt x="105" y="42"/>
                  </a:cubicBezTo>
                  <a:cubicBezTo>
                    <a:pt x="98" y="46"/>
                    <a:pt x="92" y="49"/>
                    <a:pt x="85" y="54"/>
                  </a:cubicBezTo>
                  <a:moveTo>
                    <a:pt x="2" y="0"/>
                  </a:moveTo>
                  <a:cubicBezTo>
                    <a:pt x="2" y="0"/>
                    <a:pt x="1" y="0"/>
                    <a:pt x="1" y="1"/>
                  </a:cubicBezTo>
                  <a:cubicBezTo>
                    <a:pt x="1" y="1"/>
                    <a:pt x="1" y="1"/>
                    <a:pt x="1"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2"/>
                    <a:pt x="0" y="2"/>
                    <a:pt x="0" y="2"/>
                  </a:cubicBezTo>
                  <a:cubicBezTo>
                    <a:pt x="0" y="2"/>
                    <a:pt x="0" y="2"/>
                    <a:pt x="0" y="2"/>
                  </a:cubicBezTo>
                  <a:cubicBezTo>
                    <a:pt x="0" y="3"/>
                    <a:pt x="0" y="3"/>
                    <a:pt x="0" y="3"/>
                  </a:cubicBezTo>
                  <a:cubicBezTo>
                    <a:pt x="0" y="3"/>
                    <a:pt x="0" y="4"/>
                    <a:pt x="0" y="4"/>
                  </a:cubicBezTo>
                  <a:cubicBezTo>
                    <a:pt x="3" y="9"/>
                    <a:pt x="11" y="26"/>
                    <a:pt x="19" y="43"/>
                  </a:cubicBezTo>
                  <a:cubicBezTo>
                    <a:pt x="28" y="60"/>
                    <a:pt x="37" y="77"/>
                    <a:pt x="42" y="83"/>
                  </a:cubicBezTo>
                  <a:cubicBezTo>
                    <a:pt x="42" y="84"/>
                    <a:pt x="42" y="84"/>
                    <a:pt x="43" y="84"/>
                  </a:cubicBezTo>
                  <a:cubicBezTo>
                    <a:pt x="43" y="84"/>
                    <a:pt x="43" y="84"/>
                    <a:pt x="43" y="84"/>
                  </a:cubicBezTo>
                  <a:cubicBezTo>
                    <a:pt x="46" y="84"/>
                    <a:pt x="49" y="82"/>
                    <a:pt x="52" y="80"/>
                  </a:cubicBezTo>
                  <a:cubicBezTo>
                    <a:pt x="54" y="79"/>
                    <a:pt x="56" y="77"/>
                    <a:pt x="58" y="75"/>
                  </a:cubicBezTo>
                  <a:cubicBezTo>
                    <a:pt x="64" y="81"/>
                    <a:pt x="69" y="86"/>
                    <a:pt x="77" y="94"/>
                  </a:cubicBezTo>
                  <a:cubicBezTo>
                    <a:pt x="77" y="94"/>
                    <a:pt x="78" y="94"/>
                    <a:pt x="78" y="94"/>
                  </a:cubicBezTo>
                  <a:cubicBezTo>
                    <a:pt x="78" y="94"/>
                    <a:pt x="78" y="94"/>
                    <a:pt x="78" y="94"/>
                  </a:cubicBezTo>
                  <a:cubicBezTo>
                    <a:pt x="79" y="94"/>
                    <a:pt x="79" y="94"/>
                    <a:pt x="79" y="94"/>
                  </a:cubicBezTo>
                  <a:cubicBezTo>
                    <a:pt x="79" y="94"/>
                    <a:pt x="79" y="94"/>
                    <a:pt x="79" y="94"/>
                  </a:cubicBezTo>
                  <a:cubicBezTo>
                    <a:pt x="80" y="94"/>
                    <a:pt x="80" y="94"/>
                    <a:pt x="80" y="93"/>
                  </a:cubicBezTo>
                  <a:cubicBezTo>
                    <a:pt x="82" y="81"/>
                    <a:pt x="84" y="69"/>
                    <a:pt x="86" y="56"/>
                  </a:cubicBezTo>
                  <a:cubicBezTo>
                    <a:pt x="94" y="50"/>
                    <a:pt x="100" y="48"/>
                    <a:pt x="109" y="43"/>
                  </a:cubicBezTo>
                  <a:cubicBezTo>
                    <a:pt x="109" y="43"/>
                    <a:pt x="109" y="43"/>
                    <a:pt x="109" y="42"/>
                  </a:cubicBezTo>
                  <a:cubicBezTo>
                    <a:pt x="109" y="42"/>
                    <a:pt x="109" y="41"/>
                    <a:pt x="109" y="41"/>
                  </a:cubicBezTo>
                  <a:cubicBezTo>
                    <a:pt x="87" y="32"/>
                    <a:pt x="61" y="21"/>
                    <a:pt x="36" y="11"/>
                  </a:cubicBezTo>
                  <a:cubicBezTo>
                    <a:pt x="21" y="5"/>
                    <a:pt x="20" y="4"/>
                    <a:pt x="3" y="0"/>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6" name="Freeform 790"/>
            <p:cNvSpPr>
              <a:spLocks noEditPoints="1"/>
            </p:cNvSpPr>
            <p:nvPr/>
          </p:nvSpPr>
          <p:spPr bwMode="auto">
            <a:xfrm>
              <a:off x="3080" y="733"/>
              <a:ext cx="263" cy="225"/>
            </a:xfrm>
            <a:custGeom>
              <a:avLst/>
              <a:gdLst>
                <a:gd name="T0" fmla="*/ 78 w 111"/>
                <a:gd name="T1" fmla="*/ 89 h 95"/>
                <a:gd name="T2" fmla="*/ 62 w 111"/>
                <a:gd name="T3" fmla="*/ 74 h 95"/>
                <a:gd name="T4" fmla="*/ 64 w 111"/>
                <a:gd name="T5" fmla="*/ 71 h 95"/>
                <a:gd name="T6" fmla="*/ 73 w 111"/>
                <a:gd name="T7" fmla="*/ 65 h 95"/>
                <a:gd name="T8" fmla="*/ 78 w 111"/>
                <a:gd name="T9" fmla="*/ 89 h 95"/>
                <a:gd name="T10" fmla="*/ 80 w 111"/>
                <a:gd name="T11" fmla="*/ 82 h 95"/>
                <a:gd name="T12" fmla="*/ 76 w 111"/>
                <a:gd name="T13" fmla="*/ 64 h 95"/>
                <a:gd name="T14" fmla="*/ 77 w 111"/>
                <a:gd name="T15" fmla="*/ 63 h 95"/>
                <a:gd name="T16" fmla="*/ 76 w 111"/>
                <a:gd name="T17" fmla="*/ 61 h 95"/>
                <a:gd name="T18" fmla="*/ 31 w 111"/>
                <a:gd name="T19" fmla="*/ 22 h 95"/>
                <a:gd name="T20" fmla="*/ 56 w 111"/>
                <a:gd name="T21" fmla="*/ 38 h 95"/>
                <a:gd name="T22" fmla="*/ 84 w 111"/>
                <a:gd name="T23" fmla="*/ 57 h 95"/>
                <a:gd name="T24" fmla="*/ 80 w 111"/>
                <a:gd name="T25" fmla="*/ 82 h 95"/>
                <a:gd name="T26" fmla="*/ 45 w 111"/>
                <a:gd name="T27" fmla="*/ 81 h 95"/>
                <a:gd name="T28" fmla="*/ 35 w 111"/>
                <a:gd name="T29" fmla="*/ 64 h 95"/>
                <a:gd name="T30" fmla="*/ 14 w 111"/>
                <a:gd name="T31" fmla="*/ 25 h 95"/>
                <a:gd name="T32" fmla="*/ 7 w 111"/>
                <a:gd name="T33" fmla="*/ 9 h 95"/>
                <a:gd name="T34" fmla="*/ 6 w 111"/>
                <a:gd name="T35" fmla="*/ 7 h 95"/>
                <a:gd name="T36" fmla="*/ 71 w 111"/>
                <a:gd name="T37" fmla="*/ 62 h 95"/>
                <a:gd name="T38" fmla="*/ 66 w 111"/>
                <a:gd name="T39" fmla="*/ 65 h 95"/>
                <a:gd name="T40" fmla="*/ 55 w 111"/>
                <a:gd name="T41" fmla="*/ 75 h 95"/>
                <a:gd name="T42" fmla="*/ 45 w 111"/>
                <a:gd name="T43" fmla="*/ 81 h 95"/>
                <a:gd name="T44" fmla="*/ 86 w 111"/>
                <a:gd name="T45" fmla="*/ 54 h 95"/>
                <a:gd name="T46" fmla="*/ 58 w 111"/>
                <a:gd name="T47" fmla="*/ 35 h 95"/>
                <a:gd name="T48" fmla="*/ 31 w 111"/>
                <a:gd name="T49" fmla="*/ 17 h 95"/>
                <a:gd name="T50" fmla="*/ 14 w 111"/>
                <a:gd name="T51" fmla="*/ 6 h 95"/>
                <a:gd name="T52" fmla="*/ 20 w 111"/>
                <a:gd name="T53" fmla="*/ 8 h 95"/>
                <a:gd name="T54" fmla="*/ 36 w 111"/>
                <a:gd name="T55" fmla="*/ 14 h 95"/>
                <a:gd name="T56" fmla="*/ 105 w 111"/>
                <a:gd name="T57" fmla="*/ 43 h 95"/>
                <a:gd name="T58" fmla="*/ 86 w 111"/>
                <a:gd name="T59" fmla="*/ 54 h 95"/>
                <a:gd name="T60" fmla="*/ 4 w 111"/>
                <a:gd name="T61" fmla="*/ 0 h 95"/>
                <a:gd name="T62" fmla="*/ 2 w 111"/>
                <a:gd name="T63" fmla="*/ 1 h 95"/>
                <a:gd name="T64" fmla="*/ 1 w 111"/>
                <a:gd name="T65" fmla="*/ 1 h 95"/>
                <a:gd name="T66" fmla="*/ 1 w 111"/>
                <a:gd name="T67" fmla="*/ 1 h 95"/>
                <a:gd name="T68" fmla="*/ 1 w 111"/>
                <a:gd name="T69" fmla="*/ 1 h 95"/>
                <a:gd name="T70" fmla="*/ 1 w 111"/>
                <a:gd name="T71" fmla="*/ 1 h 95"/>
                <a:gd name="T72" fmla="*/ 1 w 111"/>
                <a:gd name="T73" fmla="*/ 1 h 95"/>
                <a:gd name="T74" fmla="*/ 0 w 111"/>
                <a:gd name="T75" fmla="*/ 2 h 95"/>
                <a:gd name="T76" fmla="*/ 0 w 111"/>
                <a:gd name="T77" fmla="*/ 3 h 95"/>
                <a:gd name="T78" fmla="*/ 0 w 111"/>
                <a:gd name="T79" fmla="*/ 3 h 95"/>
                <a:gd name="T80" fmla="*/ 1 w 111"/>
                <a:gd name="T81" fmla="*/ 5 h 95"/>
                <a:gd name="T82" fmla="*/ 20 w 111"/>
                <a:gd name="T83" fmla="*/ 44 h 95"/>
                <a:gd name="T84" fmla="*/ 33 w 111"/>
                <a:gd name="T85" fmla="*/ 68 h 95"/>
                <a:gd name="T86" fmla="*/ 42 w 111"/>
                <a:gd name="T87" fmla="*/ 84 h 95"/>
                <a:gd name="T88" fmla="*/ 44 w 111"/>
                <a:gd name="T89" fmla="*/ 85 h 95"/>
                <a:gd name="T90" fmla="*/ 44 w 111"/>
                <a:gd name="T91" fmla="*/ 85 h 95"/>
                <a:gd name="T92" fmla="*/ 53 w 111"/>
                <a:gd name="T93" fmla="*/ 81 h 95"/>
                <a:gd name="T94" fmla="*/ 59 w 111"/>
                <a:gd name="T95" fmla="*/ 76 h 95"/>
                <a:gd name="T96" fmla="*/ 78 w 111"/>
                <a:gd name="T97" fmla="*/ 94 h 95"/>
                <a:gd name="T98" fmla="*/ 79 w 111"/>
                <a:gd name="T99" fmla="*/ 95 h 95"/>
                <a:gd name="T100" fmla="*/ 80 w 111"/>
                <a:gd name="T101" fmla="*/ 95 h 95"/>
                <a:gd name="T102" fmla="*/ 80 w 111"/>
                <a:gd name="T103" fmla="*/ 95 h 95"/>
                <a:gd name="T104" fmla="*/ 82 w 111"/>
                <a:gd name="T105" fmla="*/ 94 h 95"/>
                <a:gd name="T106" fmla="*/ 88 w 111"/>
                <a:gd name="T107" fmla="*/ 57 h 95"/>
                <a:gd name="T108" fmla="*/ 110 w 111"/>
                <a:gd name="T109" fmla="*/ 44 h 95"/>
                <a:gd name="T110" fmla="*/ 111 w 111"/>
                <a:gd name="T111" fmla="*/ 43 h 95"/>
                <a:gd name="T112" fmla="*/ 110 w 111"/>
                <a:gd name="T113" fmla="*/ 41 h 95"/>
                <a:gd name="T114" fmla="*/ 37 w 111"/>
                <a:gd name="T115" fmla="*/ 11 h 95"/>
                <a:gd name="T116" fmla="*/ 22 w 111"/>
                <a:gd name="T117" fmla="*/ 5 h 95"/>
                <a:gd name="T118" fmla="*/ 4 w 111"/>
                <a:gd name="T119" fmla="*/ 0 h 95"/>
                <a:gd name="T120" fmla="*/ 4 w 111"/>
                <a:gd name="T121"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1" h="95">
                  <a:moveTo>
                    <a:pt x="78" y="89"/>
                  </a:moveTo>
                  <a:cubicBezTo>
                    <a:pt x="72" y="84"/>
                    <a:pt x="67" y="79"/>
                    <a:pt x="62" y="74"/>
                  </a:cubicBezTo>
                  <a:cubicBezTo>
                    <a:pt x="62" y="73"/>
                    <a:pt x="63" y="72"/>
                    <a:pt x="64" y="71"/>
                  </a:cubicBezTo>
                  <a:cubicBezTo>
                    <a:pt x="67" y="68"/>
                    <a:pt x="70" y="66"/>
                    <a:pt x="73" y="65"/>
                  </a:cubicBezTo>
                  <a:cubicBezTo>
                    <a:pt x="74" y="71"/>
                    <a:pt x="76" y="78"/>
                    <a:pt x="78" y="89"/>
                  </a:cubicBezTo>
                  <a:moveTo>
                    <a:pt x="80" y="82"/>
                  </a:moveTo>
                  <a:cubicBezTo>
                    <a:pt x="79" y="74"/>
                    <a:pt x="78" y="69"/>
                    <a:pt x="76" y="64"/>
                  </a:cubicBezTo>
                  <a:cubicBezTo>
                    <a:pt x="77" y="63"/>
                    <a:pt x="77" y="63"/>
                    <a:pt x="77" y="63"/>
                  </a:cubicBezTo>
                  <a:cubicBezTo>
                    <a:pt x="77" y="62"/>
                    <a:pt x="77" y="61"/>
                    <a:pt x="76" y="61"/>
                  </a:cubicBezTo>
                  <a:cubicBezTo>
                    <a:pt x="59" y="46"/>
                    <a:pt x="46" y="34"/>
                    <a:pt x="31" y="22"/>
                  </a:cubicBezTo>
                  <a:cubicBezTo>
                    <a:pt x="38" y="27"/>
                    <a:pt x="46" y="32"/>
                    <a:pt x="56" y="38"/>
                  </a:cubicBezTo>
                  <a:cubicBezTo>
                    <a:pt x="65" y="44"/>
                    <a:pt x="76" y="50"/>
                    <a:pt x="84" y="57"/>
                  </a:cubicBezTo>
                  <a:cubicBezTo>
                    <a:pt x="83" y="65"/>
                    <a:pt x="81" y="74"/>
                    <a:pt x="80" y="82"/>
                  </a:cubicBezTo>
                  <a:moveTo>
                    <a:pt x="45" y="81"/>
                  </a:moveTo>
                  <a:cubicBezTo>
                    <a:pt x="42" y="78"/>
                    <a:pt x="39" y="72"/>
                    <a:pt x="35" y="64"/>
                  </a:cubicBezTo>
                  <a:cubicBezTo>
                    <a:pt x="28" y="52"/>
                    <a:pt x="21" y="37"/>
                    <a:pt x="14" y="25"/>
                  </a:cubicBezTo>
                  <a:cubicBezTo>
                    <a:pt x="11" y="18"/>
                    <a:pt x="9" y="13"/>
                    <a:pt x="7" y="9"/>
                  </a:cubicBezTo>
                  <a:cubicBezTo>
                    <a:pt x="6" y="8"/>
                    <a:pt x="6" y="7"/>
                    <a:pt x="6" y="7"/>
                  </a:cubicBezTo>
                  <a:cubicBezTo>
                    <a:pt x="31" y="25"/>
                    <a:pt x="47" y="40"/>
                    <a:pt x="71" y="62"/>
                  </a:cubicBezTo>
                  <a:cubicBezTo>
                    <a:pt x="69" y="62"/>
                    <a:pt x="67" y="63"/>
                    <a:pt x="66" y="65"/>
                  </a:cubicBezTo>
                  <a:cubicBezTo>
                    <a:pt x="62" y="68"/>
                    <a:pt x="58" y="72"/>
                    <a:pt x="55" y="75"/>
                  </a:cubicBezTo>
                  <a:cubicBezTo>
                    <a:pt x="51" y="79"/>
                    <a:pt x="48" y="81"/>
                    <a:pt x="45" y="81"/>
                  </a:cubicBezTo>
                  <a:moveTo>
                    <a:pt x="86" y="54"/>
                  </a:moveTo>
                  <a:cubicBezTo>
                    <a:pt x="77" y="47"/>
                    <a:pt x="67" y="40"/>
                    <a:pt x="58" y="35"/>
                  </a:cubicBezTo>
                  <a:cubicBezTo>
                    <a:pt x="46" y="28"/>
                    <a:pt x="38" y="22"/>
                    <a:pt x="31" y="17"/>
                  </a:cubicBezTo>
                  <a:cubicBezTo>
                    <a:pt x="25" y="13"/>
                    <a:pt x="20" y="10"/>
                    <a:pt x="14" y="6"/>
                  </a:cubicBezTo>
                  <a:cubicBezTo>
                    <a:pt x="17" y="7"/>
                    <a:pt x="19" y="7"/>
                    <a:pt x="20" y="8"/>
                  </a:cubicBezTo>
                  <a:cubicBezTo>
                    <a:pt x="24" y="10"/>
                    <a:pt x="29" y="11"/>
                    <a:pt x="36" y="14"/>
                  </a:cubicBezTo>
                  <a:cubicBezTo>
                    <a:pt x="59" y="23"/>
                    <a:pt x="84" y="34"/>
                    <a:pt x="105" y="43"/>
                  </a:cubicBezTo>
                  <a:cubicBezTo>
                    <a:pt x="98" y="46"/>
                    <a:pt x="93" y="49"/>
                    <a:pt x="86" y="54"/>
                  </a:cubicBezTo>
                  <a:moveTo>
                    <a:pt x="4" y="0"/>
                  </a:moveTo>
                  <a:cubicBezTo>
                    <a:pt x="3" y="0"/>
                    <a:pt x="2" y="0"/>
                    <a:pt x="2"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2"/>
                    <a:pt x="1" y="2"/>
                    <a:pt x="0" y="2"/>
                  </a:cubicBezTo>
                  <a:cubicBezTo>
                    <a:pt x="0" y="3"/>
                    <a:pt x="0" y="3"/>
                    <a:pt x="0" y="3"/>
                  </a:cubicBezTo>
                  <a:cubicBezTo>
                    <a:pt x="0" y="3"/>
                    <a:pt x="0" y="3"/>
                    <a:pt x="0" y="3"/>
                  </a:cubicBezTo>
                  <a:cubicBezTo>
                    <a:pt x="1" y="4"/>
                    <a:pt x="1" y="4"/>
                    <a:pt x="1" y="5"/>
                  </a:cubicBezTo>
                  <a:cubicBezTo>
                    <a:pt x="3" y="10"/>
                    <a:pt x="11" y="27"/>
                    <a:pt x="20" y="44"/>
                  </a:cubicBezTo>
                  <a:cubicBezTo>
                    <a:pt x="24" y="52"/>
                    <a:pt x="29" y="61"/>
                    <a:pt x="33" y="68"/>
                  </a:cubicBezTo>
                  <a:cubicBezTo>
                    <a:pt x="37" y="75"/>
                    <a:pt x="40" y="81"/>
                    <a:pt x="42" y="84"/>
                  </a:cubicBezTo>
                  <a:cubicBezTo>
                    <a:pt x="43" y="85"/>
                    <a:pt x="43" y="85"/>
                    <a:pt x="44" y="85"/>
                  </a:cubicBezTo>
                  <a:cubicBezTo>
                    <a:pt x="44" y="85"/>
                    <a:pt x="44" y="85"/>
                    <a:pt x="44" y="85"/>
                  </a:cubicBezTo>
                  <a:cubicBezTo>
                    <a:pt x="47" y="85"/>
                    <a:pt x="51" y="83"/>
                    <a:pt x="53" y="81"/>
                  </a:cubicBezTo>
                  <a:cubicBezTo>
                    <a:pt x="55" y="80"/>
                    <a:pt x="57" y="78"/>
                    <a:pt x="59" y="76"/>
                  </a:cubicBezTo>
                  <a:cubicBezTo>
                    <a:pt x="65" y="82"/>
                    <a:pt x="70" y="87"/>
                    <a:pt x="78" y="94"/>
                  </a:cubicBezTo>
                  <a:cubicBezTo>
                    <a:pt x="78" y="95"/>
                    <a:pt x="79" y="95"/>
                    <a:pt x="79" y="95"/>
                  </a:cubicBezTo>
                  <a:cubicBezTo>
                    <a:pt x="80" y="95"/>
                    <a:pt x="80" y="95"/>
                    <a:pt x="80" y="95"/>
                  </a:cubicBezTo>
                  <a:cubicBezTo>
                    <a:pt x="80" y="95"/>
                    <a:pt x="80" y="95"/>
                    <a:pt x="80" y="95"/>
                  </a:cubicBezTo>
                  <a:cubicBezTo>
                    <a:pt x="81" y="95"/>
                    <a:pt x="82" y="95"/>
                    <a:pt x="82" y="94"/>
                  </a:cubicBezTo>
                  <a:cubicBezTo>
                    <a:pt x="84" y="82"/>
                    <a:pt x="86" y="69"/>
                    <a:pt x="88" y="57"/>
                  </a:cubicBezTo>
                  <a:cubicBezTo>
                    <a:pt x="95" y="51"/>
                    <a:pt x="101" y="49"/>
                    <a:pt x="110" y="44"/>
                  </a:cubicBezTo>
                  <a:cubicBezTo>
                    <a:pt x="111" y="44"/>
                    <a:pt x="111" y="44"/>
                    <a:pt x="111" y="43"/>
                  </a:cubicBezTo>
                  <a:cubicBezTo>
                    <a:pt x="111" y="42"/>
                    <a:pt x="111" y="41"/>
                    <a:pt x="110" y="41"/>
                  </a:cubicBezTo>
                  <a:cubicBezTo>
                    <a:pt x="89" y="32"/>
                    <a:pt x="62" y="21"/>
                    <a:pt x="37" y="11"/>
                  </a:cubicBezTo>
                  <a:cubicBezTo>
                    <a:pt x="30" y="8"/>
                    <a:pt x="26" y="6"/>
                    <a:pt x="22" y="5"/>
                  </a:cubicBezTo>
                  <a:cubicBezTo>
                    <a:pt x="17" y="3"/>
                    <a:pt x="13" y="2"/>
                    <a:pt x="4" y="0"/>
                  </a:cubicBezTo>
                  <a:cubicBezTo>
                    <a:pt x="4" y="0"/>
                    <a:pt x="4"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7" name="Freeform 791"/>
            <p:cNvSpPr>
              <a:spLocks noEditPoints="1"/>
            </p:cNvSpPr>
            <p:nvPr/>
          </p:nvSpPr>
          <p:spPr bwMode="auto">
            <a:xfrm>
              <a:off x="3454" y="3395"/>
              <a:ext cx="362" cy="344"/>
            </a:xfrm>
            <a:custGeom>
              <a:avLst/>
              <a:gdLst>
                <a:gd name="T0" fmla="*/ 43 w 153"/>
                <a:gd name="T1" fmla="*/ 141 h 145"/>
                <a:gd name="T2" fmla="*/ 13 w 153"/>
                <a:gd name="T3" fmla="*/ 127 h 145"/>
                <a:gd name="T4" fmla="*/ 85 w 153"/>
                <a:gd name="T5" fmla="*/ 135 h 145"/>
                <a:gd name="T6" fmla="*/ 93 w 153"/>
                <a:gd name="T7" fmla="*/ 134 h 145"/>
                <a:gd name="T8" fmla="*/ 101 w 153"/>
                <a:gd name="T9" fmla="*/ 114 h 145"/>
                <a:gd name="T10" fmla="*/ 106 w 153"/>
                <a:gd name="T11" fmla="*/ 74 h 145"/>
                <a:gd name="T12" fmla="*/ 108 w 153"/>
                <a:gd name="T13" fmla="*/ 53 h 145"/>
                <a:gd name="T14" fmla="*/ 126 w 153"/>
                <a:gd name="T15" fmla="*/ 42 h 145"/>
                <a:gd name="T16" fmla="*/ 137 w 153"/>
                <a:gd name="T17" fmla="*/ 49 h 145"/>
                <a:gd name="T18" fmla="*/ 118 w 153"/>
                <a:gd name="T19" fmla="*/ 78 h 145"/>
                <a:gd name="T20" fmla="*/ 107 w 153"/>
                <a:gd name="T21" fmla="*/ 41 h 145"/>
                <a:gd name="T22" fmla="*/ 124 w 153"/>
                <a:gd name="T23" fmla="*/ 29 h 145"/>
                <a:gd name="T24" fmla="*/ 137 w 153"/>
                <a:gd name="T25" fmla="*/ 32 h 145"/>
                <a:gd name="T26" fmla="*/ 140 w 153"/>
                <a:gd name="T27" fmla="*/ 83 h 145"/>
                <a:gd name="T28" fmla="*/ 106 w 153"/>
                <a:gd name="T29" fmla="*/ 89 h 145"/>
                <a:gd name="T30" fmla="*/ 118 w 153"/>
                <a:gd name="T31" fmla="*/ 82 h 145"/>
                <a:gd name="T32" fmla="*/ 140 w 153"/>
                <a:gd name="T33" fmla="*/ 47 h 145"/>
                <a:gd name="T34" fmla="*/ 126 w 153"/>
                <a:gd name="T35" fmla="*/ 39 h 145"/>
                <a:gd name="T36" fmla="*/ 126 w 153"/>
                <a:gd name="T37" fmla="*/ 39 h 145"/>
                <a:gd name="T38" fmla="*/ 125 w 153"/>
                <a:gd name="T39" fmla="*/ 39 h 145"/>
                <a:gd name="T40" fmla="*/ 107 w 153"/>
                <a:gd name="T41" fmla="*/ 48 h 145"/>
                <a:gd name="T42" fmla="*/ 86 w 153"/>
                <a:gd name="T43" fmla="*/ 45 h 145"/>
                <a:gd name="T44" fmla="*/ 104 w 153"/>
                <a:gd name="T45" fmla="*/ 28 h 145"/>
                <a:gd name="T46" fmla="*/ 86 w 153"/>
                <a:gd name="T47" fmla="*/ 56 h 145"/>
                <a:gd name="T48" fmla="*/ 90 w 153"/>
                <a:gd name="T49" fmla="*/ 52 h 145"/>
                <a:gd name="T50" fmla="*/ 102 w 153"/>
                <a:gd name="T51" fmla="*/ 60 h 145"/>
                <a:gd name="T52" fmla="*/ 89 w 153"/>
                <a:gd name="T53" fmla="*/ 80 h 145"/>
                <a:gd name="T54" fmla="*/ 102 w 153"/>
                <a:gd name="T55" fmla="*/ 74 h 145"/>
                <a:gd name="T56" fmla="*/ 87 w 153"/>
                <a:gd name="T57" fmla="*/ 92 h 145"/>
                <a:gd name="T58" fmla="*/ 88 w 153"/>
                <a:gd name="T59" fmla="*/ 93 h 145"/>
                <a:gd name="T60" fmla="*/ 99 w 153"/>
                <a:gd name="T61" fmla="*/ 113 h 145"/>
                <a:gd name="T62" fmla="*/ 84 w 153"/>
                <a:gd name="T63" fmla="*/ 131 h 145"/>
                <a:gd name="T64" fmla="*/ 51 w 153"/>
                <a:gd name="T65" fmla="*/ 136 h 145"/>
                <a:gd name="T66" fmla="*/ 6 w 153"/>
                <a:gd name="T67" fmla="*/ 29 h 145"/>
                <a:gd name="T68" fmla="*/ 81 w 153"/>
                <a:gd name="T69" fmla="*/ 36 h 145"/>
                <a:gd name="T70" fmla="*/ 85 w 153"/>
                <a:gd name="T71" fmla="*/ 43 h 145"/>
                <a:gd name="T72" fmla="*/ 15 w 153"/>
                <a:gd name="T73" fmla="*/ 29 h 145"/>
                <a:gd name="T74" fmla="*/ 5 w 153"/>
                <a:gd name="T75" fmla="*/ 22 h 145"/>
                <a:gd name="T76" fmla="*/ 33 w 153"/>
                <a:gd name="T77" fmla="*/ 6 h 145"/>
                <a:gd name="T78" fmla="*/ 91 w 153"/>
                <a:gd name="T79" fmla="*/ 7 h 145"/>
                <a:gd name="T80" fmla="*/ 104 w 153"/>
                <a:gd name="T81" fmla="*/ 20 h 145"/>
                <a:gd name="T82" fmla="*/ 58 w 153"/>
                <a:gd name="T83" fmla="*/ 17 h 145"/>
                <a:gd name="T84" fmla="*/ 57 w 153"/>
                <a:gd name="T85" fmla="*/ 0 h 145"/>
                <a:gd name="T86" fmla="*/ 5 w 153"/>
                <a:gd name="T87" fmla="*/ 15 h 145"/>
                <a:gd name="T88" fmla="*/ 0 w 153"/>
                <a:gd name="T89" fmla="*/ 23 h 145"/>
                <a:gd name="T90" fmla="*/ 10 w 153"/>
                <a:gd name="T91" fmla="*/ 124 h 145"/>
                <a:gd name="T92" fmla="*/ 10 w 153"/>
                <a:gd name="T93" fmla="*/ 131 h 145"/>
                <a:gd name="T94" fmla="*/ 11 w 153"/>
                <a:gd name="T95" fmla="*/ 133 h 145"/>
                <a:gd name="T96" fmla="*/ 43 w 153"/>
                <a:gd name="T97" fmla="*/ 144 h 145"/>
                <a:gd name="T98" fmla="*/ 95 w 153"/>
                <a:gd name="T99" fmla="*/ 137 h 145"/>
                <a:gd name="T100" fmla="*/ 98 w 153"/>
                <a:gd name="T101" fmla="*/ 132 h 145"/>
                <a:gd name="T102" fmla="*/ 104 w 153"/>
                <a:gd name="T103" fmla="*/ 123 h 145"/>
                <a:gd name="T104" fmla="*/ 104 w 153"/>
                <a:gd name="T105" fmla="*/ 122 h 145"/>
                <a:gd name="T106" fmla="*/ 119 w 153"/>
                <a:gd name="T107" fmla="*/ 96 h 145"/>
                <a:gd name="T108" fmla="*/ 138 w 153"/>
                <a:gd name="T109" fmla="*/ 28 h 145"/>
                <a:gd name="T110" fmla="*/ 113 w 153"/>
                <a:gd name="T111" fmla="*/ 28 h 145"/>
                <a:gd name="T112" fmla="*/ 107 w 153"/>
                <a:gd name="T113" fmla="*/ 32 h 145"/>
                <a:gd name="T114" fmla="*/ 108 w 153"/>
                <a:gd name="T115" fmla="*/ 19 h 145"/>
                <a:gd name="T116" fmla="*/ 79 w 153"/>
                <a:gd name="T117" fmla="*/ 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3" h="145">
                  <a:moveTo>
                    <a:pt x="57" y="141"/>
                  </a:moveTo>
                  <a:cubicBezTo>
                    <a:pt x="57" y="141"/>
                    <a:pt x="57" y="141"/>
                    <a:pt x="57" y="141"/>
                  </a:cubicBezTo>
                  <a:cubicBezTo>
                    <a:pt x="53" y="141"/>
                    <a:pt x="48" y="141"/>
                    <a:pt x="43" y="141"/>
                  </a:cubicBezTo>
                  <a:cubicBezTo>
                    <a:pt x="38" y="140"/>
                    <a:pt x="31" y="139"/>
                    <a:pt x="25" y="137"/>
                  </a:cubicBezTo>
                  <a:cubicBezTo>
                    <a:pt x="20" y="135"/>
                    <a:pt x="16" y="132"/>
                    <a:pt x="14" y="130"/>
                  </a:cubicBezTo>
                  <a:cubicBezTo>
                    <a:pt x="13" y="129"/>
                    <a:pt x="13" y="128"/>
                    <a:pt x="13" y="127"/>
                  </a:cubicBezTo>
                  <a:cubicBezTo>
                    <a:pt x="20" y="133"/>
                    <a:pt x="32" y="138"/>
                    <a:pt x="51" y="139"/>
                  </a:cubicBezTo>
                  <a:cubicBezTo>
                    <a:pt x="53" y="140"/>
                    <a:pt x="55" y="140"/>
                    <a:pt x="56" y="140"/>
                  </a:cubicBezTo>
                  <a:cubicBezTo>
                    <a:pt x="67" y="140"/>
                    <a:pt x="77" y="138"/>
                    <a:pt x="85" y="135"/>
                  </a:cubicBezTo>
                  <a:cubicBezTo>
                    <a:pt x="89" y="133"/>
                    <a:pt x="92" y="132"/>
                    <a:pt x="95" y="130"/>
                  </a:cubicBezTo>
                  <a:cubicBezTo>
                    <a:pt x="95" y="131"/>
                    <a:pt x="95" y="131"/>
                    <a:pt x="95" y="132"/>
                  </a:cubicBezTo>
                  <a:cubicBezTo>
                    <a:pt x="94" y="132"/>
                    <a:pt x="94" y="133"/>
                    <a:pt x="93" y="134"/>
                  </a:cubicBezTo>
                  <a:cubicBezTo>
                    <a:pt x="88" y="137"/>
                    <a:pt x="76" y="141"/>
                    <a:pt x="57" y="141"/>
                  </a:cubicBezTo>
                  <a:moveTo>
                    <a:pt x="87" y="130"/>
                  </a:moveTo>
                  <a:cubicBezTo>
                    <a:pt x="91" y="125"/>
                    <a:pt x="96" y="119"/>
                    <a:pt x="101" y="114"/>
                  </a:cubicBezTo>
                  <a:cubicBezTo>
                    <a:pt x="101" y="117"/>
                    <a:pt x="100" y="119"/>
                    <a:pt x="100" y="121"/>
                  </a:cubicBezTo>
                  <a:cubicBezTo>
                    <a:pt x="97" y="125"/>
                    <a:pt x="93" y="128"/>
                    <a:pt x="87" y="130"/>
                  </a:cubicBezTo>
                  <a:moveTo>
                    <a:pt x="106" y="74"/>
                  </a:moveTo>
                  <a:cubicBezTo>
                    <a:pt x="106" y="68"/>
                    <a:pt x="106" y="62"/>
                    <a:pt x="106" y="56"/>
                  </a:cubicBezTo>
                  <a:cubicBezTo>
                    <a:pt x="107" y="56"/>
                    <a:pt x="107" y="56"/>
                    <a:pt x="107" y="56"/>
                  </a:cubicBezTo>
                  <a:cubicBezTo>
                    <a:pt x="107" y="55"/>
                    <a:pt x="108" y="54"/>
                    <a:pt x="108" y="53"/>
                  </a:cubicBezTo>
                  <a:cubicBezTo>
                    <a:pt x="109" y="50"/>
                    <a:pt x="111" y="48"/>
                    <a:pt x="114" y="46"/>
                  </a:cubicBezTo>
                  <a:cubicBezTo>
                    <a:pt x="117" y="44"/>
                    <a:pt x="121" y="42"/>
                    <a:pt x="125" y="42"/>
                  </a:cubicBezTo>
                  <a:cubicBezTo>
                    <a:pt x="126" y="42"/>
                    <a:pt x="126" y="42"/>
                    <a:pt x="126" y="42"/>
                  </a:cubicBezTo>
                  <a:cubicBezTo>
                    <a:pt x="126" y="42"/>
                    <a:pt x="126" y="42"/>
                    <a:pt x="126" y="42"/>
                  </a:cubicBezTo>
                  <a:cubicBezTo>
                    <a:pt x="128" y="43"/>
                    <a:pt x="131" y="43"/>
                    <a:pt x="132" y="44"/>
                  </a:cubicBezTo>
                  <a:cubicBezTo>
                    <a:pt x="134" y="45"/>
                    <a:pt x="136" y="47"/>
                    <a:pt x="137" y="49"/>
                  </a:cubicBezTo>
                  <a:cubicBezTo>
                    <a:pt x="138" y="52"/>
                    <a:pt x="139" y="54"/>
                    <a:pt x="139" y="57"/>
                  </a:cubicBezTo>
                  <a:cubicBezTo>
                    <a:pt x="139" y="63"/>
                    <a:pt x="136" y="68"/>
                    <a:pt x="133" y="72"/>
                  </a:cubicBezTo>
                  <a:cubicBezTo>
                    <a:pt x="129" y="76"/>
                    <a:pt x="124" y="78"/>
                    <a:pt x="118" y="78"/>
                  </a:cubicBezTo>
                  <a:cubicBezTo>
                    <a:pt x="114" y="78"/>
                    <a:pt x="110" y="77"/>
                    <a:pt x="106" y="74"/>
                  </a:cubicBezTo>
                  <a:cubicBezTo>
                    <a:pt x="106" y="74"/>
                    <a:pt x="106" y="74"/>
                    <a:pt x="106" y="74"/>
                  </a:cubicBezTo>
                  <a:moveTo>
                    <a:pt x="107" y="41"/>
                  </a:moveTo>
                  <a:cubicBezTo>
                    <a:pt x="109" y="36"/>
                    <a:pt x="111" y="33"/>
                    <a:pt x="115" y="31"/>
                  </a:cubicBezTo>
                  <a:cubicBezTo>
                    <a:pt x="118" y="29"/>
                    <a:pt x="121" y="29"/>
                    <a:pt x="124" y="29"/>
                  </a:cubicBezTo>
                  <a:cubicBezTo>
                    <a:pt x="124" y="29"/>
                    <a:pt x="124" y="29"/>
                    <a:pt x="124" y="29"/>
                  </a:cubicBezTo>
                  <a:cubicBezTo>
                    <a:pt x="125" y="29"/>
                    <a:pt x="126" y="29"/>
                    <a:pt x="126" y="29"/>
                  </a:cubicBezTo>
                  <a:cubicBezTo>
                    <a:pt x="126" y="29"/>
                    <a:pt x="126" y="29"/>
                    <a:pt x="126" y="29"/>
                  </a:cubicBezTo>
                  <a:cubicBezTo>
                    <a:pt x="130" y="29"/>
                    <a:pt x="133" y="30"/>
                    <a:pt x="137" y="32"/>
                  </a:cubicBezTo>
                  <a:cubicBezTo>
                    <a:pt x="140" y="33"/>
                    <a:pt x="143" y="36"/>
                    <a:pt x="145" y="40"/>
                  </a:cubicBezTo>
                  <a:cubicBezTo>
                    <a:pt x="148" y="47"/>
                    <a:pt x="150" y="53"/>
                    <a:pt x="150" y="58"/>
                  </a:cubicBezTo>
                  <a:cubicBezTo>
                    <a:pt x="150" y="68"/>
                    <a:pt x="146" y="77"/>
                    <a:pt x="140" y="83"/>
                  </a:cubicBezTo>
                  <a:cubicBezTo>
                    <a:pt x="135" y="89"/>
                    <a:pt x="127" y="92"/>
                    <a:pt x="119" y="92"/>
                  </a:cubicBezTo>
                  <a:cubicBezTo>
                    <a:pt x="119" y="92"/>
                    <a:pt x="119" y="92"/>
                    <a:pt x="119" y="92"/>
                  </a:cubicBezTo>
                  <a:cubicBezTo>
                    <a:pt x="115" y="92"/>
                    <a:pt x="110" y="91"/>
                    <a:pt x="106" y="89"/>
                  </a:cubicBezTo>
                  <a:cubicBezTo>
                    <a:pt x="105" y="90"/>
                    <a:pt x="105" y="90"/>
                    <a:pt x="105" y="90"/>
                  </a:cubicBezTo>
                  <a:cubicBezTo>
                    <a:pt x="105" y="86"/>
                    <a:pt x="105" y="82"/>
                    <a:pt x="105" y="78"/>
                  </a:cubicBezTo>
                  <a:cubicBezTo>
                    <a:pt x="110" y="81"/>
                    <a:pt x="114" y="82"/>
                    <a:pt x="118" y="82"/>
                  </a:cubicBezTo>
                  <a:cubicBezTo>
                    <a:pt x="118" y="82"/>
                    <a:pt x="118" y="82"/>
                    <a:pt x="118" y="82"/>
                  </a:cubicBezTo>
                  <a:cubicBezTo>
                    <a:pt x="131" y="82"/>
                    <a:pt x="142" y="71"/>
                    <a:pt x="142" y="57"/>
                  </a:cubicBezTo>
                  <a:cubicBezTo>
                    <a:pt x="142" y="54"/>
                    <a:pt x="142" y="50"/>
                    <a:pt x="140" y="47"/>
                  </a:cubicBezTo>
                  <a:cubicBezTo>
                    <a:pt x="139" y="44"/>
                    <a:pt x="137" y="42"/>
                    <a:pt x="134" y="41"/>
                  </a:cubicBezTo>
                  <a:cubicBezTo>
                    <a:pt x="132" y="40"/>
                    <a:pt x="129"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6" y="39"/>
                    <a:pt x="126" y="39"/>
                  </a:cubicBezTo>
                  <a:cubicBezTo>
                    <a:pt x="126" y="39"/>
                    <a:pt x="125" y="39"/>
                    <a:pt x="125" y="39"/>
                  </a:cubicBezTo>
                  <a:cubicBezTo>
                    <a:pt x="125" y="39"/>
                    <a:pt x="125" y="39"/>
                    <a:pt x="125" y="39"/>
                  </a:cubicBezTo>
                  <a:cubicBezTo>
                    <a:pt x="118" y="39"/>
                    <a:pt x="113" y="42"/>
                    <a:pt x="109" y="45"/>
                  </a:cubicBezTo>
                  <a:cubicBezTo>
                    <a:pt x="108" y="46"/>
                    <a:pt x="107" y="47"/>
                    <a:pt x="107" y="48"/>
                  </a:cubicBezTo>
                  <a:cubicBezTo>
                    <a:pt x="107" y="46"/>
                    <a:pt x="107" y="43"/>
                    <a:pt x="107" y="40"/>
                  </a:cubicBezTo>
                  <a:cubicBezTo>
                    <a:pt x="107" y="41"/>
                    <a:pt x="107" y="41"/>
                    <a:pt x="107" y="41"/>
                  </a:cubicBezTo>
                  <a:moveTo>
                    <a:pt x="86" y="45"/>
                  </a:moveTo>
                  <a:cubicBezTo>
                    <a:pt x="86" y="45"/>
                    <a:pt x="86" y="45"/>
                    <a:pt x="86" y="45"/>
                  </a:cubicBezTo>
                  <a:cubicBezTo>
                    <a:pt x="92" y="40"/>
                    <a:pt x="98" y="34"/>
                    <a:pt x="104" y="28"/>
                  </a:cubicBezTo>
                  <a:cubicBezTo>
                    <a:pt x="104" y="28"/>
                    <a:pt x="104" y="28"/>
                    <a:pt x="104" y="28"/>
                  </a:cubicBezTo>
                  <a:cubicBezTo>
                    <a:pt x="104" y="30"/>
                    <a:pt x="104" y="33"/>
                    <a:pt x="104" y="35"/>
                  </a:cubicBezTo>
                  <a:cubicBezTo>
                    <a:pt x="98" y="41"/>
                    <a:pt x="92" y="48"/>
                    <a:pt x="86" y="54"/>
                  </a:cubicBezTo>
                  <a:cubicBezTo>
                    <a:pt x="86" y="56"/>
                    <a:pt x="86" y="56"/>
                    <a:pt x="86" y="56"/>
                  </a:cubicBezTo>
                  <a:cubicBezTo>
                    <a:pt x="87" y="56"/>
                    <a:pt x="87" y="56"/>
                    <a:pt x="87" y="56"/>
                  </a:cubicBezTo>
                  <a:cubicBezTo>
                    <a:pt x="88" y="55"/>
                    <a:pt x="89" y="54"/>
                    <a:pt x="90" y="53"/>
                  </a:cubicBezTo>
                  <a:cubicBezTo>
                    <a:pt x="90" y="52"/>
                    <a:pt x="90" y="52"/>
                    <a:pt x="90" y="52"/>
                  </a:cubicBezTo>
                  <a:cubicBezTo>
                    <a:pt x="95" y="47"/>
                    <a:pt x="99" y="43"/>
                    <a:pt x="104" y="38"/>
                  </a:cubicBezTo>
                  <a:cubicBezTo>
                    <a:pt x="103" y="45"/>
                    <a:pt x="103" y="52"/>
                    <a:pt x="103" y="59"/>
                  </a:cubicBezTo>
                  <a:cubicBezTo>
                    <a:pt x="102" y="60"/>
                    <a:pt x="102" y="60"/>
                    <a:pt x="102" y="60"/>
                  </a:cubicBezTo>
                  <a:cubicBezTo>
                    <a:pt x="97" y="66"/>
                    <a:pt x="93" y="72"/>
                    <a:pt x="88" y="79"/>
                  </a:cubicBezTo>
                  <a:cubicBezTo>
                    <a:pt x="88" y="79"/>
                    <a:pt x="88" y="80"/>
                    <a:pt x="88" y="80"/>
                  </a:cubicBezTo>
                  <a:cubicBezTo>
                    <a:pt x="88" y="80"/>
                    <a:pt x="88" y="80"/>
                    <a:pt x="89" y="80"/>
                  </a:cubicBezTo>
                  <a:cubicBezTo>
                    <a:pt x="89" y="80"/>
                    <a:pt x="89" y="80"/>
                    <a:pt x="89" y="80"/>
                  </a:cubicBezTo>
                  <a:cubicBezTo>
                    <a:pt x="94" y="74"/>
                    <a:pt x="98" y="68"/>
                    <a:pt x="102" y="62"/>
                  </a:cubicBezTo>
                  <a:cubicBezTo>
                    <a:pt x="102" y="66"/>
                    <a:pt x="102" y="70"/>
                    <a:pt x="102" y="74"/>
                  </a:cubicBezTo>
                  <a:cubicBezTo>
                    <a:pt x="102" y="74"/>
                    <a:pt x="102" y="74"/>
                    <a:pt x="101" y="74"/>
                  </a:cubicBezTo>
                  <a:cubicBezTo>
                    <a:pt x="101" y="74"/>
                    <a:pt x="101" y="74"/>
                    <a:pt x="101" y="74"/>
                  </a:cubicBezTo>
                  <a:cubicBezTo>
                    <a:pt x="96" y="80"/>
                    <a:pt x="91" y="86"/>
                    <a:pt x="87" y="92"/>
                  </a:cubicBezTo>
                  <a:cubicBezTo>
                    <a:pt x="86" y="93"/>
                    <a:pt x="87" y="93"/>
                    <a:pt x="87" y="93"/>
                  </a:cubicBezTo>
                  <a:cubicBezTo>
                    <a:pt x="87" y="94"/>
                    <a:pt x="87" y="94"/>
                    <a:pt x="87" y="94"/>
                  </a:cubicBezTo>
                  <a:cubicBezTo>
                    <a:pt x="88" y="94"/>
                    <a:pt x="88" y="93"/>
                    <a:pt x="88" y="93"/>
                  </a:cubicBezTo>
                  <a:cubicBezTo>
                    <a:pt x="93" y="87"/>
                    <a:pt x="97" y="81"/>
                    <a:pt x="102" y="75"/>
                  </a:cubicBezTo>
                  <a:cubicBezTo>
                    <a:pt x="101" y="88"/>
                    <a:pt x="101" y="101"/>
                    <a:pt x="101" y="113"/>
                  </a:cubicBezTo>
                  <a:cubicBezTo>
                    <a:pt x="99" y="113"/>
                    <a:pt x="99" y="113"/>
                    <a:pt x="99" y="113"/>
                  </a:cubicBezTo>
                  <a:cubicBezTo>
                    <a:pt x="94" y="118"/>
                    <a:pt x="89" y="124"/>
                    <a:pt x="84" y="131"/>
                  </a:cubicBezTo>
                  <a:cubicBezTo>
                    <a:pt x="84" y="131"/>
                    <a:pt x="84" y="131"/>
                    <a:pt x="84" y="131"/>
                  </a:cubicBezTo>
                  <a:cubicBezTo>
                    <a:pt x="84" y="131"/>
                    <a:pt x="84" y="131"/>
                    <a:pt x="84" y="131"/>
                  </a:cubicBezTo>
                  <a:cubicBezTo>
                    <a:pt x="76" y="134"/>
                    <a:pt x="67" y="136"/>
                    <a:pt x="56" y="136"/>
                  </a:cubicBezTo>
                  <a:cubicBezTo>
                    <a:pt x="56" y="136"/>
                    <a:pt x="56" y="136"/>
                    <a:pt x="56" y="136"/>
                  </a:cubicBezTo>
                  <a:cubicBezTo>
                    <a:pt x="55" y="136"/>
                    <a:pt x="53" y="136"/>
                    <a:pt x="51" y="136"/>
                  </a:cubicBezTo>
                  <a:cubicBezTo>
                    <a:pt x="22" y="134"/>
                    <a:pt x="12" y="122"/>
                    <a:pt x="8" y="115"/>
                  </a:cubicBezTo>
                  <a:cubicBezTo>
                    <a:pt x="7" y="90"/>
                    <a:pt x="7" y="55"/>
                    <a:pt x="4" y="28"/>
                  </a:cubicBezTo>
                  <a:cubicBezTo>
                    <a:pt x="5" y="29"/>
                    <a:pt x="5" y="29"/>
                    <a:pt x="6" y="29"/>
                  </a:cubicBezTo>
                  <a:cubicBezTo>
                    <a:pt x="8" y="31"/>
                    <a:pt x="12" y="32"/>
                    <a:pt x="18" y="34"/>
                  </a:cubicBezTo>
                  <a:cubicBezTo>
                    <a:pt x="29" y="36"/>
                    <a:pt x="41" y="38"/>
                    <a:pt x="56" y="38"/>
                  </a:cubicBezTo>
                  <a:cubicBezTo>
                    <a:pt x="64" y="38"/>
                    <a:pt x="72" y="37"/>
                    <a:pt x="81" y="36"/>
                  </a:cubicBezTo>
                  <a:cubicBezTo>
                    <a:pt x="83" y="36"/>
                    <a:pt x="87" y="35"/>
                    <a:pt x="90" y="34"/>
                  </a:cubicBezTo>
                  <a:cubicBezTo>
                    <a:pt x="93" y="34"/>
                    <a:pt x="95" y="33"/>
                    <a:pt x="97" y="32"/>
                  </a:cubicBezTo>
                  <a:cubicBezTo>
                    <a:pt x="93" y="36"/>
                    <a:pt x="89" y="40"/>
                    <a:pt x="85" y="43"/>
                  </a:cubicBezTo>
                  <a:cubicBezTo>
                    <a:pt x="85" y="44"/>
                    <a:pt x="85" y="44"/>
                    <a:pt x="85" y="45"/>
                  </a:cubicBezTo>
                  <a:cubicBezTo>
                    <a:pt x="85" y="45"/>
                    <a:pt x="85" y="45"/>
                    <a:pt x="86" y="45"/>
                  </a:cubicBezTo>
                  <a:moveTo>
                    <a:pt x="15" y="29"/>
                  </a:moveTo>
                  <a:cubicBezTo>
                    <a:pt x="12" y="28"/>
                    <a:pt x="9" y="27"/>
                    <a:pt x="8" y="26"/>
                  </a:cubicBezTo>
                  <a:cubicBezTo>
                    <a:pt x="6" y="25"/>
                    <a:pt x="5" y="24"/>
                    <a:pt x="5" y="23"/>
                  </a:cubicBezTo>
                  <a:cubicBezTo>
                    <a:pt x="5" y="23"/>
                    <a:pt x="5" y="22"/>
                    <a:pt x="5" y="22"/>
                  </a:cubicBezTo>
                  <a:cubicBezTo>
                    <a:pt x="4" y="21"/>
                    <a:pt x="5" y="19"/>
                    <a:pt x="7" y="17"/>
                  </a:cubicBezTo>
                  <a:cubicBezTo>
                    <a:pt x="10" y="15"/>
                    <a:pt x="15" y="12"/>
                    <a:pt x="20" y="10"/>
                  </a:cubicBezTo>
                  <a:cubicBezTo>
                    <a:pt x="24" y="8"/>
                    <a:pt x="29" y="6"/>
                    <a:pt x="33" y="6"/>
                  </a:cubicBezTo>
                  <a:cubicBezTo>
                    <a:pt x="40" y="4"/>
                    <a:pt x="49" y="4"/>
                    <a:pt x="57" y="4"/>
                  </a:cubicBezTo>
                  <a:cubicBezTo>
                    <a:pt x="65" y="4"/>
                    <a:pt x="72" y="4"/>
                    <a:pt x="79" y="5"/>
                  </a:cubicBezTo>
                  <a:cubicBezTo>
                    <a:pt x="85" y="6"/>
                    <a:pt x="90" y="6"/>
                    <a:pt x="91" y="7"/>
                  </a:cubicBezTo>
                  <a:cubicBezTo>
                    <a:pt x="97" y="9"/>
                    <a:pt x="100" y="11"/>
                    <a:pt x="102" y="13"/>
                  </a:cubicBezTo>
                  <a:cubicBezTo>
                    <a:pt x="104" y="15"/>
                    <a:pt x="104" y="17"/>
                    <a:pt x="104" y="19"/>
                  </a:cubicBezTo>
                  <a:cubicBezTo>
                    <a:pt x="104" y="19"/>
                    <a:pt x="104" y="20"/>
                    <a:pt x="104" y="20"/>
                  </a:cubicBezTo>
                  <a:cubicBezTo>
                    <a:pt x="104" y="22"/>
                    <a:pt x="103" y="23"/>
                    <a:pt x="102" y="25"/>
                  </a:cubicBezTo>
                  <a:cubicBezTo>
                    <a:pt x="101" y="26"/>
                    <a:pt x="100" y="27"/>
                    <a:pt x="98" y="28"/>
                  </a:cubicBezTo>
                  <a:cubicBezTo>
                    <a:pt x="93" y="20"/>
                    <a:pt x="78" y="17"/>
                    <a:pt x="58" y="17"/>
                  </a:cubicBezTo>
                  <a:cubicBezTo>
                    <a:pt x="55" y="17"/>
                    <a:pt x="51" y="17"/>
                    <a:pt x="47" y="17"/>
                  </a:cubicBezTo>
                  <a:cubicBezTo>
                    <a:pt x="29" y="18"/>
                    <a:pt x="14" y="25"/>
                    <a:pt x="15" y="29"/>
                  </a:cubicBezTo>
                  <a:moveTo>
                    <a:pt x="57" y="0"/>
                  </a:moveTo>
                  <a:cubicBezTo>
                    <a:pt x="48" y="0"/>
                    <a:pt x="40" y="1"/>
                    <a:pt x="32" y="2"/>
                  </a:cubicBezTo>
                  <a:cubicBezTo>
                    <a:pt x="27" y="3"/>
                    <a:pt x="20" y="6"/>
                    <a:pt x="13" y="9"/>
                  </a:cubicBezTo>
                  <a:cubicBezTo>
                    <a:pt x="10" y="11"/>
                    <a:pt x="7" y="13"/>
                    <a:pt x="5" y="15"/>
                  </a:cubicBezTo>
                  <a:cubicBezTo>
                    <a:pt x="3" y="17"/>
                    <a:pt x="1" y="19"/>
                    <a:pt x="1" y="22"/>
                  </a:cubicBezTo>
                  <a:cubicBezTo>
                    <a:pt x="1" y="23"/>
                    <a:pt x="1" y="23"/>
                    <a:pt x="1" y="23"/>
                  </a:cubicBezTo>
                  <a:cubicBezTo>
                    <a:pt x="0" y="23"/>
                    <a:pt x="0" y="23"/>
                    <a:pt x="0" y="23"/>
                  </a:cubicBezTo>
                  <a:cubicBezTo>
                    <a:pt x="4" y="50"/>
                    <a:pt x="3" y="90"/>
                    <a:pt x="5" y="117"/>
                  </a:cubicBezTo>
                  <a:cubicBezTo>
                    <a:pt x="5" y="117"/>
                    <a:pt x="5" y="117"/>
                    <a:pt x="5" y="117"/>
                  </a:cubicBezTo>
                  <a:cubicBezTo>
                    <a:pt x="6" y="119"/>
                    <a:pt x="8" y="122"/>
                    <a:pt x="10" y="124"/>
                  </a:cubicBezTo>
                  <a:cubicBezTo>
                    <a:pt x="10" y="124"/>
                    <a:pt x="10" y="124"/>
                    <a:pt x="10" y="124"/>
                  </a:cubicBezTo>
                  <a:cubicBezTo>
                    <a:pt x="9" y="125"/>
                    <a:pt x="9" y="125"/>
                    <a:pt x="9" y="126"/>
                  </a:cubicBezTo>
                  <a:cubicBezTo>
                    <a:pt x="9" y="128"/>
                    <a:pt x="10" y="130"/>
                    <a:pt x="10" y="131"/>
                  </a:cubicBezTo>
                  <a:cubicBezTo>
                    <a:pt x="10" y="131"/>
                    <a:pt x="10" y="131"/>
                    <a:pt x="10" y="131"/>
                  </a:cubicBezTo>
                  <a:cubicBezTo>
                    <a:pt x="10" y="132"/>
                    <a:pt x="10" y="132"/>
                    <a:pt x="10" y="132"/>
                  </a:cubicBezTo>
                  <a:cubicBezTo>
                    <a:pt x="11" y="133"/>
                    <a:pt x="11" y="133"/>
                    <a:pt x="11" y="133"/>
                  </a:cubicBezTo>
                  <a:cubicBezTo>
                    <a:pt x="11" y="133"/>
                    <a:pt x="11" y="133"/>
                    <a:pt x="11" y="133"/>
                  </a:cubicBezTo>
                  <a:cubicBezTo>
                    <a:pt x="14" y="136"/>
                    <a:pt x="19" y="138"/>
                    <a:pt x="24" y="140"/>
                  </a:cubicBezTo>
                  <a:cubicBezTo>
                    <a:pt x="30" y="142"/>
                    <a:pt x="37" y="144"/>
                    <a:pt x="43" y="144"/>
                  </a:cubicBezTo>
                  <a:cubicBezTo>
                    <a:pt x="48" y="145"/>
                    <a:pt x="53" y="145"/>
                    <a:pt x="57" y="145"/>
                  </a:cubicBezTo>
                  <a:cubicBezTo>
                    <a:pt x="70" y="145"/>
                    <a:pt x="80" y="143"/>
                    <a:pt x="87" y="140"/>
                  </a:cubicBezTo>
                  <a:cubicBezTo>
                    <a:pt x="90" y="139"/>
                    <a:pt x="93" y="138"/>
                    <a:pt x="95" y="137"/>
                  </a:cubicBezTo>
                  <a:cubicBezTo>
                    <a:pt x="97" y="135"/>
                    <a:pt x="98" y="134"/>
                    <a:pt x="99" y="132"/>
                  </a:cubicBezTo>
                  <a:cubicBezTo>
                    <a:pt x="98" y="132"/>
                    <a:pt x="98" y="132"/>
                    <a:pt x="98" y="132"/>
                  </a:cubicBezTo>
                  <a:cubicBezTo>
                    <a:pt x="98" y="132"/>
                    <a:pt x="98" y="132"/>
                    <a:pt x="98" y="132"/>
                  </a:cubicBezTo>
                  <a:cubicBezTo>
                    <a:pt x="98" y="131"/>
                    <a:pt x="98" y="129"/>
                    <a:pt x="98" y="128"/>
                  </a:cubicBezTo>
                  <a:cubicBezTo>
                    <a:pt x="101" y="126"/>
                    <a:pt x="102" y="125"/>
                    <a:pt x="104" y="123"/>
                  </a:cubicBezTo>
                  <a:cubicBezTo>
                    <a:pt x="104" y="123"/>
                    <a:pt x="104" y="123"/>
                    <a:pt x="104" y="123"/>
                  </a:cubicBezTo>
                  <a:cubicBezTo>
                    <a:pt x="104" y="123"/>
                    <a:pt x="104" y="123"/>
                    <a:pt x="104" y="123"/>
                  </a:cubicBezTo>
                  <a:cubicBezTo>
                    <a:pt x="104" y="123"/>
                    <a:pt x="104" y="123"/>
                    <a:pt x="104" y="123"/>
                  </a:cubicBezTo>
                  <a:cubicBezTo>
                    <a:pt x="104" y="122"/>
                    <a:pt x="104" y="122"/>
                    <a:pt x="104" y="122"/>
                  </a:cubicBezTo>
                  <a:cubicBezTo>
                    <a:pt x="104" y="113"/>
                    <a:pt x="105" y="103"/>
                    <a:pt x="105" y="92"/>
                  </a:cubicBezTo>
                  <a:cubicBezTo>
                    <a:pt x="109" y="95"/>
                    <a:pt x="114" y="96"/>
                    <a:pt x="119" y="96"/>
                  </a:cubicBezTo>
                  <a:cubicBezTo>
                    <a:pt x="119" y="96"/>
                    <a:pt x="119" y="96"/>
                    <a:pt x="119" y="96"/>
                  </a:cubicBezTo>
                  <a:cubicBezTo>
                    <a:pt x="137" y="96"/>
                    <a:pt x="153" y="80"/>
                    <a:pt x="153" y="58"/>
                  </a:cubicBezTo>
                  <a:cubicBezTo>
                    <a:pt x="153" y="52"/>
                    <a:pt x="152" y="46"/>
                    <a:pt x="149" y="39"/>
                  </a:cubicBezTo>
                  <a:cubicBezTo>
                    <a:pt x="146" y="34"/>
                    <a:pt x="142" y="30"/>
                    <a:pt x="138" y="28"/>
                  </a:cubicBezTo>
                  <a:cubicBezTo>
                    <a:pt x="134" y="26"/>
                    <a:pt x="130" y="25"/>
                    <a:pt x="127" y="25"/>
                  </a:cubicBezTo>
                  <a:cubicBezTo>
                    <a:pt x="126" y="25"/>
                    <a:pt x="125" y="25"/>
                    <a:pt x="124" y="25"/>
                  </a:cubicBezTo>
                  <a:cubicBezTo>
                    <a:pt x="121" y="25"/>
                    <a:pt x="116" y="26"/>
                    <a:pt x="113" y="28"/>
                  </a:cubicBezTo>
                  <a:cubicBezTo>
                    <a:pt x="111" y="29"/>
                    <a:pt x="109" y="31"/>
                    <a:pt x="108" y="32"/>
                  </a:cubicBezTo>
                  <a:cubicBezTo>
                    <a:pt x="108" y="32"/>
                    <a:pt x="108" y="32"/>
                    <a:pt x="108" y="32"/>
                  </a:cubicBezTo>
                  <a:cubicBezTo>
                    <a:pt x="107" y="32"/>
                    <a:pt x="107" y="32"/>
                    <a:pt x="107" y="32"/>
                  </a:cubicBezTo>
                  <a:cubicBezTo>
                    <a:pt x="108" y="27"/>
                    <a:pt x="108" y="23"/>
                    <a:pt x="108" y="19"/>
                  </a:cubicBezTo>
                  <a:cubicBezTo>
                    <a:pt x="108" y="19"/>
                    <a:pt x="108" y="19"/>
                    <a:pt x="108" y="19"/>
                  </a:cubicBezTo>
                  <a:cubicBezTo>
                    <a:pt x="108" y="19"/>
                    <a:pt x="108" y="19"/>
                    <a:pt x="108" y="19"/>
                  </a:cubicBezTo>
                  <a:cubicBezTo>
                    <a:pt x="108" y="16"/>
                    <a:pt x="107" y="13"/>
                    <a:pt x="104" y="10"/>
                  </a:cubicBezTo>
                  <a:cubicBezTo>
                    <a:pt x="102" y="7"/>
                    <a:pt x="98" y="5"/>
                    <a:pt x="92" y="3"/>
                  </a:cubicBezTo>
                  <a:cubicBezTo>
                    <a:pt x="90" y="3"/>
                    <a:pt x="85" y="2"/>
                    <a:pt x="79" y="1"/>
                  </a:cubicBezTo>
                  <a:cubicBezTo>
                    <a:pt x="73" y="1"/>
                    <a:pt x="65" y="0"/>
                    <a:pt x="5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8" name="Freeform 792"/>
            <p:cNvSpPr>
              <a:spLocks/>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69" name="Freeform 793"/>
            <p:cNvSpPr>
              <a:spLocks/>
            </p:cNvSpPr>
            <p:nvPr/>
          </p:nvSpPr>
          <p:spPr bwMode="auto">
            <a:xfrm>
              <a:off x="3755" y="3455"/>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70" name="Rectangle 794"/>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71" name="Rectangle 795"/>
            <p:cNvSpPr>
              <a:spLocks noChangeArrowheads="1"/>
            </p:cNvSpPr>
            <p:nvPr/>
          </p:nvSpPr>
          <p:spPr bwMode="auto">
            <a:xfrm>
              <a:off x="3752" y="348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72" name="Rectangle 796"/>
            <p:cNvSpPr>
              <a:spLocks noChangeArrowheads="1"/>
            </p:cNvSpPr>
            <p:nvPr/>
          </p:nvSpPr>
          <p:spPr bwMode="auto">
            <a:xfrm>
              <a:off x="3752" y="348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73" name="Freeform 797"/>
            <p:cNvSpPr>
              <a:spLocks/>
            </p:cNvSpPr>
            <p:nvPr/>
          </p:nvSpPr>
          <p:spPr bwMode="auto">
            <a:xfrm>
              <a:off x="3752" y="3488"/>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74" name="Freeform 798"/>
            <p:cNvSpPr>
              <a:spLocks/>
            </p:cNvSpPr>
            <p:nvPr/>
          </p:nvSpPr>
          <p:spPr bwMode="auto">
            <a:xfrm>
              <a:off x="3662" y="3507"/>
              <a:ext cx="36" cy="45"/>
            </a:xfrm>
            <a:custGeom>
              <a:avLst/>
              <a:gdLst>
                <a:gd name="T0" fmla="*/ 14 w 15"/>
                <a:gd name="T1" fmla="*/ 0 h 19"/>
                <a:gd name="T2" fmla="*/ 13 w 15"/>
                <a:gd name="T3" fmla="*/ 0 h 19"/>
                <a:gd name="T4" fmla="*/ 1 w 15"/>
                <a:gd name="T5" fmla="*/ 17 h 19"/>
                <a:gd name="T6" fmla="*/ 1 w 15"/>
                <a:gd name="T7" fmla="*/ 19 h 19"/>
                <a:gd name="T8" fmla="*/ 1 w 15"/>
                <a:gd name="T9" fmla="*/ 19 h 19"/>
                <a:gd name="T10" fmla="*/ 2 w 15"/>
                <a:gd name="T11" fmla="*/ 18 h 19"/>
                <a:gd name="T12" fmla="*/ 15 w 15"/>
                <a:gd name="T13" fmla="*/ 1 h 19"/>
                <a:gd name="T14" fmla="*/ 14 w 15"/>
                <a:gd name="T15" fmla="*/ 0 h 19"/>
                <a:gd name="T16" fmla="*/ 14 w 1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9">
                  <a:moveTo>
                    <a:pt x="14" y="0"/>
                  </a:moveTo>
                  <a:cubicBezTo>
                    <a:pt x="14" y="0"/>
                    <a:pt x="13" y="0"/>
                    <a:pt x="13" y="0"/>
                  </a:cubicBezTo>
                  <a:cubicBezTo>
                    <a:pt x="9" y="6"/>
                    <a:pt x="5" y="12"/>
                    <a:pt x="1" y="17"/>
                  </a:cubicBezTo>
                  <a:cubicBezTo>
                    <a:pt x="0" y="18"/>
                    <a:pt x="0" y="18"/>
                    <a:pt x="1" y="19"/>
                  </a:cubicBezTo>
                  <a:cubicBezTo>
                    <a:pt x="1" y="19"/>
                    <a:pt x="1" y="19"/>
                    <a:pt x="1" y="19"/>
                  </a:cubicBezTo>
                  <a:cubicBezTo>
                    <a:pt x="2" y="19"/>
                    <a:pt x="2" y="19"/>
                    <a:pt x="2" y="18"/>
                  </a:cubicBezTo>
                  <a:cubicBezTo>
                    <a:pt x="6" y="13"/>
                    <a:pt x="10" y="7"/>
                    <a:pt x="15" y="1"/>
                  </a:cubicBezTo>
                  <a:cubicBezTo>
                    <a:pt x="15"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76" name="Freeform 799"/>
            <p:cNvSpPr>
              <a:spLocks/>
            </p:cNvSpPr>
            <p:nvPr/>
          </p:nvSpPr>
          <p:spPr bwMode="auto">
            <a:xfrm>
              <a:off x="3660" y="3608"/>
              <a:ext cx="31" cy="38"/>
            </a:xfrm>
            <a:custGeom>
              <a:avLst/>
              <a:gdLst>
                <a:gd name="T0" fmla="*/ 12 w 13"/>
                <a:gd name="T1" fmla="*/ 0 h 16"/>
                <a:gd name="T2" fmla="*/ 11 w 13"/>
                <a:gd name="T3" fmla="*/ 0 h 16"/>
                <a:gd name="T4" fmla="*/ 1 w 13"/>
                <a:gd name="T5" fmla="*/ 15 h 16"/>
                <a:gd name="T6" fmla="*/ 1 w 13"/>
                <a:gd name="T7" fmla="*/ 16 h 16"/>
                <a:gd name="T8" fmla="*/ 1 w 13"/>
                <a:gd name="T9" fmla="*/ 16 h 16"/>
                <a:gd name="T10" fmla="*/ 2 w 13"/>
                <a:gd name="T11" fmla="*/ 16 h 16"/>
                <a:gd name="T12" fmla="*/ 13 w 13"/>
                <a:gd name="T13" fmla="*/ 1 h 16"/>
                <a:gd name="T14" fmla="*/ 13 w 13"/>
                <a:gd name="T15" fmla="*/ 0 h 16"/>
                <a:gd name="T16" fmla="*/ 12 w 13"/>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6">
                  <a:moveTo>
                    <a:pt x="12" y="0"/>
                  </a:moveTo>
                  <a:cubicBezTo>
                    <a:pt x="12" y="0"/>
                    <a:pt x="11" y="0"/>
                    <a:pt x="11" y="0"/>
                  </a:cubicBezTo>
                  <a:cubicBezTo>
                    <a:pt x="8" y="5"/>
                    <a:pt x="4" y="10"/>
                    <a:pt x="1" y="15"/>
                  </a:cubicBezTo>
                  <a:cubicBezTo>
                    <a:pt x="0" y="15"/>
                    <a:pt x="1" y="16"/>
                    <a:pt x="1" y="16"/>
                  </a:cubicBezTo>
                  <a:cubicBezTo>
                    <a:pt x="1" y="16"/>
                    <a:pt x="1" y="16"/>
                    <a:pt x="1" y="16"/>
                  </a:cubicBezTo>
                  <a:cubicBezTo>
                    <a:pt x="2" y="16"/>
                    <a:pt x="2" y="16"/>
                    <a:pt x="2" y="16"/>
                  </a:cubicBezTo>
                  <a:cubicBezTo>
                    <a:pt x="6" y="11"/>
                    <a:pt x="9" y="6"/>
                    <a:pt x="13" y="1"/>
                  </a:cubicBezTo>
                  <a:cubicBezTo>
                    <a:pt x="13" y="1"/>
                    <a:pt x="13" y="0"/>
                    <a:pt x="13" y="0"/>
                  </a:cubicBezTo>
                  <a:cubicBezTo>
                    <a:pt x="12" y="0"/>
                    <a:pt x="12" y="0"/>
                    <a:pt x="1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77" name="Freeform 800"/>
            <p:cNvSpPr>
              <a:spLocks/>
            </p:cNvSpPr>
            <p:nvPr/>
          </p:nvSpPr>
          <p:spPr bwMode="auto">
            <a:xfrm>
              <a:off x="3658" y="3639"/>
              <a:ext cx="33" cy="40"/>
            </a:xfrm>
            <a:custGeom>
              <a:avLst/>
              <a:gdLst>
                <a:gd name="T0" fmla="*/ 13 w 14"/>
                <a:gd name="T1" fmla="*/ 0 h 17"/>
                <a:gd name="T2" fmla="*/ 13 w 14"/>
                <a:gd name="T3" fmla="*/ 0 h 17"/>
                <a:gd name="T4" fmla="*/ 0 w 14"/>
                <a:gd name="T5" fmla="*/ 15 h 17"/>
                <a:gd name="T6" fmla="*/ 0 w 14"/>
                <a:gd name="T7" fmla="*/ 16 h 17"/>
                <a:gd name="T8" fmla="*/ 1 w 14"/>
                <a:gd name="T9" fmla="*/ 17 h 17"/>
                <a:gd name="T10" fmla="*/ 1 w 14"/>
                <a:gd name="T11" fmla="*/ 16 h 17"/>
                <a:gd name="T12" fmla="*/ 14 w 14"/>
                <a:gd name="T13" fmla="*/ 1 h 17"/>
                <a:gd name="T14" fmla="*/ 14 w 14"/>
                <a:gd name="T15" fmla="*/ 0 h 17"/>
                <a:gd name="T16" fmla="*/ 13 w 14"/>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3" y="0"/>
                  </a:moveTo>
                  <a:cubicBezTo>
                    <a:pt x="13" y="0"/>
                    <a:pt x="13" y="0"/>
                    <a:pt x="13" y="0"/>
                  </a:cubicBezTo>
                  <a:cubicBezTo>
                    <a:pt x="8" y="5"/>
                    <a:pt x="4" y="10"/>
                    <a:pt x="0" y="15"/>
                  </a:cubicBezTo>
                  <a:cubicBezTo>
                    <a:pt x="0" y="16"/>
                    <a:pt x="0" y="16"/>
                    <a:pt x="0" y="16"/>
                  </a:cubicBezTo>
                  <a:cubicBezTo>
                    <a:pt x="0" y="17"/>
                    <a:pt x="0" y="17"/>
                    <a:pt x="1" y="17"/>
                  </a:cubicBezTo>
                  <a:cubicBezTo>
                    <a:pt x="1" y="17"/>
                    <a:pt x="1" y="16"/>
                    <a:pt x="1" y="16"/>
                  </a:cubicBezTo>
                  <a:cubicBezTo>
                    <a:pt x="5" y="11"/>
                    <a:pt x="10" y="6"/>
                    <a:pt x="14" y="1"/>
                  </a:cubicBezTo>
                  <a:cubicBezTo>
                    <a:pt x="14" y="1"/>
                    <a:pt x="14" y="0"/>
                    <a:pt x="14" y="0"/>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78" name="Freeform 801"/>
            <p:cNvSpPr>
              <a:spLocks/>
            </p:cNvSpPr>
            <p:nvPr/>
          </p:nvSpPr>
          <p:spPr bwMode="auto">
            <a:xfrm>
              <a:off x="3035" y="3485"/>
              <a:ext cx="391" cy="310"/>
            </a:xfrm>
            <a:custGeom>
              <a:avLst/>
              <a:gdLst>
                <a:gd name="T0" fmla="*/ 15 w 165"/>
                <a:gd name="T1" fmla="*/ 0 h 131"/>
                <a:gd name="T2" fmla="*/ 13 w 165"/>
                <a:gd name="T3" fmla="*/ 2 h 131"/>
                <a:gd name="T4" fmla="*/ 13 w 165"/>
                <a:gd name="T5" fmla="*/ 14 h 131"/>
                <a:gd name="T6" fmla="*/ 9 w 165"/>
                <a:gd name="T7" fmla="*/ 14 h 131"/>
                <a:gd name="T8" fmla="*/ 7 w 165"/>
                <a:gd name="T9" fmla="*/ 16 h 131"/>
                <a:gd name="T10" fmla="*/ 9 w 165"/>
                <a:gd name="T11" fmla="*/ 18 h 131"/>
                <a:gd name="T12" fmla="*/ 13 w 165"/>
                <a:gd name="T13" fmla="*/ 18 h 131"/>
                <a:gd name="T14" fmla="*/ 13 w 165"/>
                <a:gd name="T15" fmla="*/ 29 h 131"/>
                <a:gd name="T16" fmla="*/ 9 w 165"/>
                <a:gd name="T17" fmla="*/ 29 h 131"/>
                <a:gd name="T18" fmla="*/ 7 w 165"/>
                <a:gd name="T19" fmla="*/ 31 h 131"/>
                <a:gd name="T20" fmla="*/ 9 w 165"/>
                <a:gd name="T21" fmla="*/ 32 h 131"/>
                <a:gd name="T22" fmla="*/ 13 w 165"/>
                <a:gd name="T23" fmla="*/ 32 h 131"/>
                <a:gd name="T24" fmla="*/ 13 w 165"/>
                <a:gd name="T25" fmla="*/ 45 h 131"/>
                <a:gd name="T26" fmla="*/ 9 w 165"/>
                <a:gd name="T27" fmla="*/ 45 h 131"/>
                <a:gd name="T28" fmla="*/ 7 w 165"/>
                <a:gd name="T29" fmla="*/ 46 h 131"/>
                <a:gd name="T30" fmla="*/ 9 w 165"/>
                <a:gd name="T31" fmla="*/ 48 h 131"/>
                <a:gd name="T32" fmla="*/ 13 w 165"/>
                <a:gd name="T33" fmla="*/ 48 h 131"/>
                <a:gd name="T34" fmla="*/ 13 w 165"/>
                <a:gd name="T35" fmla="*/ 62 h 131"/>
                <a:gd name="T36" fmla="*/ 9 w 165"/>
                <a:gd name="T37" fmla="*/ 62 h 131"/>
                <a:gd name="T38" fmla="*/ 7 w 165"/>
                <a:gd name="T39" fmla="*/ 64 h 131"/>
                <a:gd name="T40" fmla="*/ 9 w 165"/>
                <a:gd name="T41" fmla="*/ 66 h 131"/>
                <a:gd name="T42" fmla="*/ 13 w 165"/>
                <a:gd name="T43" fmla="*/ 66 h 131"/>
                <a:gd name="T44" fmla="*/ 13 w 165"/>
                <a:gd name="T45" fmla="*/ 79 h 131"/>
                <a:gd name="T46" fmla="*/ 9 w 165"/>
                <a:gd name="T47" fmla="*/ 79 h 131"/>
                <a:gd name="T48" fmla="*/ 7 w 165"/>
                <a:gd name="T49" fmla="*/ 80 h 131"/>
                <a:gd name="T50" fmla="*/ 9 w 165"/>
                <a:gd name="T51" fmla="*/ 82 h 131"/>
                <a:gd name="T52" fmla="*/ 13 w 165"/>
                <a:gd name="T53" fmla="*/ 82 h 131"/>
                <a:gd name="T54" fmla="*/ 13 w 165"/>
                <a:gd name="T55" fmla="*/ 96 h 131"/>
                <a:gd name="T56" fmla="*/ 9 w 165"/>
                <a:gd name="T57" fmla="*/ 96 h 131"/>
                <a:gd name="T58" fmla="*/ 7 w 165"/>
                <a:gd name="T59" fmla="*/ 98 h 131"/>
                <a:gd name="T60" fmla="*/ 9 w 165"/>
                <a:gd name="T61" fmla="*/ 100 h 131"/>
                <a:gd name="T62" fmla="*/ 13 w 165"/>
                <a:gd name="T63" fmla="*/ 100 h 131"/>
                <a:gd name="T64" fmla="*/ 13 w 165"/>
                <a:gd name="T65" fmla="*/ 113 h 131"/>
                <a:gd name="T66" fmla="*/ 2 w 165"/>
                <a:gd name="T67" fmla="*/ 113 h 131"/>
                <a:gd name="T68" fmla="*/ 0 w 165"/>
                <a:gd name="T69" fmla="*/ 115 h 131"/>
                <a:gd name="T70" fmla="*/ 2 w 165"/>
                <a:gd name="T71" fmla="*/ 116 h 131"/>
                <a:gd name="T72" fmla="*/ 13 w 165"/>
                <a:gd name="T73" fmla="*/ 116 h 131"/>
                <a:gd name="T74" fmla="*/ 13 w 165"/>
                <a:gd name="T75" fmla="*/ 129 h 131"/>
                <a:gd name="T76" fmla="*/ 15 w 165"/>
                <a:gd name="T77" fmla="*/ 131 h 131"/>
                <a:gd name="T78" fmla="*/ 16 w 165"/>
                <a:gd name="T79" fmla="*/ 129 h 131"/>
                <a:gd name="T80" fmla="*/ 16 w 165"/>
                <a:gd name="T81" fmla="*/ 116 h 131"/>
                <a:gd name="T82" fmla="*/ 163 w 165"/>
                <a:gd name="T83" fmla="*/ 116 h 131"/>
                <a:gd name="T84" fmla="*/ 165 w 165"/>
                <a:gd name="T85" fmla="*/ 115 h 131"/>
                <a:gd name="T86" fmla="*/ 163 w 165"/>
                <a:gd name="T87" fmla="*/ 113 h 131"/>
                <a:gd name="T88" fmla="*/ 16 w 165"/>
                <a:gd name="T89" fmla="*/ 113 h 131"/>
                <a:gd name="T90" fmla="*/ 16 w 165"/>
                <a:gd name="T91" fmla="*/ 2 h 131"/>
                <a:gd name="T92" fmla="*/ 15 w 165"/>
                <a:gd name="T93" fmla="*/ 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5" h="131">
                  <a:moveTo>
                    <a:pt x="15" y="0"/>
                  </a:moveTo>
                  <a:cubicBezTo>
                    <a:pt x="14" y="0"/>
                    <a:pt x="13" y="1"/>
                    <a:pt x="13" y="2"/>
                  </a:cubicBezTo>
                  <a:cubicBezTo>
                    <a:pt x="13" y="14"/>
                    <a:pt x="13" y="14"/>
                    <a:pt x="13" y="14"/>
                  </a:cubicBezTo>
                  <a:cubicBezTo>
                    <a:pt x="11" y="14"/>
                    <a:pt x="10" y="14"/>
                    <a:pt x="9" y="14"/>
                  </a:cubicBezTo>
                  <a:cubicBezTo>
                    <a:pt x="8" y="14"/>
                    <a:pt x="7" y="15"/>
                    <a:pt x="7" y="16"/>
                  </a:cubicBezTo>
                  <a:cubicBezTo>
                    <a:pt x="7" y="17"/>
                    <a:pt x="8" y="18"/>
                    <a:pt x="9" y="18"/>
                  </a:cubicBezTo>
                  <a:cubicBezTo>
                    <a:pt x="10" y="18"/>
                    <a:pt x="11" y="18"/>
                    <a:pt x="13" y="18"/>
                  </a:cubicBezTo>
                  <a:cubicBezTo>
                    <a:pt x="13" y="29"/>
                    <a:pt x="13" y="29"/>
                    <a:pt x="13" y="29"/>
                  </a:cubicBezTo>
                  <a:cubicBezTo>
                    <a:pt x="11" y="29"/>
                    <a:pt x="10" y="29"/>
                    <a:pt x="9" y="29"/>
                  </a:cubicBezTo>
                  <a:cubicBezTo>
                    <a:pt x="8" y="29"/>
                    <a:pt x="7" y="30"/>
                    <a:pt x="7" y="31"/>
                  </a:cubicBezTo>
                  <a:cubicBezTo>
                    <a:pt x="7" y="32"/>
                    <a:pt x="8" y="32"/>
                    <a:pt x="9" y="32"/>
                  </a:cubicBezTo>
                  <a:cubicBezTo>
                    <a:pt x="10" y="32"/>
                    <a:pt x="11" y="32"/>
                    <a:pt x="13" y="32"/>
                  </a:cubicBezTo>
                  <a:cubicBezTo>
                    <a:pt x="13" y="45"/>
                    <a:pt x="13" y="45"/>
                    <a:pt x="13" y="45"/>
                  </a:cubicBezTo>
                  <a:cubicBezTo>
                    <a:pt x="11" y="45"/>
                    <a:pt x="10" y="45"/>
                    <a:pt x="9" y="45"/>
                  </a:cubicBezTo>
                  <a:cubicBezTo>
                    <a:pt x="8" y="45"/>
                    <a:pt x="7" y="45"/>
                    <a:pt x="7" y="46"/>
                  </a:cubicBezTo>
                  <a:cubicBezTo>
                    <a:pt x="7" y="47"/>
                    <a:pt x="8" y="48"/>
                    <a:pt x="9" y="48"/>
                  </a:cubicBezTo>
                  <a:cubicBezTo>
                    <a:pt x="10" y="48"/>
                    <a:pt x="11" y="48"/>
                    <a:pt x="13" y="48"/>
                  </a:cubicBezTo>
                  <a:cubicBezTo>
                    <a:pt x="13" y="62"/>
                    <a:pt x="13" y="62"/>
                    <a:pt x="13" y="62"/>
                  </a:cubicBezTo>
                  <a:cubicBezTo>
                    <a:pt x="11" y="62"/>
                    <a:pt x="10" y="62"/>
                    <a:pt x="9" y="62"/>
                  </a:cubicBezTo>
                  <a:cubicBezTo>
                    <a:pt x="8" y="62"/>
                    <a:pt x="7" y="63"/>
                    <a:pt x="7" y="64"/>
                  </a:cubicBezTo>
                  <a:cubicBezTo>
                    <a:pt x="7" y="65"/>
                    <a:pt x="8" y="66"/>
                    <a:pt x="9" y="66"/>
                  </a:cubicBezTo>
                  <a:cubicBezTo>
                    <a:pt x="10" y="66"/>
                    <a:pt x="11" y="66"/>
                    <a:pt x="13" y="66"/>
                  </a:cubicBezTo>
                  <a:cubicBezTo>
                    <a:pt x="13" y="79"/>
                    <a:pt x="13" y="79"/>
                    <a:pt x="13" y="79"/>
                  </a:cubicBezTo>
                  <a:cubicBezTo>
                    <a:pt x="11" y="79"/>
                    <a:pt x="10" y="79"/>
                    <a:pt x="9" y="79"/>
                  </a:cubicBezTo>
                  <a:cubicBezTo>
                    <a:pt x="8" y="79"/>
                    <a:pt x="7" y="79"/>
                    <a:pt x="7" y="80"/>
                  </a:cubicBezTo>
                  <a:cubicBezTo>
                    <a:pt x="7" y="81"/>
                    <a:pt x="8" y="82"/>
                    <a:pt x="9" y="82"/>
                  </a:cubicBezTo>
                  <a:cubicBezTo>
                    <a:pt x="10" y="82"/>
                    <a:pt x="11" y="82"/>
                    <a:pt x="13" y="82"/>
                  </a:cubicBezTo>
                  <a:cubicBezTo>
                    <a:pt x="13" y="96"/>
                    <a:pt x="13" y="96"/>
                    <a:pt x="13" y="96"/>
                  </a:cubicBezTo>
                  <a:cubicBezTo>
                    <a:pt x="11" y="96"/>
                    <a:pt x="10" y="96"/>
                    <a:pt x="9" y="96"/>
                  </a:cubicBezTo>
                  <a:cubicBezTo>
                    <a:pt x="8" y="96"/>
                    <a:pt x="7" y="97"/>
                    <a:pt x="7" y="98"/>
                  </a:cubicBezTo>
                  <a:cubicBezTo>
                    <a:pt x="7" y="99"/>
                    <a:pt x="8" y="100"/>
                    <a:pt x="9" y="100"/>
                  </a:cubicBezTo>
                  <a:cubicBezTo>
                    <a:pt x="10" y="100"/>
                    <a:pt x="11" y="100"/>
                    <a:pt x="13" y="100"/>
                  </a:cubicBezTo>
                  <a:cubicBezTo>
                    <a:pt x="13" y="113"/>
                    <a:pt x="13" y="113"/>
                    <a:pt x="13" y="113"/>
                  </a:cubicBezTo>
                  <a:cubicBezTo>
                    <a:pt x="2" y="113"/>
                    <a:pt x="2" y="113"/>
                    <a:pt x="2" y="113"/>
                  </a:cubicBezTo>
                  <a:cubicBezTo>
                    <a:pt x="1" y="113"/>
                    <a:pt x="0" y="114"/>
                    <a:pt x="0" y="115"/>
                  </a:cubicBezTo>
                  <a:cubicBezTo>
                    <a:pt x="0" y="116"/>
                    <a:pt x="1" y="116"/>
                    <a:pt x="2" y="116"/>
                  </a:cubicBezTo>
                  <a:cubicBezTo>
                    <a:pt x="13" y="116"/>
                    <a:pt x="13" y="116"/>
                    <a:pt x="13" y="116"/>
                  </a:cubicBezTo>
                  <a:cubicBezTo>
                    <a:pt x="13" y="129"/>
                    <a:pt x="13" y="129"/>
                    <a:pt x="13" y="129"/>
                  </a:cubicBezTo>
                  <a:cubicBezTo>
                    <a:pt x="13" y="130"/>
                    <a:pt x="14" y="131"/>
                    <a:pt x="15" y="131"/>
                  </a:cubicBezTo>
                  <a:cubicBezTo>
                    <a:pt x="16" y="131"/>
                    <a:pt x="16" y="130"/>
                    <a:pt x="16" y="129"/>
                  </a:cubicBezTo>
                  <a:cubicBezTo>
                    <a:pt x="16" y="116"/>
                    <a:pt x="16" y="116"/>
                    <a:pt x="16" y="116"/>
                  </a:cubicBezTo>
                  <a:cubicBezTo>
                    <a:pt x="163" y="116"/>
                    <a:pt x="163" y="116"/>
                    <a:pt x="163" y="116"/>
                  </a:cubicBezTo>
                  <a:cubicBezTo>
                    <a:pt x="164" y="116"/>
                    <a:pt x="165" y="116"/>
                    <a:pt x="165" y="115"/>
                  </a:cubicBezTo>
                  <a:cubicBezTo>
                    <a:pt x="165" y="114"/>
                    <a:pt x="164" y="113"/>
                    <a:pt x="163" y="113"/>
                  </a:cubicBezTo>
                  <a:cubicBezTo>
                    <a:pt x="16" y="113"/>
                    <a:pt x="16" y="113"/>
                    <a:pt x="16" y="113"/>
                  </a:cubicBezTo>
                  <a:cubicBezTo>
                    <a:pt x="16" y="2"/>
                    <a:pt x="16" y="2"/>
                    <a:pt x="16" y="2"/>
                  </a:cubicBezTo>
                  <a:cubicBezTo>
                    <a:pt x="16" y="1"/>
                    <a:pt x="16"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79" name="Freeform 802"/>
            <p:cNvSpPr>
              <a:spLocks noEditPoints="1"/>
            </p:cNvSpPr>
            <p:nvPr/>
          </p:nvSpPr>
          <p:spPr bwMode="auto">
            <a:xfrm>
              <a:off x="3177" y="3511"/>
              <a:ext cx="74" cy="225"/>
            </a:xfrm>
            <a:custGeom>
              <a:avLst/>
              <a:gdLst>
                <a:gd name="T0" fmla="*/ 28 w 31"/>
                <a:gd name="T1" fmla="*/ 85 h 95"/>
                <a:gd name="T2" fmla="*/ 27 w 31"/>
                <a:gd name="T3" fmla="*/ 87 h 95"/>
                <a:gd name="T4" fmla="*/ 21 w 31"/>
                <a:gd name="T5" fmla="*/ 88 h 95"/>
                <a:gd name="T6" fmla="*/ 28 w 31"/>
                <a:gd name="T7" fmla="*/ 82 h 95"/>
                <a:gd name="T8" fmla="*/ 27 w 31"/>
                <a:gd name="T9" fmla="*/ 83 h 95"/>
                <a:gd name="T10" fmla="*/ 21 w 31"/>
                <a:gd name="T11" fmla="*/ 91 h 95"/>
                <a:gd name="T12" fmla="*/ 21 w 31"/>
                <a:gd name="T13" fmla="*/ 80 h 95"/>
                <a:gd name="T14" fmla="*/ 28 w 31"/>
                <a:gd name="T15" fmla="*/ 70 h 95"/>
                <a:gd name="T16" fmla="*/ 21 w 31"/>
                <a:gd name="T17" fmla="*/ 84 h 95"/>
                <a:gd name="T18" fmla="*/ 21 w 31"/>
                <a:gd name="T19" fmla="*/ 72 h 95"/>
                <a:gd name="T20" fmla="*/ 27 w 31"/>
                <a:gd name="T21" fmla="*/ 68 h 95"/>
                <a:gd name="T22" fmla="*/ 21 w 31"/>
                <a:gd name="T23" fmla="*/ 77 h 95"/>
                <a:gd name="T24" fmla="*/ 21 w 31"/>
                <a:gd name="T25" fmla="*/ 64 h 95"/>
                <a:gd name="T26" fmla="*/ 27 w 31"/>
                <a:gd name="T27" fmla="*/ 53 h 95"/>
                <a:gd name="T28" fmla="*/ 27 w 31"/>
                <a:gd name="T29" fmla="*/ 59 h 95"/>
                <a:gd name="T30" fmla="*/ 21 w 31"/>
                <a:gd name="T31" fmla="*/ 61 h 95"/>
                <a:gd name="T32" fmla="*/ 27 w 31"/>
                <a:gd name="T33" fmla="*/ 42 h 95"/>
                <a:gd name="T34" fmla="*/ 21 w 31"/>
                <a:gd name="T35" fmla="*/ 61 h 95"/>
                <a:gd name="T36" fmla="*/ 20 w 31"/>
                <a:gd name="T37" fmla="*/ 43 h 95"/>
                <a:gd name="T38" fmla="*/ 27 w 31"/>
                <a:gd name="T39" fmla="*/ 39 h 95"/>
                <a:gd name="T40" fmla="*/ 21 w 31"/>
                <a:gd name="T41" fmla="*/ 49 h 95"/>
                <a:gd name="T42" fmla="*/ 20 w 31"/>
                <a:gd name="T43" fmla="*/ 38 h 95"/>
                <a:gd name="T44" fmla="*/ 21 w 31"/>
                <a:gd name="T45" fmla="*/ 36 h 95"/>
                <a:gd name="T46" fmla="*/ 27 w 31"/>
                <a:gd name="T47" fmla="*/ 26 h 95"/>
                <a:gd name="T48" fmla="*/ 26 w 31"/>
                <a:gd name="T49" fmla="*/ 32 h 95"/>
                <a:gd name="T50" fmla="*/ 17 w 31"/>
                <a:gd name="T51" fmla="*/ 92 h 95"/>
                <a:gd name="T52" fmla="*/ 4 w 31"/>
                <a:gd name="T53" fmla="*/ 57 h 95"/>
                <a:gd name="T54" fmla="*/ 12 w 31"/>
                <a:gd name="T55" fmla="*/ 13 h 95"/>
                <a:gd name="T56" fmla="*/ 17 w 31"/>
                <a:gd name="T57" fmla="*/ 36 h 95"/>
                <a:gd name="T58" fmla="*/ 17 w 31"/>
                <a:gd name="T59" fmla="*/ 92 h 95"/>
                <a:gd name="T60" fmla="*/ 20 w 31"/>
                <a:gd name="T61" fmla="*/ 25 h 95"/>
                <a:gd name="T62" fmla="*/ 27 w 31"/>
                <a:gd name="T63" fmla="*/ 23 h 95"/>
                <a:gd name="T64" fmla="*/ 20 w 31"/>
                <a:gd name="T65" fmla="*/ 21 h 95"/>
                <a:gd name="T66" fmla="*/ 20 w 31"/>
                <a:gd name="T67" fmla="*/ 13 h 95"/>
                <a:gd name="T68" fmla="*/ 27 w 31"/>
                <a:gd name="T69" fmla="*/ 7 h 95"/>
                <a:gd name="T70" fmla="*/ 27 w 31"/>
                <a:gd name="T71" fmla="*/ 10 h 95"/>
                <a:gd name="T72" fmla="*/ 18 w 31"/>
                <a:gd name="T73" fmla="*/ 10 h 95"/>
                <a:gd name="T74" fmla="*/ 14 w 31"/>
                <a:gd name="T75" fmla="*/ 4 h 95"/>
                <a:gd name="T76" fmla="*/ 25 w 31"/>
                <a:gd name="T77" fmla="*/ 4 h 95"/>
                <a:gd name="T78" fmla="*/ 23 w 31"/>
                <a:gd name="T79" fmla="*/ 0 h 95"/>
                <a:gd name="T80" fmla="*/ 12 w 31"/>
                <a:gd name="T81" fmla="*/ 1 h 95"/>
                <a:gd name="T82" fmla="*/ 1 w 31"/>
                <a:gd name="T83" fmla="*/ 10 h 95"/>
                <a:gd name="T84" fmla="*/ 1 w 31"/>
                <a:gd name="T85" fmla="*/ 10 h 95"/>
                <a:gd name="T86" fmla="*/ 0 w 31"/>
                <a:gd name="T87" fmla="*/ 11 h 95"/>
                <a:gd name="T88" fmla="*/ 0 w 31"/>
                <a:gd name="T89" fmla="*/ 11 h 95"/>
                <a:gd name="T90" fmla="*/ 0 w 31"/>
                <a:gd name="T91" fmla="*/ 57 h 95"/>
                <a:gd name="T92" fmla="*/ 1 w 31"/>
                <a:gd name="T93" fmla="*/ 93 h 95"/>
                <a:gd name="T94" fmla="*/ 18 w 31"/>
                <a:gd name="T95" fmla="*/ 95 h 95"/>
                <a:gd name="T96" fmla="*/ 20 w 31"/>
                <a:gd name="T97" fmla="*/ 95 h 95"/>
                <a:gd name="T98" fmla="*/ 30 w 31"/>
                <a:gd name="T99" fmla="*/ 89 h 95"/>
                <a:gd name="T100" fmla="*/ 31 w 31"/>
                <a:gd name="T101" fmla="*/ 88 h 95"/>
                <a:gd name="T102" fmla="*/ 31 w 31"/>
                <a:gd name="T103" fmla="*/ 87 h 95"/>
                <a:gd name="T104" fmla="*/ 31 w 31"/>
                <a:gd name="T105" fmla="*/ 3 h 95"/>
                <a:gd name="T106" fmla="*/ 31 w 31"/>
                <a:gd name="T107" fmla="*/ 2 h 95"/>
                <a:gd name="T108" fmla="*/ 31 w 31"/>
                <a:gd name="T109" fmla="*/ 2 h 95"/>
                <a:gd name="T110" fmla="*/ 31 w 31"/>
                <a:gd name="T111" fmla="*/ 1 h 95"/>
                <a:gd name="T112" fmla="*/ 30 w 31"/>
                <a:gd name="T113" fmla="*/ 1 h 95"/>
                <a:gd name="T114" fmla="*/ 23 w 31"/>
                <a:gd name="T115"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 h="95">
                  <a:moveTo>
                    <a:pt x="27" y="87"/>
                  </a:moveTo>
                  <a:cubicBezTo>
                    <a:pt x="27" y="86"/>
                    <a:pt x="27" y="86"/>
                    <a:pt x="28" y="85"/>
                  </a:cubicBezTo>
                  <a:cubicBezTo>
                    <a:pt x="28" y="86"/>
                    <a:pt x="28" y="86"/>
                    <a:pt x="28" y="86"/>
                  </a:cubicBezTo>
                  <a:cubicBezTo>
                    <a:pt x="27" y="87"/>
                    <a:pt x="27" y="87"/>
                    <a:pt x="27" y="87"/>
                  </a:cubicBezTo>
                  <a:moveTo>
                    <a:pt x="21" y="91"/>
                  </a:moveTo>
                  <a:cubicBezTo>
                    <a:pt x="21" y="90"/>
                    <a:pt x="21" y="89"/>
                    <a:pt x="21" y="88"/>
                  </a:cubicBezTo>
                  <a:cubicBezTo>
                    <a:pt x="22" y="84"/>
                    <a:pt x="25" y="81"/>
                    <a:pt x="28" y="78"/>
                  </a:cubicBezTo>
                  <a:cubicBezTo>
                    <a:pt x="28" y="79"/>
                    <a:pt x="28" y="81"/>
                    <a:pt x="28" y="82"/>
                  </a:cubicBezTo>
                  <a:cubicBezTo>
                    <a:pt x="27" y="82"/>
                    <a:pt x="27" y="82"/>
                    <a:pt x="27" y="82"/>
                  </a:cubicBezTo>
                  <a:cubicBezTo>
                    <a:pt x="27" y="82"/>
                    <a:pt x="27" y="83"/>
                    <a:pt x="27" y="83"/>
                  </a:cubicBezTo>
                  <a:cubicBezTo>
                    <a:pt x="26" y="85"/>
                    <a:pt x="24" y="87"/>
                    <a:pt x="23" y="89"/>
                  </a:cubicBezTo>
                  <a:cubicBezTo>
                    <a:pt x="22" y="90"/>
                    <a:pt x="21" y="90"/>
                    <a:pt x="21" y="91"/>
                  </a:cubicBezTo>
                  <a:moveTo>
                    <a:pt x="21" y="84"/>
                  </a:moveTo>
                  <a:cubicBezTo>
                    <a:pt x="21" y="83"/>
                    <a:pt x="21" y="82"/>
                    <a:pt x="21" y="80"/>
                  </a:cubicBezTo>
                  <a:cubicBezTo>
                    <a:pt x="21" y="80"/>
                    <a:pt x="21" y="80"/>
                    <a:pt x="21" y="80"/>
                  </a:cubicBezTo>
                  <a:cubicBezTo>
                    <a:pt x="23" y="76"/>
                    <a:pt x="25" y="73"/>
                    <a:pt x="28" y="70"/>
                  </a:cubicBezTo>
                  <a:cubicBezTo>
                    <a:pt x="28" y="72"/>
                    <a:pt x="28" y="74"/>
                    <a:pt x="28" y="75"/>
                  </a:cubicBezTo>
                  <a:cubicBezTo>
                    <a:pt x="25" y="78"/>
                    <a:pt x="23" y="81"/>
                    <a:pt x="21" y="84"/>
                  </a:cubicBezTo>
                  <a:moveTo>
                    <a:pt x="21" y="77"/>
                  </a:moveTo>
                  <a:cubicBezTo>
                    <a:pt x="21" y="75"/>
                    <a:pt x="21" y="73"/>
                    <a:pt x="21" y="72"/>
                  </a:cubicBezTo>
                  <a:cubicBezTo>
                    <a:pt x="23" y="68"/>
                    <a:pt x="25" y="65"/>
                    <a:pt x="27" y="61"/>
                  </a:cubicBezTo>
                  <a:cubicBezTo>
                    <a:pt x="27" y="63"/>
                    <a:pt x="27" y="66"/>
                    <a:pt x="27" y="68"/>
                  </a:cubicBezTo>
                  <a:cubicBezTo>
                    <a:pt x="27" y="68"/>
                    <a:pt x="27" y="68"/>
                    <a:pt x="27" y="68"/>
                  </a:cubicBezTo>
                  <a:cubicBezTo>
                    <a:pt x="25" y="71"/>
                    <a:pt x="23" y="74"/>
                    <a:pt x="21" y="77"/>
                  </a:cubicBezTo>
                  <a:moveTo>
                    <a:pt x="21" y="68"/>
                  </a:moveTo>
                  <a:cubicBezTo>
                    <a:pt x="21" y="67"/>
                    <a:pt x="21" y="65"/>
                    <a:pt x="21" y="64"/>
                  </a:cubicBezTo>
                  <a:cubicBezTo>
                    <a:pt x="21" y="64"/>
                    <a:pt x="21" y="64"/>
                    <a:pt x="21" y="64"/>
                  </a:cubicBezTo>
                  <a:cubicBezTo>
                    <a:pt x="23" y="60"/>
                    <a:pt x="25" y="57"/>
                    <a:pt x="27" y="53"/>
                  </a:cubicBezTo>
                  <a:cubicBezTo>
                    <a:pt x="27" y="55"/>
                    <a:pt x="27" y="57"/>
                    <a:pt x="27" y="59"/>
                  </a:cubicBezTo>
                  <a:cubicBezTo>
                    <a:pt x="27" y="59"/>
                    <a:pt x="27" y="59"/>
                    <a:pt x="27" y="59"/>
                  </a:cubicBezTo>
                  <a:cubicBezTo>
                    <a:pt x="25" y="62"/>
                    <a:pt x="23" y="65"/>
                    <a:pt x="21" y="68"/>
                  </a:cubicBezTo>
                  <a:moveTo>
                    <a:pt x="21" y="61"/>
                  </a:moveTo>
                  <a:cubicBezTo>
                    <a:pt x="21" y="58"/>
                    <a:pt x="21" y="55"/>
                    <a:pt x="21" y="52"/>
                  </a:cubicBezTo>
                  <a:cubicBezTo>
                    <a:pt x="23" y="48"/>
                    <a:pt x="25" y="45"/>
                    <a:pt x="27" y="42"/>
                  </a:cubicBezTo>
                  <a:cubicBezTo>
                    <a:pt x="27" y="45"/>
                    <a:pt x="27" y="47"/>
                    <a:pt x="27" y="50"/>
                  </a:cubicBezTo>
                  <a:cubicBezTo>
                    <a:pt x="25" y="53"/>
                    <a:pt x="23" y="57"/>
                    <a:pt x="21" y="61"/>
                  </a:cubicBezTo>
                  <a:moveTo>
                    <a:pt x="21" y="49"/>
                  </a:moveTo>
                  <a:cubicBezTo>
                    <a:pt x="20" y="47"/>
                    <a:pt x="20" y="45"/>
                    <a:pt x="20" y="43"/>
                  </a:cubicBezTo>
                  <a:cubicBezTo>
                    <a:pt x="23" y="40"/>
                    <a:pt x="25" y="37"/>
                    <a:pt x="27" y="34"/>
                  </a:cubicBezTo>
                  <a:cubicBezTo>
                    <a:pt x="27" y="36"/>
                    <a:pt x="27" y="37"/>
                    <a:pt x="27" y="39"/>
                  </a:cubicBezTo>
                  <a:cubicBezTo>
                    <a:pt x="27" y="39"/>
                    <a:pt x="27" y="39"/>
                    <a:pt x="27" y="39"/>
                  </a:cubicBezTo>
                  <a:cubicBezTo>
                    <a:pt x="25" y="42"/>
                    <a:pt x="22" y="45"/>
                    <a:pt x="21" y="49"/>
                  </a:cubicBezTo>
                  <a:moveTo>
                    <a:pt x="20" y="40"/>
                  </a:moveTo>
                  <a:cubicBezTo>
                    <a:pt x="20" y="39"/>
                    <a:pt x="20" y="38"/>
                    <a:pt x="20" y="38"/>
                  </a:cubicBezTo>
                  <a:cubicBezTo>
                    <a:pt x="21" y="38"/>
                    <a:pt x="21" y="38"/>
                    <a:pt x="21" y="38"/>
                  </a:cubicBezTo>
                  <a:cubicBezTo>
                    <a:pt x="21" y="37"/>
                    <a:pt x="21" y="37"/>
                    <a:pt x="21" y="36"/>
                  </a:cubicBezTo>
                  <a:cubicBezTo>
                    <a:pt x="21" y="36"/>
                    <a:pt x="21" y="36"/>
                    <a:pt x="21" y="36"/>
                  </a:cubicBezTo>
                  <a:cubicBezTo>
                    <a:pt x="23" y="33"/>
                    <a:pt x="25" y="29"/>
                    <a:pt x="27" y="26"/>
                  </a:cubicBezTo>
                  <a:cubicBezTo>
                    <a:pt x="27" y="28"/>
                    <a:pt x="27" y="30"/>
                    <a:pt x="27" y="32"/>
                  </a:cubicBezTo>
                  <a:cubicBezTo>
                    <a:pt x="26" y="32"/>
                    <a:pt x="26" y="32"/>
                    <a:pt x="26" y="32"/>
                  </a:cubicBezTo>
                  <a:cubicBezTo>
                    <a:pt x="24" y="35"/>
                    <a:pt x="22" y="37"/>
                    <a:pt x="20" y="40"/>
                  </a:cubicBezTo>
                  <a:moveTo>
                    <a:pt x="17" y="92"/>
                  </a:moveTo>
                  <a:cubicBezTo>
                    <a:pt x="12" y="91"/>
                    <a:pt x="9" y="91"/>
                    <a:pt x="4" y="91"/>
                  </a:cubicBezTo>
                  <a:cubicBezTo>
                    <a:pt x="4" y="82"/>
                    <a:pt x="4" y="70"/>
                    <a:pt x="4" y="57"/>
                  </a:cubicBezTo>
                  <a:cubicBezTo>
                    <a:pt x="4" y="40"/>
                    <a:pt x="4" y="22"/>
                    <a:pt x="4" y="13"/>
                  </a:cubicBezTo>
                  <a:cubicBezTo>
                    <a:pt x="7" y="13"/>
                    <a:pt x="10" y="13"/>
                    <a:pt x="12" y="13"/>
                  </a:cubicBezTo>
                  <a:cubicBezTo>
                    <a:pt x="14" y="13"/>
                    <a:pt x="16" y="13"/>
                    <a:pt x="17" y="13"/>
                  </a:cubicBezTo>
                  <a:cubicBezTo>
                    <a:pt x="17" y="17"/>
                    <a:pt x="17" y="26"/>
                    <a:pt x="17" y="36"/>
                  </a:cubicBezTo>
                  <a:cubicBezTo>
                    <a:pt x="17" y="50"/>
                    <a:pt x="17" y="67"/>
                    <a:pt x="17" y="79"/>
                  </a:cubicBezTo>
                  <a:cubicBezTo>
                    <a:pt x="17" y="84"/>
                    <a:pt x="17" y="88"/>
                    <a:pt x="17" y="92"/>
                  </a:cubicBezTo>
                  <a:moveTo>
                    <a:pt x="20" y="33"/>
                  </a:moveTo>
                  <a:cubicBezTo>
                    <a:pt x="20" y="30"/>
                    <a:pt x="20" y="27"/>
                    <a:pt x="20" y="25"/>
                  </a:cubicBezTo>
                  <a:cubicBezTo>
                    <a:pt x="23" y="21"/>
                    <a:pt x="25" y="17"/>
                    <a:pt x="27" y="13"/>
                  </a:cubicBezTo>
                  <a:cubicBezTo>
                    <a:pt x="27" y="16"/>
                    <a:pt x="27" y="19"/>
                    <a:pt x="27" y="23"/>
                  </a:cubicBezTo>
                  <a:cubicBezTo>
                    <a:pt x="25" y="26"/>
                    <a:pt x="23" y="30"/>
                    <a:pt x="20" y="33"/>
                  </a:cubicBezTo>
                  <a:moveTo>
                    <a:pt x="20" y="21"/>
                  </a:moveTo>
                  <a:cubicBezTo>
                    <a:pt x="20" y="18"/>
                    <a:pt x="20" y="15"/>
                    <a:pt x="20" y="13"/>
                  </a:cubicBezTo>
                  <a:cubicBezTo>
                    <a:pt x="20" y="13"/>
                    <a:pt x="20" y="13"/>
                    <a:pt x="20" y="13"/>
                  </a:cubicBezTo>
                  <a:cubicBezTo>
                    <a:pt x="23" y="10"/>
                    <a:pt x="25" y="8"/>
                    <a:pt x="27" y="6"/>
                  </a:cubicBezTo>
                  <a:cubicBezTo>
                    <a:pt x="27" y="6"/>
                    <a:pt x="27" y="7"/>
                    <a:pt x="27" y="7"/>
                  </a:cubicBezTo>
                  <a:cubicBezTo>
                    <a:pt x="27" y="8"/>
                    <a:pt x="27" y="9"/>
                    <a:pt x="27" y="10"/>
                  </a:cubicBezTo>
                  <a:cubicBezTo>
                    <a:pt x="27" y="10"/>
                    <a:pt x="27" y="10"/>
                    <a:pt x="27" y="10"/>
                  </a:cubicBezTo>
                  <a:cubicBezTo>
                    <a:pt x="25" y="14"/>
                    <a:pt x="22" y="18"/>
                    <a:pt x="20" y="21"/>
                  </a:cubicBezTo>
                  <a:moveTo>
                    <a:pt x="18" y="10"/>
                  </a:moveTo>
                  <a:cubicBezTo>
                    <a:pt x="17" y="10"/>
                    <a:pt x="12" y="10"/>
                    <a:pt x="7" y="10"/>
                  </a:cubicBezTo>
                  <a:cubicBezTo>
                    <a:pt x="10"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0" y="11"/>
                    <a:pt x="0" y="11"/>
                    <a:pt x="0" y="11"/>
                  </a:cubicBezTo>
                  <a:cubicBezTo>
                    <a:pt x="0" y="11"/>
                    <a:pt x="0" y="11"/>
                    <a:pt x="0" y="11"/>
                  </a:cubicBezTo>
                  <a:cubicBezTo>
                    <a:pt x="0" y="11"/>
                    <a:pt x="0" y="11"/>
                    <a:pt x="0" y="11"/>
                  </a:cubicBezTo>
                  <a:cubicBezTo>
                    <a:pt x="0" y="11"/>
                    <a:pt x="0" y="11"/>
                    <a:pt x="0" y="11"/>
                  </a:cubicBezTo>
                  <a:cubicBezTo>
                    <a:pt x="0" y="20"/>
                    <a:pt x="0" y="39"/>
                    <a:pt x="0" y="57"/>
                  </a:cubicBezTo>
                  <a:cubicBezTo>
                    <a:pt x="0" y="71"/>
                    <a:pt x="0" y="84"/>
                    <a:pt x="0" y="93"/>
                  </a:cubicBezTo>
                  <a:cubicBezTo>
                    <a:pt x="1" y="93"/>
                    <a:pt x="1" y="93"/>
                    <a:pt x="1" y="93"/>
                  </a:cubicBezTo>
                  <a:cubicBezTo>
                    <a:pt x="1" y="94"/>
                    <a:pt x="2" y="94"/>
                    <a:pt x="2" y="95"/>
                  </a:cubicBezTo>
                  <a:cubicBezTo>
                    <a:pt x="9" y="95"/>
                    <a:pt x="12" y="95"/>
                    <a:pt x="18" y="95"/>
                  </a:cubicBezTo>
                  <a:cubicBezTo>
                    <a:pt x="18" y="95"/>
                    <a:pt x="19" y="95"/>
                    <a:pt x="19" y="95"/>
                  </a:cubicBezTo>
                  <a:cubicBezTo>
                    <a:pt x="19" y="95"/>
                    <a:pt x="19" y="95"/>
                    <a:pt x="20" y="95"/>
                  </a:cubicBezTo>
                  <a:cubicBezTo>
                    <a:pt x="20" y="95"/>
                    <a:pt x="20" y="95"/>
                    <a:pt x="20" y="95"/>
                  </a:cubicBezTo>
                  <a:cubicBezTo>
                    <a:pt x="23" y="93"/>
                    <a:pt x="27" y="91"/>
                    <a:pt x="30" y="89"/>
                  </a:cubicBezTo>
                  <a:cubicBezTo>
                    <a:pt x="31" y="88"/>
                    <a:pt x="31" y="88"/>
                    <a:pt x="31" y="88"/>
                  </a:cubicBezTo>
                  <a:cubicBezTo>
                    <a:pt x="31" y="88"/>
                    <a:pt x="31" y="88"/>
                    <a:pt x="31" y="88"/>
                  </a:cubicBezTo>
                  <a:cubicBezTo>
                    <a:pt x="31" y="88"/>
                    <a:pt x="31" y="88"/>
                    <a:pt x="31" y="88"/>
                  </a:cubicBezTo>
                  <a:cubicBezTo>
                    <a:pt x="31" y="88"/>
                    <a:pt x="31" y="88"/>
                    <a:pt x="31" y="87"/>
                  </a:cubicBezTo>
                  <a:cubicBezTo>
                    <a:pt x="31" y="72"/>
                    <a:pt x="31" y="23"/>
                    <a:pt x="31" y="7"/>
                  </a:cubicBezTo>
                  <a:cubicBezTo>
                    <a:pt x="31" y="5"/>
                    <a:pt x="31" y="4"/>
                    <a:pt x="31" y="3"/>
                  </a:cubicBezTo>
                  <a:cubicBezTo>
                    <a:pt x="31" y="3"/>
                    <a:pt x="31" y="3"/>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1" y="1"/>
                    <a:pt x="31" y="1"/>
                    <a:pt x="31" y="1"/>
                  </a:cubicBezTo>
                  <a:cubicBezTo>
                    <a:pt x="30" y="1"/>
                    <a:pt x="30" y="1"/>
                    <a:pt x="30" y="1"/>
                  </a:cubicBezTo>
                  <a:cubicBezTo>
                    <a:pt x="30" y="0"/>
                    <a:pt x="30" y="0"/>
                    <a:pt x="29" y="0"/>
                  </a:cubicBezTo>
                  <a:cubicBezTo>
                    <a:pt x="27"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0" name="Freeform 803"/>
            <p:cNvSpPr>
              <a:spLocks noEditPoints="1"/>
            </p:cNvSpPr>
            <p:nvPr/>
          </p:nvSpPr>
          <p:spPr bwMode="auto">
            <a:xfrm>
              <a:off x="3258" y="3448"/>
              <a:ext cx="73" cy="288"/>
            </a:xfrm>
            <a:custGeom>
              <a:avLst/>
              <a:gdLst>
                <a:gd name="T0" fmla="*/ 28 w 31"/>
                <a:gd name="T1" fmla="*/ 109 h 122"/>
                <a:gd name="T2" fmla="*/ 22 w 31"/>
                <a:gd name="T3" fmla="*/ 117 h 122"/>
                <a:gd name="T4" fmla="*/ 21 w 31"/>
                <a:gd name="T5" fmla="*/ 110 h 122"/>
                <a:gd name="T6" fmla="*/ 28 w 31"/>
                <a:gd name="T7" fmla="*/ 101 h 122"/>
                <a:gd name="T8" fmla="*/ 21 w 31"/>
                <a:gd name="T9" fmla="*/ 115 h 122"/>
                <a:gd name="T10" fmla="*/ 21 w 31"/>
                <a:gd name="T11" fmla="*/ 104 h 122"/>
                <a:gd name="T12" fmla="*/ 28 w 31"/>
                <a:gd name="T13" fmla="*/ 94 h 122"/>
                <a:gd name="T14" fmla="*/ 21 w 31"/>
                <a:gd name="T15" fmla="*/ 107 h 122"/>
                <a:gd name="T16" fmla="*/ 21 w 31"/>
                <a:gd name="T17" fmla="*/ 96 h 122"/>
                <a:gd name="T18" fmla="*/ 28 w 31"/>
                <a:gd name="T19" fmla="*/ 91 h 122"/>
                <a:gd name="T20" fmla="*/ 21 w 31"/>
                <a:gd name="T21" fmla="*/ 93 h 122"/>
                <a:gd name="T22" fmla="*/ 28 w 31"/>
                <a:gd name="T23" fmla="*/ 78 h 122"/>
                <a:gd name="T24" fmla="*/ 27 w 31"/>
                <a:gd name="T25" fmla="*/ 84 h 122"/>
                <a:gd name="T26" fmla="*/ 21 w 31"/>
                <a:gd name="T27" fmla="*/ 84 h 122"/>
                <a:gd name="T28" fmla="*/ 28 w 31"/>
                <a:gd name="T29" fmla="*/ 70 h 122"/>
                <a:gd name="T30" fmla="*/ 27 w 31"/>
                <a:gd name="T31" fmla="*/ 75 h 122"/>
                <a:gd name="T32" fmla="*/ 21 w 31"/>
                <a:gd name="T33" fmla="*/ 77 h 122"/>
                <a:gd name="T34" fmla="*/ 27 w 31"/>
                <a:gd name="T35" fmla="*/ 58 h 122"/>
                <a:gd name="T36" fmla="*/ 21 w 31"/>
                <a:gd name="T37" fmla="*/ 77 h 122"/>
                <a:gd name="T38" fmla="*/ 21 w 31"/>
                <a:gd name="T39" fmla="*/ 60 h 122"/>
                <a:gd name="T40" fmla="*/ 21 w 31"/>
                <a:gd name="T41" fmla="*/ 58 h 122"/>
                <a:gd name="T42" fmla="*/ 27 w 31"/>
                <a:gd name="T43" fmla="*/ 48 h 122"/>
                <a:gd name="T44" fmla="*/ 21 w 31"/>
                <a:gd name="T45" fmla="*/ 65 h 122"/>
                <a:gd name="T46" fmla="*/ 20 w 31"/>
                <a:gd name="T47" fmla="*/ 51 h 122"/>
                <a:gd name="T48" fmla="*/ 27 w 31"/>
                <a:gd name="T49" fmla="*/ 45 h 122"/>
                <a:gd name="T50" fmla="*/ 20 w 31"/>
                <a:gd name="T51" fmla="*/ 46 h 122"/>
                <a:gd name="T52" fmla="*/ 21 w 31"/>
                <a:gd name="T53" fmla="*/ 36 h 122"/>
                <a:gd name="T54" fmla="*/ 27 w 31"/>
                <a:gd name="T55" fmla="*/ 34 h 122"/>
                <a:gd name="T56" fmla="*/ 20 w 31"/>
                <a:gd name="T57" fmla="*/ 33 h 122"/>
                <a:gd name="T58" fmla="*/ 27 w 31"/>
                <a:gd name="T59" fmla="*/ 14 h 122"/>
                <a:gd name="T60" fmla="*/ 26 w 31"/>
                <a:gd name="T61" fmla="*/ 26 h 122"/>
                <a:gd name="T62" fmla="*/ 17 w 31"/>
                <a:gd name="T63" fmla="*/ 119 h 122"/>
                <a:gd name="T64" fmla="*/ 4 w 31"/>
                <a:gd name="T65" fmla="*/ 73 h 122"/>
                <a:gd name="T66" fmla="*/ 13 w 31"/>
                <a:gd name="T67" fmla="*/ 13 h 122"/>
                <a:gd name="T68" fmla="*/ 17 w 31"/>
                <a:gd name="T69" fmla="*/ 21 h 122"/>
                <a:gd name="T70" fmla="*/ 17 w 31"/>
                <a:gd name="T71" fmla="*/ 119 h 122"/>
                <a:gd name="T72" fmla="*/ 20 w 31"/>
                <a:gd name="T73" fmla="*/ 13 h 122"/>
                <a:gd name="T74" fmla="*/ 27 w 31"/>
                <a:gd name="T75" fmla="*/ 6 h 122"/>
                <a:gd name="T76" fmla="*/ 20 w 31"/>
                <a:gd name="T77" fmla="*/ 21 h 122"/>
                <a:gd name="T78" fmla="*/ 7 w 31"/>
                <a:gd name="T79" fmla="*/ 9 h 122"/>
                <a:gd name="T80" fmla="*/ 23 w 31"/>
                <a:gd name="T81" fmla="*/ 3 h 122"/>
                <a:gd name="T82" fmla="*/ 18 w 31"/>
                <a:gd name="T83" fmla="*/ 10 h 122"/>
                <a:gd name="T84" fmla="*/ 28 w 31"/>
                <a:gd name="T85" fmla="*/ 0 h 122"/>
                <a:gd name="T86" fmla="*/ 13 w 31"/>
                <a:gd name="T87" fmla="*/ 0 h 122"/>
                <a:gd name="T88" fmla="*/ 9 w 31"/>
                <a:gd name="T89" fmla="*/ 3 h 122"/>
                <a:gd name="T90" fmla="*/ 1 w 31"/>
                <a:gd name="T91" fmla="*/ 10 h 122"/>
                <a:gd name="T92" fmla="*/ 1 w 31"/>
                <a:gd name="T93" fmla="*/ 10 h 122"/>
                <a:gd name="T94" fmla="*/ 0 w 31"/>
                <a:gd name="T95" fmla="*/ 11 h 122"/>
                <a:gd name="T96" fmla="*/ 0 w 31"/>
                <a:gd name="T97" fmla="*/ 11 h 122"/>
                <a:gd name="T98" fmla="*/ 0 w 31"/>
                <a:gd name="T99" fmla="*/ 120 h 122"/>
                <a:gd name="T100" fmla="*/ 2 w 31"/>
                <a:gd name="T101" fmla="*/ 122 h 122"/>
                <a:gd name="T102" fmla="*/ 19 w 31"/>
                <a:gd name="T103" fmla="*/ 122 h 122"/>
                <a:gd name="T104" fmla="*/ 30 w 31"/>
                <a:gd name="T105" fmla="*/ 116 h 122"/>
                <a:gd name="T106" fmla="*/ 31 w 31"/>
                <a:gd name="T107" fmla="*/ 115 h 122"/>
                <a:gd name="T108" fmla="*/ 31 w 31"/>
                <a:gd name="T109" fmla="*/ 114 h 122"/>
                <a:gd name="T110" fmla="*/ 31 w 31"/>
                <a:gd name="T111" fmla="*/ 17 h 122"/>
                <a:gd name="T112" fmla="*/ 29 w 31"/>
                <a:gd name="T113" fmla="*/ 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 h="122">
                  <a:moveTo>
                    <a:pt x="22" y="117"/>
                  </a:moveTo>
                  <a:cubicBezTo>
                    <a:pt x="24" y="114"/>
                    <a:pt x="26" y="111"/>
                    <a:pt x="28" y="109"/>
                  </a:cubicBezTo>
                  <a:cubicBezTo>
                    <a:pt x="28" y="110"/>
                    <a:pt x="28" y="112"/>
                    <a:pt x="28" y="113"/>
                  </a:cubicBezTo>
                  <a:cubicBezTo>
                    <a:pt x="26" y="115"/>
                    <a:pt x="24" y="116"/>
                    <a:pt x="22" y="117"/>
                  </a:cubicBezTo>
                  <a:moveTo>
                    <a:pt x="21" y="115"/>
                  </a:moveTo>
                  <a:cubicBezTo>
                    <a:pt x="21" y="114"/>
                    <a:pt x="21" y="112"/>
                    <a:pt x="21" y="110"/>
                  </a:cubicBezTo>
                  <a:cubicBezTo>
                    <a:pt x="21" y="110"/>
                    <a:pt x="21" y="110"/>
                    <a:pt x="21" y="110"/>
                  </a:cubicBezTo>
                  <a:cubicBezTo>
                    <a:pt x="23" y="107"/>
                    <a:pt x="25" y="104"/>
                    <a:pt x="28" y="101"/>
                  </a:cubicBezTo>
                  <a:cubicBezTo>
                    <a:pt x="28" y="102"/>
                    <a:pt x="28" y="104"/>
                    <a:pt x="28" y="106"/>
                  </a:cubicBezTo>
                  <a:cubicBezTo>
                    <a:pt x="25" y="109"/>
                    <a:pt x="23" y="112"/>
                    <a:pt x="21" y="115"/>
                  </a:cubicBezTo>
                  <a:moveTo>
                    <a:pt x="21" y="107"/>
                  </a:moveTo>
                  <a:cubicBezTo>
                    <a:pt x="21" y="106"/>
                    <a:pt x="21" y="105"/>
                    <a:pt x="21" y="104"/>
                  </a:cubicBezTo>
                  <a:cubicBezTo>
                    <a:pt x="21" y="103"/>
                    <a:pt x="21" y="103"/>
                    <a:pt x="21" y="103"/>
                  </a:cubicBezTo>
                  <a:cubicBezTo>
                    <a:pt x="23" y="100"/>
                    <a:pt x="25" y="97"/>
                    <a:pt x="28" y="94"/>
                  </a:cubicBezTo>
                  <a:cubicBezTo>
                    <a:pt x="28" y="95"/>
                    <a:pt x="28" y="97"/>
                    <a:pt x="28" y="98"/>
                  </a:cubicBezTo>
                  <a:cubicBezTo>
                    <a:pt x="25" y="101"/>
                    <a:pt x="23" y="104"/>
                    <a:pt x="21" y="107"/>
                  </a:cubicBezTo>
                  <a:moveTo>
                    <a:pt x="21" y="100"/>
                  </a:moveTo>
                  <a:cubicBezTo>
                    <a:pt x="21" y="99"/>
                    <a:pt x="21" y="97"/>
                    <a:pt x="21" y="96"/>
                  </a:cubicBezTo>
                  <a:cubicBezTo>
                    <a:pt x="23" y="93"/>
                    <a:pt x="25" y="89"/>
                    <a:pt x="28" y="86"/>
                  </a:cubicBezTo>
                  <a:cubicBezTo>
                    <a:pt x="28" y="88"/>
                    <a:pt x="28" y="90"/>
                    <a:pt x="28" y="91"/>
                  </a:cubicBezTo>
                  <a:cubicBezTo>
                    <a:pt x="25" y="94"/>
                    <a:pt x="23" y="97"/>
                    <a:pt x="21" y="100"/>
                  </a:cubicBezTo>
                  <a:moveTo>
                    <a:pt x="21" y="93"/>
                  </a:moveTo>
                  <a:cubicBezTo>
                    <a:pt x="21" y="91"/>
                    <a:pt x="21" y="89"/>
                    <a:pt x="21" y="87"/>
                  </a:cubicBezTo>
                  <a:cubicBezTo>
                    <a:pt x="23" y="84"/>
                    <a:pt x="25" y="81"/>
                    <a:pt x="28" y="78"/>
                  </a:cubicBezTo>
                  <a:cubicBezTo>
                    <a:pt x="28" y="80"/>
                    <a:pt x="28" y="82"/>
                    <a:pt x="28" y="84"/>
                  </a:cubicBezTo>
                  <a:cubicBezTo>
                    <a:pt x="27" y="84"/>
                    <a:pt x="27" y="84"/>
                    <a:pt x="27" y="84"/>
                  </a:cubicBezTo>
                  <a:cubicBezTo>
                    <a:pt x="25" y="87"/>
                    <a:pt x="23" y="90"/>
                    <a:pt x="21" y="93"/>
                  </a:cubicBezTo>
                  <a:moveTo>
                    <a:pt x="21" y="84"/>
                  </a:moveTo>
                  <a:cubicBezTo>
                    <a:pt x="21" y="83"/>
                    <a:pt x="21" y="81"/>
                    <a:pt x="21" y="80"/>
                  </a:cubicBezTo>
                  <a:cubicBezTo>
                    <a:pt x="23" y="76"/>
                    <a:pt x="25" y="73"/>
                    <a:pt x="28" y="70"/>
                  </a:cubicBezTo>
                  <a:cubicBezTo>
                    <a:pt x="28" y="72"/>
                    <a:pt x="28" y="74"/>
                    <a:pt x="28" y="75"/>
                  </a:cubicBezTo>
                  <a:cubicBezTo>
                    <a:pt x="27" y="75"/>
                    <a:pt x="27" y="75"/>
                    <a:pt x="27" y="75"/>
                  </a:cubicBezTo>
                  <a:cubicBezTo>
                    <a:pt x="25" y="78"/>
                    <a:pt x="23" y="81"/>
                    <a:pt x="21" y="84"/>
                  </a:cubicBezTo>
                  <a:moveTo>
                    <a:pt x="21" y="77"/>
                  </a:moveTo>
                  <a:cubicBezTo>
                    <a:pt x="21" y="74"/>
                    <a:pt x="21" y="71"/>
                    <a:pt x="21" y="69"/>
                  </a:cubicBezTo>
                  <a:cubicBezTo>
                    <a:pt x="23" y="65"/>
                    <a:pt x="25" y="62"/>
                    <a:pt x="27" y="58"/>
                  </a:cubicBezTo>
                  <a:cubicBezTo>
                    <a:pt x="27" y="61"/>
                    <a:pt x="27" y="65"/>
                    <a:pt x="28" y="68"/>
                  </a:cubicBezTo>
                  <a:cubicBezTo>
                    <a:pt x="25" y="70"/>
                    <a:pt x="23" y="73"/>
                    <a:pt x="21" y="77"/>
                  </a:cubicBezTo>
                  <a:moveTo>
                    <a:pt x="21" y="65"/>
                  </a:moveTo>
                  <a:cubicBezTo>
                    <a:pt x="21" y="63"/>
                    <a:pt x="21" y="62"/>
                    <a:pt x="21" y="60"/>
                  </a:cubicBezTo>
                  <a:cubicBezTo>
                    <a:pt x="21" y="59"/>
                    <a:pt x="21" y="59"/>
                    <a:pt x="21" y="59"/>
                  </a:cubicBezTo>
                  <a:cubicBezTo>
                    <a:pt x="21" y="59"/>
                    <a:pt x="22" y="59"/>
                    <a:pt x="21" y="58"/>
                  </a:cubicBezTo>
                  <a:cubicBezTo>
                    <a:pt x="21" y="58"/>
                    <a:pt x="21" y="58"/>
                    <a:pt x="21" y="58"/>
                  </a:cubicBezTo>
                  <a:cubicBezTo>
                    <a:pt x="23" y="55"/>
                    <a:pt x="25" y="52"/>
                    <a:pt x="27" y="48"/>
                  </a:cubicBezTo>
                  <a:cubicBezTo>
                    <a:pt x="27" y="51"/>
                    <a:pt x="27" y="53"/>
                    <a:pt x="27" y="55"/>
                  </a:cubicBezTo>
                  <a:cubicBezTo>
                    <a:pt x="25" y="59"/>
                    <a:pt x="23" y="62"/>
                    <a:pt x="21" y="65"/>
                  </a:cubicBezTo>
                  <a:moveTo>
                    <a:pt x="21" y="56"/>
                  </a:moveTo>
                  <a:cubicBezTo>
                    <a:pt x="21" y="54"/>
                    <a:pt x="21" y="52"/>
                    <a:pt x="20" y="51"/>
                  </a:cubicBezTo>
                  <a:cubicBezTo>
                    <a:pt x="22" y="46"/>
                    <a:pt x="25" y="42"/>
                    <a:pt x="27" y="38"/>
                  </a:cubicBezTo>
                  <a:cubicBezTo>
                    <a:pt x="27" y="40"/>
                    <a:pt x="27" y="42"/>
                    <a:pt x="27" y="45"/>
                  </a:cubicBezTo>
                  <a:cubicBezTo>
                    <a:pt x="25" y="49"/>
                    <a:pt x="23" y="52"/>
                    <a:pt x="21" y="56"/>
                  </a:cubicBezTo>
                  <a:moveTo>
                    <a:pt x="20" y="46"/>
                  </a:moveTo>
                  <a:cubicBezTo>
                    <a:pt x="20" y="43"/>
                    <a:pt x="20" y="39"/>
                    <a:pt x="20" y="36"/>
                  </a:cubicBezTo>
                  <a:cubicBezTo>
                    <a:pt x="21" y="36"/>
                    <a:pt x="21" y="36"/>
                    <a:pt x="21" y="36"/>
                  </a:cubicBezTo>
                  <a:cubicBezTo>
                    <a:pt x="23" y="33"/>
                    <a:pt x="25" y="30"/>
                    <a:pt x="27" y="27"/>
                  </a:cubicBezTo>
                  <a:cubicBezTo>
                    <a:pt x="27" y="29"/>
                    <a:pt x="27" y="32"/>
                    <a:pt x="27" y="34"/>
                  </a:cubicBezTo>
                  <a:cubicBezTo>
                    <a:pt x="25" y="38"/>
                    <a:pt x="22" y="42"/>
                    <a:pt x="20" y="46"/>
                  </a:cubicBezTo>
                  <a:moveTo>
                    <a:pt x="20" y="33"/>
                  </a:moveTo>
                  <a:cubicBezTo>
                    <a:pt x="20" y="30"/>
                    <a:pt x="20" y="27"/>
                    <a:pt x="20" y="24"/>
                  </a:cubicBezTo>
                  <a:cubicBezTo>
                    <a:pt x="23" y="21"/>
                    <a:pt x="25" y="17"/>
                    <a:pt x="27" y="14"/>
                  </a:cubicBezTo>
                  <a:cubicBezTo>
                    <a:pt x="27" y="17"/>
                    <a:pt x="27" y="21"/>
                    <a:pt x="27" y="24"/>
                  </a:cubicBezTo>
                  <a:cubicBezTo>
                    <a:pt x="27" y="25"/>
                    <a:pt x="26" y="25"/>
                    <a:pt x="26" y="26"/>
                  </a:cubicBezTo>
                  <a:cubicBezTo>
                    <a:pt x="24" y="28"/>
                    <a:pt x="22" y="31"/>
                    <a:pt x="20" y="33"/>
                  </a:cubicBezTo>
                  <a:moveTo>
                    <a:pt x="17" y="119"/>
                  </a:moveTo>
                  <a:cubicBezTo>
                    <a:pt x="12" y="118"/>
                    <a:pt x="9" y="118"/>
                    <a:pt x="4" y="118"/>
                  </a:cubicBezTo>
                  <a:cubicBezTo>
                    <a:pt x="4" y="109"/>
                    <a:pt x="4" y="91"/>
                    <a:pt x="4" y="73"/>
                  </a:cubicBezTo>
                  <a:cubicBezTo>
                    <a:pt x="4" y="49"/>
                    <a:pt x="4" y="23"/>
                    <a:pt x="4" y="13"/>
                  </a:cubicBezTo>
                  <a:cubicBezTo>
                    <a:pt x="7" y="13"/>
                    <a:pt x="10" y="13"/>
                    <a:pt x="13" y="13"/>
                  </a:cubicBezTo>
                  <a:cubicBezTo>
                    <a:pt x="14" y="13"/>
                    <a:pt x="16" y="13"/>
                    <a:pt x="17" y="13"/>
                  </a:cubicBezTo>
                  <a:cubicBezTo>
                    <a:pt x="17" y="15"/>
                    <a:pt x="17" y="18"/>
                    <a:pt x="17" y="21"/>
                  </a:cubicBezTo>
                  <a:cubicBezTo>
                    <a:pt x="17" y="40"/>
                    <a:pt x="17" y="80"/>
                    <a:pt x="17" y="104"/>
                  </a:cubicBezTo>
                  <a:cubicBezTo>
                    <a:pt x="17" y="110"/>
                    <a:pt x="17" y="115"/>
                    <a:pt x="17" y="119"/>
                  </a:cubicBezTo>
                  <a:moveTo>
                    <a:pt x="20" y="21"/>
                  </a:moveTo>
                  <a:cubicBezTo>
                    <a:pt x="20" y="17"/>
                    <a:pt x="20" y="14"/>
                    <a:pt x="20" y="13"/>
                  </a:cubicBezTo>
                  <a:cubicBezTo>
                    <a:pt x="20" y="13"/>
                    <a:pt x="20" y="13"/>
                    <a:pt x="20" y="13"/>
                  </a:cubicBezTo>
                  <a:cubicBezTo>
                    <a:pt x="23" y="10"/>
                    <a:pt x="25" y="8"/>
                    <a:pt x="27" y="6"/>
                  </a:cubicBezTo>
                  <a:cubicBezTo>
                    <a:pt x="27" y="7"/>
                    <a:pt x="27" y="9"/>
                    <a:pt x="27" y="11"/>
                  </a:cubicBezTo>
                  <a:cubicBezTo>
                    <a:pt x="25" y="14"/>
                    <a:pt x="23" y="17"/>
                    <a:pt x="20" y="21"/>
                  </a:cubicBezTo>
                  <a:moveTo>
                    <a:pt x="18" y="10"/>
                  </a:moveTo>
                  <a:cubicBezTo>
                    <a:pt x="17" y="10"/>
                    <a:pt x="12" y="9"/>
                    <a:pt x="7" y="9"/>
                  </a:cubicBezTo>
                  <a:cubicBezTo>
                    <a:pt x="10" y="6"/>
                    <a:pt x="13" y="4"/>
                    <a:pt x="14" y="3"/>
                  </a:cubicBezTo>
                  <a:cubicBezTo>
                    <a:pt x="15" y="3"/>
                    <a:pt x="19" y="3"/>
                    <a:pt x="23" y="3"/>
                  </a:cubicBezTo>
                  <a:cubicBezTo>
                    <a:pt x="23" y="3"/>
                    <a:pt x="24" y="3"/>
                    <a:pt x="25" y="3"/>
                  </a:cubicBezTo>
                  <a:cubicBezTo>
                    <a:pt x="23" y="5"/>
                    <a:pt x="21" y="7"/>
                    <a:pt x="18" y="10"/>
                  </a:cubicBezTo>
                  <a:moveTo>
                    <a:pt x="29" y="0"/>
                  </a:moveTo>
                  <a:cubicBezTo>
                    <a:pt x="28" y="0"/>
                    <a:pt x="28" y="0"/>
                    <a:pt x="28" y="0"/>
                  </a:cubicBezTo>
                  <a:cubicBezTo>
                    <a:pt x="27" y="0"/>
                    <a:pt x="25" y="0"/>
                    <a:pt x="23" y="0"/>
                  </a:cubicBezTo>
                  <a:cubicBezTo>
                    <a:pt x="18" y="0"/>
                    <a:pt x="13" y="0"/>
                    <a:pt x="13" y="0"/>
                  </a:cubicBezTo>
                  <a:cubicBezTo>
                    <a:pt x="13" y="0"/>
                    <a:pt x="12" y="0"/>
                    <a:pt x="12" y="0"/>
                  </a:cubicBezTo>
                  <a:cubicBezTo>
                    <a:pt x="12" y="0"/>
                    <a:pt x="11" y="1"/>
                    <a:pt x="9" y="3"/>
                  </a:cubicBezTo>
                  <a:cubicBezTo>
                    <a:pt x="7" y="5"/>
                    <a:pt x="4" y="7"/>
                    <a:pt x="1" y="10"/>
                  </a:cubicBezTo>
                  <a:cubicBezTo>
                    <a:pt x="1" y="10"/>
                    <a:pt x="1" y="10"/>
                    <a:pt x="1" y="10"/>
                  </a:cubicBezTo>
                  <a:cubicBezTo>
                    <a:pt x="1" y="10"/>
                    <a:pt x="1" y="10"/>
                    <a:pt x="1" y="10"/>
                  </a:cubicBezTo>
                  <a:cubicBezTo>
                    <a:pt x="1" y="10"/>
                    <a:pt x="1" y="10"/>
                    <a:pt x="1" y="10"/>
                  </a:cubicBezTo>
                  <a:cubicBezTo>
                    <a:pt x="0" y="10"/>
                    <a:pt x="0" y="10"/>
                    <a:pt x="0" y="10"/>
                  </a:cubicBezTo>
                  <a:cubicBezTo>
                    <a:pt x="0" y="11"/>
                    <a:pt x="0" y="11"/>
                    <a:pt x="0" y="11"/>
                  </a:cubicBezTo>
                  <a:cubicBezTo>
                    <a:pt x="0" y="11"/>
                    <a:pt x="0" y="11"/>
                    <a:pt x="0" y="11"/>
                  </a:cubicBezTo>
                  <a:cubicBezTo>
                    <a:pt x="0" y="11"/>
                    <a:pt x="0" y="11"/>
                    <a:pt x="0" y="11"/>
                  </a:cubicBezTo>
                  <a:cubicBezTo>
                    <a:pt x="0" y="19"/>
                    <a:pt x="1" y="47"/>
                    <a:pt x="1" y="73"/>
                  </a:cubicBezTo>
                  <a:cubicBezTo>
                    <a:pt x="1" y="93"/>
                    <a:pt x="1" y="111"/>
                    <a:pt x="0" y="120"/>
                  </a:cubicBezTo>
                  <a:cubicBezTo>
                    <a:pt x="1" y="120"/>
                    <a:pt x="1" y="120"/>
                    <a:pt x="1" y="120"/>
                  </a:cubicBezTo>
                  <a:cubicBezTo>
                    <a:pt x="1" y="121"/>
                    <a:pt x="2" y="121"/>
                    <a:pt x="2" y="122"/>
                  </a:cubicBezTo>
                  <a:cubicBezTo>
                    <a:pt x="9" y="122"/>
                    <a:pt x="12" y="122"/>
                    <a:pt x="18" y="122"/>
                  </a:cubicBezTo>
                  <a:cubicBezTo>
                    <a:pt x="18" y="122"/>
                    <a:pt x="19" y="122"/>
                    <a:pt x="19" y="122"/>
                  </a:cubicBezTo>
                  <a:cubicBezTo>
                    <a:pt x="19" y="122"/>
                    <a:pt x="19" y="122"/>
                    <a:pt x="20" y="122"/>
                  </a:cubicBezTo>
                  <a:cubicBezTo>
                    <a:pt x="23" y="120"/>
                    <a:pt x="27" y="118"/>
                    <a:pt x="30" y="116"/>
                  </a:cubicBezTo>
                  <a:cubicBezTo>
                    <a:pt x="31" y="115"/>
                    <a:pt x="31" y="115"/>
                    <a:pt x="31" y="115"/>
                  </a:cubicBezTo>
                  <a:cubicBezTo>
                    <a:pt x="31" y="115"/>
                    <a:pt x="31" y="115"/>
                    <a:pt x="31" y="115"/>
                  </a:cubicBezTo>
                  <a:cubicBezTo>
                    <a:pt x="31" y="115"/>
                    <a:pt x="31" y="115"/>
                    <a:pt x="31" y="115"/>
                  </a:cubicBezTo>
                  <a:cubicBezTo>
                    <a:pt x="31" y="115"/>
                    <a:pt x="31" y="115"/>
                    <a:pt x="31" y="114"/>
                  </a:cubicBezTo>
                  <a:cubicBezTo>
                    <a:pt x="31" y="106"/>
                    <a:pt x="31" y="77"/>
                    <a:pt x="31" y="51"/>
                  </a:cubicBezTo>
                  <a:cubicBezTo>
                    <a:pt x="31" y="38"/>
                    <a:pt x="31" y="26"/>
                    <a:pt x="31" y="17"/>
                  </a:cubicBezTo>
                  <a:cubicBezTo>
                    <a:pt x="31" y="7"/>
                    <a:pt x="31" y="1"/>
                    <a:pt x="31" y="1"/>
                  </a:cubicBezTo>
                  <a:cubicBezTo>
                    <a:pt x="31" y="0"/>
                    <a:pt x="30"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1" name="Freeform 804"/>
            <p:cNvSpPr>
              <a:spLocks noEditPoints="1"/>
            </p:cNvSpPr>
            <p:nvPr/>
          </p:nvSpPr>
          <p:spPr bwMode="auto">
            <a:xfrm>
              <a:off x="3099" y="3575"/>
              <a:ext cx="73" cy="161"/>
            </a:xfrm>
            <a:custGeom>
              <a:avLst/>
              <a:gdLst>
                <a:gd name="T0" fmla="*/ 21 w 31"/>
                <a:gd name="T1" fmla="*/ 61 h 68"/>
                <a:gd name="T2" fmla="*/ 28 w 31"/>
                <a:gd name="T3" fmla="*/ 56 h 68"/>
                <a:gd name="T4" fmla="*/ 21 w 31"/>
                <a:gd name="T5" fmla="*/ 64 h 68"/>
                <a:gd name="T6" fmla="*/ 21 w 31"/>
                <a:gd name="T7" fmla="*/ 55 h 68"/>
                <a:gd name="T8" fmla="*/ 28 w 31"/>
                <a:gd name="T9" fmla="*/ 43 h 68"/>
                <a:gd name="T10" fmla="*/ 27 w 31"/>
                <a:gd name="T11" fmla="*/ 49 h 68"/>
                <a:gd name="T12" fmla="*/ 21 w 31"/>
                <a:gd name="T13" fmla="*/ 51 h 68"/>
                <a:gd name="T14" fmla="*/ 28 w 31"/>
                <a:gd name="T15" fmla="*/ 34 h 68"/>
                <a:gd name="T16" fmla="*/ 28 w 31"/>
                <a:gd name="T17" fmla="*/ 41 h 68"/>
                <a:gd name="T18" fmla="*/ 26 w 31"/>
                <a:gd name="T19" fmla="*/ 41 h 68"/>
                <a:gd name="T20" fmla="*/ 21 w 31"/>
                <a:gd name="T21" fmla="*/ 42 h 68"/>
                <a:gd name="T22" fmla="*/ 28 w 31"/>
                <a:gd name="T23" fmla="*/ 24 h 68"/>
                <a:gd name="T24" fmla="*/ 26 w 31"/>
                <a:gd name="T25" fmla="*/ 33 h 68"/>
                <a:gd name="T26" fmla="*/ 21 w 31"/>
                <a:gd name="T27" fmla="*/ 32 h 68"/>
                <a:gd name="T28" fmla="*/ 28 w 31"/>
                <a:gd name="T29" fmla="*/ 16 h 68"/>
                <a:gd name="T30" fmla="*/ 27 w 31"/>
                <a:gd name="T31" fmla="*/ 21 h 68"/>
                <a:gd name="T32" fmla="*/ 17 w 31"/>
                <a:gd name="T33" fmla="*/ 65 h 68"/>
                <a:gd name="T34" fmla="*/ 4 w 31"/>
                <a:gd name="T35" fmla="*/ 41 h 68"/>
                <a:gd name="T36" fmla="*/ 13 w 31"/>
                <a:gd name="T37" fmla="*/ 14 h 68"/>
                <a:gd name="T38" fmla="*/ 17 w 31"/>
                <a:gd name="T39" fmla="*/ 26 h 68"/>
                <a:gd name="T40" fmla="*/ 17 w 31"/>
                <a:gd name="T41" fmla="*/ 65 h 68"/>
                <a:gd name="T42" fmla="*/ 21 w 31"/>
                <a:gd name="T43" fmla="*/ 20 h 68"/>
                <a:gd name="T44" fmla="*/ 28 w 31"/>
                <a:gd name="T45" fmla="*/ 13 h 68"/>
                <a:gd name="T46" fmla="*/ 21 w 31"/>
                <a:gd name="T47" fmla="*/ 23 h 68"/>
                <a:gd name="T48" fmla="*/ 20 w 31"/>
                <a:gd name="T49" fmla="*/ 13 h 68"/>
                <a:gd name="T50" fmla="*/ 27 w 31"/>
                <a:gd name="T51" fmla="*/ 8 h 68"/>
                <a:gd name="T52" fmla="*/ 18 w 31"/>
                <a:gd name="T53" fmla="*/ 10 h 68"/>
                <a:gd name="T54" fmla="*/ 14 w 31"/>
                <a:gd name="T55" fmla="*/ 4 h 68"/>
                <a:gd name="T56" fmla="*/ 25 w 31"/>
                <a:gd name="T57" fmla="*/ 4 h 68"/>
                <a:gd name="T58" fmla="*/ 23 w 31"/>
                <a:gd name="T59" fmla="*/ 0 h 68"/>
                <a:gd name="T60" fmla="*/ 12 w 31"/>
                <a:gd name="T61" fmla="*/ 1 h 68"/>
                <a:gd name="T62" fmla="*/ 1 w 31"/>
                <a:gd name="T63" fmla="*/ 10 h 68"/>
                <a:gd name="T64" fmla="*/ 1 w 31"/>
                <a:gd name="T65" fmla="*/ 10 h 68"/>
                <a:gd name="T66" fmla="*/ 1 w 31"/>
                <a:gd name="T67" fmla="*/ 11 h 68"/>
                <a:gd name="T68" fmla="*/ 1 w 31"/>
                <a:gd name="T69" fmla="*/ 11 h 68"/>
                <a:gd name="T70" fmla="*/ 1 w 31"/>
                <a:gd name="T71" fmla="*/ 41 h 68"/>
                <a:gd name="T72" fmla="*/ 1 w 31"/>
                <a:gd name="T73" fmla="*/ 66 h 68"/>
                <a:gd name="T74" fmla="*/ 18 w 31"/>
                <a:gd name="T75" fmla="*/ 68 h 68"/>
                <a:gd name="T76" fmla="*/ 20 w 31"/>
                <a:gd name="T77" fmla="*/ 68 h 68"/>
                <a:gd name="T78" fmla="*/ 23 w 31"/>
                <a:gd name="T79" fmla="*/ 67 h 68"/>
                <a:gd name="T80" fmla="*/ 24 w 31"/>
                <a:gd name="T81" fmla="*/ 66 h 68"/>
                <a:gd name="T82" fmla="*/ 31 w 31"/>
                <a:gd name="T83" fmla="*/ 61 h 68"/>
                <a:gd name="T84" fmla="*/ 31 w 31"/>
                <a:gd name="T85" fmla="*/ 61 h 68"/>
                <a:gd name="T86" fmla="*/ 31 w 31"/>
                <a:gd name="T87" fmla="*/ 5 h 68"/>
                <a:gd name="T88" fmla="*/ 31 w 31"/>
                <a:gd name="T89" fmla="*/ 2 h 68"/>
                <a:gd name="T90" fmla="*/ 31 w 31"/>
                <a:gd name="T91" fmla="*/ 2 h 68"/>
                <a:gd name="T92" fmla="*/ 31 w 31"/>
                <a:gd name="T93" fmla="*/ 2 h 68"/>
                <a:gd name="T94" fmla="*/ 31 w 31"/>
                <a:gd name="T95" fmla="*/ 1 h 68"/>
                <a:gd name="T96" fmla="*/ 29 w 31"/>
                <a:gd name="T9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1" h="68">
                  <a:moveTo>
                    <a:pt x="21" y="64"/>
                  </a:moveTo>
                  <a:cubicBezTo>
                    <a:pt x="21" y="63"/>
                    <a:pt x="21" y="62"/>
                    <a:pt x="21" y="61"/>
                  </a:cubicBezTo>
                  <a:cubicBezTo>
                    <a:pt x="23" y="58"/>
                    <a:pt x="25" y="54"/>
                    <a:pt x="28" y="51"/>
                  </a:cubicBezTo>
                  <a:cubicBezTo>
                    <a:pt x="28" y="53"/>
                    <a:pt x="28" y="55"/>
                    <a:pt x="28" y="56"/>
                  </a:cubicBezTo>
                  <a:cubicBezTo>
                    <a:pt x="27" y="58"/>
                    <a:pt x="25" y="60"/>
                    <a:pt x="24" y="62"/>
                  </a:cubicBezTo>
                  <a:cubicBezTo>
                    <a:pt x="23" y="62"/>
                    <a:pt x="22" y="63"/>
                    <a:pt x="21" y="64"/>
                  </a:cubicBezTo>
                  <a:moveTo>
                    <a:pt x="21" y="58"/>
                  </a:moveTo>
                  <a:cubicBezTo>
                    <a:pt x="21" y="57"/>
                    <a:pt x="21" y="56"/>
                    <a:pt x="21" y="55"/>
                  </a:cubicBezTo>
                  <a:cubicBezTo>
                    <a:pt x="21" y="54"/>
                    <a:pt x="21" y="54"/>
                    <a:pt x="21" y="54"/>
                  </a:cubicBezTo>
                  <a:cubicBezTo>
                    <a:pt x="23" y="50"/>
                    <a:pt x="25" y="46"/>
                    <a:pt x="28" y="43"/>
                  </a:cubicBezTo>
                  <a:cubicBezTo>
                    <a:pt x="28" y="45"/>
                    <a:pt x="28" y="47"/>
                    <a:pt x="28" y="48"/>
                  </a:cubicBezTo>
                  <a:cubicBezTo>
                    <a:pt x="27" y="49"/>
                    <a:pt x="27" y="49"/>
                    <a:pt x="27" y="49"/>
                  </a:cubicBezTo>
                  <a:cubicBezTo>
                    <a:pt x="25" y="52"/>
                    <a:pt x="23" y="55"/>
                    <a:pt x="21" y="58"/>
                  </a:cubicBezTo>
                  <a:moveTo>
                    <a:pt x="21" y="51"/>
                  </a:moveTo>
                  <a:cubicBezTo>
                    <a:pt x="21" y="49"/>
                    <a:pt x="21" y="47"/>
                    <a:pt x="21" y="46"/>
                  </a:cubicBezTo>
                  <a:cubicBezTo>
                    <a:pt x="23" y="42"/>
                    <a:pt x="25" y="38"/>
                    <a:pt x="28" y="34"/>
                  </a:cubicBezTo>
                  <a:cubicBezTo>
                    <a:pt x="28" y="37"/>
                    <a:pt x="28" y="39"/>
                    <a:pt x="28" y="41"/>
                  </a:cubicBezTo>
                  <a:cubicBezTo>
                    <a:pt x="28" y="41"/>
                    <a:pt x="28" y="41"/>
                    <a:pt x="28" y="41"/>
                  </a:cubicBezTo>
                  <a:cubicBezTo>
                    <a:pt x="27" y="41"/>
                    <a:pt x="27" y="41"/>
                    <a:pt x="27" y="41"/>
                  </a:cubicBezTo>
                  <a:cubicBezTo>
                    <a:pt x="27" y="41"/>
                    <a:pt x="27" y="41"/>
                    <a:pt x="26" y="41"/>
                  </a:cubicBezTo>
                  <a:cubicBezTo>
                    <a:pt x="24" y="44"/>
                    <a:pt x="23" y="48"/>
                    <a:pt x="21" y="51"/>
                  </a:cubicBezTo>
                  <a:moveTo>
                    <a:pt x="21" y="42"/>
                  </a:moveTo>
                  <a:cubicBezTo>
                    <a:pt x="21" y="40"/>
                    <a:pt x="21" y="37"/>
                    <a:pt x="21" y="35"/>
                  </a:cubicBezTo>
                  <a:cubicBezTo>
                    <a:pt x="23" y="31"/>
                    <a:pt x="25" y="28"/>
                    <a:pt x="28" y="24"/>
                  </a:cubicBezTo>
                  <a:cubicBezTo>
                    <a:pt x="28" y="26"/>
                    <a:pt x="28" y="29"/>
                    <a:pt x="28" y="31"/>
                  </a:cubicBezTo>
                  <a:cubicBezTo>
                    <a:pt x="27" y="32"/>
                    <a:pt x="27" y="32"/>
                    <a:pt x="26" y="33"/>
                  </a:cubicBezTo>
                  <a:cubicBezTo>
                    <a:pt x="24" y="36"/>
                    <a:pt x="23" y="39"/>
                    <a:pt x="21" y="42"/>
                  </a:cubicBezTo>
                  <a:moveTo>
                    <a:pt x="21" y="32"/>
                  </a:moveTo>
                  <a:cubicBezTo>
                    <a:pt x="21" y="30"/>
                    <a:pt x="21" y="28"/>
                    <a:pt x="21" y="26"/>
                  </a:cubicBezTo>
                  <a:cubicBezTo>
                    <a:pt x="23" y="22"/>
                    <a:pt x="25" y="19"/>
                    <a:pt x="28" y="16"/>
                  </a:cubicBezTo>
                  <a:cubicBezTo>
                    <a:pt x="28" y="18"/>
                    <a:pt x="28" y="19"/>
                    <a:pt x="28" y="21"/>
                  </a:cubicBezTo>
                  <a:cubicBezTo>
                    <a:pt x="27" y="21"/>
                    <a:pt x="27" y="21"/>
                    <a:pt x="27" y="21"/>
                  </a:cubicBezTo>
                  <a:cubicBezTo>
                    <a:pt x="25" y="25"/>
                    <a:pt x="23" y="28"/>
                    <a:pt x="21" y="32"/>
                  </a:cubicBezTo>
                  <a:moveTo>
                    <a:pt x="17" y="65"/>
                  </a:moveTo>
                  <a:cubicBezTo>
                    <a:pt x="12" y="64"/>
                    <a:pt x="9" y="64"/>
                    <a:pt x="4" y="64"/>
                  </a:cubicBezTo>
                  <a:cubicBezTo>
                    <a:pt x="4" y="56"/>
                    <a:pt x="4" y="48"/>
                    <a:pt x="4" y="41"/>
                  </a:cubicBezTo>
                  <a:cubicBezTo>
                    <a:pt x="4" y="31"/>
                    <a:pt x="4" y="21"/>
                    <a:pt x="4" y="13"/>
                  </a:cubicBezTo>
                  <a:cubicBezTo>
                    <a:pt x="7" y="13"/>
                    <a:pt x="10" y="13"/>
                    <a:pt x="13" y="14"/>
                  </a:cubicBezTo>
                  <a:cubicBezTo>
                    <a:pt x="14" y="14"/>
                    <a:pt x="16" y="14"/>
                    <a:pt x="17" y="14"/>
                  </a:cubicBezTo>
                  <a:cubicBezTo>
                    <a:pt x="17" y="16"/>
                    <a:pt x="17" y="21"/>
                    <a:pt x="17" y="26"/>
                  </a:cubicBezTo>
                  <a:cubicBezTo>
                    <a:pt x="17" y="35"/>
                    <a:pt x="17" y="45"/>
                    <a:pt x="17" y="55"/>
                  </a:cubicBezTo>
                  <a:cubicBezTo>
                    <a:pt x="17" y="58"/>
                    <a:pt x="17" y="62"/>
                    <a:pt x="17" y="65"/>
                  </a:cubicBezTo>
                  <a:moveTo>
                    <a:pt x="21" y="23"/>
                  </a:moveTo>
                  <a:cubicBezTo>
                    <a:pt x="21" y="22"/>
                    <a:pt x="21" y="21"/>
                    <a:pt x="21" y="20"/>
                  </a:cubicBezTo>
                  <a:cubicBezTo>
                    <a:pt x="23" y="16"/>
                    <a:pt x="25" y="13"/>
                    <a:pt x="27" y="10"/>
                  </a:cubicBezTo>
                  <a:cubicBezTo>
                    <a:pt x="27" y="11"/>
                    <a:pt x="27" y="12"/>
                    <a:pt x="28" y="13"/>
                  </a:cubicBezTo>
                  <a:cubicBezTo>
                    <a:pt x="27" y="14"/>
                    <a:pt x="27" y="14"/>
                    <a:pt x="27" y="14"/>
                  </a:cubicBezTo>
                  <a:cubicBezTo>
                    <a:pt x="25" y="16"/>
                    <a:pt x="23" y="20"/>
                    <a:pt x="21" y="23"/>
                  </a:cubicBezTo>
                  <a:moveTo>
                    <a:pt x="20" y="17"/>
                  </a:moveTo>
                  <a:cubicBezTo>
                    <a:pt x="20" y="15"/>
                    <a:pt x="20" y="14"/>
                    <a:pt x="20" y="13"/>
                  </a:cubicBezTo>
                  <a:cubicBezTo>
                    <a:pt x="23" y="10"/>
                    <a:pt x="25" y="8"/>
                    <a:pt x="27" y="6"/>
                  </a:cubicBezTo>
                  <a:cubicBezTo>
                    <a:pt x="27" y="7"/>
                    <a:pt x="27" y="7"/>
                    <a:pt x="27" y="8"/>
                  </a:cubicBezTo>
                  <a:cubicBezTo>
                    <a:pt x="25" y="10"/>
                    <a:pt x="23" y="13"/>
                    <a:pt x="20" y="17"/>
                  </a:cubicBezTo>
                  <a:moveTo>
                    <a:pt x="18" y="10"/>
                  </a:moveTo>
                  <a:cubicBezTo>
                    <a:pt x="17" y="10"/>
                    <a:pt x="12" y="10"/>
                    <a:pt x="7" y="10"/>
                  </a:cubicBezTo>
                  <a:cubicBezTo>
                    <a:pt x="11" y="7"/>
                    <a:pt x="13" y="5"/>
                    <a:pt x="14" y="4"/>
                  </a:cubicBezTo>
                  <a:cubicBezTo>
                    <a:pt x="15" y="4"/>
                    <a:pt x="19" y="4"/>
                    <a:pt x="23" y="4"/>
                  </a:cubicBezTo>
                  <a:cubicBezTo>
                    <a:pt x="23" y="4"/>
                    <a:pt x="24" y="4"/>
                    <a:pt x="25" y="4"/>
                  </a:cubicBezTo>
                  <a:cubicBezTo>
                    <a:pt x="23" y="6"/>
                    <a:pt x="21" y="8"/>
                    <a:pt x="18" y="10"/>
                  </a:cubicBezTo>
                  <a:moveTo>
                    <a:pt x="23" y="0"/>
                  </a:moveTo>
                  <a:cubicBezTo>
                    <a:pt x="18" y="0"/>
                    <a:pt x="13" y="0"/>
                    <a:pt x="13" y="0"/>
                  </a:cubicBezTo>
                  <a:cubicBezTo>
                    <a:pt x="13" y="0"/>
                    <a:pt x="12" y="0"/>
                    <a:pt x="12" y="1"/>
                  </a:cubicBezTo>
                  <a:cubicBezTo>
                    <a:pt x="12" y="1"/>
                    <a:pt x="11" y="2"/>
                    <a:pt x="9" y="3"/>
                  </a:cubicBezTo>
                  <a:cubicBezTo>
                    <a:pt x="7" y="5"/>
                    <a:pt x="4" y="7"/>
                    <a:pt x="1" y="10"/>
                  </a:cubicBezTo>
                  <a:cubicBezTo>
                    <a:pt x="1" y="10"/>
                    <a:pt x="1" y="10"/>
                    <a:pt x="1" y="10"/>
                  </a:cubicBezTo>
                  <a:cubicBezTo>
                    <a:pt x="1" y="10"/>
                    <a:pt x="1" y="10"/>
                    <a:pt x="1" y="10"/>
                  </a:cubicBezTo>
                  <a:cubicBezTo>
                    <a:pt x="1" y="10"/>
                    <a:pt x="1" y="10"/>
                    <a:pt x="1" y="10"/>
                  </a:cubicBezTo>
                  <a:cubicBezTo>
                    <a:pt x="1" y="11"/>
                    <a:pt x="1" y="11"/>
                    <a:pt x="1" y="11"/>
                  </a:cubicBezTo>
                  <a:cubicBezTo>
                    <a:pt x="1" y="11"/>
                    <a:pt x="1" y="11"/>
                    <a:pt x="1" y="11"/>
                  </a:cubicBezTo>
                  <a:cubicBezTo>
                    <a:pt x="1" y="11"/>
                    <a:pt x="1" y="11"/>
                    <a:pt x="1" y="11"/>
                  </a:cubicBezTo>
                  <a:cubicBezTo>
                    <a:pt x="0" y="12"/>
                    <a:pt x="0" y="12"/>
                    <a:pt x="0" y="12"/>
                  </a:cubicBezTo>
                  <a:cubicBezTo>
                    <a:pt x="1" y="20"/>
                    <a:pt x="1" y="30"/>
                    <a:pt x="1" y="41"/>
                  </a:cubicBezTo>
                  <a:cubicBezTo>
                    <a:pt x="1" y="49"/>
                    <a:pt x="1" y="57"/>
                    <a:pt x="1" y="66"/>
                  </a:cubicBezTo>
                  <a:cubicBezTo>
                    <a:pt x="1" y="66"/>
                    <a:pt x="1" y="66"/>
                    <a:pt x="1" y="66"/>
                  </a:cubicBezTo>
                  <a:cubicBezTo>
                    <a:pt x="1" y="67"/>
                    <a:pt x="2" y="67"/>
                    <a:pt x="3" y="68"/>
                  </a:cubicBezTo>
                  <a:cubicBezTo>
                    <a:pt x="9" y="68"/>
                    <a:pt x="12" y="68"/>
                    <a:pt x="18" y="68"/>
                  </a:cubicBezTo>
                  <a:cubicBezTo>
                    <a:pt x="19" y="68"/>
                    <a:pt x="19" y="68"/>
                    <a:pt x="19" y="68"/>
                  </a:cubicBezTo>
                  <a:cubicBezTo>
                    <a:pt x="19" y="68"/>
                    <a:pt x="20" y="68"/>
                    <a:pt x="20" y="68"/>
                  </a:cubicBezTo>
                  <a:cubicBezTo>
                    <a:pt x="21" y="68"/>
                    <a:pt x="22" y="67"/>
                    <a:pt x="23" y="67"/>
                  </a:cubicBezTo>
                  <a:cubicBezTo>
                    <a:pt x="23" y="67"/>
                    <a:pt x="23" y="67"/>
                    <a:pt x="23" y="67"/>
                  </a:cubicBezTo>
                  <a:cubicBezTo>
                    <a:pt x="23" y="67"/>
                    <a:pt x="23" y="67"/>
                    <a:pt x="23" y="67"/>
                  </a:cubicBezTo>
                  <a:cubicBezTo>
                    <a:pt x="24" y="66"/>
                    <a:pt x="24" y="66"/>
                    <a:pt x="24" y="66"/>
                  </a:cubicBezTo>
                  <a:cubicBezTo>
                    <a:pt x="26" y="65"/>
                    <a:pt x="28" y="63"/>
                    <a:pt x="31" y="62"/>
                  </a:cubicBezTo>
                  <a:cubicBezTo>
                    <a:pt x="31" y="61"/>
                    <a:pt x="31" y="61"/>
                    <a:pt x="31" y="61"/>
                  </a:cubicBezTo>
                  <a:cubicBezTo>
                    <a:pt x="31" y="61"/>
                    <a:pt x="31" y="61"/>
                    <a:pt x="31" y="61"/>
                  </a:cubicBezTo>
                  <a:cubicBezTo>
                    <a:pt x="31" y="61"/>
                    <a:pt x="31" y="61"/>
                    <a:pt x="31" y="61"/>
                  </a:cubicBezTo>
                  <a:cubicBezTo>
                    <a:pt x="31" y="61"/>
                    <a:pt x="31" y="61"/>
                    <a:pt x="31" y="60"/>
                  </a:cubicBezTo>
                  <a:cubicBezTo>
                    <a:pt x="31" y="45"/>
                    <a:pt x="31" y="15"/>
                    <a:pt x="31" y="5"/>
                  </a:cubicBezTo>
                  <a:cubicBezTo>
                    <a:pt x="31" y="4"/>
                    <a:pt x="31" y="4"/>
                    <a:pt x="31" y="3"/>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2"/>
                    <a:pt x="31" y="2"/>
                    <a:pt x="31" y="2"/>
                  </a:cubicBezTo>
                  <a:cubicBezTo>
                    <a:pt x="31" y="1"/>
                    <a:pt x="31" y="1"/>
                    <a:pt x="31" y="1"/>
                  </a:cubicBezTo>
                  <a:cubicBezTo>
                    <a:pt x="31" y="1"/>
                    <a:pt x="31" y="1"/>
                    <a:pt x="31" y="1"/>
                  </a:cubicBezTo>
                  <a:cubicBezTo>
                    <a:pt x="30" y="1"/>
                    <a:pt x="30" y="0"/>
                    <a:pt x="29" y="0"/>
                  </a:cubicBezTo>
                  <a:cubicBezTo>
                    <a:pt x="28" y="0"/>
                    <a:pt x="25"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2" name="Freeform 805"/>
            <p:cNvSpPr>
              <a:spLocks noEditPoints="1"/>
            </p:cNvSpPr>
            <p:nvPr/>
          </p:nvSpPr>
          <p:spPr bwMode="auto">
            <a:xfrm>
              <a:off x="3340" y="3549"/>
              <a:ext cx="74" cy="187"/>
            </a:xfrm>
            <a:custGeom>
              <a:avLst/>
              <a:gdLst>
                <a:gd name="T0" fmla="*/ 27 w 31"/>
                <a:gd name="T1" fmla="*/ 67 h 79"/>
                <a:gd name="T2" fmla="*/ 23 w 31"/>
                <a:gd name="T3" fmla="*/ 73 h 79"/>
                <a:gd name="T4" fmla="*/ 20 w 31"/>
                <a:gd name="T5" fmla="*/ 67 h 79"/>
                <a:gd name="T6" fmla="*/ 20 w 31"/>
                <a:gd name="T7" fmla="*/ 67 h 79"/>
                <a:gd name="T8" fmla="*/ 27 w 31"/>
                <a:gd name="T9" fmla="*/ 64 h 79"/>
                <a:gd name="T10" fmla="*/ 20 w 31"/>
                <a:gd name="T11" fmla="*/ 64 h 79"/>
                <a:gd name="T12" fmla="*/ 21 w 31"/>
                <a:gd name="T13" fmla="*/ 59 h 79"/>
                <a:gd name="T14" fmla="*/ 27 w 31"/>
                <a:gd name="T15" fmla="*/ 56 h 79"/>
                <a:gd name="T16" fmla="*/ 20 w 31"/>
                <a:gd name="T17" fmla="*/ 64 h 79"/>
                <a:gd name="T18" fmla="*/ 20 w 31"/>
                <a:gd name="T19" fmla="*/ 51 h 79"/>
                <a:gd name="T20" fmla="*/ 27 w 31"/>
                <a:gd name="T21" fmla="*/ 43 h 79"/>
                <a:gd name="T22" fmla="*/ 26 w 31"/>
                <a:gd name="T23" fmla="*/ 47 h 79"/>
                <a:gd name="T24" fmla="*/ 20 w 31"/>
                <a:gd name="T25" fmla="*/ 48 h 79"/>
                <a:gd name="T26" fmla="*/ 27 w 31"/>
                <a:gd name="T27" fmla="*/ 33 h 79"/>
                <a:gd name="T28" fmla="*/ 27 w 31"/>
                <a:gd name="T29" fmla="*/ 40 h 79"/>
                <a:gd name="T30" fmla="*/ 20 w 31"/>
                <a:gd name="T31" fmla="*/ 39 h 79"/>
                <a:gd name="T32" fmla="*/ 21 w 31"/>
                <a:gd name="T33" fmla="*/ 33 h 79"/>
                <a:gd name="T34" fmla="*/ 27 w 31"/>
                <a:gd name="T35" fmla="*/ 30 h 79"/>
                <a:gd name="T36" fmla="*/ 20 w 31"/>
                <a:gd name="T37" fmla="*/ 39 h 79"/>
                <a:gd name="T38" fmla="*/ 20 w 31"/>
                <a:gd name="T39" fmla="*/ 27 h 79"/>
                <a:gd name="T40" fmla="*/ 22 w 31"/>
                <a:gd name="T41" fmla="*/ 26 h 79"/>
                <a:gd name="T42" fmla="*/ 27 w 31"/>
                <a:gd name="T43" fmla="*/ 19 h 79"/>
                <a:gd name="T44" fmla="*/ 27 w 31"/>
                <a:gd name="T45" fmla="*/ 24 h 79"/>
                <a:gd name="T46" fmla="*/ 26 w 31"/>
                <a:gd name="T47" fmla="*/ 24 h 79"/>
                <a:gd name="T48" fmla="*/ 17 w 31"/>
                <a:gd name="T49" fmla="*/ 76 h 79"/>
                <a:gd name="T50" fmla="*/ 4 w 31"/>
                <a:gd name="T51" fmla="*/ 47 h 79"/>
                <a:gd name="T52" fmla="*/ 12 w 31"/>
                <a:gd name="T53" fmla="*/ 13 h 79"/>
                <a:gd name="T54" fmla="*/ 16 w 31"/>
                <a:gd name="T55" fmla="*/ 30 h 79"/>
                <a:gd name="T56" fmla="*/ 17 w 31"/>
                <a:gd name="T57" fmla="*/ 76 h 79"/>
                <a:gd name="T58" fmla="*/ 20 w 31"/>
                <a:gd name="T59" fmla="*/ 21 h 79"/>
                <a:gd name="T60" fmla="*/ 27 w 31"/>
                <a:gd name="T61" fmla="*/ 17 h 79"/>
                <a:gd name="T62" fmla="*/ 20 w 31"/>
                <a:gd name="T63" fmla="*/ 24 h 79"/>
                <a:gd name="T64" fmla="*/ 20 w 31"/>
                <a:gd name="T65" fmla="*/ 13 h 79"/>
                <a:gd name="T66" fmla="*/ 27 w 31"/>
                <a:gd name="T67" fmla="*/ 9 h 79"/>
                <a:gd name="T68" fmla="*/ 20 w 31"/>
                <a:gd name="T69" fmla="*/ 18 h 79"/>
                <a:gd name="T70" fmla="*/ 6 w 31"/>
                <a:gd name="T71" fmla="*/ 9 h 79"/>
                <a:gd name="T72" fmla="*/ 22 w 31"/>
                <a:gd name="T73" fmla="*/ 3 h 79"/>
                <a:gd name="T74" fmla="*/ 18 w 31"/>
                <a:gd name="T75" fmla="*/ 10 h 79"/>
                <a:gd name="T76" fmla="*/ 12 w 31"/>
                <a:gd name="T77" fmla="*/ 0 h 79"/>
                <a:gd name="T78" fmla="*/ 8 w 31"/>
                <a:gd name="T79" fmla="*/ 3 h 79"/>
                <a:gd name="T80" fmla="*/ 0 w 31"/>
                <a:gd name="T81" fmla="*/ 10 h 79"/>
                <a:gd name="T82" fmla="*/ 0 w 31"/>
                <a:gd name="T83" fmla="*/ 10 h 79"/>
                <a:gd name="T84" fmla="*/ 0 w 31"/>
                <a:gd name="T85" fmla="*/ 11 h 79"/>
                <a:gd name="T86" fmla="*/ 0 w 31"/>
                <a:gd name="T87" fmla="*/ 11 h 79"/>
                <a:gd name="T88" fmla="*/ 0 w 31"/>
                <a:gd name="T89" fmla="*/ 77 h 79"/>
                <a:gd name="T90" fmla="*/ 2 w 31"/>
                <a:gd name="T91" fmla="*/ 79 h 79"/>
                <a:gd name="T92" fmla="*/ 18 w 31"/>
                <a:gd name="T93" fmla="*/ 79 h 79"/>
                <a:gd name="T94" fmla="*/ 30 w 31"/>
                <a:gd name="T95" fmla="*/ 73 h 79"/>
                <a:gd name="T96" fmla="*/ 30 w 31"/>
                <a:gd name="T97" fmla="*/ 72 h 79"/>
                <a:gd name="T98" fmla="*/ 31 w 31"/>
                <a:gd name="T99" fmla="*/ 71 h 79"/>
                <a:gd name="T100" fmla="*/ 30 w 31"/>
                <a:gd name="T101" fmla="*/ 3 h 79"/>
                <a:gd name="T102" fmla="*/ 30 w 31"/>
                <a:gd name="T103" fmla="*/ 2 h 79"/>
                <a:gd name="T104" fmla="*/ 30 w 31"/>
                <a:gd name="T105" fmla="*/ 2 h 79"/>
                <a:gd name="T106" fmla="*/ 30 w 31"/>
                <a:gd name="T107" fmla="*/ 1 h 79"/>
                <a:gd name="T108" fmla="*/ 30 w 31"/>
                <a:gd name="T109" fmla="*/ 1 h 79"/>
                <a:gd name="T110" fmla="*/ 22 w 31"/>
                <a:gd name="T111"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79">
                  <a:moveTo>
                    <a:pt x="23" y="73"/>
                  </a:moveTo>
                  <a:cubicBezTo>
                    <a:pt x="24" y="71"/>
                    <a:pt x="26" y="69"/>
                    <a:pt x="27" y="67"/>
                  </a:cubicBezTo>
                  <a:cubicBezTo>
                    <a:pt x="27" y="68"/>
                    <a:pt x="27" y="69"/>
                    <a:pt x="27" y="70"/>
                  </a:cubicBezTo>
                  <a:cubicBezTo>
                    <a:pt x="26" y="71"/>
                    <a:pt x="24" y="72"/>
                    <a:pt x="23" y="73"/>
                  </a:cubicBezTo>
                  <a:moveTo>
                    <a:pt x="20" y="74"/>
                  </a:moveTo>
                  <a:cubicBezTo>
                    <a:pt x="20" y="72"/>
                    <a:pt x="20" y="69"/>
                    <a:pt x="20" y="67"/>
                  </a:cubicBezTo>
                  <a:cubicBezTo>
                    <a:pt x="20" y="67"/>
                    <a:pt x="20" y="67"/>
                    <a:pt x="20" y="67"/>
                  </a:cubicBezTo>
                  <a:cubicBezTo>
                    <a:pt x="20" y="67"/>
                    <a:pt x="20" y="67"/>
                    <a:pt x="20" y="67"/>
                  </a:cubicBezTo>
                  <a:cubicBezTo>
                    <a:pt x="22" y="64"/>
                    <a:pt x="25" y="61"/>
                    <a:pt x="27" y="58"/>
                  </a:cubicBezTo>
                  <a:cubicBezTo>
                    <a:pt x="27" y="60"/>
                    <a:pt x="27" y="62"/>
                    <a:pt x="27" y="64"/>
                  </a:cubicBezTo>
                  <a:cubicBezTo>
                    <a:pt x="25" y="67"/>
                    <a:pt x="22" y="70"/>
                    <a:pt x="20" y="74"/>
                  </a:cubicBezTo>
                  <a:moveTo>
                    <a:pt x="20" y="64"/>
                  </a:moveTo>
                  <a:cubicBezTo>
                    <a:pt x="20" y="62"/>
                    <a:pt x="20" y="61"/>
                    <a:pt x="20" y="59"/>
                  </a:cubicBezTo>
                  <a:cubicBezTo>
                    <a:pt x="21" y="59"/>
                    <a:pt x="21" y="59"/>
                    <a:pt x="21" y="59"/>
                  </a:cubicBezTo>
                  <a:cubicBezTo>
                    <a:pt x="23" y="56"/>
                    <a:pt x="25" y="52"/>
                    <a:pt x="27" y="49"/>
                  </a:cubicBezTo>
                  <a:cubicBezTo>
                    <a:pt x="27" y="52"/>
                    <a:pt x="27" y="54"/>
                    <a:pt x="27" y="56"/>
                  </a:cubicBezTo>
                  <a:cubicBezTo>
                    <a:pt x="26" y="56"/>
                    <a:pt x="26" y="56"/>
                    <a:pt x="26" y="56"/>
                  </a:cubicBezTo>
                  <a:cubicBezTo>
                    <a:pt x="24" y="59"/>
                    <a:pt x="22" y="61"/>
                    <a:pt x="20" y="64"/>
                  </a:cubicBezTo>
                  <a:moveTo>
                    <a:pt x="20" y="56"/>
                  </a:moveTo>
                  <a:cubicBezTo>
                    <a:pt x="20" y="54"/>
                    <a:pt x="20" y="52"/>
                    <a:pt x="20" y="51"/>
                  </a:cubicBezTo>
                  <a:cubicBezTo>
                    <a:pt x="21" y="50"/>
                    <a:pt x="21" y="50"/>
                    <a:pt x="21" y="50"/>
                  </a:cubicBezTo>
                  <a:cubicBezTo>
                    <a:pt x="23" y="48"/>
                    <a:pt x="25" y="45"/>
                    <a:pt x="27" y="43"/>
                  </a:cubicBezTo>
                  <a:cubicBezTo>
                    <a:pt x="27" y="44"/>
                    <a:pt x="27" y="45"/>
                    <a:pt x="27" y="47"/>
                  </a:cubicBezTo>
                  <a:cubicBezTo>
                    <a:pt x="26" y="47"/>
                    <a:pt x="26" y="47"/>
                    <a:pt x="26" y="47"/>
                  </a:cubicBezTo>
                  <a:cubicBezTo>
                    <a:pt x="24" y="50"/>
                    <a:pt x="22" y="53"/>
                    <a:pt x="20" y="56"/>
                  </a:cubicBezTo>
                  <a:moveTo>
                    <a:pt x="20" y="48"/>
                  </a:moveTo>
                  <a:cubicBezTo>
                    <a:pt x="20" y="46"/>
                    <a:pt x="20" y="44"/>
                    <a:pt x="20" y="41"/>
                  </a:cubicBezTo>
                  <a:cubicBezTo>
                    <a:pt x="22" y="39"/>
                    <a:pt x="25" y="36"/>
                    <a:pt x="27" y="33"/>
                  </a:cubicBezTo>
                  <a:cubicBezTo>
                    <a:pt x="27" y="35"/>
                    <a:pt x="27" y="38"/>
                    <a:pt x="27" y="40"/>
                  </a:cubicBezTo>
                  <a:cubicBezTo>
                    <a:pt x="27" y="40"/>
                    <a:pt x="27" y="40"/>
                    <a:pt x="27" y="40"/>
                  </a:cubicBezTo>
                  <a:cubicBezTo>
                    <a:pt x="25" y="43"/>
                    <a:pt x="22" y="46"/>
                    <a:pt x="20" y="48"/>
                  </a:cubicBezTo>
                  <a:moveTo>
                    <a:pt x="20" y="39"/>
                  </a:moveTo>
                  <a:cubicBezTo>
                    <a:pt x="20" y="37"/>
                    <a:pt x="20" y="35"/>
                    <a:pt x="20" y="34"/>
                  </a:cubicBezTo>
                  <a:cubicBezTo>
                    <a:pt x="21" y="33"/>
                    <a:pt x="21" y="33"/>
                    <a:pt x="21" y="33"/>
                  </a:cubicBezTo>
                  <a:cubicBezTo>
                    <a:pt x="23" y="31"/>
                    <a:pt x="25" y="28"/>
                    <a:pt x="27" y="26"/>
                  </a:cubicBezTo>
                  <a:cubicBezTo>
                    <a:pt x="27" y="27"/>
                    <a:pt x="27" y="29"/>
                    <a:pt x="27" y="30"/>
                  </a:cubicBezTo>
                  <a:cubicBezTo>
                    <a:pt x="27" y="30"/>
                    <a:pt x="27" y="30"/>
                    <a:pt x="27" y="30"/>
                  </a:cubicBezTo>
                  <a:cubicBezTo>
                    <a:pt x="24" y="33"/>
                    <a:pt x="22" y="36"/>
                    <a:pt x="20" y="39"/>
                  </a:cubicBezTo>
                  <a:moveTo>
                    <a:pt x="20" y="32"/>
                  </a:moveTo>
                  <a:cubicBezTo>
                    <a:pt x="20" y="30"/>
                    <a:pt x="20" y="29"/>
                    <a:pt x="20" y="27"/>
                  </a:cubicBezTo>
                  <a:cubicBezTo>
                    <a:pt x="20" y="27"/>
                    <a:pt x="21" y="27"/>
                    <a:pt x="21" y="27"/>
                  </a:cubicBezTo>
                  <a:cubicBezTo>
                    <a:pt x="22" y="27"/>
                    <a:pt x="22" y="26"/>
                    <a:pt x="22" y="26"/>
                  </a:cubicBezTo>
                  <a:cubicBezTo>
                    <a:pt x="21" y="25"/>
                    <a:pt x="21" y="25"/>
                    <a:pt x="21" y="25"/>
                  </a:cubicBezTo>
                  <a:cubicBezTo>
                    <a:pt x="23" y="23"/>
                    <a:pt x="25" y="21"/>
                    <a:pt x="27" y="19"/>
                  </a:cubicBezTo>
                  <a:cubicBezTo>
                    <a:pt x="27" y="21"/>
                    <a:pt x="27" y="23"/>
                    <a:pt x="27" y="24"/>
                  </a:cubicBezTo>
                  <a:cubicBezTo>
                    <a:pt x="27" y="24"/>
                    <a:pt x="27" y="24"/>
                    <a:pt x="27" y="24"/>
                  </a:cubicBezTo>
                  <a:cubicBezTo>
                    <a:pt x="27" y="24"/>
                    <a:pt x="26" y="24"/>
                    <a:pt x="26" y="24"/>
                  </a:cubicBezTo>
                  <a:cubicBezTo>
                    <a:pt x="26" y="24"/>
                    <a:pt x="26" y="24"/>
                    <a:pt x="26" y="24"/>
                  </a:cubicBezTo>
                  <a:cubicBezTo>
                    <a:pt x="24" y="27"/>
                    <a:pt x="22" y="29"/>
                    <a:pt x="20" y="32"/>
                  </a:cubicBezTo>
                  <a:moveTo>
                    <a:pt x="17" y="76"/>
                  </a:moveTo>
                  <a:cubicBezTo>
                    <a:pt x="12" y="75"/>
                    <a:pt x="8" y="75"/>
                    <a:pt x="4" y="75"/>
                  </a:cubicBezTo>
                  <a:cubicBezTo>
                    <a:pt x="4" y="67"/>
                    <a:pt x="4" y="57"/>
                    <a:pt x="4" y="47"/>
                  </a:cubicBezTo>
                  <a:cubicBezTo>
                    <a:pt x="4" y="34"/>
                    <a:pt x="4" y="22"/>
                    <a:pt x="3" y="13"/>
                  </a:cubicBezTo>
                  <a:cubicBezTo>
                    <a:pt x="6" y="13"/>
                    <a:pt x="9" y="13"/>
                    <a:pt x="12" y="13"/>
                  </a:cubicBezTo>
                  <a:cubicBezTo>
                    <a:pt x="14" y="13"/>
                    <a:pt x="15" y="13"/>
                    <a:pt x="16" y="13"/>
                  </a:cubicBezTo>
                  <a:cubicBezTo>
                    <a:pt x="16" y="16"/>
                    <a:pt x="16" y="22"/>
                    <a:pt x="16" y="30"/>
                  </a:cubicBezTo>
                  <a:cubicBezTo>
                    <a:pt x="16" y="41"/>
                    <a:pt x="17" y="54"/>
                    <a:pt x="17" y="64"/>
                  </a:cubicBezTo>
                  <a:cubicBezTo>
                    <a:pt x="17" y="69"/>
                    <a:pt x="17" y="73"/>
                    <a:pt x="17" y="76"/>
                  </a:cubicBezTo>
                  <a:moveTo>
                    <a:pt x="20" y="24"/>
                  </a:moveTo>
                  <a:cubicBezTo>
                    <a:pt x="20" y="23"/>
                    <a:pt x="20" y="22"/>
                    <a:pt x="20" y="21"/>
                  </a:cubicBezTo>
                  <a:cubicBezTo>
                    <a:pt x="22" y="18"/>
                    <a:pt x="24" y="15"/>
                    <a:pt x="27" y="12"/>
                  </a:cubicBezTo>
                  <a:cubicBezTo>
                    <a:pt x="27" y="13"/>
                    <a:pt x="27" y="15"/>
                    <a:pt x="27" y="17"/>
                  </a:cubicBezTo>
                  <a:cubicBezTo>
                    <a:pt x="26" y="17"/>
                    <a:pt x="26" y="17"/>
                    <a:pt x="26" y="17"/>
                  </a:cubicBezTo>
                  <a:cubicBezTo>
                    <a:pt x="24" y="20"/>
                    <a:pt x="22" y="22"/>
                    <a:pt x="20" y="24"/>
                  </a:cubicBezTo>
                  <a:moveTo>
                    <a:pt x="20" y="18"/>
                  </a:moveTo>
                  <a:cubicBezTo>
                    <a:pt x="20" y="16"/>
                    <a:pt x="20" y="14"/>
                    <a:pt x="20" y="13"/>
                  </a:cubicBezTo>
                  <a:cubicBezTo>
                    <a:pt x="23" y="10"/>
                    <a:pt x="25" y="8"/>
                    <a:pt x="27" y="6"/>
                  </a:cubicBezTo>
                  <a:cubicBezTo>
                    <a:pt x="27" y="7"/>
                    <a:pt x="27" y="8"/>
                    <a:pt x="27" y="9"/>
                  </a:cubicBezTo>
                  <a:cubicBezTo>
                    <a:pt x="27" y="9"/>
                    <a:pt x="27" y="9"/>
                    <a:pt x="27" y="9"/>
                  </a:cubicBezTo>
                  <a:cubicBezTo>
                    <a:pt x="24" y="12"/>
                    <a:pt x="22" y="15"/>
                    <a:pt x="20" y="18"/>
                  </a:cubicBezTo>
                  <a:moveTo>
                    <a:pt x="18" y="10"/>
                  </a:moveTo>
                  <a:cubicBezTo>
                    <a:pt x="17" y="10"/>
                    <a:pt x="11" y="10"/>
                    <a:pt x="6" y="9"/>
                  </a:cubicBezTo>
                  <a:cubicBezTo>
                    <a:pt x="10" y="7"/>
                    <a:pt x="12" y="4"/>
                    <a:pt x="13" y="4"/>
                  </a:cubicBezTo>
                  <a:cubicBezTo>
                    <a:pt x="15" y="4"/>
                    <a:pt x="18" y="3"/>
                    <a:pt x="22" y="3"/>
                  </a:cubicBezTo>
                  <a:cubicBezTo>
                    <a:pt x="23" y="3"/>
                    <a:pt x="23" y="3"/>
                    <a:pt x="24" y="3"/>
                  </a:cubicBezTo>
                  <a:cubicBezTo>
                    <a:pt x="22" y="5"/>
                    <a:pt x="20" y="7"/>
                    <a:pt x="18" y="10"/>
                  </a:cubicBezTo>
                  <a:moveTo>
                    <a:pt x="22" y="0"/>
                  </a:moveTo>
                  <a:cubicBezTo>
                    <a:pt x="17" y="0"/>
                    <a:pt x="12" y="0"/>
                    <a:pt x="12" y="0"/>
                  </a:cubicBezTo>
                  <a:cubicBezTo>
                    <a:pt x="12" y="0"/>
                    <a:pt x="12" y="0"/>
                    <a:pt x="11" y="0"/>
                  </a:cubicBezTo>
                  <a:cubicBezTo>
                    <a:pt x="11" y="0"/>
                    <a:pt x="10" y="1"/>
                    <a:pt x="8" y="3"/>
                  </a:cubicBezTo>
                  <a:cubicBezTo>
                    <a:pt x="6" y="5"/>
                    <a:pt x="4" y="7"/>
                    <a:pt x="0" y="10"/>
                  </a:cubicBezTo>
                  <a:cubicBezTo>
                    <a:pt x="0" y="10"/>
                    <a:pt x="0" y="10"/>
                    <a:pt x="0" y="10"/>
                  </a:cubicBezTo>
                  <a:cubicBezTo>
                    <a:pt x="0" y="10"/>
                    <a:pt x="0" y="10"/>
                    <a:pt x="0" y="10"/>
                  </a:cubicBezTo>
                  <a:cubicBezTo>
                    <a:pt x="0" y="10"/>
                    <a:pt x="0" y="10"/>
                    <a:pt x="0" y="10"/>
                  </a:cubicBezTo>
                  <a:cubicBezTo>
                    <a:pt x="0" y="10"/>
                    <a:pt x="0" y="10"/>
                    <a:pt x="0" y="10"/>
                  </a:cubicBezTo>
                  <a:cubicBezTo>
                    <a:pt x="0" y="11"/>
                    <a:pt x="0" y="11"/>
                    <a:pt x="0" y="11"/>
                  </a:cubicBezTo>
                  <a:cubicBezTo>
                    <a:pt x="0" y="11"/>
                    <a:pt x="0" y="11"/>
                    <a:pt x="0" y="11"/>
                  </a:cubicBezTo>
                  <a:cubicBezTo>
                    <a:pt x="0" y="11"/>
                    <a:pt x="0" y="11"/>
                    <a:pt x="0" y="11"/>
                  </a:cubicBezTo>
                  <a:cubicBezTo>
                    <a:pt x="0" y="20"/>
                    <a:pt x="0" y="33"/>
                    <a:pt x="0" y="47"/>
                  </a:cubicBezTo>
                  <a:cubicBezTo>
                    <a:pt x="0" y="57"/>
                    <a:pt x="0" y="68"/>
                    <a:pt x="0" y="77"/>
                  </a:cubicBezTo>
                  <a:cubicBezTo>
                    <a:pt x="0" y="77"/>
                    <a:pt x="0" y="77"/>
                    <a:pt x="0" y="77"/>
                  </a:cubicBezTo>
                  <a:cubicBezTo>
                    <a:pt x="0" y="78"/>
                    <a:pt x="1" y="78"/>
                    <a:pt x="2" y="79"/>
                  </a:cubicBezTo>
                  <a:cubicBezTo>
                    <a:pt x="8" y="79"/>
                    <a:pt x="11" y="79"/>
                    <a:pt x="18" y="79"/>
                  </a:cubicBezTo>
                  <a:cubicBezTo>
                    <a:pt x="18" y="79"/>
                    <a:pt x="18" y="79"/>
                    <a:pt x="18" y="79"/>
                  </a:cubicBezTo>
                  <a:cubicBezTo>
                    <a:pt x="19" y="79"/>
                    <a:pt x="19" y="79"/>
                    <a:pt x="19" y="79"/>
                  </a:cubicBezTo>
                  <a:cubicBezTo>
                    <a:pt x="23" y="77"/>
                    <a:pt x="26" y="75"/>
                    <a:pt x="30" y="73"/>
                  </a:cubicBezTo>
                  <a:cubicBezTo>
                    <a:pt x="30" y="72"/>
                    <a:pt x="30" y="72"/>
                    <a:pt x="30" y="72"/>
                  </a:cubicBezTo>
                  <a:cubicBezTo>
                    <a:pt x="30" y="72"/>
                    <a:pt x="30" y="72"/>
                    <a:pt x="30" y="72"/>
                  </a:cubicBezTo>
                  <a:cubicBezTo>
                    <a:pt x="30" y="72"/>
                    <a:pt x="30" y="72"/>
                    <a:pt x="30" y="72"/>
                  </a:cubicBezTo>
                  <a:cubicBezTo>
                    <a:pt x="31" y="72"/>
                    <a:pt x="31" y="72"/>
                    <a:pt x="31" y="71"/>
                  </a:cubicBezTo>
                  <a:cubicBezTo>
                    <a:pt x="31" y="56"/>
                    <a:pt x="30" y="18"/>
                    <a:pt x="30" y="6"/>
                  </a:cubicBezTo>
                  <a:cubicBezTo>
                    <a:pt x="30" y="5"/>
                    <a:pt x="30" y="4"/>
                    <a:pt x="30" y="3"/>
                  </a:cubicBezTo>
                  <a:cubicBezTo>
                    <a:pt x="30" y="2"/>
                    <a:pt x="30" y="2"/>
                    <a:pt x="30" y="2"/>
                  </a:cubicBezTo>
                  <a:cubicBezTo>
                    <a:pt x="30" y="2"/>
                    <a:pt x="30" y="2"/>
                    <a:pt x="30" y="2"/>
                  </a:cubicBezTo>
                  <a:cubicBezTo>
                    <a:pt x="30" y="2"/>
                    <a:pt x="30" y="2"/>
                    <a:pt x="30" y="2"/>
                  </a:cubicBezTo>
                  <a:cubicBezTo>
                    <a:pt x="30" y="2"/>
                    <a:pt x="30" y="2"/>
                    <a:pt x="30" y="2"/>
                  </a:cubicBezTo>
                  <a:cubicBezTo>
                    <a:pt x="30" y="1"/>
                    <a:pt x="30" y="1"/>
                    <a:pt x="30" y="1"/>
                  </a:cubicBezTo>
                  <a:cubicBezTo>
                    <a:pt x="30" y="1"/>
                    <a:pt x="30" y="1"/>
                    <a:pt x="30" y="1"/>
                  </a:cubicBezTo>
                  <a:cubicBezTo>
                    <a:pt x="30" y="1"/>
                    <a:pt x="30" y="1"/>
                    <a:pt x="30" y="1"/>
                  </a:cubicBezTo>
                  <a:cubicBezTo>
                    <a:pt x="30" y="1"/>
                    <a:pt x="30" y="1"/>
                    <a:pt x="30" y="1"/>
                  </a:cubicBezTo>
                  <a:cubicBezTo>
                    <a:pt x="30" y="0"/>
                    <a:pt x="29" y="0"/>
                    <a:pt x="29" y="0"/>
                  </a:cubicBezTo>
                  <a:cubicBezTo>
                    <a:pt x="27" y="0"/>
                    <a:pt x="24" y="0"/>
                    <a:pt x="2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3" name="Freeform 806"/>
            <p:cNvSpPr>
              <a:spLocks noEditPoints="1"/>
            </p:cNvSpPr>
            <p:nvPr/>
          </p:nvSpPr>
          <p:spPr bwMode="auto">
            <a:xfrm>
              <a:off x="5012" y="918"/>
              <a:ext cx="509" cy="539"/>
            </a:xfrm>
            <a:custGeom>
              <a:avLst/>
              <a:gdLst>
                <a:gd name="T0" fmla="*/ 155 w 215"/>
                <a:gd name="T1" fmla="*/ 179 h 228"/>
                <a:gd name="T2" fmla="*/ 192 w 215"/>
                <a:gd name="T3" fmla="*/ 133 h 228"/>
                <a:gd name="T4" fmla="*/ 148 w 215"/>
                <a:gd name="T5" fmla="*/ 193 h 228"/>
                <a:gd name="T6" fmla="*/ 6 w 215"/>
                <a:gd name="T7" fmla="*/ 89 h 228"/>
                <a:gd name="T8" fmla="*/ 24 w 215"/>
                <a:gd name="T9" fmla="*/ 105 h 228"/>
                <a:gd name="T10" fmla="*/ 28 w 215"/>
                <a:gd name="T11" fmla="*/ 101 h 228"/>
                <a:gd name="T12" fmla="*/ 27 w 215"/>
                <a:gd name="T13" fmla="*/ 108 h 228"/>
                <a:gd name="T14" fmla="*/ 39 w 215"/>
                <a:gd name="T15" fmla="*/ 126 h 228"/>
                <a:gd name="T16" fmla="*/ 44 w 215"/>
                <a:gd name="T17" fmla="*/ 123 h 228"/>
                <a:gd name="T18" fmla="*/ 45 w 215"/>
                <a:gd name="T19" fmla="*/ 131 h 228"/>
                <a:gd name="T20" fmla="*/ 55 w 215"/>
                <a:gd name="T21" fmla="*/ 149 h 228"/>
                <a:gd name="T22" fmla="*/ 60 w 215"/>
                <a:gd name="T23" fmla="*/ 146 h 228"/>
                <a:gd name="T24" fmla="*/ 63 w 215"/>
                <a:gd name="T25" fmla="*/ 150 h 228"/>
                <a:gd name="T26" fmla="*/ 70 w 215"/>
                <a:gd name="T27" fmla="*/ 171 h 228"/>
                <a:gd name="T28" fmla="*/ 75 w 215"/>
                <a:gd name="T29" fmla="*/ 169 h 228"/>
                <a:gd name="T30" fmla="*/ 75 w 215"/>
                <a:gd name="T31" fmla="*/ 180 h 228"/>
                <a:gd name="T32" fmla="*/ 92 w 215"/>
                <a:gd name="T33" fmla="*/ 208 h 228"/>
                <a:gd name="T34" fmla="*/ 161 w 215"/>
                <a:gd name="T35" fmla="*/ 160 h 228"/>
                <a:gd name="T36" fmla="*/ 133 w 215"/>
                <a:gd name="T37" fmla="*/ 190 h 228"/>
                <a:gd name="T38" fmla="*/ 76 w 215"/>
                <a:gd name="T39" fmla="*/ 188 h 228"/>
                <a:gd name="T40" fmla="*/ 63 w 215"/>
                <a:gd name="T41" fmla="*/ 182 h 228"/>
                <a:gd name="T42" fmla="*/ 53 w 215"/>
                <a:gd name="T43" fmla="*/ 158 h 228"/>
                <a:gd name="T44" fmla="*/ 44 w 215"/>
                <a:gd name="T45" fmla="*/ 145 h 228"/>
                <a:gd name="T46" fmla="*/ 39 w 215"/>
                <a:gd name="T47" fmla="*/ 134 h 228"/>
                <a:gd name="T48" fmla="*/ 29 w 215"/>
                <a:gd name="T49" fmla="*/ 117 h 228"/>
                <a:gd name="T50" fmla="*/ 24 w 215"/>
                <a:gd name="T51" fmla="*/ 111 h 228"/>
                <a:gd name="T52" fmla="*/ 10 w 215"/>
                <a:gd name="T53" fmla="*/ 85 h 228"/>
                <a:gd name="T54" fmla="*/ 103 w 215"/>
                <a:gd name="T55" fmla="*/ 3 h 228"/>
                <a:gd name="T56" fmla="*/ 160 w 215"/>
                <a:gd name="T57" fmla="*/ 158 h 228"/>
                <a:gd name="T58" fmla="*/ 79 w 215"/>
                <a:gd name="T59" fmla="*/ 181 h 228"/>
                <a:gd name="T60" fmla="*/ 70 w 215"/>
                <a:gd name="T61" fmla="*/ 168 h 228"/>
                <a:gd name="T62" fmla="*/ 60 w 215"/>
                <a:gd name="T63" fmla="*/ 144 h 228"/>
                <a:gd name="T64" fmla="*/ 49 w 215"/>
                <a:gd name="T65" fmla="*/ 131 h 228"/>
                <a:gd name="T66" fmla="*/ 44 w 215"/>
                <a:gd name="T67" fmla="*/ 120 h 228"/>
                <a:gd name="T68" fmla="*/ 31 w 215"/>
                <a:gd name="T69" fmla="*/ 100 h 228"/>
                <a:gd name="T70" fmla="*/ 23 w 215"/>
                <a:gd name="T71" fmla="*/ 101 h 228"/>
                <a:gd name="T72" fmla="*/ 3 w 215"/>
                <a:gd name="T73" fmla="*/ 81 h 228"/>
                <a:gd name="T74" fmla="*/ 0 w 215"/>
                <a:gd name="T75" fmla="*/ 92 h 228"/>
                <a:gd name="T76" fmla="*/ 21 w 215"/>
                <a:gd name="T77" fmla="*/ 116 h 228"/>
                <a:gd name="T78" fmla="*/ 25 w 215"/>
                <a:gd name="T79" fmla="*/ 115 h 228"/>
                <a:gd name="T80" fmla="*/ 22 w 215"/>
                <a:gd name="T81" fmla="*/ 121 h 228"/>
                <a:gd name="T82" fmla="*/ 34 w 215"/>
                <a:gd name="T83" fmla="*/ 139 h 228"/>
                <a:gd name="T84" fmla="*/ 42 w 215"/>
                <a:gd name="T85" fmla="*/ 138 h 228"/>
                <a:gd name="T86" fmla="*/ 38 w 215"/>
                <a:gd name="T87" fmla="*/ 145 h 228"/>
                <a:gd name="T88" fmla="*/ 49 w 215"/>
                <a:gd name="T89" fmla="*/ 163 h 228"/>
                <a:gd name="T90" fmla="*/ 53 w 215"/>
                <a:gd name="T91" fmla="*/ 160 h 228"/>
                <a:gd name="T92" fmla="*/ 54 w 215"/>
                <a:gd name="T93" fmla="*/ 169 h 228"/>
                <a:gd name="T94" fmla="*/ 63 w 215"/>
                <a:gd name="T95" fmla="*/ 186 h 228"/>
                <a:gd name="T96" fmla="*/ 73 w 215"/>
                <a:gd name="T97" fmla="*/ 186 h 228"/>
                <a:gd name="T98" fmla="*/ 68 w 215"/>
                <a:gd name="T99" fmla="*/ 196 h 228"/>
                <a:gd name="T100" fmla="*/ 83 w 215"/>
                <a:gd name="T101" fmla="*/ 223 h 228"/>
                <a:gd name="T102" fmla="*/ 98 w 215"/>
                <a:gd name="T103" fmla="*/ 228 h 228"/>
                <a:gd name="T104" fmla="*/ 170 w 215"/>
                <a:gd name="T105" fmla="*/ 182 h 228"/>
                <a:gd name="T106" fmla="*/ 201 w 215"/>
                <a:gd name="T107" fmla="*/ 128 h 228"/>
                <a:gd name="T108" fmla="*/ 124 w 215"/>
                <a:gd name="T109" fmla="*/ 2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15" h="228">
                  <a:moveTo>
                    <a:pt x="99" y="224"/>
                  </a:moveTo>
                  <a:cubicBezTo>
                    <a:pt x="98" y="221"/>
                    <a:pt x="97" y="218"/>
                    <a:pt x="96" y="216"/>
                  </a:cubicBezTo>
                  <a:cubicBezTo>
                    <a:pt x="109" y="208"/>
                    <a:pt x="122" y="200"/>
                    <a:pt x="135" y="192"/>
                  </a:cubicBezTo>
                  <a:cubicBezTo>
                    <a:pt x="142" y="188"/>
                    <a:pt x="148" y="183"/>
                    <a:pt x="155" y="179"/>
                  </a:cubicBezTo>
                  <a:cubicBezTo>
                    <a:pt x="170" y="168"/>
                    <a:pt x="183" y="154"/>
                    <a:pt x="200" y="147"/>
                  </a:cubicBezTo>
                  <a:cubicBezTo>
                    <a:pt x="200" y="147"/>
                    <a:pt x="200" y="147"/>
                    <a:pt x="200" y="146"/>
                  </a:cubicBezTo>
                  <a:cubicBezTo>
                    <a:pt x="201" y="146"/>
                    <a:pt x="201" y="146"/>
                    <a:pt x="200" y="145"/>
                  </a:cubicBezTo>
                  <a:cubicBezTo>
                    <a:pt x="198" y="141"/>
                    <a:pt x="195" y="137"/>
                    <a:pt x="192" y="133"/>
                  </a:cubicBezTo>
                  <a:cubicBezTo>
                    <a:pt x="194" y="132"/>
                    <a:pt x="196" y="130"/>
                    <a:pt x="199" y="129"/>
                  </a:cubicBezTo>
                  <a:cubicBezTo>
                    <a:pt x="203" y="135"/>
                    <a:pt x="207" y="142"/>
                    <a:pt x="212" y="149"/>
                  </a:cubicBezTo>
                  <a:cubicBezTo>
                    <a:pt x="195" y="156"/>
                    <a:pt x="182" y="169"/>
                    <a:pt x="168" y="180"/>
                  </a:cubicBezTo>
                  <a:cubicBezTo>
                    <a:pt x="162" y="185"/>
                    <a:pt x="155" y="189"/>
                    <a:pt x="148" y="193"/>
                  </a:cubicBezTo>
                  <a:cubicBezTo>
                    <a:pt x="132" y="204"/>
                    <a:pt x="116" y="214"/>
                    <a:pt x="99" y="224"/>
                  </a:cubicBezTo>
                  <a:moveTo>
                    <a:pt x="19" y="113"/>
                  </a:moveTo>
                  <a:cubicBezTo>
                    <a:pt x="12" y="103"/>
                    <a:pt x="11" y="102"/>
                    <a:pt x="3" y="91"/>
                  </a:cubicBezTo>
                  <a:cubicBezTo>
                    <a:pt x="4" y="91"/>
                    <a:pt x="5" y="90"/>
                    <a:pt x="6" y="89"/>
                  </a:cubicBezTo>
                  <a:cubicBezTo>
                    <a:pt x="7" y="89"/>
                    <a:pt x="8" y="88"/>
                    <a:pt x="8" y="88"/>
                  </a:cubicBezTo>
                  <a:cubicBezTo>
                    <a:pt x="13" y="93"/>
                    <a:pt x="15" y="95"/>
                    <a:pt x="22" y="104"/>
                  </a:cubicBezTo>
                  <a:cubicBezTo>
                    <a:pt x="22" y="105"/>
                    <a:pt x="23" y="105"/>
                    <a:pt x="23" y="105"/>
                  </a:cubicBezTo>
                  <a:cubicBezTo>
                    <a:pt x="23" y="105"/>
                    <a:pt x="24" y="105"/>
                    <a:pt x="24" y="105"/>
                  </a:cubicBezTo>
                  <a:cubicBezTo>
                    <a:pt x="24" y="105"/>
                    <a:pt x="25" y="104"/>
                    <a:pt x="25" y="103"/>
                  </a:cubicBezTo>
                  <a:cubicBezTo>
                    <a:pt x="25" y="103"/>
                    <a:pt x="25" y="103"/>
                    <a:pt x="25" y="103"/>
                  </a:cubicBezTo>
                  <a:cubicBezTo>
                    <a:pt x="25" y="103"/>
                    <a:pt x="25" y="102"/>
                    <a:pt x="25" y="102"/>
                  </a:cubicBezTo>
                  <a:cubicBezTo>
                    <a:pt x="26" y="101"/>
                    <a:pt x="27" y="101"/>
                    <a:pt x="28" y="101"/>
                  </a:cubicBezTo>
                  <a:cubicBezTo>
                    <a:pt x="28" y="101"/>
                    <a:pt x="28" y="101"/>
                    <a:pt x="28" y="101"/>
                  </a:cubicBezTo>
                  <a:cubicBezTo>
                    <a:pt x="28" y="101"/>
                    <a:pt x="29" y="101"/>
                    <a:pt x="29" y="102"/>
                  </a:cubicBezTo>
                  <a:cubicBezTo>
                    <a:pt x="30" y="102"/>
                    <a:pt x="30" y="103"/>
                    <a:pt x="30" y="104"/>
                  </a:cubicBezTo>
                  <a:cubicBezTo>
                    <a:pt x="30" y="105"/>
                    <a:pt x="29" y="107"/>
                    <a:pt x="27" y="108"/>
                  </a:cubicBezTo>
                  <a:cubicBezTo>
                    <a:pt x="27" y="108"/>
                    <a:pt x="27" y="108"/>
                    <a:pt x="26" y="109"/>
                  </a:cubicBezTo>
                  <a:cubicBezTo>
                    <a:pt x="26" y="109"/>
                    <a:pt x="26" y="110"/>
                    <a:pt x="27" y="110"/>
                  </a:cubicBezTo>
                  <a:cubicBezTo>
                    <a:pt x="29" y="114"/>
                    <a:pt x="35" y="122"/>
                    <a:pt x="37" y="126"/>
                  </a:cubicBezTo>
                  <a:cubicBezTo>
                    <a:pt x="38" y="126"/>
                    <a:pt x="38" y="126"/>
                    <a:pt x="39" y="126"/>
                  </a:cubicBezTo>
                  <a:cubicBezTo>
                    <a:pt x="39" y="126"/>
                    <a:pt x="39" y="126"/>
                    <a:pt x="39" y="126"/>
                  </a:cubicBezTo>
                  <a:cubicBezTo>
                    <a:pt x="39" y="126"/>
                    <a:pt x="40" y="126"/>
                    <a:pt x="40" y="125"/>
                  </a:cubicBezTo>
                  <a:cubicBezTo>
                    <a:pt x="40" y="124"/>
                    <a:pt x="42" y="123"/>
                    <a:pt x="44" y="123"/>
                  </a:cubicBezTo>
                  <a:cubicBezTo>
                    <a:pt x="44" y="123"/>
                    <a:pt x="44" y="123"/>
                    <a:pt x="44" y="123"/>
                  </a:cubicBezTo>
                  <a:cubicBezTo>
                    <a:pt x="45" y="123"/>
                    <a:pt x="47" y="123"/>
                    <a:pt x="47" y="124"/>
                  </a:cubicBezTo>
                  <a:cubicBezTo>
                    <a:pt x="48" y="125"/>
                    <a:pt x="48" y="126"/>
                    <a:pt x="48" y="127"/>
                  </a:cubicBezTo>
                  <a:cubicBezTo>
                    <a:pt x="48" y="128"/>
                    <a:pt x="48" y="129"/>
                    <a:pt x="47" y="130"/>
                  </a:cubicBezTo>
                  <a:cubicBezTo>
                    <a:pt x="46" y="131"/>
                    <a:pt x="45" y="131"/>
                    <a:pt x="45" y="131"/>
                  </a:cubicBezTo>
                  <a:cubicBezTo>
                    <a:pt x="44" y="131"/>
                    <a:pt x="44" y="132"/>
                    <a:pt x="43" y="132"/>
                  </a:cubicBezTo>
                  <a:cubicBezTo>
                    <a:pt x="43" y="133"/>
                    <a:pt x="43" y="133"/>
                    <a:pt x="44" y="134"/>
                  </a:cubicBezTo>
                  <a:cubicBezTo>
                    <a:pt x="47" y="137"/>
                    <a:pt x="52" y="144"/>
                    <a:pt x="54" y="149"/>
                  </a:cubicBezTo>
                  <a:cubicBezTo>
                    <a:pt x="54" y="149"/>
                    <a:pt x="55" y="149"/>
                    <a:pt x="55" y="149"/>
                  </a:cubicBezTo>
                  <a:cubicBezTo>
                    <a:pt x="55" y="149"/>
                    <a:pt x="55" y="149"/>
                    <a:pt x="55" y="149"/>
                  </a:cubicBezTo>
                  <a:cubicBezTo>
                    <a:pt x="56" y="149"/>
                    <a:pt x="56" y="149"/>
                    <a:pt x="56" y="148"/>
                  </a:cubicBezTo>
                  <a:cubicBezTo>
                    <a:pt x="57" y="148"/>
                    <a:pt x="57" y="147"/>
                    <a:pt x="57" y="147"/>
                  </a:cubicBezTo>
                  <a:cubicBezTo>
                    <a:pt x="58" y="147"/>
                    <a:pt x="59" y="146"/>
                    <a:pt x="60" y="146"/>
                  </a:cubicBezTo>
                  <a:cubicBezTo>
                    <a:pt x="60" y="146"/>
                    <a:pt x="60" y="146"/>
                    <a:pt x="60" y="146"/>
                  </a:cubicBezTo>
                  <a:cubicBezTo>
                    <a:pt x="60" y="146"/>
                    <a:pt x="60" y="146"/>
                    <a:pt x="60" y="146"/>
                  </a:cubicBezTo>
                  <a:cubicBezTo>
                    <a:pt x="61" y="146"/>
                    <a:pt x="62" y="147"/>
                    <a:pt x="63" y="148"/>
                  </a:cubicBezTo>
                  <a:cubicBezTo>
                    <a:pt x="63" y="148"/>
                    <a:pt x="63" y="149"/>
                    <a:pt x="63" y="150"/>
                  </a:cubicBezTo>
                  <a:cubicBezTo>
                    <a:pt x="63" y="152"/>
                    <a:pt x="62" y="154"/>
                    <a:pt x="61" y="155"/>
                  </a:cubicBezTo>
                  <a:cubicBezTo>
                    <a:pt x="60" y="156"/>
                    <a:pt x="60" y="156"/>
                    <a:pt x="60" y="157"/>
                  </a:cubicBezTo>
                  <a:cubicBezTo>
                    <a:pt x="64" y="162"/>
                    <a:pt x="65" y="165"/>
                    <a:pt x="69" y="170"/>
                  </a:cubicBezTo>
                  <a:cubicBezTo>
                    <a:pt x="69" y="171"/>
                    <a:pt x="70" y="171"/>
                    <a:pt x="70" y="171"/>
                  </a:cubicBezTo>
                  <a:cubicBezTo>
                    <a:pt x="70" y="171"/>
                    <a:pt x="70" y="171"/>
                    <a:pt x="70" y="171"/>
                  </a:cubicBezTo>
                  <a:cubicBezTo>
                    <a:pt x="70" y="171"/>
                    <a:pt x="71" y="171"/>
                    <a:pt x="71" y="171"/>
                  </a:cubicBezTo>
                  <a:cubicBezTo>
                    <a:pt x="72" y="169"/>
                    <a:pt x="74" y="169"/>
                    <a:pt x="75" y="169"/>
                  </a:cubicBezTo>
                  <a:cubicBezTo>
                    <a:pt x="75" y="169"/>
                    <a:pt x="75" y="169"/>
                    <a:pt x="75" y="169"/>
                  </a:cubicBezTo>
                  <a:cubicBezTo>
                    <a:pt x="77" y="169"/>
                    <a:pt x="79" y="170"/>
                    <a:pt x="80" y="171"/>
                  </a:cubicBezTo>
                  <a:cubicBezTo>
                    <a:pt x="80" y="172"/>
                    <a:pt x="80" y="173"/>
                    <a:pt x="80" y="174"/>
                  </a:cubicBezTo>
                  <a:cubicBezTo>
                    <a:pt x="80" y="176"/>
                    <a:pt x="79" y="179"/>
                    <a:pt x="76" y="179"/>
                  </a:cubicBezTo>
                  <a:cubicBezTo>
                    <a:pt x="76" y="179"/>
                    <a:pt x="75" y="180"/>
                    <a:pt x="75" y="180"/>
                  </a:cubicBezTo>
                  <a:cubicBezTo>
                    <a:pt x="75" y="180"/>
                    <a:pt x="75" y="181"/>
                    <a:pt x="75" y="181"/>
                  </a:cubicBezTo>
                  <a:cubicBezTo>
                    <a:pt x="80" y="188"/>
                    <a:pt x="83" y="191"/>
                    <a:pt x="85" y="193"/>
                  </a:cubicBezTo>
                  <a:cubicBezTo>
                    <a:pt x="86" y="196"/>
                    <a:pt x="88" y="200"/>
                    <a:pt x="91" y="207"/>
                  </a:cubicBezTo>
                  <a:cubicBezTo>
                    <a:pt x="91" y="207"/>
                    <a:pt x="92" y="208"/>
                    <a:pt x="92" y="208"/>
                  </a:cubicBezTo>
                  <a:cubicBezTo>
                    <a:pt x="92" y="208"/>
                    <a:pt x="92" y="208"/>
                    <a:pt x="92" y="208"/>
                  </a:cubicBezTo>
                  <a:cubicBezTo>
                    <a:pt x="93" y="208"/>
                    <a:pt x="93" y="208"/>
                    <a:pt x="93" y="208"/>
                  </a:cubicBezTo>
                  <a:cubicBezTo>
                    <a:pt x="110" y="196"/>
                    <a:pt x="126" y="185"/>
                    <a:pt x="142" y="174"/>
                  </a:cubicBezTo>
                  <a:cubicBezTo>
                    <a:pt x="149" y="169"/>
                    <a:pt x="155" y="165"/>
                    <a:pt x="161" y="160"/>
                  </a:cubicBezTo>
                  <a:cubicBezTo>
                    <a:pt x="171" y="152"/>
                    <a:pt x="180" y="142"/>
                    <a:pt x="190" y="135"/>
                  </a:cubicBezTo>
                  <a:cubicBezTo>
                    <a:pt x="192" y="138"/>
                    <a:pt x="195" y="142"/>
                    <a:pt x="197" y="145"/>
                  </a:cubicBezTo>
                  <a:cubicBezTo>
                    <a:pt x="180" y="152"/>
                    <a:pt x="167" y="166"/>
                    <a:pt x="153" y="177"/>
                  </a:cubicBezTo>
                  <a:cubicBezTo>
                    <a:pt x="147" y="181"/>
                    <a:pt x="140" y="185"/>
                    <a:pt x="133" y="190"/>
                  </a:cubicBezTo>
                  <a:cubicBezTo>
                    <a:pt x="117" y="200"/>
                    <a:pt x="101" y="210"/>
                    <a:pt x="84" y="220"/>
                  </a:cubicBezTo>
                  <a:cubicBezTo>
                    <a:pt x="82" y="214"/>
                    <a:pt x="80" y="210"/>
                    <a:pt x="79" y="207"/>
                  </a:cubicBezTo>
                  <a:cubicBezTo>
                    <a:pt x="77" y="204"/>
                    <a:pt x="75" y="202"/>
                    <a:pt x="71" y="196"/>
                  </a:cubicBezTo>
                  <a:cubicBezTo>
                    <a:pt x="74" y="195"/>
                    <a:pt x="76" y="192"/>
                    <a:pt x="76" y="188"/>
                  </a:cubicBezTo>
                  <a:cubicBezTo>
                    <a:pt x="76" y="187"/>
                    <a:pt x="75" y="186"/>
                    <a:pt x="75" y="185"/>
                  </a:cubicBezTo>
                  <a:cubicBezTo>
                    <a:pt x="73" y="182"/>
                    <a:pt x="71" y="181"/>
                    <a:pt x="68" y="181"/>
                  </a:cubicBezTo>
                  <a:cubicBezTo>
                    <a:pt x="68" y="181"/>
                    <a:pt x="68" y="181"/>
                    <a:pt x="68" y="181"/>
                  </a:cubicBezTo>
                  <a:cubicBezTo>
                    <a:pt x="66" y="181"/>
                    <a:pt x="65" y="181"/>
                    <a:pt x="63" y="182"/>
                  </a:cubicBezTo>
                  <a:cubicBezTo>
                    <a:pt x="61" y="178"/>
                    <a:pt x="59" y="175"/>
                    <a:pt x="57" y="171"/>
                  </a:cubicBezTo>
                  <a:cubicBezTo>
                    <a:pt x="59" y="169"/>
                    <a:pt x="60" y="167"/>
                    <a:pt x="60" y="164"/>
                  </a:cubicBezTo>
                  <a:cubicBezTo>
                    <a:pt x="60" y="163"/>
                    <a:pt x="59" y="161"/>
                    <a:pt x="59" y="160"/>
                  </a:cubicBezTo>
                  <a:cubicBezTo>
                    <a:pt x="57" y="158"/>
                    <a:pt x="55" y="158"/>
                    <a:pt x="53" y="158"/>
                  </a:cubicBezTo>
                  <a:cubicBezTo>
                    <a:pt x="52" y="158"/>
                    <a:pt x="51" y="158"/>
                    <a:pt x="50" y="159"/>
                  </a:cubicBezTo>
                  <a:cubicBezTo>
                    <a:pt x="49" y="159"/>
                    <a:pt x="49" y="159"/>
                    <a:pt x="49" y="159"/>
                  </a:cubicBezTo>
                  <a:cubicBezTo>
                    <a:pt x="47" y="155"/>
                    <a:pt x="44" y="150"/>
                    <a:pt x="42" y="147"/>
                  </a:cubicBezTo>
                  <a:cubicBezTo>
                    <a:pt x="43" y="146"/>
                    <a:pt x="43" y="146"/>
                    <a:pt x="44" y="145"/>
                  </a:cubicBezTo>
                  <a:cubicBezTo>
                    <a:pt x="45" y="143"/>
                    <a:pt x="46" y="142"/>
                    <a:pt x="46" y="140"/>
                  </a:cubicBezTo>
                  <a:cubicBezTo>
                    <a:pt x="46" y="139"/>
                    <a:pt x="45" y="137"/>
                    <a:pt x="45" y="136"/>
                  </a:cubicBezTo>
                  <a:cubicBezTo>
                    <a:pt x="43" y="134"/>
                    <a:pt x="41" y="134"/>
                    <a:pt x="39" y="134"/>
                  </a:cubicBezTo>
                  <a:cubicBezTo>
                    <a:pt x="39" y="134"/>
                    <a:pt x="39" y="134"/>
                    <a:pt x="39" y="134"/>
                  </a:cubicBezTo>
                  <a:cubicBezTo>
                    <a:pt x="37" y="134"/>
                    <a:pt x="35" y="134"/>
                    <a:pt x="34" y="136"/>
                  </a:cubicBezTo>
                  <a:cubicBezTo>
                    <a:pt x="31" y="132"/>
                    <a:pt x="28" y="126"/>
                    <a:pt x="26" y="122"/>
                  </a:cubicBezTo>
                  <a:cubicBezTo>
                    <a:pt x="27" y="121"/>
                    <a:pt x="28" y="120"/>
                    <a:pt x="29" y="118"/>
                  </a:cubicBezTo>
                  <a:cubicBezTo>
                    <a:pt x="29" y="118"/>
                    <a:pt x="29" y="117"/>
                    <a:pt x="29" y="117"/>
                  </a:cubicBezTo>
                  <a:cubicBezTo>
                    <a:pt x="29" y="115"/>
                    <a:pt x="28" y="113"/>
                    <a:pt x="27" y="112"/>
                  </a:cubicBezTo>
                  <a:cubicBezTo>
                    <a:pt x="26" y="112"/>
                    <a:pt x="25" y="111"/>
                    <a:pt x="25" y="111"/>
                  </a:cubicBezTo>
                  <a:cubicBezTo>
                    <a:pt x="24" y="111"/>
                    <a:pt x="24" y="111"/>
                    <a:pt x="24" y="111"/>
                  </a:cubicBezTo>
                  <a:cubicBezTo>
                    <a:pt x="24" y="111"/>
                    <a:pt x="24" y="111"/>
                    <a:pt x="24" y="111"/>
                  </a:cubicBezTo>
                  <a:cubicBezTo>
                    <a:pt x="22" y="111"/>
                    <a:pt x="21" y="111"/>
                    <a:pt x="20" y="112"/>
                  </a:cubicBezTo>
                  <a:cubicBezTo>
                    <a:pt x="19" y="113"/>
                    <a:pt x="19" y="113"/>
                    <a:pt x="19" y="113"/>
                  </a:cubicBezTo>
                  <a:moveTo>
                    <a:pt x="23" y="101"/>
                  </a:moveTo>
                  <a:cubicBezTo>
                    <a:pt x="17" y="93"/>
                    <a:pt x="15" y="91"/>
                    <a:pt x="10" y="85"/>
                  </a:cubicBezTo>
                  <a:cubicBezTo>
                    <a:pt x="10" y="85"/>
                    <a:pt x="10" y="85"/>
                    <a:pt x="10" y="85"/>
                  </a:cubicBezTo>
                  <a:cubicBezTo>
                    <a:pt x="9" y="84"/>
                    <a:pt x="9" y="84"/>
                    <a:pt x="9" y="84"/>
                  </a:cubicBezTo>
                  <a:cubicBezTo>
                    <a:pt x="8" y="83"/>
                    <a:pt x="7" y="82"/>
                    <a:pt x="6" y="80"/>
                  </a:cubicBezTo>
                  <a:cubicBezTo>
                    <a:pt x="36" y="52"/>
                    <a:pt x="69" y="27"/>
                    <a:pt x="103" y="3"/>
                  </a:cubicBezTo>
                  <a:cubicBezTo>
                    <a:pt x="106" y="9"/>
                    <a:pt x="109" y="12"/>
                    <a:pt x="111" y="15"/>
                  </a:cubicBezTo>
                  <a:cubicBezTo>
                    <a:pt x="114" y="17"/>
                    <a:pt x="117" y="20"/>
                    <a:pt x="122" y="26"/>
                  </a:cubicBezTo>
                  <a:cubicBezTo>
                    <a:pt x="153" y="62"/>
                    <a:pt x="174" y="86"/>
                    <a:pt x="202" y="124"/>
                  </a:cubicBezTo>
                  <a:cubicBezTo>
                    <a:pt x="186" y="132"/>
                    <a:pt x="173" y="146"/>
                    <a:pt x="160" y="158"/>
                  </a:cubicBezTo>
                  <a:cubicBezTo>
                    <a:pt x="154" y="163"/>
                    <a:pt x="147" y="167"/>
                    <a:pt x="141" y="171"/>
                  </a:cubicBezTo>
                  <a:cubicBezTo>
                    <a:pt x="125" y="182"/>
                    <a:pt x="109" y="193"/>
                    <a:pt x="93" y="204"/>
                  </a:cubicBezTo>
                  <a:cubicBezTo>
                    <a:pt x="90" y="198"/>
                    <a:pt x="89" y="195"/>
                    <a:pt x="87" y="192"/>
                  </a:cubicBezTo>
                  <a:cubicBezTo>
                    <a:pt x="85" y="189"/>
                    <a:pt x="83" y="187"/>
                    <a:pt x="79" y="181"/>
                  </a:cubicBezTo>
                  <a:cubicBezTo>
                    <a:pt x="81" y="180"/>
                    <a:pt x="83" y="177"/>
                    <a:pt x="83" y="174"/>
                  </a:cubicBezTo>
                  <a:cubicBezTo>
                    <a:pt x="83" y="172"/>
                    <a:pt x="83" y="171"/>
                    <a:pt x="82" y="170"/>
                  </a:cubicBezTo>
                  <a:cubicBezTo>
                    <a:pt x="81" y="167"/>
                    <a:pt x="78" y="166"/>
                    <a:pt x="75" y="166"/>
                  </a:cubicBezTo>
                  <a:cubicBezTo>
                    <a:pt x="73" y="166"/>
                    <a:pt x="72" y="167"/>
                    <a:pt x="70" y="168"/>
                  </a:cubicBezTo>
                  <a:cubicBezTo>
                    <a:pt x="68" y="164"/>
                    <a:pt x="66" y="161"/>
                    <a:pt x="63" y="156"/>
                  </a:cubicBezTo>
                  <a:cubicBezTo>
                    <a:pt x="65" y="155"/>
                    <a:pt x="66" y="152"/>
                    <a:pt x="66" y="150"/>
                  </a:cubicBezTo>
                  <a:cubicBezTo>
                    <a:pt x="66" y="149"/>
                    <a:pt x="66" y="147"/>
                    <a:pt x="65" y="146"/>
                  </a:cubicBezTo>
                  <a:cubicBezTo>
                    <a:pt x="63" y="144"/>
                    <a:pt x="61" y="144"/>
                    <a:pt x="60" y="144"/>
                  </a:cubicBezTo>
                  <a:cubicBezTo>
                    <a:pt x="58" y="144"/>
                    <a:pt x="57" y="144"/>
                    <a:pt x="56" y="145"/>
                  </a:cubicBezTo>
                  <a:cubicBezTo>
                    <a:pt x="55" y="145"/>
                    <a:pt x="55" y="145"/>
                    <a:pt x="55" y="145"/>
                  </a:cubicBezTo>
                  <a:cubicBezTo>
                    <a:pt x="53" y="141"/>
                    <a:pt x="50" y="137"/>
                    <a:pt x="47" y="133"/>
                  </a:cubicBezTo>
                  <a:cubicBezTo>
                    <a:pt x="48" y="133"/>
                    <a:pt x="49" y="132"/>
                    <a:pt x="49" y="131"/>
                  </a:cubicBezTo>
                  <a:cubicBezTo>
                    <a:pt x="50" y="130"/>
                    <a:pt x="51" y="128"/>
                    <a:pt x="51" y="127"/>
                  </a:cubicBezTo>
                  <a:cubicBezTo>
                    <a:pt x="51" y="125"/>
                    <a:pt x="50" y="124"/>
                    <a:pt x="49" y="123"/>
                  </a:cubicBezTo>
                  <a:cubicBezTo>
                    <a:pt x="48" y="121"/>
                    <a:pt x="46" y="120"/>
                    <a:pt x="44" y="120"/>
                  </a:cubicBezTo>
                  <a:cubicBezTo>
                    <a:pt x="44" y="120"/>
                    <a:pt x="44" y="120"/>
                    <a:pt x="44" y="120"/>
                  </a:cubicBezTo>
                  <a:cubicBezTo>
                    <a:pt x="42" y="120"/>
                    <a:pt x="40" y="121"/>
                    <a:pt x="39" y="123"/>
                  </a:cubicBezTo>
                  <a:cubicBezTo>
                    <a:pt x="36" y="119"/>
                    <a:pt x="32" y="113"/>
                    <a:pt x="30" y="110"/>
                  </a:cubicBezTo>
                  <a:cubicBezTo>
                    <a:pt x="32" y="108"/>
                    <a:pt x="33" y="106"/>
                    <a:pt x="33" y="104"/>
                  </a:cubicBezTo>
                  <a:cubicBezTo>
                    <a:pt x="33" y="102"/>
                    <a:pt x="32" y="101"/>
                    <a:pt x="31" y="100"/>
                  </a:cubicBezTo>
                  <a:cubicBezTo>
                    <a:pt x="30" y="99"/>
                    <a:pt x="29" y="98"/>
                    <a:pt x="28" y="98"/>
                  </a:cubicBezTo>
                  <a:cubicBezTo>
                    <a:pt x="28" y="98"/>
                    <a:pt x="28" y="98"/>
                    <a:pt x="28" y="98"/>
                  </a:cubicBezTo>
                  <a:cubicBezTo>
                    <a:pt x="26" y="98"/>
                    <a:pt x="25" y="99"/>
                    <a:pt x="24" y="100"/>
                  </a:cubicBezTo>
                  <a:cubicBezTo>
                    <a:pt x="23" y="100"/>
                    <a:pt x="23" y="100"/>
                    <a:pt x="23" y="101"/>
                  </a:cubicBezTo>
                  <a:moveTo>
                    <a:pt x="103" y="0"/>
                  </a:moveTo>
                  <a:cubicBezTo>
                    <a:pt x="102" y="0"/>
                    <a:pt x="102" y="0"/>
                    <a:pt x="102" y="0"/>
                  </a:cubicBezTo>
                  <a:cubicBezTo>
                    <a:pt x="67" y="24"/>
                    <a:pt x="34" y="50"/>
                    <a:pt x="3" y="79"/>
                  </a:cubicBezTo>
                  <a:cubicBezTo>
                    <a:pt x="3" y="79"/>
                    <a:pt x="2" y="80"/>
                    <a:pt x="3" y="81"/>
                  </a:cubicBezTo>
                  <a:cubicBezTo>
                    <a:pt x="4" y="83"/>
                    <a:pt x="6" y="84"/>
                    <a:pt x="7" y="85"/>
                  </a:cubicBezTo>
                  <a:cubicBezTo>
                    <a:pt x="6" y="86"/>
                    <a:pt x="5" y="87"/>
                    <a:pt x="4" y="87"/>
                  </a:cubicBezTo>
                  <a:cubicBezTo>
                    <a:pt x="3" y="88"/>
                    <a:pt x="1" y="90"/>
                    <a:pt x="0" y="90"/>
                  </a:cubicBezTo>
                  <a:cubicBezTo>
                    <a:pt x="0" y="91"/>
                    <a:pt x="0" y="91"/>
                    <a:pt x="0" y="92"/>
                  </a:cubicBezTo>
                  <a:cubicBezTo>
                    <a:pt x="9" y="105"/>
                    <a:pt x="9" y="104"/>
                    <a:pt x="18" y="117"/>
                  </a:cubicBezTo>
                  <a:cubicBezTo>
                    <a:pt x="18" y="117"/>
                    <a:pt x="19" y="117"/>
                    <a:pt x="19" y="117"/>
                  </a:cubicBezTo>
                  <a:cubicBezTo>
                    <a:pt x="19" y="117"/>
                    <a:pt x="20" y="117"/>
                    <a:pt x="20" y="117"/>
                  </a:cubicBezTo>
                  <a:cubicBezTo>
                    <a:pt x="20" y="117"/>
                    <a:pt x="21" y="116"/>
                    <a:pt x="21" y="116"/>
                  </a:cubicBezTo>
                  <a:cubicBezTo>
                    <a:pt x="21" y="116"/>
                    <a:pt x="21" y="116"/>
                    <a:pt x="21" y="116"/>
                  </a:cubicBezTo>
                  <a:cubicBezTo>
                    <a:pt x="21" y="115"/>
                    <a:pt x="21" y="115"/>
                    <a:pt x="22" y="114"/>
                  </a:cubicBezTo>
                  <a:cubicBezTo>
                    <a:pt x="22" y="114"/>
                    <a:pt x="23" y="114"/>
                    <a:pt x="24" y="114"/>
                  </a:cubicBezTo>
                  <a:cubicBezTo>
                    <a:pt x="24" y="114"/>
                    <a:pt x="25" y="114"/>
                    <a:pt x="25" y="115"/>
                  </a:cubicBezTo>
                  <a:cubicBezTo>
                    <a:pt x="26" y="115"/>
                    <a:pt x="26" y="116"/>
                    <a:pt x="26" y="117"/>
                  </a:cubicBezTo>
                  <a:cubicBezTo>
                    <a:pt x="26" y="117"/>
                    <a:pt x="26" y="117"/>
                    <a:pt x="26" y="117"/>
                  </a:cubicBezTo>
                  <a:cubicBezTo>
                    <a:pt x="26" y="119"/>
                    <a:pt x="25" y="120"/>
                    <a:pt x="23" y="120"/>
                  </a:cubicBezTo>
                  <a:cubicBezTo>
                    <a:pt x="23" y="120"/>
                    <a:pt x="22" y="121"/>
                    <a:pt x="22" y="121"/>
                  </a:cubicBezTo>
                  <a:cubicBezTo>
                    <a:pt x="22" y="122"/>
                    <a:pt x="22" y="122"/>
                    <a:pt x="22" y="122"/>
                  </a:cubicBezTo>
                  <a:cubicBezTo>
                    <a:pt x="25" y="126"/>
                    <a:pt x="30" y="135"/>
                    <a:pt x="33" y="139"/>
                  </a:cubicBezTo>
                  <a:cubicBezTo>
                    <a:pt x="33" y="139"/>
                    <a:pt x="33" y="139"/>
                    <a:pt x="34" y="139"/>
                  </a:cubicBezTo>
                  <a:cubicBezTo>
                    <a:pt x="34" y="139"/>
                    <a:pt x="34" y="139"/>
                    <a:pt x="34" y="139"/>
                  </a:cubicBezTo>
                  <a:cubicBezTo>
                    <a:pt x="34" y="139"/>
                    <a:pt x="35" y="139"/>
                    <a:pt x="35" y="139"/>
                  </a:cubicBezTo>
                  <a:cubicBezTo>
                    <a:pt x="36" y="137"/>
                    <a:pt x="37" y="136"/>
                    <a:pt x="39" y="136"/>
                  </a:cubicBezTo>
                  <a:cubicBezTo>
                    <a:pt x="39" y="136"/>
                    <a:pt x="39" y="136"/>
                    <a:pt x="39" y="136"/>
                  </a:cubicBezTo>
                  <a:cubicBezTo>
                    <a:pt x="40" y="136"/>
                    <a:pt x="42" y="137"/>
                    <a:pt x="42" y="138"/>
                  </a:cubicBezTo>
                  <a:cubicBezTo>
                    <a:pt x="43" y="138"/>
                    <a:pt x="43" y="139"/>
                    <a:pt x="43" y="140"/>
                  </a:cubicBezTo>
                  <a:cubicBezTo>
                    <a:pt x="43" y="141"/>
                    <a:pt x="43" y="142"/>
                    <a:pt x="42" y="143"/>
                  </a:cubicBezTo>
                  <a:cubicBezTo>
                    <a:pt x="41" y="144"/>
                    <a:pt x="40" y="145"/>
                    <a:pt x="39" y="145"/>
                  </a:cubicBezTo>
                  <a:cubicBezTo>
                    <a:pt x="39" y="145"/>
                    <a:pt x="38" y="145"/>
                    <a:pt x="38" y="145"/>
                  </a:cubicBezTo>
                  <a:cubicBezTo>
                    <a:pt x="38" y="146"/>
                    <a:pt x="38" y="146"/>
                    <a:pt x="38" y="147"/>
                  </a:cubicBezTo>
                  <a:cubicBezTo>
                    <a:pt x="41" y="151"/>
                    <a:pt x="46" y="158"/>
                    <a:pt x="48" y="163"/>
                  </a:cubicBezTo>
                  <a:cubicBezTo>
                    <a:pt x="48" y="163"/>
                    <a:pt x="49" y="163"/>
                    <a:pt x="49" y="163"/>
                  </a:cubicBezTo>
                  <a:cubicBezTo>
                    <a:pt x="49" y="163"/>
                    <a:pt x="49" y="163"/>
                    <a:pt x="49" y="163"/>
                  </a:cubicBezTo>
                  <a:cubicBezTo>
                    <a:pt x="50" y="163"/>
                    <a:pt x="50" y="163"/>
                    <a:pt x="50" y="162"/>
                  </a:cubicBezTo>
                  <a:cubicBezTo>
                    <a:pt x="51" y="162"/>
                    <a:pt x="51" y="161"/>
                    <a:pt x="51" y="161"/>
                  </a:cubicBezTo>
                  <a:cubicBezTo>
                    <a:pt x="52" y="161"/>
                    <a:pt x="53" y="160"/>
                    <a:pt x="53" y="160"/>
                  </a:cubicBezTo>
                  <a:cubicBezTo>
                    <a:pt x="53" y="160"/>
                    <a:pt x="53" y="160"/>
                    <a:pt x="53" y="160"/>
                  </a:cubicBezTo>
                  <a:cubicBezTo>
                    <a:pt x="53" y="160"/>
                    <a:pt x="53" y="160"/>
                    <a:pt x="53" y="160"/>
                  </a:cubicBezTo>
                  <a:cubicBezTo>
                    <a:pt x="55" y="160"/>
                    <a:pt x="56" y="161"/>
                    <a:pt x="56" y="162"/>
                  </a:cubicBezTo>
                  <a:cubicBezTo>
                    <a:pt x="57" y="162"/>
                    <a:pt x="57" y="163"/>
                    <a:pt x="57" y="164"/>
                  </a:cubicBezTo>
                  <a:cubicBezTo>
                    <a:pt x="57" y="166"/>
                    <a:pt x="56" y="168"/>
                    <a:pt x="54" y="169"/>
                  </a:cubicBezTo>
                  <a:cubicBezTo>
                    <a:pt x="54" y="170"/>
                    <a:pt x="53" y="170"/>
                    <a:pt x="54" y="171"/>
                  </a:cubicBezTo>
                  <a:cubicBezTo>
                    <a:pt x="57" y="177"/>
                    <a:pt x="59" y="180"/>
                    <a:pt x="62" y="185"/>
                  </a:cubicBezTo>
                  <a:cubicBezTo>
                    <a:pt x="62" y="185"/>
                    <a:pt x="62" y="186"/>
                    <a:pt x="63" y="186"/>
                  </a:cubicBezTo>
                  <a:cubicBezTo>
                    <a:pt x="63" y="186"/>
                    <a:pt x="63" y="186"/>
                    <a:pt x="63" y="186"/>
                  </a:cubicBezTo>
                  <a:cubicBezTo>
                    <a:pt x="63" y="186"/>
                    <a:pt x="64" y="185"/>
                    <a:pt x="64" y="185"/>
                  </a:cubicBezTo>
                  <a:cubicBezTo>
                    <a:pt x="65" y="184"/>
                    <a:pt x="66" y="184"/>
                    <a:pt x="68" y="184"/>
                  </a:cubicBezTo>
                  <a:cubicBezTo>
                    <a:pt x="68" y="184"/>
                    <a:pt x="68" y="184"/>
                    <a:pt x="68" y="184"/>
                  </a:cubicBezTo>
                  <a:cubicBezTo>
                    <a:pt x="70" y="184"/>
                    <a:pt x="72" y="185"/>
                    <a:pt x="73" y="186"/>
                  </a:cubicBezTo>
                  <a:cubicBezTo>
                    <a:pt x="73" y="187"/>
                    <a:pt x="73" y="188"/>
                    <a:pt x="73" y="188"/>
                  </a:cubicBezTo>
                  <a:cubicBezTo>
                    <a:pt x="73" y="191"/>
                    <a:pt x="71" y="194"/>
                    <a:pt x="69" y="194"/>
                  </a:cubicBezTo>
                  <a:cubicBezTo>
                    <a:pt x="68" y="194"/>
                    <a:pt x="68" y="194"/>
                    <a:pt x="68" y="195"/>
                  </a:cubicBezTo>
                  <a:cubicBezTo>
                    <a:pt x="67" y="195"/>
                    <a:pt x="67" y="196"/>
                    <a:pt x="68" y="196"/>
                  </a:cubicBezTo>
                  <a:cubicBezTo>
                    <a:pt x="72" y="203"/>
                    <a:pt x="75" y="206"/>
                    <a:pt x="76" y="209"/>
                  </a:cubicBezTo>
                  <a:cubicBezTo>
                    <a:pt x="78" y="212"/>
                    <a:pt x="79" y="215"/>
                    <a:pt x="82" y="223"/>
                  </a:cubicBezTo>
                  <a:cubicBezTo>
                    <a:pt x="82" y="223"/>
                    <a:pt x="83" y="223"/>
                    <a:pt x="83" y="223"/>
                  </a:cubicBezTo>
                  <a:cubicBezTo>
                    <a:pt x="83" y="223"/>
                    <a:pt x="83" y="223"/>
                    <a:pt x="83" y="223"/>
                  </a:cubicBezTo>
                  <a:cubicBezTo>
                    <a:pt x="84" y="223"/>
                    <a:pt x="84" y="223"/>
                    <a:pt x="84" y="223"/>
                  </a:cubicBezTo>
                  <a:cubicBezTo>
                    <a:pt x="87" y="221"/>
                    <a:pt x="90" y="219"/>
                    <a:pt x="94" y="217"/>
                  </a:cubicBezTo>
                  <a:cubicBezTo>
                    <a:pt x="95" y="220"/>
                    <a:pt x="96" y="222"/>
                    <a:pt x="98" y="227"/>
                  </a:cubicBezTo>
                  <a:cubicBezTo>
                    <a:pt x="98" y="227"/>
                    <a:pt x="98" y="227"/>
                    <a:pt x="98" y="228"/>
                  </a:cubicBezTo>
                  <a:cubicBezTo>
                    <a:pt x="99" y="228"/>
                    <a:pt x="99" y="228"/>
                    <a:pt x="99" y="228"/>
                  </a:cubicBezTo>
                  <a:cubicBezTo>
                    <a:pt x="99" y="228"/>
                    <a:pt x="99" y="228"/>
                    <a:pt x="100" y="227"/>
                  </a:cubicBezTo>
                  <a:cubicBezTo>
                    <a:pt x="116" y="217"/>
                    <a:pt x="133" y="206"/>
                    <a:pt x="150" y="195"/>
                  </a:cubicBezTo>
                  <a:cubicBezTo>
                    <a:pt x="157" y="191"/>
                    <a:pt x="163" y="187"/>
                    <a:pt x="170" y="182"/>
                  </a:cubicBezTo>
                  <a:cubicBezTo>
                    <a:pt x="184" y="171"/>
                    <a:pt x="197" y="157"/>
                    <a:pt x="214" y="150"/>
                  </a:cubicBezTo>
                  <a:cubicBezTo>
                    <a:pt x="215" y="150"/>
                    <a:pt x="215" y="150"/>
                    <a:pt x="215" y="150"/>
                  </a:cubicBezTo>
                  <a:cubicBezTo>
                    <a:pt x="215" y="149"/>
                    <a:pt x="215" y="149"/>
                    <a:pt x="215" y="148"/>
                  </a:cubicBezTo>
                  <a:cubicBezTo>
                    <a:pt x="210" y="141"/>
                    <a:pt x="205" y="134"/>
                    <a:pt x="201" y="128"/>
                  </a:cubicBezTo>
                  <a:cubicBezTo>
                    <a:pt x="202" y="127"/>
                    <a:pt x="203" y="127"/>
                    <a:pt x="205" y="126"/>
                  </a:cubicBezTo>
                  <a:cubicBezTo>
                    <a:pt x="205" y="126"/>
                    <a:pt x="205" y="126"/>
                    <a:pt x="206" y="125"/>
                  </a:cubicBezTo>
                  <a:cubicBezTo>
                    <a:pt x="206" y="125"/>
                    <a:pt x="206" y="124"/>
                    <a:pt x="205" y="124"/>
                  </a:cubicBezTo>
                  <a:cubicBezTo>
                    <a:pt x="177" y="85"/>
                    <a:pt x="156" y="60"/>
                    <a:pt x="124" y="24"/>
                  </a:cubicBezTo>
                  <a:cubicBezTo>
                    <a:pt x="119" y="18"/>
                    <a:pt x="116" y="16"/>
                    <a:pt x="113" y="13"/>
                  </a:cubicBezTo>
                  <a:cubicBezTo>
                    <a:pt x="111" y="10"/>
                    <a:pt x="108" y="7"/>
                    <a:pt x="104" y="1"/>
                  </a:cubicBezTo>
                  <a:cubicBezTo>
                    <a:pt x="103" y="0"/>
                    <a:pt x="103" y="0"/>
                    <a:pt x="10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4" name="Freeform 807"/>
            <p:cNvSpPr>
              <a:spLocks/>
            </p:cNvSpPr>
            <p:nvPr/>
          </p:nvSpPr>
          <p:spPr bwMode="auto">
            <a:xfrm>
              <a:off x="5116" y="1015"/>
              <a:ext cx="171" cy="120"/>
            </a:xfrm>
            <a:custGeom>
              <a:avLst/>
              <a:gdLst>
                <a:gd name="T0" fmla="*/ 71 w 72"/>
                <a:gd name="T1" fmla="*/ 0 h 51"/>
                <a:gd name="T2" fmla="*/ 70 w 72"/>
                <a:gd name="T3" fmla="*/ 0 h 51"/>
                <a:gd name="T4" fmla="*/ 20 w 72"/>
                <a:gd name="T5" fmla="*/ 34 h 51"/>
                <a:gd name="T6" fmla="*/ 1 w 72"/>
                <a:gd name="T7" fmla="*/ 49 h 51"/>
                <a:gd name="T8" fmla="*/ 1 w 72"/>
                <a:gd name="T9" fmla="*/ 50 h 51"/>
                <a:gd name="T10" fmla="*/ 2 w 72"/>
                <a:gd name="T11" fmla="*/ 51 h 51"/>
                <a:gd name="T12" fmla="*/ 3 w 72"/>
                <a:gd name="T13" fmla="*/ 51 h 51"/>
                <a:gd name="T14" fmla="*/ 21 w 72"/>
                <a:gd name="T15" fmla="*/ 36 h 51"/>
                <a:gd name="T16" fmla="*/ 71 w 72"/>
                <a:gd name="T17" fmla="*/ 3 h 51"/>
                <a:gd name="T18" fmla="*/ 72 w 72"/>
                <a:gd name="T19" fmla="*/ 1 h 51"/>
                <a:gd name="T20" fmla="*/ 71 w 72"/>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51">
                  <a:moveTo>
                    <a:pt x="71" y="0"/>
                  </a:moveTo>
                  <a:cubicBezTo>
                    <a:pt x="71" y="0"/>
                    <a:pt x="70" y="0"/>
                    <a:pt x="70" y="0"/>
                  </a:cubicBezTo>
                  <a:cubicBezTo>
                    <a:pt x="52" y="9"/>
                    <a:pt x="36" y="21"/>
                    <a:pt x="20" y="34"/>
                  </a:cubicBezTo>
                  <a:cubicBezTo>
                    <a:pt x="13" y="39"/>
                    <a:pt x="7" y="44"/>
                    <a:pt x="1" y="49"/>
                  </a:cubicBezTo>
                  <a:cubicBezTo>
                    <a:pt x="0" y="49"/>
                    <a:pt x="0" y="50"/>
                    <a:pt x="1" y="50"/>
                  </a:cubicBezTo>
                  <a:cubicBezTo>
                    <a:pt x="1" y="51"/>
                    <a:pt x="1" y="51"/>
                    <a:pt x="2" y="51"/>
                  </a:cubicBezTo>
                  <a:cubicBezTo>
                    <a:pt x="2" y="51"/>
                    <a:pt x="2" y="51"/>
                    <a:pt x="3" y="51"/>
                  </a:cubicBezTo>
                  <a:cubicBezTo>
                    <a:pt x="9" y="46"/>
                    <a:pt x="15" y="41"/>
                    <a:pt x="21" y="36"/>
                  </a:cubicBezTo>
                  <a:cubicBezTo>
                    <a:pt x="37" y="24"/>
                    <a:pt x="53" y="11"/>
                    <a:pt x="71" y="3"/>
                  </a:cubicBezTo>
                  <a:cubicBezTo>
                    <a:pt x="72" y="2"/>
                    <a:pt x="72" y="1"/>
                    <a:pt x="72" y="1"/>
                  </a:cubicBezTo>
                  <a:cubicBezTo>
                    <a:pt x="72" y="0"/>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5" name="Freeform 808"/>
            <p:cNvSpPr>
              <a:spLocks/>
            </p:cNvSpPr>
            <p:nvPr/>
          </p:nvSpPr>
          <p:spPr bwMode="auto">
            <a:xfrm>
              <a:off x="5147" y="1060"/>
              <a:ext cx="156" cy="108"/>
            </a:xfrm>
            <a:custGeom>
              <a:avLst/>
              <a:gdLst>
                <a:gd name="T0" fmla="*/ 65 w 66"/>
                <a:gd name="T1" fmla="*/ 0 h 46"/>
                <a:gd name="T2" fmla="*/ 64 w 66"/>
                <a:gd name="T3" fmla="*/ 0 h 46"/>
                <a:gd name="T4" fmla="*/ 1 w 66"/>
                <a:gd name="T5" fmla="*/ 43 h 46"/>
                <a:gd name="T6" fmla="*/ 0 w 66"/>
                <a:gd name="T7" fmla="*/ 45 h 46"/>
                <a:gd name="T8" fmla="*/ 1 w 66"/>
                <a:gd name="T9" fmla="*/ 46 h 46"/>
                <a:gd name="T10" fmla="*/ 2 w 66"/>
                <a:gd name="T11" fmla="*/ 45 h 46"/>
                <a:gd name="T12" fmla="*/ 65 w 66"/>
                <a:gd name="T13" fmla="*/ 2 h 46"/>
                <a:gd name="T14" fmla="*/ 66 w 66"/>
                <a:gd name="T15" fmla="*/ 0 h 46"/>
                <a:gd name="T16" fmla="*/ 65 w 66"/>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46">
                  <a:moveTo>
                    <a:pt x="65" y="0"/>
                  </a:moveTo>
                  <a:cubicBezTo>
                    <a:pt x="64" y="0"/>
                    <a:pt x="64" y="0"/>
                    <a:pt x="64" y="0"/>
                  </a:cubicBezTo>
                  <a:cubicBezTo>
                    <a:pt x="43" y="14"/>
                    <a:pt x="21" y="28"/>
                    <a:pt x="1" y="43"/>
                  </a:cubicBezTo>
                  <a:cubicBezTo>
                    <a:pt x="0" y="44"/>
                    <a:pt x="0" y="44"/>
                    <a:pt x="0" y="45"/>
                  </a:cubicBezTo>
                  <a:cubicBezTo>
                    <a:pt x="1" y="45"/>
                    <a:pt x="1" y="46"/>
                    <a:pt x="1" y="46"/>
                  </a:cubicBezTo>
                  <a:cubicBezTo>
                    <a:pt x="2" y="46"/>
                    <a:pt x="2" y="46"/>
                    <a:pt x="2" y="45"/>
                  </a:cubicBezTo>
                  <a:cubicBezTo>
                    <a:pt x="23" y="31"/>
                    <a:pt x="44" y="16"/>
                    <a:pt x="65" y="2"/>
                  </a:cubicBezTo>
                  <a:cubicBezTo>
                    <a:pt x="66" y="2"/>
                    <a:pt x="66" y="1"/>
                    <a:pt x="66" y="0"/>
                  </a:cubicBezTo>
                  <a:cubicBezTo>
                    <a:pt x="65"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6" name="Freeform 809"/>
            <p:cNvSpPr>
              <a:spLocks/>
            </p:cNvSpPr>
            <p:nvPr/>
          </p:nvSpPr>
          <p:spPr bwMode="auto">
            <a:xfrm>
              <a:off x="5173" y="1083"/>
              <a:ext cx="161" cy="126"/>
            </a:xfrm>
            <a:custGeom>
              <a:avLst/>
              <a:gdLst>
                <a:gd name="T0" fmla="*/ 67 w 68"/>
                <a:gd name="T1" fmla="*/ 0 h 53"/>
                <a:gd name="T2" fmla="*/ 66 w 68"/>
                <a:gd name="T3" fmla="*/ 0 h 53"/>
                <a:gd name="T4" fmla="*/ 46 w 68"/>
                <a:gd name="T5" fmla="*/ 18 h 53"/>
                <a:gd name="T6" fmla="*/ 1 w 68"/>
                <a:gd name="T7" fmla="*/ 50 h 53"/>
                <a:gd name="T8" fmla="*/ 0 w 68"/>
                <a:gd name="T9" fmla="*/ 52 h 53"/>
                <a:gd name="T10" fmla="*/ 1 w 68"/>
                <a:gd name="T11" fmla="*/ 53 h 53"/>
                <a:gd name="T12" fmla="*/ 2 w 68"/>
                <a:gd name="T13" fmla="*/ 53 h 53"/>
                <a:gd name="T14" fmla="*/ 47 w 68"/>
                <a:gd name="T15" fmla="*/ 20 h 53"/>
                <a:gd name="T16" fmla="*/ 68 w 68"/>
                <a:gd name="T17" fmla="*/ 2 h 53"/>
                <a:gd name="T18" fmla="*/ 68 w 68"/>
                <a:gd name="T19" fmla="*/ 0 h 53"/>
                <a:gd name="T20" fmla="*/ 67 w 68"/>
                <a:gd name="T2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8" h="53">
                  <a:moveTo>
                    <a:pt x="67" y="0"/>
                  </a:moveTo>
                  <a:cubicBezTo>
                    <a:pt x="67" y="0"/>
                    <a:pt x="66" y="0"/>
                    <a:pt x="66" y="0"/>
                  </a:cubicBezTo>
                  <a:cubicBezTo>
                    <a:pt x="59" y="6"/>
                    <a:pt x="52" y="12"/>
                    <a:pt x="46" y="18"/>
                  </a:cubicBezTo>
                  <a:cubicBezTo>
                    <a:pt x="31" y="30"/>
                    <a:pt x="17" y="42"/>
                    <a:pt x="1" y="50"/>
                  </a:cubicBezTo>
                  <a:cubicBezTo>
                    <a:pt x="0" y="51"/>
                    <a:pt x="0" y="51"/>
                    <a:pt x="0" y="52"/>
                  </a:cubicBezTo>
                  <a:cubicBezTo>
                    <a:pt x="0" y="53"/>
                    <a:pt x="1" y="53"/>
                    <a:pt x="1" y="53"/>
                  </a:cubicBezTo>
                  <a:cubicBezTo>
                    <a:pt x="2" y="53"/>
                    <a:pt x="2" y="53"/>
                    <a:pt x="2" y="53"/>
                  </a:cubicBezTo>
                  <a:cubicBezTo>
                    <a:pt x="19" y="44"/>
                    <a:pt x="33" y="32"/>
                    <a:pt x="47" y="20"/>
                  </a:cubicBezTo>
                  <a:cubicBezTo>
                    <a:pt x="54" y="14"/>
                    <a:pt x="61" y="8"/>
                    <a:pt x="68" y="2"/>
                  </a:cubicBezTo>
                  <a:cubicBezTo>
                    <a:pt x="68" y="2"/>
                    <a:pt x="68" y="1"/>
                    <a:pt x="68" y="0"/>
                  </a:cubicBezTo>
                  <a:cubicBezTo>
                    <a:pt x="68" y="0"/>
                    <a:pt x="67" y="0"/>
                    <a:pt x="6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7" name="Freeform 810"/>
            <p:cNvSpPr>
              <a:spLocks/>
            </p:cNvSpPr>
            <p:nvPr/>
          </p:nvSpPr>
          <p:spPr bwMode="auto">
            <a:xfrm>
              <a:off x="5208" y="1126"/>
              <a:ext cx="154" cy="128"/>
            </a:xfrm>
            <a:custGeom>
              <a:avLst/>
              <a:gdLst>
                <a:gd name="T0" fmla="*/ 63 w 65"/>
                <a:gd name="T1" fmla="*/ 0 h 54"/>
                <a:gd name="T2" fmla="*/ 62 w 65"/>
                <a:gd name="T3" fmla="*/ 0 h 54"/>
                <a:gd name="T4" fmla="*/ 1 w 65"/>
                <a:gd name="T5" fmla="*/ 52 h 54"/>
                <a:gd name="T6" fmla="*/ 1 w 65"/>
                <a:gd name="T7" fmla="*/ 54 h 54"/>
                <a:gd name="T8" fmla="*/ 2 w 65"/>
                <a:gd name="T9" fmla="*/ 54 h 54"/>
                <a:gd name="T10" fmla="*/ 3 w 65"/>
                <a:gd name="T11" fmla="*/ 54 h 54"/>
                <a:gd name="T12" fmla="*/ 64 w 65"/>
                <a:gd name="T13" fmla="*/ 2 h 54"/>
                <a:gd name="T14" fmla="*/ 64 w 65"/>
                <a:gd name="T15" fmla="*/ 0 h 54"/>
                <a:gd name="T16" fmla="*/ 63 w 6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54">
                  <a:moveTo>
                    <a:pt x="63" y="0"/>
                  </a:moveTo>
                  <a:cubicBezTo>
                    <a:pt x="63" y="0"/>
                    <a:pt x="63" y="0"/>
                    <a:pt x="62" y="0"/>
                  </a:cubicBezTo>
                  <a:cubicBezTo>
                    <a:pt x="42" y="17"/>
                    <a:pt x="21" y="34"/>
                    <a:pt x="1" y="52"/>
                  </a:cubicBezTo>
                  <a:cubicBezTo>
                    <a:pt x="0" y="52"/>
                    <a:pt x="0" y="53"/>
                    <a:pt x="1" y="54"/>
                  </a:cubicBezTo>
                  <a:cubicBezTo>
                    <a:pt x="1" y="54"/>
                    <a:pt x="1" y="54"/>
                    <a:pt x="2" y="54"/>
                  </a:cubicBezTo>
                  <a:cubicBezTo>
                    <a:pt x="2" y="54"/>
                    <a:pt x="2" y="54"/>
                    <a:pt x="3" y="54"/>
                  </a:cubicBezTo>
                  <a:cubicBezTo>
                    <a:pt x="23" y="37"/>
                    <a:pt x="44" y="19"/>
                    <a:pt x="64" y="2"/>
                  </a:cubicBezTo>
                  <a:cubicBezTo>
                    <a:pt x="65" y="2"/>
                    <a:pt x="65" y="1"/>
                    <a:pt x="64" y="0"/>
                  </a:cubicBezTo>
                  <a:cubicBezTo>
                    <a:pt x="64" y="0"/>
                    <a:pt x="64" y="0"/>
                    <a:pt x="6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8" name="Freeform 811"/>
            <p:cNvSpPr>
              <a:spLocks/>
            </p:cNvSpPr>
            <p:nvPr/>
          </p:nvSpPr>
          <p:spPr bwMode="auto">
            <a:xfrm>
              <a:off x="5234" y="1161"/>
              <a:ext cx="159" cy="131"/>
            </a:xfrm>
            <a:custGeom>
              <a:avLst/>
              <a:gdLst>
                <a:gd name="T0" fmla="*/ 66 w 67"/>
                <a:gd name="T1" fmla="*/ 0 h 55"/>
                <a:gd name="T2" fmla="*/ 65 w 67"/>
                <a:gd name="T3" fmla="*/ 0 h 55"/>
                <a:gd name="T4" fmla="*/ 1 w 67"/>
                <a:gd name="T5" fmla="*/ 52 h 55"/>
                <a:gd name="T6" fmla="*/ 1 w 67"/>
                <a:gd name="T7" fmla="*/ 54 h 55"/>
                <a:gd name="T8" fmla="*/ 2 w 67"/>
                <a:gd name="T9" fmla="*/ 55 h 55"/>
                <a:gd name="T10" fmla="*/ 3 w 67"/>
                <a:gd name="T11" fmla="*/ 54 h 55"/>
                <a:gd name="T12" fmla="*/ 67 w 67"/>
                <a:gd name="T13" fmla="*/ 2 h 55"/>
                <a:gd name="T14" fmla="*/ 67 w 67"/>
                <a:gd name="T15" fmla="*/ 0 h 55"/>
                <a:gd name="T16" fmla="*/ 66 w 6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5">
                  <a:moveTo>
                    <a:pt x="66" y="0"/>
                  </a:moveTo>
                  <a:cubicBezTo>
                    <a:pt x="66" y="0"/>
                    <a:pt x="65" y="0"/>
                    <a:pt x="65" y="0"/>
                  </a:cubicBezTo>
                  <a:cubicBezTo>
                    <a:pt x="44" y="17"/>
                    <a:pt x="22" y="35"/>
                    <a:pt x="1" y="52"/>
                  </a:cubicBezTo>
                  <a:cubicBezTo>
                    <a:pt x="0" y="53"/>
                    <a:pt x="0" y="53"/>
                    <a:pt x="1" y="54"/>
                  </a:cubicBezTo>
                  <a:cubicBezTo>
                    <a:pt x="1" y="54"/>
                    <a:pt x="1" y="55"/>
                    <a:pt x="2" y="55"/>
                  </a:cubicBezTo>
                  <a:cubicBezTo>
                    <a:pt x="2" y="55"/>
                    <a:pt x="2" y="54"/>
                    <a:pt x="3" y="54"/>
                  </a:cubicBezTo>
                  <a:cubicBezTo>
                    <a:pt x="24" y="37"/>
                    <a:pt x="45" y="19"/>
                    <a:pt x="67" y="2"/>
                  </a:cubicBezTo>
                  <a:cubicBezTo>
                    <a:pt x="67" y="2"/>
                    <a:pt x="67" y="1"/>
                    <a:pt x="67" y="0"/>
                  </a:cubicBezTo>
                  <a:cubicBezTo>
                    <a:pt x="67" y="0"/>
                    <a:pt x="66" y="0"/>
                    <a:pt x="6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89" name="Freeform 812"/>
            <p:cNvSpPr>
              <a:spLocks/>
            </p:cNvSpPr>
            <p:nvPr/>
          </p:nvSpPr>
          <p:spPr bwMode="auto">
            <a:xfrm>
              <a:off x="5261" y="1199"/>
              <a:ext cx="158" cy="123"/>
            </a:xfrm>
            <a:custGeom>
              <a:avLst/>
              <a:gdLst>
                <a:gd name="T0" fmla="*/ 65 w 67"/>
                <a:gd name="T1" fmla="*/ 0 h 52"/>
                <a:gd name="T2" fmla="*/ 64 w 67"/>
                <a:gd name="T3" fmla="*/ 0 h 52"/>
                <a:gd name="T4" fmla="*/ 1 w 67"/>
                <a:gd name="T5" fmla="*/ 50 h 52"/>
                <a:gd name="T6" fmla="*/ 1 w 67"/>
                <a:gd name="T7" fmla="*/ 52 h 52"/>
                <a:gd name="T8" fmla="*/ 2 w 67"/>
                <a:gd name="T9" fmla="*/ 52 h 52"/>
                <a:gd name="T10" fmla="*/ 3 w 67"/>
                <a:gd name="T11" fmla="*/ 52 h 52"/>
                <a:gd name="T12" fmla="*/ 66 w 67"/>
                <a:gd name="T13" fmla="*/ 2 h 52"/>
                <a:gd name="T14" fmla="*/ 66 w 67"/>
                <a:gd name="T15" fmla="*/ 0 h 52"/>
                <a:gd name="T16" fmla="*/ 65 w 67"/>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52">
                  <a:moveTo>
                    <a:pt x="65" y="0"/>
                  </a:moveTo>
                  <a:cubicBezTo>
                    <a:pt x="65" y="0"/>
                    <a:pt x="64" y="0"/>
                    <a:pt x="64" y="0"/>
                  </a:cubicBezTo>
                  <a:cubicBezTo>
                    <a:pt x="43" y="17"/>
                    <a:pt x="22" y="33"/>
                    <a:pt x="1" y="50"/>
                  </a:cubicBezTo>
                  <a:cubicBezTo>
                    <a:pt x="0" y="50"/>
                    <a:pt x="0" y="51"/>
                    <a:pt x="1" y="52"/>
                  </a:cubicBezTo>
                  <a:cubicBezTo>
                    <a:pt x="1" y="52"/>
                    <a:pt x="1" y="52"/>
                    <a:pt x="2" y="52"/>
                  </a:cubicBezTo>
                  <a:cubicBezTo>
                    <a:pt x="2" y="52"/>
                    <a:pt x="2" y="52"/>
                    <a:pt x="3" y="52"/>
                  </a:cubicBezTo>
                  <a:cubicBezTo>
                    <a:pt x="24" y="35"/>
                    <a:pt x="45" y="19"/>
                    <a:pt x="66" y="2"/>
                  </a:cubicBezTo>
                  <a:cubicBezTo>
                    <a:pt x="66" y="2"/>
                    <a:pt x="67" y="1"/>
                    <a:pt x="66" y="0"/>
                  </a:cubicBezTo>
                  <a:cubicBezTo>
                    <a:pt x="66" y="0"/>
                    <a:pt x="65" y="0"/>
                    <a:pt x="6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0" name="Freeform 813"/>
            <p:cNvSpPr>
              <a:spLocks noEditPoints="1"/>
            </p:cNvSpPr>
            <p:nvPr/>
          </p:nvSpPr>
          <p:spPr bwMode="auto">
            <a:xfrm>
              <a:off x="3033" y="1557"/>
              <a:ext cx="189" cy="187"/>
            </a:xfrm>
            <a:custGeom>
              <a:avLst/>
              <a:gdLst>
                <a:gd name="T0" fmla="*/ 6 w 80"/>
                <a:gd name="T1" fmla="*/ 69 h 79"/>
                <a:gd name="T2" fmla="*/ 21 w 80"/>
                <a:gd name="T3" fmla="*/ 14 h 79"/>
                <a:gd name="T4" fmla="*/ 38 w 80"/>
                <a:gd name="T5" fmla="*/ 17 h 79"/>
                <a:gd name="T6" fmla="*/ 35 w 80"/>
                <a:gd name="T7" fmla="*/ 23 h 79"/>
                <a:gd name="T8" fmla="*/ 34 w 80"/>
                <a:gd name="T9" fmla="*/ 25 h 79"/>
                <a:gd name="T10" fmla="*/ 36 w 80"/>
                <a:gd name="T11" fmla="*/ 26 h 79"/>
                <a:gd name="T12" fmla="*/ 48 w 80"/>
                <a:gd name="T13" fmla="*/ 28 h 79"/>
                <a:gd name="T14" fmla="*/ 49 w 80"/>
                <a:gd name="T15" fmla="*/ 28 h 79"/>
                <a:gd name="T16" fmla="*/ 51 w 80"/>
                <a:gd name="T17" fmla="*/ 28 h 79"/>
                <a:gd name="T18" fmla="*/ 51 w 80"/>
                <a:gd name="T19" fmla="*/ 28 h 79"/>
                <a:gd name="T20" fmla="*/ 53 w 80"/>
                <a:gd name="T21" fmla="*/ 25 h 79"/>
                <a:gd name="T22" fmla="*/ 57 w 80"/>
                <a:gd name="T23" fmla="*/ 17 h 79"/>
                <a:gd name="T24" fmla="*/ 76 w 80"/>
                <a:gd name="T25" fmla="*/ 18 h 79"/>
                <a:gd name="T26" fmla="*/ 72 w 80"/>
                <a:gd name="T27" fmla="*/ 45 h 79"/>
                <a:gd name="T28" fmla="*/ 62 w 80"/>
                <a:gd name="T29" fmla="*/ 73 h 79"/>
                <a:gd name="T30" fmla="*/ 62 w 80"/>
                <a:gd name="T31" fmla="*/ 75 h 79"/>
                <a:gd name="T32" fmla="*/ 61 w 80"/>
                <a:gd name="T33" fmla="*/ 76 h 79"/>
                <a:gd name="T34" fmla="*/ 61 w 80"/>
                <a:gd name="T35" fmla="*/ 76 h 79"/>
                <a:gd name="T36" fmla="*/ 61 w 80"/>
                <a:gd name="T37" fmla="*/ 76 h 79"/>
                <a:gd name="T38" fmla="*/ 60 w 80"/>
                <a:gd name="T39" fmla="*/ 76 h 79"/>
                <a:gd name="T40" fmla="*/ 25 w 80"/>
                <a:gd name="T41" fmla="*/ 71 h 79"/>
                <a:gd name="T42" fmla="*/ 7 w 80"/>
                <a:gd name="T43" fmla="*/ 69 h 79"/>
                <a:gd name="T44" fmla="*/ 6 w 80"/>
                <a:gd name="T45" fmla="*/ 69 h 79"/>
                <a:gd name="T46" fmla="*/ 49 w 80"/>
                <a:gd name="T47" fmla="*/ 24 h 79"/>
                <a:gd name="T48" fmla="*/ 48 w 80"/>
                <a:gd name="T49" fmla="*/ 24 h 79"/>
                <a:gd name="T50" fmla="*/ 39 w 80"/>
                <a:gd name="T51" fmla="*/ 23 h 79"/>
                <a:gd name="T52" fmla="*/ 48 w 80"/>
                <a:gd name="T53" fmla="*/ 3 h 79"/>
                <a:gd name="T54" fmla="*/ 58 w 80"/>
                <a:gd name="T55" fmla="*/ 6 h 79"/>
                <a:gd name="T56" fmla="*/ 50 w 80"/>
                <a:gd name="T57" fmla="*/ 23 h 79"/>
                <a:gd name="T58" fmla="*/ 50 w 80"/>
                <a:gd name="T59" fmla="*/ 24 h 79"/>
                <a:gd name="T60" fmla="*/ 49 w 80"/>
                <a:gd name="T61" fmla="*/ 24 h 79"/>
                <a:gd name="T62" fmla="*/ 49 w 80"/>
                <a:gd name="T63" fmla="*/ 24 h 79"/>
                <a:gd name="T64" fmla="*/ 47 w 80"/>
                <a:gd name="T65" fmla="*/ 0 h 79"/>
                <a:gd name="T66" fmla="*/ 45 w 80"/>
                <a:gd name="T67" fmla="*/ 1 h 79"/>
                <a:gd name="T68" fmla="*/ 40 w 80"/>
                <a:gd name="T69" fmla="*/ 13 h 79"/>
                <a:gd name="T70" fmla="*/ 21 w 80"/>
                <a:gd name="T71" fmla="*/ 10 h 79"/>
                <a:gd name="T72" fmla="*/ 20 w 80"/>
                <a:gd name="T73" fmla="*/ 9 h 79"/>
                <a:gd name="T74" fmla="*/ 19 w 80"/>
                <a:gd name="T75" fmla="*/ 10 h 79"/>
                <a:gd name="T76" fmla="*/ 18 w 80"/>
                <a:gd name="T77" fmla="*/ 11 h 79"/>
                <a:gd name="T78" fmla="*/ 1 w 80"/>
                <a:gd name="T79" fmla="*/ 70 h 79"/>
                <a:gd name="T80" fmla="*/ 1 w 80"/>
                <a:gd name="T81" fmla="*/ 72 h 79"/>
                <a:gd name="T82" fmla="*/ 2 w 80"/>
                <a:gd name="T83" fmla="*/ 73 h 79"/>
                <a:gd name="T84" fmla="*/ 2 w 80"/>
                <a:gd name="T85" fmla="*/ 73 h 79"/>
                <a:gd name="T86" fmla="*/ 7 w 80"/>
                <a:gd name="T87" fmla="*/ 72 h 79"/>
                <a:gd name="T88" fmla="*/ 7 w 80"/>
                <a:gd name="T89" fmla="*/ 72 h 79"/>
                <a:gd name="T90" fmla="*/ 24 w 80"/>
                <a:gd name="T91" fmla="*/ 74 h 79"/>
                <a:gd name="T92" fmla="*/ 59 w 80"/>
                <a:gd name="T93" fmla="*/ 79 h 79"/>
                <a:gd name="T94" fmla="*/ 59 w 80"/>
                <a:gd name="T95" fmla="*/ 79 h 79"/>
                <a:gd name="T96" fmla="*/ 61 w 80"/>
                <a:gd name="T97" fmla="*/ 79 h 79"/>
                <a:gd name="T98" fmla="*/ 63 w 80"/>
                <a:gd name="T99" fmla="*/ 79 h 79"/>
                <a:gd name="T100" fmla="*/ 64 w 80"/>
                <a:gd name="T101" fmla="*/ 78 h 79"/>
                <a:gd name="T102" fmla="*/ 65 w 80"/>
                <a:gd name="T103" fmla="*/ 76 h 79"/>
                <a:gd name="T104" fmla="*/ 65 w 80"/>
                <a:gd name="T105" fmla="*/ 75 h 79"/>
                <a:gd name="T106" fmla="*/ 76 w 80"/>
                <a:gd name="T107" fmla="*/ 45 h 79"/>
                <a:gd name="T108" fmla="*/ 80 w 80"/>
                <a:gd name="T109" fmla="*/ 17 h 79"/>
                <a:gd name="T110" fmla="*/ 80 w 80"/>
                <a:gd name="T111" fmla="*/ 16 h 79"/>
                <a:gd name="T112" fmla="*/ 79 w 80"/>
                <a:gd name="T113" fmla="*/ 15 h 79"/>
                <a:gd name="T114" fmla="*/ 58 w 80"/>
                <a:gd name="T115" fmla="*/ 13 h 79"/>
                <a:gd name="T116" fmla="*/ 62 w 80"/>
                <a:gd name="T117" fmla="*/ 5 h 79"/>
                <a:gd name="T118" fmla="*/ 62 w 80"/>
                <a:gd name="T119" fmla="*/ 4 h 79"/>
                <a:gd name="T120" fmla="*/ 61 w 80"/>
                <a:gd name="T121" fmla="*/ 3 h 79"/>
                <a:gd name="T122" fmla="*/ 47 w 80"/>
                <a:gd name="T123" fmla="*/ 0 h 79"/>
                <a:gd name="T124" fmla="*/ 47 w 80"/>
                <a:gd name="T125"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 h="79">
                  <a:moveTo>
                    <a:pt x="6" y="69"/>
                  </a:moveTo>
                  <a:cubicBezTo>
                    <a:pt x="16" y="52"/>
                    <a:pt x="18" y="30"/>
                    <a:pt x="21" y="14"/>
                  </a:cubicBezTo>
                  <a:cubicBezTo>
                    <a:pt x="27" y="16"/>
                    <a:pt x="32" y="17"/>
                    <a:pt x="38" y="17"/>
                  </a:cubicBezTo>
                  <a:cubicBezTo>
                    <a:pt x="37" y="19"/>
                    <a:pt x="36" y="21"/>
                    <a:pt x="35" y="23"/>
                  </a:cubicBezTo>
                  <a:cubicBezTo>
                    <a:pt x="34" y="24"/>
                    <a:pt x="34" y="24"/>
                    <a:pt x="34" y="25"/>
                  </a:cubicBezTo>
                  <a:cubicBezTo>
                    <a:pt x="35" y="25"/>
                    <a:pt x="35" y="26"/>
                    <a:pt x="36" y="26"/>
                  </a:cubicBezTo>
                  <a:cubicBezTo>
                    <a:pt x="40" y="27"/>
                    <a:pt x="44" y="27"/>
                    <a:pt x="48" y="28"/>
                  </a:cubicBezTo>
                  <a:cubicBezTo>
                    <a:pt x="48" y="28"/>
                    <a:pt x="49" y="28"/>
                    <a:pt x="49" y="28"/>
                  </a:cubicBezTo>
                  <a:cubicBezTo>
                    <a:pt x="50" y="28"/>
                    <a:pt x="50" y="28"/>
                    <a:pt x="51" y="28"/>
                  </a:cubicBezTo>
                  <a:cubicBezTo>
                    <a:pt x="51" y="28"/>
                    <a:pt x="51" y="28"/>
                    <a:pt x="51" y="28"/>
                  </a:cubicBezTo>
                  <a:cubicBezTo>
                    <a:pt x="52" y="27"/>
                    <a:pt x="53" y="26"/>
                    <a:pt x="53" y="25"/>
                  </a:cubicBezTo>
                  <a:cubicBezTo>
                    <a:pt x="54" y="22"/>
                    <a:pt x="56" y="20"/>
                    <a:pt x="57" y="17"/>
                  </a:cubicBezTo>
                  <a:cubicBezTo>
                    <a:pt x="63" y="17"/>
                    <a:pt x="70" y="17"/>
                    <a:pt x="76" y="18"/>
                  </a:cubicBezTo>
                  <a:cubicBezTo>
                    <a:pt x="74" y="26"/>
                    <a:pt x="74" y="35"/>
                    <a:pt x="72" y="45"/>
                  </a:cubicBezTo>
                  <a:cubicBezTo>
                    <a:pt x="70" y="55"/>
                    <a:pt x="68" y="65"/>
                    <a:pt x="62" y="73"/>
                  </a:cubicBezTo>
                  <a:cubicBezTo>
                    <a:pt x="62" y="74"/>
                    <a:pt x="62" y="75"/>
                    <a:pt x="62" y="75"/>
                  </a:cubicBezTo>
                  <a:cubicBezTo>
                    <a:pt x="61" y="76"/>
                    <a:pt x="61" y="76"/>
                    <a:pt x="61" y="76"/>
                  </a:cubicBezTo>
                  <a:cubicBezTo>
                    <a:pt x="61" y="76"/>
                    <a:pt x="61" y="76"/>
                    <a:pt x="61" y="76"/>
                  </a:cubicBezTo>
                  <a:cubicBezTo>
                    <a:pt x="61" y="76"/>
                    <a:pt x="61" y="76"/>
                    <a:pt x="61" y="76"/>
                  </a:cubicBezTo>
                  <a:cubicBezTo>
                    <a:pt x="61" y="76"/>
                    <a:pt x="60" y="76"/>
                    <a:pt x="60" y="76"/>
                  </a:cubicBezTo>
                  <a:cubicBezTo>
                    <a:pt x="48" y="74"/>
                    <a:pt x="36" y="72"/>
                    <a:pt x="25" y="71"/>
                  </a:cubicBezTo>
                  <a:cubicBezTo>
                    <a:pt x="19" y="70"/>
                    <a:pt x="13" y="69"/>
                    <a:pt x="7" y="69"/>
                  </a:cubicBezTo>
                  <a:cubicBezTo>
                    <a:pt x="7" y="69"/>
                    <a:pt x="6" y="69"/>
                    <a:pt x="6" y="69"/>
                  </a:cubicBezTo>
                  <a:moveTo>
                    <a:pt x="49" y="24"/>
                  </a:moveTo>
                  <a:cubicBezTo>
                    <a:pt x="48" y="24"/>
                    <a:pt x="48" y="24"/>
                    <a:pt x="48" y="24"/>
                  </a:cubicBezTo>
                  <a:cubicBezTo>
                    <a:pt x="45" y="24"/>
                    <a:pt x="42" y="23"/>
                    <a:pt x="39" y="23"/>
                  </a:cubicBezTo>
                  <a:cubicBezTo>
                    <a:pt x="43" y="17"/>
                    <a:pt x="46" y="10"/>
                    <a:pt x="48" y="3"/>
                  </a:cubicBezTo>
                  <a:cubicBezTo>
                    <a:pt x="51" y="4"/>
                    <a:pt x="55" y="4"/>
                    <a:pt x="58" y="6"/>
                  </a:cubicBezTo>
                  <a:cubicBezTo>
                    <a:pt x="55" y="11"/>
                    <a:pt x="53" y="17"/>
                    <a:pt x="50" y="23"/>
                  </a:cubicBezTo>
                  <a:cubicBezTo>
                    <a:pt x="50" y="24"/>
                    <a:pt x="50" y="24"/>
                    <a:pt x="50" y="24"/>
                  </a:cubicBezTo>
                  <a:cubicBezTo>
                    <a:pt x="49" y="24"/>
                    <a:pt x="49" y="24"/>
                    <a:pt x="49" y="24"/>
                  </a:cubicBezTo>
                  <a:cubicBezTo>
                    <a:pt x="49" y="24"/>
                    <a:pt x="49" y="24"/>
                    <a:pt x="49" y="24"/>
                  </a:cubicBezTo>
                  <a:moveTo>
                    <a:pt x="47" y="0"/>
                  </a:moveTo>
                  <a:cubicBezTo>
                    <a:pt x="46" y="0"/>
                    <a:pt x="45" y="0"/>
                    <a:pt x="45" y="1"/>
                  </a:cubicBezTo>
                  <a:cubicBezTo>
                    <a:pt x="44" y="5"/>
                    <a:pt x="42" y="9"/>
                    <a:pt x="40" y="13"/>
                  </a:cubicBezTo>
                  <a:cubicBezTo>
                    <a:pt x="33" y="13"/>
                    <a:pt x="26" y="13"/>
                    <a:pt x="21" y="10"/>
                  </a:cubicBezTo>
                  <a:cubicBezTo>
                    <a:pt x="20" y="10"/>
                    <a:pt x="20" y="9"/>
                    <a:pt x="20" y="9"/>
                  </a:cubicBezTo>
                  <a:cubicBezTo>
                    <a:pt x="20" y="9"/>
                    <a:pt x="19" y="9"/>
                    <a:pt x="19" y="10"/>
                  </a:cubicBezTo>
                  <a:cubicBezTo>
                    <a:pt x="18" y="10"/>
                    <a:pt x="18" y="10"/>
                    <a:pt x="18" y="11"/>
                  </a:cubicBezTo>
                  <a:cubicBezTo>
                    <a:pt x="15" y="28"/>
                    <a:pt x="13" y="53"/>
                    <a:pt x="1" y="70"/>
                  </a:cubicBezTo>
                  <a:cubicBezTo>
                    <a:pt x="0" y="70"/>
                    <a:pt x="0" y="71"/>
                    <a:pt x="1" y="72"/>
                  </a:cubicBezTo>
                  <a:cubicBezTo>
                    <a:pt x="1" y="72"/>
                    <a:pt x="2" y="73"/>
                    <a:pt x="2" y="73"/>
                  </a:cubicBezTo>
                  <a:cubicBezTo>
                    <a:pt x="2" y="73"/>
                    <a:pt x="2" y="73"/>
                    <a:pt x="2" y="73"/>
                  </a:cubicBezTo>
                  <a:cubicBezTo>
                    <a:pt x="4" y="73"/>
                    <a:pt x="6" y="72"/>
                    <a:pt x="7" y="72"/>
                  </a:cubicBezTo>
                  <a:cubicBezTo>
                    <a:pt x="7" y="72"/>
                    <a:pt x="7" y="72"/>
                    <a:pt x="7" y="72"/>
                  </a:cubicBezTo>
                  <a:cubicBezTo>
                    <a:pt x="13" y="72"/>
                    <a:pt x="18" y="73"/>
                    <a:pt x="24" y="74"/>
                  </a:cubicBezTo>
                  <a:cubicBezTo>
                    <a:pt x="36" y="76"/>
                    <a:pt x="48" y="78"/>
                    <a:pt x="59" y="79"/>
                  </a:cubicBezTo>
                  <a:cubicBezTo>
                    <a:pt x="59" y="79"/>
                    <a:pt x="59" y="79"/>
                    <a:pt x="59" y="79"/>
                  </a:cubicBezTo>
                  <a:cubicBezTo>
                    <a:pt x="60" y="79"/>
                    <a:pt x="60" y="79"/>
                    <a:pt x="61" y="79"/>
                  </a:cubicBezTo>
                  <a:cubicBezTo>
                    <a:pt x="61" y="79"/>
                    <a:pt x="62" y="79"/>
                    <a:pt x="63" y="79"/>
                  </a:cubicBezTo>
                  <a:cubicBezTo>
                    <a:pt x="63" y="79"/>
                    <a:pt x="64" y="78"/>
                    <a:pt x="64" y="78"/>
                  </a:cubicBezTo>
                  <a:cubicBezTo>
                    <a:pt x="65" y="77"/>
                    <a:pt x="65" y="77"/>
                    <a:pt x="65" y="76"/>
                  </a:cubicBezTo>
                  <a:cubicBezTo>
                    <a:pt x="65" y="76"/>
                    <a:pt x="65" y="75"/>
                    <a:pt x="65" y="75"/>
                  </a:cubicBezTo>
                  <a:cubicBezTo>
                    <a:pt x="71" y="66"/>
                    <a:pt x="74" y="56"/>
                    <a:pt x="76" y="45"/>
                  </a:cubicBezTo>
                  <a:cubicBezTo>
                    <a:pt x="77" y="35"/>
                    <a:pt x="78" y="25"/>
                    <a:pt x="80" y="17"/>
                  </a:cubicBezTo>
                  <a:cubicBezTo>
                    <a:pt x="80" y="17"/>
                    <a:pt x="80" y="16"/>
                    <a:pt x="80" y="16"/>
                  </a:cubicBezTo>
                  <a:cubicBezTo>
                    <a:pt x="79" y="15"/>
                    <a:pt x="79" y="15"/>
                    <a:pt x="79" y="15"/>
                  </a:cubicBezTo>
                  <a:cubicBezTo>
                    <a:pt x="71" y="14"/>
                    <a:pt x="65" y="14"/>
                    <a:pt x="58" y="13"/>
                  </a:cubicBezTo>
                  <a:cubicBezTo>
                    <a:pt x="60" y="11"/>
                    <a:pt x="61" y="8"/>
                    <a:pt x="62" y="5"/>
                  </a:cubicBezTo>
                  <a:cubicBezTo>
                    <a:pt x="62" y="5"/>
                    <a:pt x="62" y="4"/>
                    <a:pt x="62" y="4"/>
                  </a:cubicBezTo>
                  <a:cubicBezTo>
                    <a:pt x="62" y="3"/>
                    <a:pt x="61" y="3"/>
                    <a:pt x="61" y="3"/>
                  </a:cubicBezTo>
                  <a:cubicBezTo>
                    <a:pt x="56" y="1"/>
                    <a:pt x="52" y="0"/>
                    <a:pt x="47" y="0"/>
                  </a:cubicBezTo>
                  <a:cubicBezTo>
                    <a:pt x="47" y="0"/>
                    <a:pt x="47" y="0"/>
                    <a:pt x="4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1" name="Freeform 814"/>
            <p:cNvSpPr>
              <a:spLocks/>
            </p:cNvSpPr>
            <p:nvPr/>
          </p:nvSpPr>
          <p:spPr bwMode="auto">
            <a:xfrm>
              <a:off x="3092" y="1635"/>
              <a:ext cx="92" cy="16"/>
            </a:xfrm>
            <a:custGeom>
              <a:avLst/>
              <a:gdLst>
                <a:gd name="T0" fmla="*/ 2 w 39"/>
                <a:gd name="T1" fmla="*/ 0 h 7"/>
                <a:gd name="T2" fmla="*/ 1 w 39"/>
                <a:gd name="T3" fmla="*/ 1 h 7"/>
                <a:gd name="T4" fmla="*/ 2 w 39"/>
                <a:gd name="T5" fmla="*/ 4 h 7"/>
                <a:gd name="T6" fmla="*/ 37 w 39"/>
                <a:gd name="T7" fmla="*/ 7 h 7"/>
                <a:gd name="T8" fmla="*/ 37 w 39"/>
                <a:gd name="T9" fmla="*/ 7 h 7"/>
                <a:gd name="T10" fmla="*/ 39 w 39"/>
                <a:gd name="T11" fmla="*/ 6 h 7"/>
                <a:gd name="T12" fmla="*/ 37 w 39"/>
                <a:gd name="T13" fmla="*/ 4 h 7"/>
                <a:gd name="T14" fmla="*/ 3 w 39"/>
                <a:gd name="T15" fmla="*/ 0 h 7"/>
                <a:gd name="T16" fmla="*/ 2 w 39"/>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7">
                  <a:moveTo>
                    <a:pt x="2" y="0"/>
                  </a:moveTo>
                  <a:cubicBezTo>
                    <a:pt x="1" y="0"/>
                    <a:pt x="1" y="1"/>
                    <a:pt x="1" y="1"/>
                  </a:cubicBezTo>
                  <a:cubicBezTo>
                    <a:pt x="0" y="2"/>
                    <a:pt x="1" y="3"/>
                    <a:pt x="2" y="4"/>
                  </a:cubicBezTo>
                  <a:cubicBezTo>
                    <a:pt x="13" y="6"/>
                    <a:pt x="25" y="7"/>
                    <a:pt x="37" y="7"/>
                  </a:cubicBezTo>
                  <a:cubicBezTo>
                    <a:pt x="37" y="7"/>
                    <a:pt x="37" y="7"/>
                    <a:pt x="37" y="7"/>
                  </a:cubicBezTo>
                  <a:cubicBezTo>
                    <a:pt x="38" y="7"/>
                    <a:pt x="39" y="7"/>
                    <a:pt x="39" y="6"/>
                  </a:cubicBezTo>
                  <a:cubicBezTo>
                    <a:pt x="39" y="5"/>
                    <a:pt x="38" y="4"/>
                    <a:pt x="37" y="4"/>
                  </a:cubicBezTo>
                  <a:cubicBezTo>
                    <a:pt x="26" y="4"/>
                    <a:pt x="14" y="2"/>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2" name="Freeform 815"/>
            <p:cNvSpPr>
              <a:spLocks/>
            </p:cNvSpPr>
            <p:nvPr/>
          </p:nvSpPr>
          <p:spPr bwMode="auto">
            <a:xfrm>
              <a:off x="3082" y="1661"/>
              <a:ext cx="93" cy="19"/>
            </a:xfrm>
            <a:custGeom>
              <a:avLst/>
              <a:gdLst>
                <a:gd name="T0" fmla="*/ 2 w 39"/>
                <a:gd name="T1" fmla="*/ 0 h 8"/>
                <a:gd name="T2" fmla="*/ 0 w 39"/>
                <a:gd name="T3" fmla="*/ 2 h 8"/>
                <a:gd name="T4" fmla="*/ 2 w 39"/>
                <a:gd name="T5" fmla="*/ 4 h 8"/>
                <a:gd name="T6" fmla="*/ 2 w 39"/>
                <a:gd name="T7" fmla="*/ 4 h 8"/>
                <a:gd name="T8" fmla="*/ 37 w 39"/>
                <a:gd name="T9" fmla="*/ 8 h 8"/>
                <a:gd name="T10" fmla="*/ 37 w 39"/>
                <a:gd name="T11" fmla="*/ 8 h 8"/>
                <a:gd name="T12" fmla="*/ 39 w 39"/>
                <a:gd name="T13" fmla="*/ 6 h 8"/>
                <a:gd name="T14" fmla="*/ 37 w 39"/>
                <a:gd name="T15" fmla="*/ 4 h 8"/>
                <a:gd name="T16" fmla="*/ 3 w 39"/>
                <a:gd name="T17" fmla="*/ 0 h 8"/>
                <a:gd name="T18" fmla="*/ 2 w 39"/>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 h="8">
                  <a:moveTo>
                    <a:pt x="2" y="0"/>
                  </a:moveTo>
                  <a:cubicBezTo>
                    <a:pt x="1" y="0"/>
                    <a:pt x="1" y="1"/>
                    <a:pt x="0" y="2"/>
                  </a:cubicBezTo>
                  <a:cubicBezTo>
                    <a:pt x="0" y="3"/>
                    <a:pt x="1" y="4"/>
                    <a:pt x="2" y="4"/>
                  </a:cubicBezTo>
                  <a:cubicBezTo>
                    <a:pt x="2" y="4"/>
                    <a:pt x="2" y="4"/>
                    <a:pt x="2" y="4"/>
                  </a:cubicBezTo>
                  <a:cubicBezTo>
                    <a:pt x="13" y="6"/>
                    <a:pt x="25" y="8"/>
                    <a:pt x="37" y="8"/>
                  </a:cubicBezTo>
                  <a:cubicBezTo>
                    <a:pt x="37" y="8"/>
                    <a:pt x="37" y="8"/>
                    <a:pt x="37" y="8"/>
                  </a:cubicBezTo>
                  <a:cubicBezTo>
                    <a:pt x="38" y="8"/>
                    <a:pt x="39" y="7"/>
                    <a:pt x="39" y="6"/>
                  </a:cubicBezTo>
                  <a:cubicBezTo>
                    <a:pt x="39" y="5"/>
                    <a:pt x="38" y="4"/>
                    <a:pt x="37" y="4"/>
                  </a:cubicBezTo>
                  <a:cubicBezTo>
                    <a:pt x="25" y="4"/>
                    <a:pt x="14" y="3"/>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3" name="Freeform 816"/>
            <p:cNvSpPr>
              <a:spLocks/>
            </p:cNvSpPr>
            <p:nvPr/>
          </p:nvSpPr>
          <p:spPr bwMode="auto">
            <a:xfrm>
              <a:off x="3080" y="1684"/>
              <a:ext cx="33" cy="15"/>
            </a:xfrm>
            <a:custGeom>
              <a:avLst/>
              <a:gdLst>
                <a:gd name="T0" fmla="*/ 4 w 14"/>
                <a:gd name="T1" fmla="*/ 0 h 6"/>
                <a:gd name="T2" fmla="*/ 1 w 14"/>
                <a:gd name="T3" fmla="*/ 0 h 6"/>
                <a:gd name="T4" fmla="*/ 0 w 14"/>
                <a:gd name="T5" fmla="*/ 2 h 6"/>
                <a:gd name="T6" fmla="*/ 1 w 14"/>
                <a:gd name="T7" fmla="*/ 4 h 6"/>
                <a:gd name="T8" fmla="*/ 2 w 14"/>
                <a:gd name="T9" fmla="*/ 4 h 6"/>
                <a:gd name="T10" fmla="*/ 4 w 14"/>
                <a:gd name="T11" fmla="*/ 3 h 6"/>
                <a:gd name="T12" fmla="*/ 4 w 14"/>
                <a:gd name="T13" fmla="*/ 3 h 6"/>
                <a:gd name="T14" fmla="*/ 11 w 14"/>
                <a:gd name="T15" fmla="*/ 5 h 6"/>
                <a:gd name="T16" fmla="*/ 12 w 14"/>
                <a:gd name="T17" fmla="*/ 6 h 6"/>
                <a:gd name="T18" fmla="*/ 14 w 14"/>
                <a:gd name="T19" fmla="*/ 5 h 6"/>
                <a:gd name="T20" fmla="*/ 13 w 14"/>
                <a:gd name="T21" fmla="*/ 2 h 6"/>
                <a:gd name="T22" fmla="*/ 4 w 14"/>
                <a:gd name="T2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
                  <a:moveTo>
                    <a:pt x="4" y="0"/>
                  </a:moveTo>
                  <a:cubicBezTo>
                    <a:pt x="3" y="0"/>
                    <a:pt x="2" y="0"/>
                    <a:pt x="1" y="0"/>
                  </a:cubicBezTo>
                  <a:cubicBezTo>
                    <a:pt x="0" y="0"/>
                    <a:pt x="0" y="1"/>
                    <a:pt x="0" y="2"/>
                  </a:cubicBezTo>
                  <a:cubicBezTo>
                    <a:pt x="0" y="3"/>
                    <a:pt x="1" y="4"/>
                    <a:pt x="1" y="4"/>
                  </a:cubicBezTo>
                  <a:cubicBezTo>
                    <a:pt x="2" y="4"/>
                    <a:pt x="2" y="4"/>
                    <a:pt x="2" y="4"/>
                  </a:cubicBezTo>
                  <a:cubicBezTo>
                    <a:pt x="3" y="4"/>
                    <a:pt x="3" y="3"/>
                    <a:pt x="4" y="3"/>
                  </a:cubicBezTo>
                  <a:cubicBezTo>
                    <a:pt x="4" y="3"/>
                    <a:pt x="4" y="3"/>
                    <a:pt x="4" y="3"/>
                  </a:cubicBezTo>
                  <a:cubicBezTo>
                    <a:pt x="7" y="3"/>
                    <a:pt x="9" y="4"/>
                    <a:pt x="11" y="5"/>
                  </a:cubicBezTo>
                  <a:cubicBezTo>
                    <a:pt x="12" y="6"/>
                    <a:pt x="12" y="6"/>
                    <a:pt x="12" y="6"/>
                  </a:cubicBezTo>
                  <a:cubicBezTo>
                    <a:pt x="13" y="6"/>
                    <a:pt x="13" y="5"/>
                    <a:pt x="14" y="5"/>
                  </a:cubicBezTo>
                  <a:cubicBezTo>
                    <a:pt x="14" y="4"/>
                    <a:pt x="14" y="3"/>
                    <a:pt x="13" y="2"/>
                  </a:cubicBezTo>
                  <a:cubicBezTo>
                    <a:pt x="10" y="1"/>
                    <a:pt x="7" y="0"/>
                    <a:pt x="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4" name="Freeform 817"/>
            <p:cNvSpPr>
              <a:spLocks noEditPoints="1"/>
            </p:cNvSpPr>
            <p:nvPr/>
          </p:nvSpPr>
          <p:spPr bwMode="auto">
            <a:xfrm>
              <a:off x="2734" y="1341"/>
              <a:ext cx="223" cy="268"/>
            </a:xfrm>
            <a:custGeom>
              <a:avLst/>
              <a:gdLst>
                <a:gd name="T0" fmla="*/ 24 w 94"/>
                <a:gd name="T1" fmla="*/ 100 h 113"/>
                <a:gd name="T2" fmla="*/ 91 w 94"/>
                <a:gd name="T3" fmla="*/ 94 h 113"/>
                <a:gd name="T4" fmla="*/ 88 w 94"/>
                <a:gd name="T5" fmla="*/ 93 h 113"/>
                <a:gd name="T6" fmla="*/ 86 w 94"/>
                <a:gd name="T7" fmla="*/ 94 h 113"/>
                <a:gd name="T8" fmla="*/ 85 w 94"/>
                <a:gd name="T9" fmla="*/ 93 h 113"/>
                <a:gd name="T10" fmla="*/ 83 w 94"/>
                <a:gd name="T11" fmla="*/ 94 h 113"/>
                <a:gd name="T12" fmla="*/ 24 w 94"/>
                <a:gd name="T13" fmla="*/ 107 h 113"/>
                <a:gd name="T14" fmla="*/ 74 w 94"/>
                <a:gd name="T15" fmla="*/ 15 h 113"/>
                <a:gd name="T16" fmla="*/ 82 w 94"/>
                <a:gd name="T17" fmla="*/ 21 h 113"/>
                <a:gd name="T18" fmla="*/ 88 w 94"/>
                <a:gd name="T19" fmla="*/ 72 h 113"/>
                <a:gd name="T20" fmla="*/ 24 w 94"/>
                <a:gd name="T21" fmla="*/ 13 h 113"/>
                <a:gd name="T22" fmla="*/ 24 w 94"/>
                <a:gd name="T23" fmla="*/ 12 h 113"/>
                <a:gd name="T24" fmla="*/ 26 w 94"/>
                <a:gd name="T25" fmla="*/ 10 h 113"/>
                <a:gd name="T26" fmla="*/ 37 w 94"/>
                <a:gd name="T27" fmla="*/ 9 h 113"/>
                <a:gd name="T28" fmla="*/ 42 w 94"/>
                <a:gd name="T29" fmla="*/ 25 h 113"/>
                <a:gd name="T30" fmla="*/ 43 w 94"/>
                <a:gd name="T31" fmla="*/ 28 h 113"/>
                <a:gd name="T32" fmla="*/ 36 w 94"/>
                <a:gd name="T33" fmla="*/ 32 h 113"/>
                <a:gd name="T34" fmla="*/ 27 w 94"/>
                <a:gd name="T35" fmla="*/ 38 h 113"/>
                <a:gd name="T36" fmla="*/ 43 w 94"/>
                <a:gd name="T37" fmla="*/ 32 h 113"/>
                <a:gd name="T38" fmla="*/ 46 w 94"/>
                <a:gd name="T39" fmla="*/ 28 h 113"/>
                <a:gd name="T40" fmla="*/ 45 w 94"/>
                <a:gd name="T41" fmla="*/ 22 h 113"/>
                <a:gd name="T42" fmla="*/ 67 w 94"/>
                <a:gd name="T43" fmla="*/ 6 h 113"/>
                <a:gd name="T44" fmla="*/ 88 w 94"/>
                <a:gd name="T45" fmla="*/ 81 h 113"/>
                <a:gd name="T46" fmla="*/ 23 w 94"/>
                <a:gd name="T47" fmla="*/ 96 h 113"/>
                <a:gd name="T48" fmla="*/ 9 w 94"/>
                <a:gd name="T49" fmla="*/ 102 h 113"/>
                <a:gd name="T50" fmla="*/ 4 w 94"/>
                <a:gd name="T51" fmla="*/ 30 h 113"/>
                <a:gd name="T52" fmla="*/ 23 w 94"/>
                <a:gd name="T53" fmla="*/ 25 h 113"/>
                <a:gd name="T54" fmla="*/ 26 w 94"/>
                <a:gd name="T55" fmla="*/ 38 h 113"/>
                <a:gd name="T56" fmla="*/ 71 w 94"/>
                <a:gd name="T57" fmla="*/ 0 h 113"/>
                <a:gd name="T58" fmla="*/ 69 w 94"/>
                <a:gd name="T59" fmla="*/ 2 h 113"/>
                <a:gd name="T60" fmla="*/ 66 w 94"/>
                <a:gd name="T61" fmla="*/ 3 h 113"/>
                <a:gd name="T62" fmla="*/ 42 w 94"/>
                <a:gd name="T63" fmla="*/ 12 h 113"/>
                <a:gd name="T64" fmla="*/ 39 w 94"/>
                <a:gd name="T65" fmla="*/ 4 h 113"/>
                <a:gd name="T66" fmla="*/ 37 w 94"/>
                <a:gd name="T67" fmla="*/ 2 h 113"/>
                <a:gd name="T68" fmla="*/ 25 w 94"/>
                <a:gd name="T69" fmla="*/ 7 h 113"/>
                <a:gd name="T70" fmla="*/ 21 w 94"/>
                <a:gd name="T71" fmla="*/ 10 h 113"/>
                <a:gd name="T72" fmla="*/ 20 w 94"/>
                <a:gd name="T73" fmla="*/ 14 h 113"/>
                <a:gd name="T74" fmla="*/ 4 w 94"/>
                <a:gd name="T75" fmla="*/ 27 h 113"/>
                <a:gd name="T76" fmla="*/ 2 w 94"/>
                <a:gd name="T77" fmla="*/ 26 h 113"/>
                <a:gd name="T78" fmla="*/ 0 w 94"/>
                <a:gd name="T79" fmla="*/ 29 h 113"/>
                <a:gd name="T80" fmla="*/ 5 w 94"/>
                <a:gd name="T81" fmla="*/ 104 h 113"/>
                <a:gd name="T82" fmla="*/ 7 w 94"/>
                <a:gd name="T83" fmla="*/ 106 h 113"/>
                <a:gd name="T84" fmla="*/ 21 w 94"/>
                <a:gd name="T85" fmla="*/ 101 h 113"/>
                <a:gd name="T86" fmla="*/ 22 w 94"/>
                <a:gd name="T87" fmla="*/ 112 h 113"/>
                <a:gd name="T88" fmla="*/ 24 w 94"/>
                <a:gd name="T89" fmla="*/ 112 h 113"/>
                <a:gd name="T90" fmla="*/ 86 w 94"/>
                <a:gd name="T91" fmla="*/ 97 h 113"/>
                <a:gd name="T92" fmla="*/ 88 w 94"/>
                <a:gd name="T93" fmla="*/ 98 h 113"/>
                <a:gd name="T94" fmla="*/ 94 w 94"/>
                <a:gd name="T95" fmla="*/ 95 h 113"/>
                <a:gd name="T96" fmla="*/ 86 w 94"/>
                <a:gd name="T97" fmla="*/ 21 h 113"/>
                <a:gd name="T98" fmla="*/ 86 w 94"/>
                <a:gd name="T99" fmla="*/ 10 h 113"/>
                <a:gd name="T100" fmla="*/ 84 w 94"/>
                <a:gd name="T101" fmla="*/ 10 h 113"/>
                <a:gd name="T102" fmla="*/ 73 w 94"/>
                <a:gd name="T103" fmla="*/ 12 h 113"/>
                <a:gd name="T104" fmla="*/ 73 w 94"/>
                <a:gd name="T105" fmla="*/ 5 h 113"/>
                <a:gd name="T106" fmla="*/ 73 w 94"/>
                <a:gd name="T107" fmla="*/ 3 h 113"/>
                <a:gd name="T108" fmla="*/ 72 w 94"/>
                <a:gd name="T109" fmla="*/ 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13">
                  <a:moveTo>
                    <a:pt x="24" y="107"/>
                  </a:moveTo>
                  <a:cubicBezTo>
                    <a:pt x="24" y="105"/>
                    <a:pt x="24" y="102"/>
                    <a:pt x="24" y="100"/>
                  </a:cubicBezTo>
                  <a:cubicBezTo>
                    <a:pt x="45" y="93"/>
                    <a:pt x="67" y="88"/>
                    <a:pt x="90" y="85"/>
                  </a:cubicBezTo>
                  <a:cubicBezTo>
                    <a:pt x="90" y="88"/>
                    <a:pt x="90" y="91"/>
                    <a:pt x="91" y="94"/>
                  </a:cubicBezTo>
                  <a:cubicBezTo>
                    <a:pt x="90" y="94"/>
                    <a:pt x="90" y="94"/>
                    <a:pt x="90" y="94"/>
                  </a:cubicBezTo>
                  <a:cubicBezTo>
                    <a:pt x="89" y="94"/>
                    <a:pt x="89" y="93"/>
                    <a:pt x="88" y="93"/>
                  </a:cubicBezTo>
                  <a:cubicBezTo>
                    <a:pt x="88" y="93"/>
                    <a:pt x="88" y="93"/>
                    <a:pt x="88" y="93"/>
                  </a:cubicBezTo>
                  <a:cubicBezTo>
                    <a:pt x="88" y="93"/>
                    <a:pt x="87" y="94"/>
                    <a:pt x="86" y="94"/>
                  </a:cubicBezTo>
                  <a:cubicBezTo>
                    <a:pt x="86" y="93"/>
                    <a:pt x="86" y="93"/>
                    <a:pt x="86" y="93"/>
                  </a:cubicBezTo>
                  <a:cubicBezTo>
                    <a:pt x="86" y="93"/>
                    <a:pt x="85" y="93"/>
                    <a:pt x="85" y="93"/>
                  </a:cubicBezTo>
                  <a:cubicBezTo>
                    <a:pt x="84" y="93"/>
                    <a:pt x="84" y="93"/>
                    <a:pt x="84" y="94"/>
                  </a:cubicBezTo>
                  <a:cubicBezTo>
                    <a:pt x="83" y="94"/>
                    <a:pt x="83" y="94"/>
                    <a:pt x="83" y="94"/>
                  </a:cubicBezTo>
                  <a:cubicBezTo>
                    <a:pt x="68" y="97"/>
                    <a:pt x="53" y="100"/>
                    <a:pt x="38" y="103"/>
                  </a:cubicBezTo>
                  <a:cubicBezTo>
                    <a:pt x="34" y="104"/>
                    <a:pt x="29" y="105"/>
                    <a:pt x="24" y="107"/>
                  </a:cubicBezTo>
                  <a:moveTo>
                    <a:pt x="88" y="72"/>
                  </a:moveTo>
                  <a:cubicBezTo>
                    <a:pt x="81" y="54"/>
                    <a:pt x="77" y="35"/>
                    <a:pt x="74" y="15"/>
                  </a:cubicBezTo>
                  <a:cubicBezTo>
                    <a:pt x="77" y="15"/>
                    <a:pt x="80" y="15"/>
                    <a:pt x="83" y="14"/>
                  </a:cubicBezTo>
                  <a:cubicBezTo>
                    <a:pt x="82" y="16"/>
                    <a:pt x="82" y="19"/>
                    <a:pt x="82" y="21"/>
                  </a:cubicBezTo>
                  <a:cubicBezTo>
                    <a:pt x="82" y="26"/>
                    <a:pt x="83" y="32"/>
                    <a:pt x="83" y="37"/>
                  </a:cubicBezTo>
                  <a:cubicBezTo>
                    <a:pt x="85" y="49"/>
                    <a:pt x="86" y="60"/>
                    <a:pt x="88" y="72"/>
                  </a:cubicBezTo>
                  <a:moveTo>
                    <a:pt x="28" y="34"/>
                  </a:moveTo>
                  <a:cubicBezTo>
                    <a:pt x="28" y="26"/>
                    <a:pt x="25" y="18"/>
                    <a:pt x="24" y="13"/>
                  </a:cubicBezTo>
                  <a:cubicBezTo>
                    <a:pt x="24" y="13"/>
                    <a:pt x="24" y="13"/>
                    <a:pt x="24" y="13"/>
                  </a:cubicBezTo>
                  <a:cubicBezTo>
                    <a:pt x="24" y="12"/>
                    <a:pt x="24" y="12"/>
                    <a:pt x="24" y="12"/>
                  </a:cubicBezTo>
                  <a:cubicBezTo>
                    <a:pt x="24" y="11"/>
                    <a:pt x="24" y="11"/>
                    <a:pt x="25" y="11"/>
                  </a:cubicBezTo>
                  <a:cubicBezTo>
                    <a:pt x="25" y="11"/>
                    <a:pt x="26" y="10"/>
                    <a:pt x="26" y="10"/>
                  </a:cubicBezTo>
                  <a:cubicBezTo>
                    <a:pt x="30" y="9"/>
                    <a:pt x="33" y="7"/>
                    <a:pt x="36" y="6"/>
                  </a:cubicBezTo>
                  <a:cubicBezTo>
                    <a:pt x="36" y="7"/>
                    <a:pt x="37" y="8"/>
                    <a:pt x="37" y="9"/>
                  </a:cubicBezTo>
                  <a:cubicBezTo>
                    <a:pt x="38" y="13"/>
                    <a:pt x="39" y="17"/>
                    <a:pt x="41" y="20"/>
                  </a:cubicBezTo>
                  <a:cubicBezTo>
                    <a:pt x="41" y="22"/>
                    <a:pt x="42" y="23"/>
                    <a:pt x="42" y="25"/>
                  </a:cubicBezTo>
                  <a:cubicBezTo>
                    <a:pt x="43" y="26"/>
                    <a:pt x="43" y="27"/>
                    <a:pt x="43" y="28"/>
                  </a:cubicBezTo>
                  <a:cubicBezTo>
                    <a:pt x="43" y="28"/>
                    <a:pt x="43" y="28"/>
                    <a:pt x="43" y="28"/>
                  </a:cubicBezTo>
                  <a:cubicBezTo>
                    <a:pt x="42" y="28"/>
                    <a:pt x="42" y="28"/>
                    <a:pt x="42" y="28"/>
                  </a:cubicBezTo>
                  <a:cubicBezTo>
                    <a:pt x="42" y="30"/>
                    <a:pt x="39" y="31"/>
                    <a:pt x="36" y="32"/>
                  </a:cubicBezTo>
                  <a:cubicBezTo>
                    <a:pt x="33" y="33"/>
                    <a:pt x="30" y="34"/>
                    <a:pt x="28" y="34"/>
                  </a:cubicBezTo>
                  <a:moveTo>
                    <a:pt x="27" y="38"/>
                  </a:moveTo>
                  <a:cubicBezTo>
                    <a:pt x="30" y="38"/>
                    <a:pt x="35" y="37"/>
                    <a:pt x="38" y="35"/>
                  </a:cubicBezTo>
                  <a:cubicBezTo>
                    <a:pt x="40" y="34"/>
                    <a:pt x="42" y="33"/>
                    <a:pt x="43" y="32"/>
                  </a:cubicBezTo>
                  <a:cubicBezTo>
                    <a:pt x="44" y="32"/>
                    <a:pt x="45" y="31"/>
                    <a:pt x="45" y="31"/>
                  </a:cubicBezTo>
                  <a:cubicBezTo>
                    <a:pt x="46" y="30"/>
                    <a:pt x="46" y="29"/>
                    <a:pt x="46" y="28"/>
                  </a:cubicBezTo>
                  <a:cubicBezTo>
                    <a:pt x="46" y="28"/>
                    <a:pt x="46" y="28"/>
                    <a:pt x="46" y="28"/>
                  </a:cubicBezTo>
                  <a:cubicBezTo>
                    <a:pt x="46" y="26"/>
                    <a:pt x="46" y="24"/>
                    <a:pt x="45" y="22"/>
                  </a:cubicBezTo>
                  <a:cubicBezTo>
                    <a:pt x="45" y="21"/>
                    <a:pt x="44" y="19"/>
                    <a:pt x="44" y="17"/>
                  </a:cubicBezTo>
                  <a:cubicBezTo>
                    <a:pt x="52" y="14"/>
                    <a:pt x="60" y="10"/>
                    <a:pt x="67" y="6"/>
                  </a:cubicBezTo>
                  <a:cubicBezTo>
                    <a:pt x="68" y="6"/>
                    <a:pt x="68" y="6"/>
                    <a:pt x="69" y="5"/>
                  </a:cubicBezTo>
                  <a:cubicBezTo>
                    <a:pt x="72" y="31"/>
                    <a:pt x="78" y="57"/>
                    <a:pt x="88" y="81"/>
                  </a:cubicBezTo>
                  <a:cubicBezTo>
                    <a:pt x="66" y="84"/>
                    <a:pt x="44" y="89"/>
                    <a:pt x="24" y="96"/>
                  </a:cubicBezTo>
                  <a:cubicBezTo>
                    <a:pt x="23" y="96"/>
                    <a:pt x="23" y="96"/>
                    <a:pt x="23" y="96"/>
                  </a:cubicBezTo>
                  <a:cubicBezTo>
                    <a:pt x="22" y="96"/>
                    <a:pt x="21" y="96"/>
                    <a:pt x="21" y="97"/>
                  </a:cubicBezTo>
                  <a:cubicBezTo>
                    <a:pt x="17" y="99"/>
                    <a:pt x="13" y="100"/>
                    <a:pt x="9" y="102"/>
                  </a:cubicBezTo>
                  <a:cubicBezTo>
                    <a:pt x="9" y="96"/>
                    <a:pt x="9" y="91"/>
                    <a:pt x="9" y="86"/>
                  </a:cubicBezTo>
                  <a:cubicBezTo>
                    <a:pt x="9" y="67"/>
                    <a:pt x="7" y="49"/>
                    <a:pt x="4" y="30"/>
                  </a:cubicBezTo>
                  <a:cubicBezTo>
                    <a:pt x="5" y="30"/>
                    <a:pt x="5" y="30"/>
                    <a:pt x="5" y="30"/>
                  </a:cubicBezTo>
                  <a:cubicBezTo>
                    <a:pt x="11" y="29"/>
                    <a:pt x="17" y="27"/>
                    <a:pt x="23" y="25"/>
                  </a:cubicBezTo>
                  <a:cubicBezTo>
                    <a:pt x="24" y="29"/>
                    <a:pt x="25" y="32"/>
                    <a:pt x="25" y="36"/>
                  </a:cubicBezTo>
                  <a:cubicBezTo>
                    <a:pt x="25" y="37"/>
                    <a:pt x="26" y="38"/>
                    <a:pt x="26" y="38"/>
                  </a:cubicBezTo>
                  <a:cubicBezTo>
                    <a:pt x="27" y="38"/>
                    <a:pt x="27" y="38"/>
                    <a:pt x="27" y="38"/>
                  </a:cubicBezTo>
                  <a:moveTo>
                    <a:pt x="71" y="0"/>
                  </a:moveTo>
                  <a:cubicBezTo>
                    <a:pt x="70" y="0"/>
                    <a:pt x="70" y="1"/>
                    <a:pt x="69" y="1"/>
                  </a:cubicBezTo>
                  <a:cubicBezTo>
                    <a:pt x="69" y="2"/>
                    <a:pt x="69" y="2"/>
                    <a:pt x="69" y="2"/>
                  </a:cubicBezTo>
                  <a:cubicBezTo>
                    <a:pt x="68" y="2"/>
                    <a:pt x="68" y="2"/>
                    <a:pt x="68" y="2"/>
                  </a:cubicBezTo>
                  <a:cubicBezTo>
                    <a:pt x="67" y="2"/>
                    <a:pt x="67" y="2"/>
                    <a:pt x="66" y="3"/>
                  </a:cubicBezTo>
                  <a:cubicBezTo>
                    <a:pt x="58" y="7"/>
                    <a:pt x="50" y="11"/>
                    <a:pt x="42" y="14"/>
                  </a:cubicBezTo>
                  <a:cubicBezTo>
                    <a:pt x="42" y="13"/>
                    <a:pt x="42" y="12"/>
                    <a:pt x="42" y="12"/>
                  </a:cubicBezTo>
                  <a:cubicBezTo>
                    <a:pt x="41" y="10"/>
                    <a:pt x="40" y="8"/>
                    <a:pt x="40" y="7"/>
                  </a:cubicBezTo>
                  <a:cubicBezTo>
                    <a:pt x="40" y="5"/>
                    <a:pt x="39" y="4"/>
                    <a:pt x="39" y="4"/>
                  </a:cubicBezTo>
                  <a:cubicBezTo>
                    <a:pt x="39" y="3"/>
                    <a:pt x="39" y="3"/>
                    <a:pt x="38" y="2"/>
                  </a:cubicBezTo>
                  <a:cubicBezTo>
                    <a:pt x="38" y="2"/>
                    <a:pt x="38" y="2"/>
                    <a:pt x="37" y="2"/>
                  </a:cubicBezTo>
                  <a:cubicBezTo>
                    <a:pt x="37" y="2"/>
                    <a:pt x="37" y="2"/>
                    <a:pt x="37" y="2"/>
                  </a:cubicBezTo>
                  <a:cubicBezTo>
                    <a:pt x="33" y="4"/>
                    <a:pt x="29" y="5"/>
                    <a:pt x="25" y="7"/>
                  </a:cubicBezTo>
                  <a:cubicBezTo>
                    <a:pt x="24" y="7"/>
                    <a:pt x="24" y="7"/>
                    <a:pt x="23" y="8"/>
                  </a:cubicBezTo>
                  <a:cubicBezTo>
                    <a:pt x="22" y="8"/>
                    <a:pt x="21" y="9"/>
                    <a:pt x="21" y="10"/>
                  </a:cubicBezTo>
                  <a:cubicBezTo>
                    <a:pt x="20" y="11"/>
                    <a:pt x="20" y="12"/>
                    <a:pt x="20" y="13"/>
                  </a:cubicBezTo>
                  <a:cubicBezTo>
                    <a:pt x="20" y="13"/>
                    <a:pt x="20" y="14"/>
                    <a:pt x="20" y="14"/>
                  </a:cubicBezTo>
                  <a:cubicBezTo>
                    <a:pt x="21" y="16"/>
                    <a:pt x="22" y="19"/>
                    <a:pt x="22" y="21"/>
                  </a:cubicBezTo>
                  <a:cubicBezTo>
                    <a:pt x="16" y="23"/>
                    <a:pt x="10" y="25"/>
                    <a:pt x="4" y="27"/>
                  </a:cubicBezTo>
                  <a:cubicBezTo>
                    <a:pt x="3" y="27"/>
                    <a:pt x="3" y="27"/>
                    <a:pt x="3" y="27"/>
                  </a:cubicBezTo>
                  <a:cubicBezTo>
                    <a:pt x="3" y="27"/>
                    <a:pt x="3" y="26"/>
                    <a:pt x="2" y="26"/>
                  </a:cubicBezTo>
                  <a:cubicBezTo>
                    <a:pt x="2" y="26"/>
                    <a:pt x="2" y="27"/>
                    <a:pt x="2" y="27"/>
                  </a:cubicBezTo>
                  <a:cubicBezTo>
                    <a:pt x="1" y="27"/>
                    <a:pt x="0" y="28"/>
                    <a:pt x="0" y="29"/>
                  </a:cubicBezTo>
                  <a:cubicBezTo>
                    <a:pt x="4" y="47"/>
                    <a:pt x="6" y="66"/>
                    <a:pt x="6" y="86"/>
                  </a:cubicBezTo>
                  <a:cubicBezTo>
                    <a:pt x="6" y="92"/>
                    <a:pt x="5" y="98"/>
                    <a:pt x="5" y="104"/>
                  </a:cubicBezTo>
                  <a:cubicBezTo>
                    <a:pt x="5" y="105"/>
                    <a:pt x="5" y="105"/>
                    <a:pt x="6" y="106"/>
                  </a:cubicBezTo>
                  <a:cubicBezTo>
                    <a:pt x="6" y="106"/>
                    <a:pt x="6" y="106"/>
                    <a:pt x="7" y="106"/>
                  </a:cubicBezTo>
                  <a:cubicBezTo>
                    <a:pt x="7" y="106"/>
                    <a:pt x="7" y="106"/>
                    <a:pt x="7" y="106"/>
                  </a:cubicBezTo>
                  <a:cubicBezTo>
                    <a:pt x="12" y="104"/>
                    <a:pt x="16" y="103"/>
                    <a:pt x="21" y="101"/>
                  </a:cubicBezTo>
                  <a:cubicBezTo>
                    <a:pt x="21" y="104"/>
                    <a:pt x="21" y="108"/>
                    <a:pt x="21" y="111"/>
                  </a:cubicBezTo>
                  <a:cubicBezTo>
                    <a:pt x="21" y="112"/>
                    <a:pt x="21" y="112"/>
                    <a:pt x="22" y="112"/>
                  </a:cubicBezTo>
                  <a:cubicBezTo>
                    <a:pt x="22" y="113"/>
                    <a:pt x="22" y="113"/>
                    <a:pt x="23" y="113"/>
                  </a:cubicBezTo>
                  <a:cubicBezTo>
                    <a:pt x="23" y="113"/>
                    <a:pt x="23" y="112"/>
                    <a:pt x="24" y="112"/>
                  </a:cubicBezTo>
                  <a:cubicBezTo>
                    <a:pt x="28" y="109"/>
                    <a:pt x="33" y="107"/>
                    <a:pt x="39" y="106"/>
                  </a:cubicBezTo>
                  <a:cubicBezTo>
                    <a:pt x="55" y="103"/>
                    <a:pt x="70" y="100"/>
                    <a:pt x="86" y="97"/>
                  </a:cubicBezTo>
                  <a:cubicBezTo>
                    <a:pt x="87" y="98"/>
                    <a:pt x="87" y="98"/>
                    <a:pt x="88" y="98"/>
                  </a:cubicBezTo>
                  <a:cubicBezTo>
                    <a:pt x="88" y="98"/>
                    <a:pt x="88" y="98"/>
                    <a:pt x="88" y="98"/>
                  </a:cubicBezTo>
                  <a:cubicBezTo>
                    <a:pt x="90" y="98"/>
                    <a:pt x="92" y="97"/>
                    <a:pt x="93" y="97"/>
                  </a:cubicBezTo>
                  <a:cubicBezTo>
                    <a:pt x="94" y="96"/>
                    <a:pt x="94" y="96"/>
                    <a:pt x="94" y="95"/>
                  </a:cubicBezTo>
                  <a:cubicBezTo>
                    <a:pt x="92" y="75"/>
                    <a:pt x="89" y="56"/>
                    <a:pt x="87" y="36"/>
                  </a:cubicBezTo>
                  <a:cubicBezTo>
                    <a:pt x="86" y="31"/>
                    <a:pt x="86" y="26"/>
                    <a:pt x="86" y="21"/>
                  </a:cubicBezTo>
                  <a:cubicBezTo>
                    <a:pt x="86" y="18"/>
                    <a:pt x="86" y="15"/>
                    <a:pt x="87" y="12"/>
                  </a:cubicBezTo>
                  <a:cubicBezTo>
                    <a:pt x="87" y="11"/>
                    <a:pt x="86" y="10"/>
                    <a:pt x="86" y="10"/>
                  </a:cubicBezTo>
                  <a:cubicBezTo>
                    <a:pt x="86" y="9"/>
                    <a:pt x="85" y="9"/>
                    <a:pt x="85" y="9"/>
                  </a:cubicBezTo>
                  <a:cubicBezTo>
                    <a:pt x="85" y="9"/>
                    <a:pt x="84" y="9"/>
                    <a:pt x="84" y="10"/>
                  </a:cubicBezTo>
                  <a:cubicBezTo>
                    <a:pt x="81" y="11"/>
                    <a:pt x="77" y="12"/>
                    <a:pt x="73" y="12"/>
                  </a:cubicBezTo>
                  <a:cubicBezTo>
                    <a:pt x="73" y="12"/>
                    <a:pt x="73" y="12"/>
                    <a:pt x="73" y="12"/>
                  </a:cubicBezTo>
                  <a:cubicBezTo>
                    <a:pt x="73" y="12"/>
                    <a:pt x="73" y="12"/>
                    <a:pt x="73" y="12"/>
                  </a:cubicBezTo>
                  <a:cubicBezTo>
                    <a:pt x="73" y="10"/>
                    <a:pt x="73" y="7"/>
                    <a:pt x="73" y="5"/>
                  </a:cubicBezTo>
                  <a:cubicBezTo>
                    <a:pt x="72" y="4"/>
                    <a:pt x="72" y="4"/>
                    <a:pt x="72" y="4"/>
                  </a:cubicBezTo>
                  <a:cubicBezTo>
                    <a:pt x="72" y="4"/>
                    <a:pt x="73" y="3"/>
                    <a:pt x="73" y="3"/>
                  </a:cubicBezTo>
                  <a:cubicBezTo>
                    <a:pt x="73" y="2"/>
                    <a:pt x="73" y="2"/>
                    <a:pt x="72" y="1"/>
                  </a:cubicBezTo>
                  <a:cubicBezTo>
                    <a:pt x="72" y="1"/>
                    <a:pt x="72" y="1"/>
                    <a:pt x="72" y="1"/>
                  </a:cubicBezTo>
                  <a:cubicBezTo>
                    <a:pt x="71" y="1"/>
                    <a:pt x="71" y="0"/>
                    <a:pt x="7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5" name="Freeform 818"/>
            <p:cNvSpPr>
              <a:spLocks/>
            </p:cNvSpPr>
            <p:nvPr/>
          </p:nvSpPr>
          <p:spPr bwMode="auto">
            <a:xfrm>
              <a:off x="2768" y="1438"/>
              <a:ext cx="118" cy="48"/>
            </a:xfrm>
            <a:custGeom>
              <a:avLst/>
              <a:gdLst>
                <a:gd name="T0" fmla="*/ 48 w 50"/>
                <a:gd name="T1" fmla="*/ 0 h 20"/>
                <a:gd name="T2" fmla="*/ 47 w 50"/>
                <a:gd name="T3" fmla="*/ 1 h 20"/>
                <a:gd name="T4" fmla="*/ 44 w 50"/>
                <a:gd name="T5" fmla="*/ 2 h 20"/>
                <a:gd name="T6" fmla="*/ 23 w 50"/>
                <a:gd name="T7" fmla="*/ 11 h 20"/>
                <a:gd name="T8" fmla="*/ 11 w 50"/>
                <a:gd name="T9" fmla="*/ 15 h 20"/>
                <a:gd name="T10" fmla="*/ 2 w 50"/>
                <a:gd name="T11" fmla="*/ 17 h 20"/>
                <a:gd name="T12" fmla="*/ 0 w 50"/>
                <a:gd name="T13" fmla="*/ 19 h 20"/>
                <a:gd name="T14" fmla="*/ 2 w 50"/>
                <a:gd name="T15" fmla="*/ 20 h 20"/>
                <a:gd name="T16" fmla="*/ 2 w 50"/>
                <a:gd name="T17" fmla="*/ 20 h 20"/>
                <a:gd name="T18" fmla="*/ 13 w 50"/>
                <a:gd name="T19" fmla="*/ 18 h 20"/>
                <a:gd name="T20" fmla="*/ 35 w 50"/>
                <a:gd name="T21" fmla="*/ 10 h 20"/>
                <a:gd name="T22" fmla="*/ 44 w 50"/>
                <a:gd name="T23" fmla="*/ 6 h 20"/>
                <a:gd name="T24" fmla="*/ 47 w 50"/>
                <a:gd name="T25" fmla="*/ 5 h 20"/>
                <a:gd name="T26" fmla="*/ 48 w 50"/>
                <a:gd name="T27" fmla="*/ 4 h 20"/>
                <a:gd name="T28" fmla="*/ 49 w 50"/>
                <a:gd name="T29" fmla="*/ 1 h 20"/>
                <a:gd name="T30" fmla="*/ 48 w 50"/>
                <a:gd name="T3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20">
                  <a:moveTo>
                    <a:pt x="48" y="0"/>
                  </a:moveTo>
                  <a:cubicBezTo>
                    <a:pt x="47" y="0"/>
                    <a:pt x="47" y="1"/>
                    <a:pt x="47" y="1"/>
                  </a:cubicBezTo>
                  <a:cubicBezTo>
                    <a:pt x="46" y="1"/>
                    <a:pt x="45" y="1"/>
                    <a:pt x="44" y="2"/>
                  </a:cubicBezTo>
                  <a:cubicBezTo>
                    <a:pt x="40" y="4"/>
                    <a:pt x="31" y="7"/>
                    <a:pt x="23" y="11"/>
                  </a:cubicBezTo>
                  <a:cubicBezTo>
                    <a:pt x="19" y="12"/>
                    <a:pt x="14" y="14"/>
                    <a:pt x="11" y="15"/>
                  </a:cubicBezTo>
                  <a:cubicBezTo>
                    <a:pt x="7" y="16"/>
                    <a:pt x="4" y="17"/>
                    <a:pt x="2" y="17"/>
                  </a:cubicBezTo>
                  <a:cubicBezTo>
                    <a:pt x="1" y="17"/>
                    <a:pt x="0" y="18"/>
                    <a:pt x="0" y="19"/>
                  </a:cubicBezTo>
                  <a:cubicBezTo>
                    <a:pt x="0" y="20"/>
                    <a:pt x="1" y="20"/>
                    <a:pt x="2" y="20"/>
                  </a:cubicBezTo>
                  <a:cubicBezTo>
                    <a:pt x="2" y="20"/>
                    <a:pt x="2" y="20"/>
                    <a:pt x="2" y="20"/>
                  </a:cubicBezTo>
                  <a:cubicBezTo>
                    <a:pt x="5" y="20"/>
                    <a:pt x="9" y="19"/>
                    <a:pt x="13" y="18"/>
                  </a:cubicBezTo>
                  <a:cubicBezTo>
                    <a:pt x="20" y="16"/>
                    <a:pt x="28" y="13"/>
                    <a:pt x="35" y="10"/>
                  </a:cubicBezTo>
                  <a:cubicBezTo>
                    <a:pt x="38" y="8"/>
                    <a:pt x="41" y="7"/>
                    <a:pt x="44" y="6"/>
                  </a:cubicBezTo>
                  <a:cubicBezTo>
                    <a:pt x="45" y="6"/>
                    <a:pt x="46" y="5"/>
                    <a:pt x="47" y="5"/>
                  </a:cubicBezTo>
                  <a:cubicBezTo>
                    <a:pt x="47" y="4"/>
                    <a:pt x="48" y="4"/>
                    <a:pt x="48" y="4"/>
                  </a:cubicBezTo>
                  <a:cubicBezTo>
                    <a:pt x="49" y="3"/>
                    <a:pt x="50" y="2"/>
                    <a:pt x="49" y="1"/>
                  </a:cubicBezTo>
                  <a:cubicBezTo>
                    <a:pt x="49" y="1"/>
                    <a:pt x="48" y="0"/>
                    <a:pt x="4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6" name="Freeform 819"/>
            <p:cNvSpPr>
              <a:spLocks/>
            </p:cNvSpPr>
            <p:nvPr/>
          </p:nvSpPr>
          <p:spPr bwMode="auto">
            <a:xfrm>
              <a:off x="2777" y="1471"/>
              <a:ext cx="109" cy="38"/>
            </a:xfrm>
            <a:custGeom>
              <a:avLst/>
              <a:gdLst>
                <a:gd name="T0" fmla="*/ 43 w 46"/>
                <a:gd name="T1" fmla="*/ 0 h 16"/>
                <a:gd name="T2" fmla="*/ 40 w 46"/>
                <a:gd name="T3" fmla="*/ 1 h 16"/>
                <a:gd name="T4" fmla="*/ 20 w 46"/>
                <a:gd name="T5" fmla="*/ 7 h 16"/>
                <a:gd name="T6" fmla="*/ 1 w 46"/>
                <a:gd name="T7" fmla="*/ 12 h 16"/>
                <a:gd name="T8" fmla="*/ 0 w 46"/>
                <a:gd name="T9" fmla="*/ 14 h 16"/>
                <a:gd name="T10" fmla="*/ 2 w 46"/>
                <a:gd name="T11" fmla="*/ 16 h 16"/>
                <a:gd name="T12" fmla="*/ 2 w 46"/>
                <a:gd name="T13" fmla="*/ 16 h 16"/>
                <a:gd name="T14" fmla="*/ 24 w 46"/>
                <a:gd name="T15" fmla="*/ 9 h 16"/>
                <a:gd name="T16" fmla="*/ 37 w 46"/>
                <a:gd name="T17" fmla="*/ 5 h 16"/>
                <a:gd name="T18" fmla="*/ 41 w 46"/>
                <a:gd name="T19" fmla="*/ 4 h 16"/>
                <a:gd name="T20" fmla="*/ 43 w 46"/>
                <a:gd name="T21" fmla="*/ 4 h 16"/>
                <a:gd name="T22" fmla="*/ 43 w 46"/>
                <a:gd name="T23" fmla="*/ 4 h 16"/>
                <a:gd name="T24" fmla="*/ 43 w 46"/>
                <a:gd name="T25" fmla="*/ 4 h 16"/>
                <a:gd name="T26" fmla="*/ 44 w 46"/>
                <a:gd name="T27" fmla="*/ 4 h 16"/>
                <a:gd name="T28" fmla="*/ 45 w 46"/>
                <a:gd name="T29" fmla="*/ 3 h 16"/>
                <a:gd name="T30" fmla="*/ 44 w 46"/>
                <a:gd name="T31" fmla="*/ 0 h 16"/>
                <a:gd name="T32" fmla="*/ 43 w 46"/>
                <a:gd name="T3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16">
                  <a:moveTo>
                    <a:pt x="43" y="0"/>
                  </a:moveTo>
                  <a:cubicBezTo>
                    <a:pt x="42" y="0"/>
                    <a:pt x="42" y="0"/>
                    <a:pt x="40" y="1"/>
                  </a:cubicBezTo>
                  <a:cubicBezTo>
                    <a:pt x="36" y="2"/>
                    <a:pt x="28" y="4"/>
                    <a:pt x="20" y="7"/>
                  </a:cubicBezTo>
                  <a:cubicBezTo>
                    <a:pt x="12" y="9"/>
                    <a:pt x="4" y="11"/>
                    <a:pt x="1" y="12"/>
                  </a:cubicBezTo>
                  <a:cubicBezTo>
                    <a:pt x="0" y="12"/>
                    <a:pt x="0" y="13"/>
                    <a:pt x="0" y="14"/>
                  </a:cubicBezTo>
                  <a:cubicBezTo>
                    <a:pt x="0" y="15"/>
                    <a:pt x="1" y="16"/>
                    <a:pt x="2" y="16"/>
                  </a:cubicBezTo>
                  <a:cubicBezTo>
                    <a:pt x="2" y="16"/>
                    <a:pt x="2" y="16"/>
                    <a:pt x="2" y="16"/>
                  </a:cubicBezTo>
                  <a:cubicBezTo>
                    <a:pt x="6" y="15"/>
                    <a:pt x="15" y="12"/>
                    <a:pt x="24" y="9"/>
                  </a:cubicBezTo>
                  <a:cubicBezTo>
                    <a:pt x="29" y="8"/>
                    <a:pt x="33" y="6"/>
                    <a:pt x="37" y="5"/>
                  </a:cubicBezTo>
                  <a:cubicBezTo>
                    <a:pt x="38" y="5"/>
                    <a:pt x="40" y="4"/>
                    <a:pt x="41" y="4"/>
                  </a:cubicBezTo>
                  <a:cubicBezTo>
                    <a:pt x="42" y="4"/>
                    <a:pt x="43" y="4"/>
                    <a:pt x="43" y="4"/>
                  </a:cubicBezTo>
                  <a:cubicBezTo>
                    <a:pt x="43" y="4"/>
                    <a:pt x="43" y="4"/>
                    <a:pt x="43" y="4"/>
                  </a:cubicBezTo>
                  <a:cubicBezTo>
                    <a:pt x="43" y="4"/>
                    <a:pt x="43" y="4"/>
                    <a:pt x="43" y="4"/>
                  </a:cubicBezTo>
                  <a:cubicBezTo>
                    <a:pt x="43" y="4"/>
                    <a:pt x="44" y="4"/>
                    <a:pt x="44" y="4"/>
                  </a:cubicBezTo>
                  <a:cubicBezTo>
                    <a:pt x="44" y="4"/>
                    <a:pt x="45" y="3"/>
                    <a:pt x="45" y="3"/>
                  </a:cubicBezTo>
                  <a:cubicBezTo>
                    <a:pt x="46" y="2"/>
                    <a:pt x="45" y="1"/>
                    <a:pt x="44" y="0"/>
                  </a:cubicBezTo>
                  <a:cubicBezTo>
                    <a:pt x="44" y="0"/>
                    <a:pt x="44" y="0"/>
                    <a:pt x="4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7" name="Freeform 820"/>
            <p:cNvSpPr>
              <a:spLocks/>
            </p:cNvSpPr>
            <p:nvPr/>
          </p:nvSpPr>
          <p:spPr bwMode="auto">
            <a:xfrm>
              <a:off x="2779" y="1519"/>
              <a:ext cx="31" cy="14"/>
            </a:xfrm>
            <a:custGeom>
              <a:avLst/>
              <a:gdLst>
                <a:gd name="T0" fmla="*/ 10 w 13"/>
                <a:gd name="T1" fmla="*/ 0 h 6"/>
                <a:gd name="T2" fmla="*/ 10 w 13"/>
                <a:gd name="T3" fmla="*/ 0 h 6"/>
                <a:gd name="T4" fmla="*/ 6 w 13"/>
                <a:gd name="T5" fmla="*/ 1 h 6"/>
                <a:gd name="T6" fmla="*/ 3 w 13"/>
                <a:gd name="T7" fmla="*/ 2 h 6"/>
                <a:gd name="T8" fmla="*/ 3 w 13"/>
                <a:gd name="T9" fmla="*/ 2 h 6"/>
                <a:gd name="T10" fmla="*/ 3 w 13"/>
                <a:gd name="T11" fmla="*/ 2 h 6"/>
                <a:gd name="T12" fmla="*/ 2 w 13"/>
                <a:gd name="T13" fmla="*/ 2 h 6"/>
                <a:gd name="T14" fmla="*/ 0 w 13"/>
                <a:gd name="T15" fmla="*/ 3 h 6"/>
                <a:gd name="T16" fmla="*/ 1 w 13"/>
                <a:gd name="T17" fmla="*/ 5 h 6"/>
                <a:gd name="T18" fmla="*/ 3 w 13"/>
                <a:gd name="T19" fmla="*/ 6 h 6"/>
                <a:gd name="T20" fmla="*/ 3 w 13"/>
                <a:gd name="T21" fmla="*/ 6 h 6"/>
                <a:gd name="T22" fmla="*/ 7 w 13"/>
                <a:gd name="T23" fmla="*/ 4 h 6"/>
                <a:gd name="T24" fmla="*/ 10 w 13"/>
                <a:gd name="T25" fmla="*/ 3 h 6"/>
                <a:gd name="T26" fmla="*/ 10 w 13"/>
                <a:gd name="T27" fmla="*/ 3 h 6"/>
                <a:gd name="T28" fmla="*/ 11 w 13"/>
                <a:gd name="T29" fmla="*/ 3 h 6"/>
                <a:gd name="T30" fmla="*/ 11 w 13"/>
                <a:gd name="T31" fmla="*/ 4 h 6"/>
                <a:gd name="T32" fmla="*/ 13 w 13"/>
                <a:gd name="T33" fmla="*/ 3 h 6"/>
                <a:gd name="T34" fmla="*/ 12 w 13"/>
                <a:gd name="T35" fmla="*/ 0 h 6"/>
                <a:gd name="T36" fmla="*/ 10 w 13"/>
                <a:gd name="T3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 h="6">
                  <a:moveTo>
                    <a:pt x="10" y="0"/>
                  </a:moveTo>
                  <a:cubicBezTo>
                    <a:pt x="10" y="0"/>
                    <a:pt x="10" y="0"/>
                    <a:pt x="10" y="0"/>
                  </a:cubicBezTo>
                  <a:cubicBezTo>
                    <a:pt x="8" y="0"/>
                    <a:pt x="7" y="0"/>
                    <a:pt x="6" y="1"/>
                  </a:cubicBezTo>
                  <a:cubicBezTo>
                    <a:pt x="5" y="2"/>
                    <a:pt x="4" y="2"/>
                    <a:pt x="3" y="2"/>
                  </a:cubicBezTo>
                  <a:cubicBezTo>
                    <a:pt x="3" y="2"/>
                    <a:pt x="3" y="2"/>
                    <a:pt x="3" y="2"/>
                  </a:cubicBezTo>
                  <a:cubicBezTo>
                    <a:pt x="3" y="2"/>
                    <a:pt x="3" y="2"/>
                    <a:pt x="3" y="2"/>
                  </a:cubicBezTo>
                  <a:cubicBezTo>
                    <a:pt x="2" y="2"/>
                    <a:pt x="2" y="2"/>
                    <a:pt x="2" y="2"/>
                  </a:cubicBezTo>
                  <a:cubicBezTo>
                    <a:pt x="1" y="2"/>
                    <a:pt x="1" y="2"/>
                    <a:pt x="0" y="3"/>
                  </a:cubicBezTo>
                  <a:cubicBezTo>
                    <a:pt x="0" y="4"/>
                    <a:pt x="0" y="5"/>
                    <a:pt x="1" y="5"/>
                  </a:cubicBezTo>
                  <a:cubicBezTo>
                    <a:pt x="2" y="5"/>
                    <a:pt x="2" y="6"/>
                    <a:pt x="3" y="6"/>
                  </a:cubicBezTo>
                  <a:cubicBezTo>
                    <a:pt x="3" y="6"/>
                    <a:pt x="3" y="6"/>
                    <a:pt x="3" y="6"/>
                  </a:cubicBezTo>
                  <a:cubicBezTo>
                    <a:pt x="5" y="6"/>
                    <a:pt x="6" y="5"/>
                    <a:pt x="7" y="4"/>
                  </a:cubicBezTo>
                  <a:cubicBezTo>
                    <a:pt x="9" y="4"/>
                    <a:pt x="10" y="3"/>
                    <a:pt x="10" y="3"/>
                  </a:cubicBezTo>
                  <a:cubicBezTo>
                    <a:pt x="10" y="3"/>
                    <a:pt x="10" y="3"/>
                    <a:pt x="10" y="3"/>
                  </a:cubicBezTo>
                  <a:cubicBezTo>
                    <a:pt x="11" y="3"/>
                    <a:pt x="11" y="3"/>
                    <a:pt x="11" y="3"/>
                  </a:cubicBezTo>
                  <a:cubicBezTo>
                    <a:pt x="11" y="3"/>
                    <a:pt x="11" y="4"/>
                    <a:pt x="11" y="4"/>
                  </a:cubicBezTo>
                  <a:cubicBezTo>
                    <a:pt x="12" y="4"/>
                    <a:pt x="13" y="3"/>
                    <a:pt x="13" y="3"/>
                  </a:cubicBezTo>
                  <a:cubicBezTo>
                    <a:pt x="13" y="2"/>
                    <a:pt x="13" y="1"/>
                    <a:pt x="12"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8" name="Freeform 821"/>
            <p:cNvSpPr>
              <a:spLocks/>
            </p:cNvSpPr>
            <p:nvPr/>
          </p:nvSpPr>
          <p:spPr bwMode="auto">
            <a:xfrm>
              <a:off x="4903" y="3445"/>
              <a:ext cx="137" cy="33"/>
            </a:xfrm>
            <a:custGeom>
              <a:avLst/>
              <a:gdLst>
                <a:gd name="T0" fmla="*/ 2 w 58"/>
                <a:gd name="T1" fmla="*/ 0 h 14"/>
                <a:gd name="T2" fmla="*/ 0 w 58"/>
                <a:gd name="T3" fmla="*/ 1 h 14"/>
                <a:gd name="T4" fmla="*/ 1 w 58"/>
                <a:gd name="T5" fmla="*/ 4 h 14"/>
                <a:gd name="T6" fmla="*/ 13 w 58"/>
                <a:gd name="T7" fmla="*/ 8 h 14"/>
                <a:gd name="T8" fmla="*/ 39 w 58"/>
                <a:gd name="T9" fmla="*/ 12 h 14"/>
                <a:gd name="T10" fmla="*/ 50 w 58"/>
                <a:gd name="T11" fmla="*/ 14 h 14"/>
                <a:gd name="T12" fmla="*/ 56 w 58"/>
                <a:gd name="T13" fmla="*/ 14 h 14"/>
                <a:gd name="T14" fmla="*/ 56 w 58"/>
                <a:gd name="T15" fmla="*/ 14 h 14"/>
                <a:gd name="T16" fmla="*/ 58 w 58"/>
                <a:gd name="T17" fmla="*/ 12 h 14"/>
                <a:gd name="T18" fmla="*/ 56 w 58"/>
                <a:gd name="T19" fmla="*/ 10 h 14"/>
                <a:gd name="T20" fmla="*/ 56 w 58"/>
                <a:gd name="T21" fmla="*/ 10 h 14"/>
                <a:gd name="T22" fmla="*/ 56 w 58"/>
                <a:gd name="T23" fmla="*/ 10 h 14"/>
                <a:gd name="T24" fmla="*/ 56 w 58"/>
                <a:gd name="T25" fmla="*/ 10 h 14"/>
                <a:gd name="T26" fmla="*/ 47 w 58"/>
                <a:gd name="T27" fmla="*/ 9 h 14"/>
                <a:gd name="T28" fmla="*/ 22 w 58"/>
                <a:gd name="T29" fmla="*/ 5 h 14"/>
                <a:gd name="T30" fmla="*/ 10 w 58"/>
                <a:gd name="T31" fmla="*/ 3 h 14"/>
                <a:gd name="T32" fmla="*/ 3 w 58"/>
                <a:gd name="T33" fmla="*/ 0 h 14"/>
                <a:gd name="T34" fmla="*/ 2 w 58"/>
                <a:gd name="T35"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14">
                  <a:moveTo>
                    <a:pt x="2" y="0"/>
                  </a:moveTo>
                  <a:cubicBezTo>
                    <a:pt x="1" y="0"/>
                    <a:pt x="0" y="0"/>
                    <a:pt x="0" y="1"/>
                  </a:cubicBezTo>
                  <a:cubicBezTo>
                    <a:pt x="0" y="2"/>
                    <a:pt x="0" y="3"/>
                    <a:pt x="1" y="4"/>
                  </a:cubicBezTo>
                  <a:cubicBezTo>
                    <a:pt x="4" y="5"/>
                    <a:pt x="8" y="6"/>
                    <a:pt x="13" y="8"/>
                  </a:cubicBezTo>
                  <a:cubicBezTo>
                    <a:pt x="21" y="9"/>
                    <a:pt x="31" y="11"/>
                    <a:pt x="39" y="12"/>
                  </a:cubicBezTo>
                  <a:cubicBezTo>
                    <a:pt x="43" y="13"/>
                    <a:pt x="47" y="13"/>
                    <a:pt x="50" y="14"/>
                  </a:cubicBezTo>
                  <a:cubicBezTo>
                    <a:pt x="53" y="14"/>
                    <a:pt x="55" y="14"/>
                    <a:pt x="56" y="14"/>
                  </a:cubicBezTo>
                  <a:cubicBezTo>
                    <a:pt x="56" y="14"/>
                    <a:pt x="56" y="14"/>
                    <a:pt x="56" y="14"/>
                  </a:cubicBezTo>
                  <a:cubicBezTo>
                    <a:pt x="57" y="14"/>
                    <a:pt x="58" y="13"/>
                    <a:pt x="58" y="12"/>
                  </a:cubicBezTo>
                  <a:cubicBezTo>
                    <a:pt x="58" y="11"/>
                    <a:pt x="57" y="10"/>
                    <a:pt x="56" y="10"/>
                  </a:cubicBezTo>
                  <a:cubicBezTo>
                    <a:pt x="56" y="10"/>
                    <a:pt x="56" y="10"/>
                    <a:pt x="56" y="10"/>
                  </a:cubicBezTo>
                  <a:cubicBezTo>
                    <a:pt x="56" y="10"/>
                    <a:pt x="56" y="10"/>
                    <a:pt x="56" y="10"/>
                  </a:cubicBezTo>
                  <a:cubicBezTo>
                    <a:pt x="56" y="10"/>
                    <a:pt x="56" y="10"/>
                    <a:pt x="56" y="10"/>
                  </a:cubicBezTo>
                  <a:cubicBezTo>
                    <a:pt x="55" y="10"/>
                    <a:pt x="51" y="10"/>
                    <a:pt x="47" y="9"/>
                  </a:cubicBezTo>
                  <a:cubicBezTo>
                    <a:pt x="40" y="8"/>
                    <a:pt x="31" y="7"/>
                    <a:pt x="22" y="5"/>
                  </a:cubicBezTo>
                  <a:cubicBezTo>
                    <a:pt x="18" y="4"/>
                    <a:pt x="14" y="4"/>
                    <a:pt x="10" y="3"/>
                  </a:cubicBezTo>
                  <a:cubicBezTo>
                    <a:pt x="7" y="2"/>
                    <a:pt x="4" y="1"/>
                    <a:pt x="3" y="0"/>
                  </a:cubicBezTo>
                  <a:cubicBezTo>
                    <a:pt x="3"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99" name="Freeform 822"/>
            <p:cNvSpPr>
              <a:spLocks/>
            </p:cNvSpPr>
            <p:nvPr/>
          </p:nvSpPr>
          <p:spPr bwMode="auto">
            <a:xfrm>
              <a:off x="4898" y="3471"/>
              <a:ext cx="123" cy="40"/>
            </a:xfrm>
            <a:custGeom>
              <a:avLst/>
              <a:gdLst>
                <a:gd name="T0" fmla="*/ 2 w 52"/>
                <a:gd name="T1" fmla="*/ 0 h 17"/>
                <a:gd name="T2" fmla="*/ 0 w 52"/>
                <a:gd name="T3" fmla="*/ 1 h 17"/>
                <a:gd name="T4" fmla="*/ 1 w 52"/>
                <a:gd name="T5" fmla="*/ 4 h 17"/>
                <a:gd name="T6" fmla="*/ 12 w 52"/>
                <a:gd name="T7" fmla="*/ 7 h 17"/>
                <a:gd name="T8" fmla="*/ 36 w 52"/>
                <a:gd name="T9" fmla="*/ 12 h 17"/>
                <a:gd name="T10" fmla="*/ 45 w 52"/>
                <a:gd name="T11" fmla="*/ 15 h 17"/>
                <a:gd name="T12" fmla="*/ 48 w 52"/>
                <a:gd name="T13" fmla="*/ 16 h 17"/>
                <a:gd name="T14" fmla="*/ 49 w 52"/>
                <a:gd name="T15" fmla="*/ 16 h 17"/>
                <a:gd name="T16" fmla="*/ 49 w 52"/>
                <a:gd name="T17" fmla="*/ 16 h 17"/>
                <a:gd name="T18" fmla="*/ 49 w 52"/>
                <a:gd name="T19" fmla="*/ 16 h 17"/>
                <a:gd name="T20" fmla="*/ 50 w 52"/>
                <a:gd name="T21" fmla="*/ 17 h 17"/>
                <a:gd name="T22" fmla="*/ 52 w 52"/>
                <a:gd name="T23" fmla="*/ 16 h 17"/>
                <a:gd name="T24" fmla="*/ 52 w 52"/>
                <a:gd name="T25" fmla="*/ 13 h 17"/>
                <a:gd name="T26" fmla="*/ 50 w 52"/>
                <a:gd name="T27" fmla="*/ 12 h 17"/>
                <a:gd name="T28" fmla="*/ 41 w 52"/>
                <a:gd name="T29" fmla="*/ 10 h 17"/>
                <a:gd name="T30" fmla="*/ 19 w 52"/>
                <a:gd name="T31" fmla="*/ 4 h 17"/>
                <a:gd name="T32" fmla="*/ 3 w 52"/>
                <a:gd name="T33" fmla="*/ 0 h 17"/>
                <a:gd name="T34" fmla="*/ 2 w 52"/>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 h="17">
                  <a:moveTo>
                    <a:pt x="2" y="0"/>
                  </a:moveTo>
                  <a:cubicBezTo>
                    <a:pt x="1" y="0"/>
                    <a:pt x="0" y="0"/>
                    <a:pt x="0" y="1"/>
                  </a:cubicBezTo>
                  <a:cubicBezTo>
                    <a:pt x="0" y="2"/>
                    <a:pt x="0" y="4"/>
                    <a:pt x="1" y="4"/>
                  </a:cubicBezTo>
                  <a:cubicBezTo>
                    <a:pt x="3" y="5"/>
                    <a:pt x="7" y="6"/>
                    <a:pt x="12" y="7"/>
                  </a:cubicBezTo>
                  <a:cubicBezTo>
                    <a:pt x="19" y="9"/>
                    <a:pt x="28" y="11"/>
                    <a:pt x="36" y="12"/>
                  </a:cubicBezTo>
                  <a:cubicBezTo>
                    <a:pt x="39" y="13"/>
                    <a:pt x="43" y="14"/>
                    <a:pt x="45" y="15"/>
                  </a:cubicBezTo>
                  <a:cubicBezTo>
                    <a:pt x="46" y="15"/>
                    <a:pt x="47" y="16"/>
                    <a:pt x="48" y="16"/>
                  </a:cubicBezTo>
                  <a:cubicBezTo>
                    <a:pt x="49" y="16"/>
                    <a:pt x="49" y="16"/>
                    <a:pt x="49" y="16"/>
                  </a:cubicBezTo>
                  <a:cubicBezTo>
                    <a:pt x="49" y="16"/>
                    <a:pt x="49" y="16"/>
                    <a:pt x="49" y="16"/>
                  </a:cubicBezTo>
                  <a:cubicBezTo>
                    <a:pt x="49" y="16"/>
                    <a:pt x="49" y="16"/>
                    <a:pt x="49" y="16"/>
                  </a:cubicBezTo>
                  <a:cubicBezTo>
                    <a:pt x="49" y="16"/>
                    <a:pt x="50" y="17"/>
                    <a:pt x="50" y="17"/>
                  </a:cubicBezTo>
                  <a:cubicBezTo>
                    <a:pt x="51" y="17"/>
                    <a:pt x="51" y="16"/>
                    <a:pt x="52" y="16"/>
                  </a:cubicBezTo>
                  <a:cubicBezTo>
                    <a:pt x="52" y="15"/>
                    <a:pt x="52" y="14"/>
                    <a:pt x="52" y="13"/>
                  </a:cubicBezTo>
                  <a:cubicBezTo>
                    <a:pt x="51" y="13"/>
                    <a:pt x="51" y="13"/>
                    <a:pt x="50" y="12"/>
                  </a:cubicBezTo>
                  <a:cubicBezTo>
                    <a:pt x="49" y="12"/>
                    <a:pt x="45" y="11"/>
                    <a:pt x="41" y="10"/>
                  </a:cubicBezTo>
                  <a:cubicBezTo>
                    <a:pt x="35" y="8"/>
                    <a:pt x="27" y="6"/>
                    <a:pt x="19" y="4"/>
                  </a:cubicBezTo>
                  <a:cubicBezTo>
                    <a:pt x="12" y="3"/>
                    <a:pt x="5"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0" name="Freeform 823"/>
            <p:cNvSpPr>
              <a:spLocks/>
            </p:cNvSpPr>
            <p:nvPr/>
          </p:nvSpPr>
          <p:spPr bwMode="auto">
            <a:xfrm>
              <a:off x="4886" y="3495"/>
              <a:ext cx="36" cy="19"/>
            </a:xfrm>
            <a:custGeom>
              <a:avLst/>
              <a:gdLst>
                <a:gd name="T0" fmla="*/ 2 w 15"/>
                <a:gd name="T1" fmla="*/ 0 h 8"/>
                <a:gd name="T2" fmla="*/ 1 w 15"/>
                <a:gd name="T3" fmla="*/ 1 h 8"/>
                <a:gd name="T4" fmla="*/ 1 w 15"/>
                <a:gd name="T5" fmla="*/ 3 h 8"/>
                <a:gd name="T6" fmla="*/ 4 w 15"/>
                <a:gd name="T7" fmla="*/ 6 h 8"/>
                <a:gd name="T8" fmla="*/ 9 w 15"/>
                <a:gd name="T9" fmla="*/ 6 h 8"/>
                <a:gd name="T10" fmla="*/ 11 w 15"/>
                <a:gd name="T11" fmla="*/ 7 h 8"/>
                <a:gd name="T12" fmla="*/ 11 w 15"/>
                <a:gd name="T13" fmla="*/ 7 h 8"/>
                <a:gd name="T14" fmla="*/ 13 w 15"/>
                <a:gd name="T15" fmla="*/ 8 h 8"/>
                <a:gd name="T16" fmla="*/ 14 w 15"/>
                <a:gd name="T17" fmla="*/ 8 h 8"/>
                <a:gd name="T18" fmla="*/ 15 w 15"/>
                <a:gd name="T19" fmla="*/ 5 h 8"/>
                <a:gd name="T20" fmla="*/ 11 w 15"/>
                <a:gd name="T21" fmla="*/ 3 h 8"/>
                <a:gd name="T22" fmla="*/ 6 w 15"/>
                <a:gd name="T23" fmla="*/ 2 h 8"/>
                <a:gd name="T24" fmla="*/ 5 w 15"/>
                <a:gd name="T25" fmla="*/ 2 h 8"/>
                <a:gd name="T26" fmla="*/ 4 w 15"/>
                <a:gd name="T27" fmla="*/ 1 h 8"/>
                <a:gd name="T28" fmla="*/ 2 w 15"/>
                <a:gd name="T2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8">
                  <a:moveTo>
                    <a:pt x="2" y="0"/>
                  </a:moveTo>
                  <a:cubicBezTo>
                    <a:pt x="2" y="0"/>
                    <a:pt x="2" y="0"/>
                    <a:pt x="1" y="1"/>
                  </a:cubicBezTo>
                  <a:cubicBezTo>
                    <a:pt x="0" y="1"/>
                    <a:pt x="0" y="2"/>
                    <a:pt x="1" y="3"/>
                  </a:cubicBezTo>
                  <a:cubicBezTo>
                    <a:pt x="2" y="5"/>
                    <a:pt x="3" y="5"/>
                    <a:pt x="4" y="6"/>
                  </a:cubicBezTo>
                  <a:cubicBezTo>
                    <a:pt x="6" y="6"/>
                    <a:pt x="8" y="6"/>
                    <a:pt x="9" y="6"/>
                  </a:cubicBezTo>
                  <a:cubicBezTo>
                    <a:pt x="10" y="6"/>
                    <a:pt x="10" y="7"/>
                    <a:pt x="11" y="7"/>
                  </a:cubicBezTo>
                  <a:cubicBezTo>
                    <a:pt x="11" y="7"/>
                    <a:pt x="11" y="7"/>
                    <a:pt x="11" y="7"/>
                  </a:cubicBezTo>
                  <a:cubicBezTo>
                    <a:pt x="12" y="8"/>
                    <a:pt x="12" y="8"/>
                    <a:pt x="13" y="8"/>
                  </a:cubicBezTo>
                  <a:cubicBezTo>
                    <a:pt x="13" y="8"/>
                    <a:pt x="14" y="8"/>
                    <a:pt x="14" y="8"/>
                  </a:cubicBezTo>
                  <a:cubicBezTo>
                    <a:pt x="15" y="7"/>
                    <a:pt x="15" y="6"/>
                    <a:pt x="15" y="5"/>
                  </a:cubicBezTo>
                  <a:cubicBezTo>
                    <a:pt x="14" y="4"/>
                    <a:pt x="12" y="3"/>
                    <a:pt x="11" y="3"/>
                  </a:cubicBezTo>
                  <a:cubicBezTo>
                    <a:pt x="9" y="2"/>
                    <a:pt x="8" y="2"/>
                    <a:pt x="6" y="2"/>
                  </a:cubicBezTo>
                  <a:cubicBezTo>
                    <a:pt x="6" y="2"/>
                    <a:pt x="5" y="2"/>
                    <a:pt x="5" y="2"/>
                  </a:cubicBezTo>
                  <a:cubicBezTo>
                    <a:pt x="4" y="1"/>
                    <a:pt x="4" y="1"/>
                    <a:pt x="4" y="1"/>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1" name="Freeform 824"/>
            <p:cNvSpPr>
              <a:spLocks noEditPoints="1"/>
            </p:cNvSpPr>
            <p:nvPr/>
          </p:nvSpPr>
          <p:spPr bwMode="auto">
            <a:xfrm>
              <a:off x="4820" y="3339"/>
              <a:ext cx="320" cy="303"/>
            </a:xfrm>
            <a:custGeom>
              <a:avLst/>
              <a:gdLst>
                <a:gd name="T0" fmla="*/ 22 w 135"/>
                <a:gd name="T1" fmla="*/ 91 h 128"/>
                <a:gd name="T2" fmla="*/ 91 w 135"/>
                <a:gd name="T3" fmla="*/ 124 h 128"/>
                <a:gd name="T4" fmla="*/ 88 w 135"/>
                <a:gd name="T5" fmla="*/ 122 h 128"/>
                <a:gd name="T6" fmla="*/ 86 w 135"/>
                <a:gd name="T7" fmla="*/ 121 h 128"/>
                <a:gd name="T8" fmla="*/ 84 w 135"/>
                <a:gd name="T9" fmla="*/ 119 h 128"/>
                <a:gd name="T10" fmla="*/ 34 w 135"/>
                <a:gd name="T11" fmla="*/ 102 h 128"/>
                <a:gd name="T12" fmla="*/ 17 w 135"/>
                <a:gd name="T13" fmla="*/ 99 h 128"/>
                <a:gd name="T14" fmla="*/ 119 w 135"/>
                <a:gd name="T15" fmla="*/ 37 h 128"/>
                <a:gd name="T16" fmla="*/ 116 w 135"/>
                <a:gd name="T17" fmla="*/ 63 h 128"/>
                <a:gd name="T18" fmla="*/ 20 w 135"/>
                <a:gd name="T19" fmla="*/ 87 h 128"/>
                <a:gd name="T20" fmla="*/ 42 w 135"/>
                <a:gd name="T21" fmla="*/ 11 h 128"/>
                <a:gd name="T22" fmla="*/ 64 w 135"/>
                <a:gd name="T23" fmla="*/ 17 h 128"/>
                <a:gd name="T24" fmla="*/ 60 w 135"/>
                <a:gd name="T25" fmla="*/ 31 h 128"/>
                <a:gd name="T26" fmla="*/ 77 w 135"/>
                <a:gd name="T27" fmla="*/ 36 h 128"/>
                <a:gd name="T28" fmla="*/ 85 w 135"/>
                <a:gd name="T29" fmla="*/ 33 h 128"/>
                <a:gd name="T30" fmla="*/ 88 w 135"/>
                <a:gd name="T31" fmla="*/ 21 h 128"/>
                <a:gd name="T32" fmla="*/ 118 w 135"/>
                <a:gd name="T33" fmla="*/ 24 h 128"/>
                <a:gd name="T34" fmla="*/ 95 w 135"/>
                <a:gd name="T35" fmla="*/ 110 h 128"/>
                <a:gd name="T36" fmla="*/ 22 w 135"/>
                <a:gd name="T37" fmla="*/ 86 h 128"/>
                <a:gd name="T38" fmla="*/ 20 w 135"/>
                <a:gd name="T39" fmla="*/ 87 h 128"/>
                <a:gd name="T40" fmla="*/ 74 w 135"/>
                <a:gd name="T41" fmla="*/ 4 h 128"/>
                <a:gd name="T42" fmla="*/ 87 w 135"/>
                <a:gd name="T43" fmla="*/ 6 h 128"/>
                <a:gd name="T44" fmla="*/ 84 w 135"/>
                <a:gd name="T45" fmla="*/ 23 h 128"/>
                <a:gd name="T46" fmla="*/ 81 w 135"/>
                <a:gd name="T47" fmla="*/ 31 h 128"/>
                <a:gd name="T48" fmla="*/ 77 w 135"/>
                <a:gd name="T49" fmla="*/ 32 h 128"/>
                <a:gd name="T50" fmla="*/ 77 w 135"/>
                <a:gd name="T51" fmla="*/ 32 h 128"/>
                <a:gd name="T52" fmla="*/ 64 w 135"/>
                <a:gd name="T53" fmla="*/ 29 h 128"/>
                <a:gd name="T54" fmla="*/ 72 w 135"/>
                <a:gd name="T55" fmla="*/ 4 h 128"/>
                <a:gd name="T56" fmla="*/ 74 w 135"/>
                <a:gd name="T57" fmla="*/ 0 h 128"/>
                <a:gd name="T58" fmla="*/ 67 w 135"/>
                <a:gd name="T59" fmla="*/ 5 h 128"/>
                <a:gd name="T60" fmla="*/ 44 w 135"/>
                <a:gd name="T61" fmla="*/ 7 h 128"/>
                <a:gd name="T62" fmla="*/ 42 w 135"/>
                <a:gd name="T63" fmla="*/ 6 h 128"/>
                <a:gd name="T64" fmla="*/ 39 w 135"/>
                <a:gd name="T65" fmla="*/ 7 h 128"/>
                <a:gd name="T66" fmla="*/ 0 w 135"/>
                <a:gd name="T67" fmla="*/ 86 h 128"/>
                <a:gd name="T68" fmla="*/ 17 w 135"/>
                <a:gd name="T69" fmla="*/ 90 h 128"/>
                <a:gd name="T70" fmla="*/ 12 w 135"/>
                <a:gd name="T71" fmla="*/ 102 h 128"/>
                <a:gd name="T72" fmla="*/ 14 w 135"/>
                <a:gd name="T73" fmla="*/ 103 h 128"/>
                <a:gd name="T74" fmla="*/ 17 w 135"/>
                <a:gd name="T75" fmla="*/ 103 h 128"/>
                <a:gd name="T76" fmla="*/ 84 w 135"/>
                <a:gd name="T77" fmla="*/ 125 h 128"/>
                <a:gd name="T78" fmla="*/ 91 w 135"/>
                <a:gd name="T79" fmla="*/ 128 h 128"/>
                <a:gd name="T80" fmla="*/ 94 w 135"/>
                <a:gd name="T81" fmla="*/ 127 h 128"/>
                <a:gd name="T82" fmla="*/ 134 w 135"/>
                <a:gd name="T83" fmla="*/ 40 h 128"/>
                <a:gd name="T84" fmla="*/ 133 w 135"/>
                <a:gd name="T85" fmla="*/ 37 h 128"/>
                <a:gd name="T86" fmla="*/ 124 w 135"/>
                <a:gd name="T87" fmla="*/ 26 h 128"/>
                <a:gd name="T88" fmla="*/ 125 w 135"/>
                <a:gd name="T89" fmla="*/ 24 h 128"/>
                <a:gd name="T90" fmla="*/ 126 w 135"/>
                <a:gd name="T91" fmla="*/ 22 h 128"/>
                <a:gd name="T92" fmla="*/ 124 w 135"/>
                <a:gd name="T93" fmla="*/ 20 h 128"/>
                <a:gd name="T94" fmla="*/ 122 w 135"/>
                <a:gd name="T95" fmla="*/ 20 h 128"/>
                <a:gd name="T96" fmla="*/ 119 w 135"/>
                <a:gd name="T97" fmla="*/ 20 h 128"/>
                <a:gd name="T98" fmla="*/ 89 w 135"/>
                <a:gd name="T99" fmla="*/ 17 h 128"/>
                <a:gd name="T100" fmla="*/ 92 w 135"/>
                <a:gd name="T101" fmla="*/ 5 h 128"/>
                <a:gd name="T102" fmla="*/ 90 w 135"/>
                <a:gd name="T103" fmla="*/ 2 h 128"/>
                <a:gd name="T104" fmla="*/ 74 w 135"/>
                <a:gd name="T105"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5" h="128">
                  <a:moveTo>
                    <a:pt x="17" y="99"/>
                  </a:moveTo>
                  <a:cubicBezTo>
                    <a:pt x="19" y="96"/>
                    <a:pt x="20" y="94"/>
                    <a:pt x="22" y="91"/>
                  </a:cubicBezTo>
                  <a:cubicBezTo>
                    <a:pt x="47" y="96"/>
                    <a:pt x="71" y="104"/>
                    <a:pt x="95" y="114"/>
                  </a:cubicBezTo>
                  <a:cubicBezTo>
                    <a:pt x="93" y="117"/>
                    <a:pt x="92" y="120"/>
                    <a:pt x="91" y="124"/>
                  </a:cubicBezTo>
                  <a:cubicBezTo>
                    <a:pt x="90" y="123"/>
                    <a:pt x="90" y="123"/>
                    <a:pt x="89" y="123"/>
                  </a:cubicBezTo>
                  <a:cubicBezTo>
                    <a:pt x="89" y="123"/>
                    <a:pt x="89" y="122"/>
                    <a:pt x="88" y="122"/>
                  </a:cubicBezTo>
                  <a:cubicBezTo>
                    <a:pt x="88" y="122"/>
                    <a:pt x="87" y="121"/>
                    <a:pt x="86" y="121"/>
                  </a:cubicBezTo>
                  <a:cubicBezTo>
                    <a:pt x="86" y="121"/>
                    <a:pt x="86" y="121"/>
                    <a:pt x="86" y="121"/>
                  </a:cubicBezTo>
                  <a:cubicBezTo>
                    <a:pt x="86" y="120"/>
                    <a:pt x="85" y="119"/>
                    <a:pt x="84" y="119"/>
                  </a:cubicBezTo>
                  <a:cubicBezTo>
                    <a:pt x="84" y="119"/>
                    <a:pt x="84" y="119"/>
                    <a:pt x="84" y="119"/>
                  </a:cubicBezTo>
                  <a:cubicBezTo>
                    <a:pt x="83" y="120"/>
                    <a:pt x="83" y="120"/>
                    <a:pt x="83" y="120"/>
                  </a:cubicBezTo>
                  <a:cubicBezTo>
                    <a:pt x="67" y="114"/>
                    <a:pt x="50" y="108"/>
                    <a:pt x="34" y="102"/>
                  </a:cubicBezTo>
                  <a:cubicBezTo>
                    <a:pt x="29" y="101"/>
                    <a:pt x="23" y="99"/>
                    <a:pt x="17" y="99"/>
                  </a:cubicBezTo>
                  <a:cubicBezTo>
                    <a:pt x="17" y="99"/>
                    <a:pt x="17" y="99"/>
                    <a:pt x="17" y="99"/>
                  </a:cubicBezTo>
                  <a:moveTo>
                    <a:pt x="100" y="101"/>
                  </a:moveTo>
                  <a:cubicBezTo>
                    <a:pt x="104" y="79"/>
                    <a:pt x="111" y="57"/>
                    <a:pt x="119" y="37"/>
                  </a:cubicBezTo>
                  <a:cubicBezTo>
                    <a:pt x="122" y="38"/>
                    <a:pt x="125" y="40"/>
                    <a:pt x="129" y="40"/>
                  </a:cubicBezTo>
                  <a:cubicBezTo>
                    <a:pt x="123" y="47"/>
                    <a:pt x="120" y="55"/>
                    <a:pt x="116" y="63"/>
                  </a:cubicBezTo>
                  <a:cubicBezTo>
                    <a:pt x="111" y="76"/>
                    <a:pt x="106" y="88"/>
                    <a:pt x="100" y="101"/>
                  </a:cubicBezTo>
                  <a:moveTo>
                    <a:pt x="20" y="87"/>
                  </a:moveTo>
                  <a:cubicBezTo>
                    <a:pt x="15" y="86"/>
                    <a:pt x="10" y="85"/>
                    <a:pt x="5" y="84"/>
                  </a:cubicBezTo>
                  <a:cubicBezTo>
                    <a:pt x="20" y="61"/>
                    <a:pt x="33" y="37"/>
                    <a:pt x="42" y="11"/>
                  </a:cubicBezTo>
                  <a:cubicBezTo>
                    <a:pt x="42" y="11"/>
                    <a:pt x="42" y="11"/>
                    <a:pt x="42" y="11"/>
                  </a:cubicBezTo>
                  <a:cubicBezTo>
                    <a:pt x="50" y="13"/>
                    <a:pt x="57" y="15"/>
                    <a:pt x="64" y="17"/>
                  </a:cubicBezTo>
                  <a:cubicBezTo>
                    <a:pt x="63" y="21"/>
                    <a:pt x="61" y="25"/>
                    <a:pt x="59" y="29"/>
                  </a:cubicBezTo>
                  <a:cubicBezTo>
                    <a:pt x="59" y="30"/>
                    <a:pt x="59" y="31"/>
                    <a:pt x="60" y="31"/>
                  </a:cubicBezTo>
                  <a:cubicBezTo>
                    <a:pt x="61" y="33"/>
                    <a:pt x="64" y="34"/>
                    <a:pt x="67" y="35"/>
                  </a:cubicBezTo>
                  <a:cubicBezTo>
                    <a:pt x="71" y="35"/>
                    <a:pt x="74" y="36"/>
                    <a:pt x="77" y="36"/>
                  </a:cubicBezTo>
                  <a:cubicBezTo>
                    <a:pt x="79" y="36"/>
                    <a:pt x="80" y="36"/>
                    <a:pt x="81" y="36"/>
                  </a:cubicBezTo>
                  <a:cubicBezTo>
                    <a:pt x="83" y="35"/>
                    <a:pt x="84" y="35"/>
                    <a:pt x="85" y="33"/>
                  </a:cubicBezTo>
                  <a:cubicBezTo>
                    <a:pt x="85" y="33"/>
                    <a:pt x="86" y="32"/>
                    <a:pt x="86" y="31"/>
                  </a:cubicBezTo>
                  <a:cubicBezTo>
                    <a:pt x="87" y="28"/>
                    <a:pt x="88" y="25"/>
                    <a:pt x="88" y="21"/>
                  </a:cubicBezTo>
                  <a:cubicBezTo>
                    <a:pt x="98" y="23"/>
                    <a:pt x="108" y="23"/>
                    <a:pt x="118" y="24"/>
                  </a:cubicBezTo>
                  <a:cubicBezTo>
                    <a:pt x="118" y="24"/>
                    <a:pt x="118" y="24"/>
                    <a:pt x="118" y="24"/>
                  </a:cubicBezTo>
                  <a:cubicBezTo>
                    <a:pt x="119" y="24"/>
                    <a:pt x="119" y="24"/>
                    <a:pt x="120" y="24"/>
                  </a:cubicBezTo>
                  <a:cubicBezTo>
                    <a:pt x="108" y="51"/>
                    <a:pt x="99" y="80"/>
                    <a:pt x="95" y="110"/>
                  </a:cubicBezTo>
                  <a:cubicBezTo>
                    <a:pt x="71" y="100"/>
                    <a:pt x="47" y="92"/>
                    <a:pt x="23" y="87"/>
                  </a:cubicBezTo>
                  <a:cubicBezTo>
                    <a:pt x="23" y="87"/>
                    <a:pt x="23" y="87"/>
                    <a:pt x="22" y="86"/>
                  </a:cubicBezTo>
                  <a:cubicBezTo>
                    <a:pt x="22" y="86"/>
                    <a:pt x="21" y="86"/>
                    <a:pt x="21" y="86"/>
                  </a:cubicBezTo>
                  <a:cubicBezTo>
                    <a:pt x="21" y="86"/>
                    <a:pt x="20" y="86"/>
                    <a:pt x="20" y="87"/>
                  </a:cubicBezTo>
                  <a:moveTo>
                    <a:pt x="72" y="4"/>
                  </a:moveTo>
                  <a:cubicBezTo>
                    <a:pt x="73" y="4"/>
                    <a:pt x="73" y="4"/>
                    <a:pt x="74" y="4"/>
                  </a:cubicBezTo>
                  <a:cubicBezTo>
                    <a:pt x="74" y="4"/>
                    <a:pt x="75" y="4"/>
                    <a:pt x="76" y="4"/>
                  </a:cubicBezTo>
                  <a:cubicBezTo>
                    <a:pt x="80" y="5"/>
                    <a:pt x="83" y="5"/>
                    <a:pt x="87" y="6"/>
                  </a:cubicBezTo>
                  <a:cubicBezTo>
                    <a:pt x="87" y="7"/>
                    <a:pt x="87" y="8"/>
                    <a:pt x="86" y="10"/>
                  </a:cubicBezTo>
                  <a:cubicBezTo>
                    <a:pt x="85" y="14"/>
                    <a:pt x="85" y="18"/>
                    <a:pt x="84" y="23"/>
                  </a:cubicBezTo>
                  <a:cubicBezTo>
                    <a:pt x="83" y="25"/>
                    <a:pt x="83" y="27"/>
                    <a:pt x="82" y="28"/>
                  </a:cubicBezTo>
                  <a:cubicBezTo>
                    <a:pt x="82" y="30"/>
                    <a:pt x="82" y="31"/>
                    <a:pt x="81" y="31"/>
                  </a:cubicBezTo>
                  <a:cubicBezTo>
                    <a:pt x="81" y="31"/>
                    <a:pt x="81" y="31"/>
                    <a:pt x="80" y="32"/>
                  </a:cubicBezTo>
                  <a:cubicBezTo>
                    <a:pt x="80" y="32"/>
                    <a:pt x="79" y="32"/>
                    <a:pt x="77" y="32"/>
                  </a:cubicBezTo>
                  <a:cubicBezTo>
                    <a:pt x="77" y="32"/>
                    <a:pt x="77" y="32"/>
                    <a:pt x="77" y="32"/>
                  </a:cubicBezTo>
                  <a:cubicBezTo>
                    <a:pt x="77" y="32"/>
                    <a:pt x="77" y="32"/>
                    <a:pt x="77" y="32"/>
                  </a:cubicBezTo>
                  <a:cubicBezTo>
                    <a:pt x="75" y="32"/>
                    <a:pt x="71" y="31"/>
                    <a:pt x="69" y="31"/>
                  </a:cubicBezTo>
                  <a:cubicBezTo>
                    <a:pt x="67" y="30"/>
                    <a:pt x="65" y="29"/>
                    <a:pt x="64" y="29"/>
                  </a:cubicBezTo>
                  <a:cubicBezTo>
                    <a:pt x="67" y="21"/>
                    <a:pt x="70" y="11"/>
                    <a:pt x="71" y="5"/>
                  </a:cubicBezTo>
                  <a:cubicBezTo>
                    <a:pt x="71" y="5"/>
                    <a:pt x="72" y="5"/>
                    <a:pt x="72" y="4"/>
                  </a:cubicBezTo>
                  <a:cubicBezTo>
                    <a:pt x="72" y="4"/>
                    <a:pt x="72" y="4"/>
                    <a:pt x="72" y="4"/>
                  </a:cubicBezTo>
                  <a:moveTo>
                    <a:pt x="74" y="0"/>
                  </a:moveTo>
                  <a:cubicBezTo>
                    <a:pt x="73" y="0"/>
                    <a:pt x="71" y="0"/>
                    <a:pt x="70" y="1"/>
                  </a:cubicBezTo>
                  <a:cubicBezTo>
                    <a:pt x="69" y="2"/>
                    <a:pt x="68" y="3"/>
                    <a:pt x="67" y="5"/>
                  </a:cubicBezTo>
                  <a:cubicBezTo>
                    <a:pt x="67" y="7"/>
                    <a:pt x="66" y="10"/>
                    <a:pt x="65" y="13"/>
                  </a:cubicBezTo>
                  <a:cubicBezTo>
                    <a:pt x="58" y="11"/>
                    <a:pt x="51" y="9"/>
                    <a:pt x="44" y="7"/>
                  </a:cubicBezTo>
                  <a:cubicBezTo>
                    <a:pt x="43" y="7"/>
                    <a:pt x="43" y="7"/>
                    <a:pt x="43" y="7"/>
                  </a:cubicBezTo>
                  <a:cubicBezTo>
                    <a:pt x="43" y="7"/>
                    <a:pt x="42" y="6"/>
                    <a:pt x="42" y="6"/>
                  </a:cubicBezTo>
                  <a:cubicBezTo>
                    <a:pt x="42" y="6"/>
                    <a:pt x="41" y="6"/>
                    <a:pt x="41" y="6"/>
                  </a:cubicBezTo>
                  <a:cubicBezTo>
                    <a:pt x="40" y="6"/>
                    <a:pt x="39" y="6"/>
                    <a:pt x="39" y="7"/>
                  </a:cubicBezTo>
                  <a:cubicBezTo>
                    <a:pt x="29" y="34"/>
                    <a:pt x="16" y="60"/>
                    <a:pt x="0" y="84"/>
                  </a:cubicBezTo>
                  <a:cubicBezTo>
                    <a:pt x="0" y="85"/>
                    <a:pt x="0" y="86"/>
                    <a:pt x="0" y="86"/>
                  </a:cubicBezTo>
                  <a:cubicBezTo>
                    <a:pt x="0" y="87"/>
                    <a:pt x="1" y="88"/>
                    <a:pt x="1" y="88"/>
                  </a:cubicBezTo>
                  <a:cubicBezTo>
                    <a:pt x="7" y="88"/>
                    <a:pt x="12" y="89"/>
                    <a:pt x="17" y="90"/>
                  </a:cubicBezTo>
                  <a:cubicBezTo>
                    <a:pt x="15" y="94"/>
                    <a:pt x="14" y="97"/>
                    <a:pt x="12" y="100"/>
                  </a:cubicBezTo>
                  <a:cubicBezTo>
                    <a:pt x="11" y="101"/>
                    <a:pt x="11" y="102"/>
                    <a:pt x="12" y="102"/>
                  </a:cubicBezTo>
                  <a:cubicBezTo>
                    <a:pt x="12" y="103"/>
                    <a:pt x="13" y="103"/>
                    <a:pt x="13" y="103"/>
                  </a:cubicBezTo>
                  <a:cubicBezTo>
                    <a:pt x="14" y="103"/>
                    <a:pt x="14" y="103"/>
                    <a:pt x="14" y="103"/>
                  </a:cubicBezTo>
                  <a:cubicBezTo>
                    <a:pt x="15" y="103"/>
                    <a:pt x="16" y="103"/>
                    <a:pt x="17" y="103"/>
                  </a:cubicBezTo>
                  <a:cubicBezTo>
                    <a:pt x="17" y="103"/>
                    <a:pt x="17" y="103"/>
                    <a:pt x="17" y="103"/>
                  </a:cubicBezTo>
                  <a:cubicBezTo>
                    <a:pt x="22" y="103"/>
                    <a:pt x="27" y="105"/>
                    <a:pt x="32" y="106"/>
                  </a:cubicBezTo>
                  <a:cubicBezTo>
                    <a:pt x="50" y="112"/>
                    <a:pt x="67" y="118"/>
                    <a:pt x="84" y="125"/>
                  </a:cubicBezTo>
                  <a:cubicBezTo>
                    <a:pt x="85" y="125"/>
                    <a:pt x="85" y="126"/>
                    <a:pt x="86" y="126"/>
                  </a:cubicBezTo>
                  <a:cubicBezTo>
                    <a:pt x="88" y="127"/>
                    <a:pt x="90" y="128"/>
                    <a:pt x="91" y="128"/>
                  </a:cubicBezTo>
                  <a:cubicBezTo>
                    <a:pt x="91" y="128"/>
                    <a:pt x="92" y="128"/>
                    <a:pt x="92" y="128"/>
                  </a:cubicBezTo>
                  <a:cubicBezTo>
                    <a:pt x="93" y="128"/>
                    <a:pt x="93" y="128"/>
                    <a:pt x="94" y="127"/>
                  </a:cubicBezTo>
                  <a:cubicBezTo>
                    <a:pt x="102" y="106"/>
                    <a:pt x="111" y="86"/>
                    <a:pt x="120" y="65"/>
                  </a:cubicBezTo>
                  <a:cubicBezTo>
                    <a:pt x="124" y="56"/>
                    <a:pt x="128" y="47"/>
                    <a:pt x="134" y="40"/>
                  </a:cubicBezTo>
                  <a:cubicBezTo>
                    <a:pt x="135" y="40"/>
                    <a:pt x="135" y="39"/>
                    <a:pt x="134" y="38"/>
                  </a:cubicBezTo>
                  <a:cubicBezTo>
                    <a:pt x="134" y="37"/>
                    <a:pt x="133" y="37"/>
                    <a:pt x="133" y="37"/>
                  </a:cubicBezTo>
                  <a:cubicBezTo>
                    <a:pt x="129" y="36"/>
                    <a:pt x="125" y="35"/>
                    <a:pt x="121" y="33"/>
                  </a:cubicBezTo>
                  <a:cubicBezTo>
                    <a:pt x="122" y="30"/>
                    <a:pt x="123" y="28"/>
                    <a:pt x="124" y="26"/>
                  </a:cubicBezTo>
                  <a:cubicBezTo>
                    <a:pt x="124" y="25"/>
                    <a:pt x="124" y="25"/>
                    <a:pt x="124" y="25"/>
                  </a:cubicBezTo>
                  <a:cubicBezTo>
                    <a:pt x="125" y="24"/>
                    <a:pt x="125" y="24"/>
                    <a:pt x="125" y="24"/>
                  </a:cubicBezTo>
                  <a:cubicBezTo>
                    <a:pt x="125" y="24"/>
                    <a:pt x="125" y="24"/>
                    <a:pt x="126" y="23"/>
                  </a:cubicBezTo>
                  <a:cubicBezTo>
                    <a:pt x="126" y="23"/>
                    <a:pt x="126" y="23"/>
                    <a:pt x="126" y="22"/>
                  </a:cubicBezTo>
                  <a:cubicBezTo>
                    <a:pt x="126" y="22"/>
                    <a:pt x="126" y="21"/>
                    <a:pt x="126" y="21"/>
                  </a:cubicBezTo>
                  <a:cubicBezTo>
                    <a:pt x="125" y="20"/>
                    <a:pt x="124" y="20"/>
                    <a:pt x="124" y="20"/>
                  </a:cubicBezTo>
                  <a:cubicBezTo>
                    <a:pt x="123" y="20"/>
                    <a:pt x="123" y="20"/>
                    <a:pt x="123" y="20"/>
                  </a:cubicBezTo>
                  <a:cubicBezTo>
                    <a:pt x="122" y="20"/>
                    <a:pt x="122" y="20"/>
                    <a:pt x="122" y="20"/>
                  </a:cubicBezTo>
                  <a:cubicBezTo>
                    <a:pt x="122" y="20"/>
                    <a:pt x="122" y="20"/>
                    <a:pt x="121" y="20"/>
                  </a:cubicBezTo>
                  <a:cubicBezTo>
                    <a:pt x="120" y="20"/>
                    <a:pt x="120" y="20"/>
                    <a:pt x="119" y="20"/>
                  </a:cubicBezTo>
                  <a:cubicBezTo>
                    <a:pt x="108" y="19"/>
                    <a:pt x="99" y="19"/>
                    <a:pt x="89" y="17"/>
                  </a:cubicBezTo>
                  <a:cubicBezTo>
                    <a:pt x="89" y="17"/>
                    <a:pt x="89" y="17"/>
                    <a:pt x="89" y="17"/>
                  </a:cubicBezTo>
                  <a:cubicBezTo>
                    <a:pt x="90" y="14"/>
                    <a:pt x="90" y="12"/>
                    <a:pt x="91" y="10"/>
                  </a:cubicBezTo>
                  <a:cubicBezTo>
                    <a:pt x="91" y="8"/>
                    <a:pt x="92" y="6"/>
                    <a:pt x="92" y="5"/>
                  </a:cubicBezTo>
                  <a:cubicBezTo>
                    <a:pt x="92" y="4"/>
                    <a:pt x="92" y="4"/>
                    <a:pt x="92" y="3"/>
                  </a:cubicBezTo>
                  <a:cubicBezTo>
                    <a:pt x="92" y="3"/>
                    <a:pt x="91" y="2"/>
                    <a:pt x="90" y="2"/>
                  </a:cubicBezTo>
                  <a:cubicBezTo>
                    <a:pt x="86" y="1"/>
                    <a:pt x="81" y="1"/>
                    <a:pt x="76" y="0"/>
                  </a:cubicBezTo>
                  <a:cubicBezTo>
                    <a:pt x="76" y="0"/>
                    <a:pt x="75" y="0"/>
                    <a:pt x="7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2" name="Freeform 825"/>
            <p:cNvSpPr>
              <a:spLocks noEditPoints="1"/>
            </p:cNvSpPr>
            <p:nvPr/>
          </p:nvSpPr>
          <p:spPr bwMode="auto">
            <a:xfrm>
              <a:off x="3269" y="2690"/>
              <a:ext cx="408" cy="377"/>
            </a:xfrm>
            <a:custGeom>
              <a:avLst/>
              <a:gdLst>
                <a:gd name="T0" fmla="*/ 167 w 172"/>
                <a:gd name="T1" fmla="*/ 113 h 159"/>
                <a:gd name="T2" fmla="*/ 152 w 172"/>
                <a:gd name="T3" fmla="*/ 152 h 159"/>
                <a:gd name="T4" fmla="*/ 130 w 172"/>
                <a:gd name="T5" fmla="*/ 117 h 159"/>
                <a:gd name="T6" fmla="*/ 142 w 172"/>
                <a:gd name="T7" fmla="*/ 102 h 159"/>
                <a:gd name="T8" fmla="*/ 146 w 172"/>
                <a:gd name="T9" fmla="*/ 102 h 159"/>
                <a:gd name="T10" fmla="*/ 140 w 172"/>
                <a:gd name="T11" fmla="*/ 78 h 159"/>
                <a:gd name="T12" fmla="*/ 140 w 172"/>
                <a:gd name="T13" fmla="*/ 100 h 159"/>
                <a:gd name="T14" fmla="*/ 97 w 172"/>
                <a:gd name="T15" fmla="*/ 91 h 159"/>
                <a:gd name="T16" fmla="*/ 114 w 172"/>
                <a:gd name="T17" fmla="*/ 77 h 159"/>
                <a:gd name="T18" fmla="*/ 119 w 172"/>
                <a:gd name="T19" fmla="*/ 92 h 159"/>
                <a:gd name="T20" fmla="*/ 92 w 172"/>
                <a:gd name="T21" fmla="*/ 68 h 159"/>
                <a:gd name="T22" fmla="*/ 110 w 172"/>
                <a:gd name="T23" fmla="*/ 76 h 159"/>
                <a:gd name="T24" fmla="*/ 83 w 172"/>
                <a:gd name="T25" fmla="*/ 55 h 159"/>
                <a:gd name="T26" fmla="*/ 79 w 172"/>
                <a:gd name="T27" fmla="*/ 65 h 159"/>
                <a:gd name="T28" fmla="*/ 64 w 172"/>
                <a:gd name="T29" fmla="*/ 46 h 159"/>
                <a:gd name="T30" fmla="*/ 83 w 172"/>
                <a:gd name="T31" fmla="*/ 42 h 159"/>
                <a:gd name="T32" fmla="*/ 61 w 172"/>
                <a:gd name="T33" fmla="*/ 29 h 159"/>
                <a:gd name="T34" fmla="*/ 45 w 172"/>
                <a:gd name="T35" fmla="*/ 41 h 159"/>
                <a:gd name="T36" fmla="*/ 5 w 172"/>
                <a:gd name="T37" fmla="*/ 155 h 159"/>
                <a:gd name="T38" fmla="*/ 24 w 172"/>
                <a:gd name="T39" fmla="*/ 23 h 159"/>
                <a:gd name="T40" fmla="*/ 35 w 172"/>
                <a:gd name="T41" fmla="*/ 46 h 159"/>
                <a:gd name="T42" fmla="*/ 60 w 172"/>
                <a:gd name="T43" fmla="*/ 47 h 159"/>
                <a:gd name="T44" fmla="*/ 62 w 172"/>
                <a:gd name="T45" fmla="*/ 69 h 159"/>
                <a:gd name="T46" fmla="*/ 62 w 172"/>
                <a:gd name="T47" fmla="*/ 70 h 159"/>
                <a:gd name="T48" fmla="*/ 63 w 172"/>
                <a:gd name="T49" fmla="*/ 70 h 159"/>
                <a:gd name="T50" fmla="*/ 79 w 172"/>
                <a:gd name="T51" fmla="*/ 69 h 159"/>
                <a:gd name="T52" fmla="*/ 92 w 172"/>
                <a:gd name="T53" fmla="*/ 95 h 159"/>
                <a:gd name="T54" fmla="*/ 120 w 172"/>
                <a:gd name="T55" fmla="*/ 118 h 159"/>
                <a:gd name="T56" fmla="*/ 130 w 172"/>
                <a:gd name="T57" fmla="*/ 121 h 159"/>
                <a:gd name="T58" fmla="*/ 5 w 172"/>
                <a:gd name="T59" fmla="*/ 155 h 159"/>
                <a:gd name="T60" fmla="*/ 56 w 172"/>
                <a:gd name="T61" fmla="*/ 13 h 159"/>
                <a:gd name="T62" fmla="*/ 8 w 172"/>
                <a:gd name="T63" fmla="*/ 19 h 159"/>
                <a:gd name="T64" fmla="*/ 51 w 172"/>
                <a:gd name="T65" fmla="*/ 4 h 159"/>
                <a:gd name="T66" fmla="*/ 58 w 172"/>
                <a:gd name="T67" fmla="*/ 0 h 159"/>
                <a:gd name="T68" fmla="*/ 29 w 172"/>
                <a:gd name="T69" fmla="*/ 2 h 159"/>
                <a:gd name="T70" fmla="*/ 2 w 172"/>
                <a:gd name="T71" fmla="*/ 20 h 159"/>
                <a:gd name="T72" fmla="*/ 1 w 172"/>
                <a:gd name="T73" fmla="*/ 21 h 159"/>
                <a:gd name="T74" fmla="*/ 0 w 172"/>
                <a:gd name="T75" fmla="*/ 157 h 159"/>
                <a:gd name="T76" fmla="*/ 149 w 172"/>
                <a:gd name="T77" fmla="*/ 157 h 159"/>
                <a:gd name="T78" fmla="*/ 152 w 172"/>
                <a:gd name="T79" fmla="*/ 158 h 159"/>
                <a:gd name="T80" fmla="*/ 155 w 172"/>
                <a:gd name="T81" fmla="*/ 154 h 159"/>
                <a:gd name="T82" fmla="*/ 171 w 172"/>
                <a:gd name="T83" fmla="*/ 131 h 159"/>
                <a:gd name="T84" fmla="*/ 171 w 172"/>
                <a:gd name="T85" fmla="*/ 99 h 159"/>
                <a:gd name="T86" fmla="*/ 171 w 172"/>
                <a:gd name="T87" fmla="*/ 98 h 159"/>
                <a:gd name="T88" fmla="*/ 152 w 172"/>
                <a:gd name="T89" fmla="*/ 98 h 159"/>
                <a:gd name="T90" fmla="*/ 143 w 172"/>
                <a:gd name="T91" fmla="*/ 99 h 159"/>
                <a:gd name="T92" fmla="*/ 144 w 172"/>
                <a:gd name="T93" fmla="*/ 74 h 159"/>
                <a:gd name="T94" fmla="*/ 143 w 172"/>
                <a:gd name="T95" fmla="*/ 73 h 159"/>
                <a:gd name="T96" fmla="*/ 126 w 172"/>
                <a:gd name="T97" fmla="*/ 73 h 159"/>
                <a:gd name="T98" fmla="*/ 114 w 172"/>
                <a:gd name="T99" fmla="*/ 48 h 159"/>
                <a:gd name="T100" fmla="*/ 113 w 172"/>
                <a:gd name="T101" fmla="*/ 47 h 159"/>
                <a:gd name="T102" fmla="*/ 112 w 172"/>
                <a:gd name="T103" fmla="*/ 46 h 159"/>
                <a:gd name="T104" fmla="*/ 87 w 172"/>
                <a:gd name="T105" fmla="*/ 26 h 159"/>
                <a:gd name="T106" fmla="*/ 86 w 172"/>
                <a:gd name="T107" fmla="*/ 25 h 159"/>
                <a:gd name="T108" fmla="*/ 85 w 172"/>
                <a:gd name="T109" fmla="*/ 24 h 159"/>
                <a:gd name="T110" fmla="*/ 59 w 172"/>
                <a:gd name="T111" fmla="*/ 13 h 159"/>
                <a:gd name="T112" fmla="*/ 59 w 172"/>
                <a:gd name="T113"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2" h="159">
                  <a:moveTo>
                    <a:pt x="152" y="152"/>
                  </a:moveTo>
                  <a:cubicBezTo>
                    <a:pt x="151" y="141"/>
                    <a:pt x="150" y="130"/>
                    <a:pt x="150" y="119"/>
                  </a:cubicBezTo>
                  <a:cubicBezTo>
                    <a:pt x="156" y="113"/>
                    <a:pt x="161" y="108"/>
                    <a:pt x="168" y="103"/>
                  </a:cubicBezTo>
                  <a:cubicBezTo>
                    <a:pt x="168" y="106"/>
                    <a:pt x="167" y="110"/>
                    <a:pt x="167" y="113"/>
                  </a:cubicBezTo>
                  <a:cubicBezTo>
                    <a:pt x="167" y="116"/>
                    <a:pt x="167" y="118"/>
                    <a:pt x="167" y="120"/>
                  </a:cubicBezTo>
                  <a:cubicBezTo>
                    <a:pt x="167" y="124"/>
                    <a:pt x="167" y="128"/>
                    <a:pt x="167" y="131"/>
                  </a:cubicBezTo>
                  <a:cubicBezTo>
                    <a:pt x="167" y="131"/>
                    <a:pt x="168" y="132"/>
                    <a:pt x="168" y="132"/>
                  </a:cubicBezTo>
                  <a:cubicBezTo>
                    <a:pt x="163" y="139"/>
                    <a:pt x="158" y="146"/>
                    <a:pt x="152" y="152"/>
                  </a:cubicBezTo>
                  <a:moveTo>
                    <a:pt x="152" y="102"/>
                  </a:moveTo>
                  <a:cubicBezTo>
                    <a:pt x="156" y="102"/>
                    <a:pt x="159" y="102"/>
                    <a:pt x="163" y="102"/>
                  </a:cubicBezTo>
                  <a:cubicBezTo>
                    <a:pt x="157" y="106"/>
                    <a:pt x="152" y="112"/>
                    <a:pt x="147" y="117"/>
                  </a:cubicBezTo>
                  <a:cubicBezTo>
                    <a:pt x="139" y="117"/>
                    <a:pt x="136" y="117"/>
                    <a:pt x="130" y="117"/>
                  </a:cubicBezTo>
                  <a:cubicBezTo>
                    <a:pt x="129" y="117"/>
                    <a:pt x="128" y="117"/>
                    <a:pt x="126" y="117"/>
                  </a:cubicBezTo>
                  <a:cubicBezTo>
                    <a:pt x="128" y="116"/>
                    <a:pt x="131" y="113"/>
                    <a:pt x="133" y="111"/>
                  </a:cubicBezTo>
                  <a:cubicBezTo>
                    <a:pt x="136" y="108"/>
                    <a:pt x="139" y="105"/>
                    <a:pt x="141" y="103"/>
                  </a:cubicBezTo>
                  <a:cubicBezTo>
                    <a:pt x="142" y="102"/>
                    <a:pt x="142" y="102"/>
                    <a:pt x="142" y="102"/>
                  </a:cubicBezTo>
                  <a:cubicBezTo>
                    <a:pt x="142" y="102"/>
                    <a:pt x="142" y="102"/>
                    <a:pt x="143" y="102"/>
                  </a:cubicBezTo>
                  <a:cubicBezTo>
                    <a:pt x="143" y="102"/>
                    <a:pt x="143" y="102"/>
                    <a:pt x="143" y="102"/>
                  </a:cubicBezTo>
                  <a:cubicBezTo>
                    <a:pt x="144" y="102"/>
                    <a:pt x="144" y="102"/>
                    <a:pt x="144" y="102"/>
                  </a:cubicBezTo>
                  <a:cubicBezTo>
                    <a:pt x="144" y="102"/>
                    <a:pt x="145" y="102"/>
                    <a:pt x="146" y="102"/>
                  </a:cubicBezTo>
                  <a:cubicBezTo>
                    <a:pt x="148" y="102"/>
                    <a:pt x="150" y="102"/>
                    <a:pt x="152" y="102"/>
                  </a:cubicBezTo>
                  <a:moveTo>
                    <a:pt x="123" y="115"/>
                  </a:moveTo>
                  <a:cubicBezTo>
                    <a:pt x="123" y="107"/>
                    <a:pt x="123" y="104"/>
                    <a:pt x="122" y="94"/>
                  </a:cubicBezTo>
                  <a:cubicBezTo>
                    <a:pt x="128" y="88"/>
                    <a:pt x="133" y="83"/>
                    <a:pt x="140" y="78"/>
                  </a:cubicBezTo>
                  <a:cubicBezTo>
                    <a:pt x="140" y="80"/>
                    <a:pt x="140" y="83"/>
                    <a:pt x="140" y="86"/>
                  </a:cubicBezTo>
                  <a:cubicBezTo>
                    <a:pt x="140" y="87"/>
                    <a:pt x="140" y="89"/>
                    <a:pt x="140" y="91"/>
                  </a:cubicBezTo>
                  <a:cubicBezTo>
                    <a:pt x="140" y="93"/>
                    <a:pt x="140" y="96"/>
                    <a:pt x="140" y="99"/>
                  </a:cubicBezTo>
                  <a:cubicBezTo>
                    <a:pt x="140" y="100"/>
                    <a:pt x="140" y="100"/>
                    <a:pt x="140" y="100"/>
                  </a:cubicBezTo>
                  <a:cubicBezTo>
                    <a:pt x="139" y="100"/>
                    <a:pt x="139" y="100"/>
                    <a:pt x="139" y="100"/>
                  </a:cubicBezTo>
                  <a:cubicBezTo>
                    <a:pt x="137" y="102"/>
                    <a:pt x="134" y="105"/>
                    <a:pt x="130" y="109"/>
                  </a:cubicBezTo>
                  <a:cubicBezTo>
                    <a:pt x="128" y="111"/>
                    <a:pt x="126" y="113"/>
                    <a:pt x="123" y="115"/>
                  </a:cubicBezTo>
                  <a:moveTo>
                    <a:pt x="97" y="91"/>
                  </a:moveTo>
                  <a:cubicBezTo>
                    <a:pt x="100" y="89"/>
                    <a:pt x="103" y="87"/>
                    <a:pt x="106" y="84"/>
                  </a:cubicBezTo>
                  <a:cubicBezTo>
                    <a:pt x="108" y="83"/>
                    <a:pt x="110" y="81"/>
                    <a:pt x="111" y="80"/>
                  </a:cubicBezTo>
                  <a:cubicBezTo>
                    <a:pt x="112" y="79"/>
                    <a:pt x="113" y="78"/>
                    <a:pt x="113" y="78"/>
                  </a:cubicBezTo>
                  <a:cubicBezTo>
                    <a:pt x="114" y="77"/>
                    <a:pt x="114" y="77"/>
                    <a:pt x="114" y="77"/>
                  </a:cubicBezTo>
                  <a:cubicBezTo>
                    <a:pt x="114" y="77"/>
                    <a:pt x="114" y="77"/>
                    <a:pt x="114" y="77"/>
                  </a:cubicBezTo>
                  <a:cubicBezTo>
                    <a:pt x="117" y="77"/>
                    <a:pt x="121" y="77"/>
                    <a:pt x="126" y="77"/>
                  </a:cubicBezTo>
                  <a:cubicBezTo>
                    <a:pt x="129" y="77"/>
                    <a:pt x="133" y="77"/>
                    <a:pt x="136" y="77"/>
                  </a:cubicBezTo>
                  <a:cubicBezTo>
                    <a:pt x="130" y="81"/>
                    <a:pt x="125" y="87"/>
                    <a:pt x="119" y="92"/>
                  </a:cubicBezTo>
                  <a:cubicBezTo>
                    <a:pt x="114" y="91"/>
                    <a:pt x="110" y="91"/>
                    <a:pt x="106" y="91"/>
                  </a:cubicBezTo>
                  <a:cubicBezTo>
                    <a:pt x="103" y="91"/>
                    <a:pt x="101" y="91"/>
                    <a:pt x="97" y="91"/>
                  </a:cubicBezTo>
                  <a:moveTo>
                    <a:pt x="93" y="90"/>
                  </a:moveTo>
                  <a:cubicBezTo>
                    <a:pt x="93" y="81"/>
                    <a:pt x="92" y="77"/>
                    <a:pt x="92" y="68"/>
                  </a:cubicBezTo>
                  <a:cubicBezTo>
                    <a:pt x="98" y="62"/>
                    <a:pt x="103" y="56"/>
                    <a:pt x="110" y="52"/>
                  </a:cubicBezTo>
                  <a:cubicBezTo>
                    <a:pt x="110" y="52"/>
                    <a:pt x="110" y="53"/>
                    <a:pt x="110" y="54"/>
                  </a:cubicBezTo>
                  <a:cubicBezTo>
                    <a:pt x="110" y="59"/>
                    <a:pt x="110" y="66"/>
                    <a:pt x="110" y="72"/>
                  </a:cubicBezTo>
                  <a:cubicBezTo>
                    <a:pt x="110" y="73"/>
                    <a:pt x="110" y="74"/>
                    <a:pt x="110" y="76"/>
                  </a:cubicBezTo>
                  <a:cubicBezTo>
                    <a:pt x="108" y="77"/>
                    <a:pt x="105" y="80"/>
                    <a:pt x="102" y="83"/>
                  </a:cubicBezTo>
                  <a:cubicBezTo>
                    <a:pt x="99" y="86"/>
                    <a:pt x="96" y="88"/>
                    <a:pt x="93" y="90"/>
                  </a:cubicBezTo>
                  <a:moveTo>
                    <a:pt x="70" y="65"/>
                  </a:moveTo>
                  <a:cubicBezTo>
                    <a:pt x="75" y="62"/>
                    <a:pt x="80" y="58"/>
                    <a:pt x="83" y="55"/>
                  </a:cubicBezTo>
                  <a:cubicBezTo>
                    <a:pt x="85" y="53"/>
                    <a:pt x="85" y="53"/>
                    <a:pt x="87" y="52"/>
                  </a:cubicBezTo>
                  <a:cubicBezTo>
                    <a:pt x="91" y="51"/>
                    <a:pt x="98" y="51"/>
                    <a:pt x="105" y="51"/>
                  </a:cubicBezTo>
                  <a:cubicBezTo>
                    <a:pt x="100" y="55"/>
                    <a:pt x="95" y="60"/>
                    <a:pt x="89" y="65"/>
                  </a:cubicBezTo>
                  <a:cubicBezTo>
                    <a:pt x="85" y="65"/>
                    <a:pt x="82" y="65"/>
                    <a:pt x="79" y="65"/>
                  </a:cubicBezTo>
                  <a:cubicBezTo>
                    <a:pt x="76" y="65"/>
                    <a:pt x="73" y="65"/>
                    <a:pt x="70" y="65"/>
                  </a:cubicBezTo>
                  <a:moveTo>
                    <a:pt x="65" y="65"/>
                  </a:moveTo>
                  <a:cubicBezTo>
                    <a:pt x="64" y="59"/>
                    <a:pt x="63" y="57"/>
                    <a:pt x="63" y="53"/>
                  </a:cubicBezTo>
                  <a:cubicBezTo>
                    <a:pt x="63" y="51"/>
                    <a:pt x="64" y="49"/>
                    <a:pt x="64" y="46"/>
                  </a:cubicBezTo>
                  <a:cubicBezTo>
                    <a:pt x="64" y="46"/>
                    <a:pt x="64" y="46"/>
                    <a:pt x="64" y="46"/>
                  </a:cubicBezTo>
                  <a:cubicBezTo>
                    <a:pt x="71" y="40"/>
                    <a:pt x="76" y="34"/>
                    <a:pt x="83" y="29"/>
                  </a:cubicBezTo>
                  <a:cubicBezTo>
                    <a:pt x="83" y="32"/>
                    <a:pt x="83" y="34"/>
                    <a:pt x="83" y="37"/>
                  </a:cubicBezTo>
                  <a:cubicBezTo>
                    <a:pt x="83" y="39"/>
                    <a:pt x="83" y="40"/>
                    <a:pt x="83" y="42"/>
                  </a:cubicBezTo>
                  <a:cubicBezTo>
                    <a:pt x="83" y="45"/>
                    <a:pt x="83" y="47"/>
                    <a:pt x="83" y="50"/>
                  </a:cubicBezTo>
                  <a:cubicBezTo>
                    <a:pt x="82" y="51"/>
                    <a:pt x="81" y="51"/>
                    <a:pt x="80" y="52"/>
                  </a:cubicBezTo>
                  <a:cubicBezTo>
                    <a:pt x="77" y="56"/>
                    <a:pt x="70" y="61"/>
                    <a:pt x="65" y="65"/>
                  </a:cubicBezTo>
                  <a:moveTo>
                    <a:pt x="61" y="29"/>
                  </a:moveTo>
                  <a:cubicBezTo>
                    <a:pt x="66" y="29"/>
                    <a:pt x="72" y="28"/>
                    <a:pt x="79" y="28"/>
                  </a:cubicBezTo>
                  <a:cubicBezTo>
                    <a:pt x="72" y="33"/>
                    <a:pt x="68" y="38"/>
                    <a:pt x="62" y="43"/>
                  </a:cubicBezTo>
                  <a:cubicBezTo>
                    <a:pt x="62" y="43"/>
                    <a:pt x="62" y="43"/>
                    <a:pt x="62" y="43"/>
                  </a:cubicBezTo>
                  <a:cubicBezTo>
                    <a:pt x="56" y="42"/>
                    <a:pt x="51" y="41"/>
                    <a:pt x="45" y="41"/>
                  </a:cubicBezTo>
                  <a:cubicBezTo>
                    <a:pt x="44" y="41"/>
                    <a:pt x="42" y="41"/>
                    <a:pt x="41" y="41"/>
                  </a:cubicBezTo>
                  <a:cubicBezTo>
                    <a:pt x="46" y="37"/>
                    <a:pt x="52" y="33"/>
                    <a:pt x="58" y="29"/>
                  </a:cubicBezTo>
                  <a:cubicBezTo>
                    <a:pt x="59" y="29"/>
                    <a:pt x="60" y="29"/>
                    <a:pt x="61" y="29"/>
                  </a:cubicBezTo>
                  <a:moveTo>
                    <a:pt x="5" y="155"/>
                  </a:moveTo>
                  <a:cubicBezTo>
                    <a:pt x="5" y="143"/>
                    <a:pt x="6" y="133"/>
                    <a:pt x="6" y="124"/>
                  </a:cubicBezTo>
                  <a:cubicBezTo>
                    <a:pt x="6" y="98"/>
                    <a:pt x="5" y="78"/>
                    <a:pt x="5" y="52"/>
                  </a:cubicBezTo>
                  <a:cubicBezTo>
                    <a:pt x="5" y="43"/>
                    <a:pt x="5" y="34"/>
                    <a:pt x="5" y="23"/>
                  </a:cubicBezTo>
                  <a:cubicBezTo>
                    <a:pt x="12" y="23"/>
                    <a:pt x="18" y="23"/>
                    <a:pt x="24" y="23"/>
                  </a:cubicBezTo>
                  <a:cubicBezTo>
                    <a:pt x="27" y="23"/>
                    <a:pt x="29" y="23"/>
                    <a:pt x="32" y="23"/>
                  </a:cubicBezTo>
                  <a:cubicBezTo>
                    <a:pt x="33" y="31"/>
                    <a:pt x="33" y="35"/>
                    <a:pt x="34" y="43"/>
                  </a:cubicBezTo>
                  <a:cubicBezTo>
                    <a:pt x="34" y="44"/>
                    <a:pt x="34" y="45"/>
                    <a:pt x="34" y="45"/>
                  </a:cubicBezTo>
                  <a:cubicBezTo>
                    <a:pt x="35" y="45"/>
                    <a:pt x="35" y="46"/>
                    <a:pt x="35" y="46"/>
                  </a:cubicBezTo>
                  <a:cubicBezTo>
                    <a:pt x="36" y="46"/>
                    <a:pt x="36" y="46"/>
                    <a:pt x="36" y="46"/>
                  </a:cubicBezTo>
                  <a:cubicBezTo>
                    <a:pt x="36" y="46"/>
                    <a:pt x="36" y="46"/>
                    <a:pt x="36" y="46"/>
                  </a:cubicBezTo>
                  <a:cubicBezTo>
                    <a:pt x="39" y="45"/>
                    <a:pt x="42" y="45"/>
                    <a:pt x="45" y="45"/>
                  </a:cubicBezTo>
                  <a:cubicBezTo>
                    <a:pt x="50" y="45"/>
                    <a:pt x="55" y="45"/>
                    <a:pt x="60" y="47"/>
                  </a:cubicBezTo>
                  <a:cubicBezTo>
                    <a:pt x="60" y="49"/>
                    <a:pt x="60" y="51"/>
                    <a:pt x="60" y="53"/>
                  </a:cubicBezTo>
                  <a:cubicBezTo>
                    <a:pt x="60" y="58"/>
                    <a:pt x="60" y="61"/>
                    <a:pt x="61" y="68"/>
                  </a:cubicBezTo>
                  <a:cubicBezTo>
                    <a:pt x="61" y="68"/>
                    <a:pt x="61" y="68"/>
                    <a:pt x="61" y="68"/>
                  </a:cubicBezTo>
                  <a:cubicBezTo>
                    <a:pt x="62" y="69"/>
                    <a:pt x="62" y="69"/>
                    <a:pt x="62" y="69"/>
                  </a:cubicBezTo>
                  <a:cubicBezTo>
                    <a:pt x="62" y="69"/>
                    <a:pt x="62" y="69"/>
                    <a:pt x="62" y="69"/>
                  </a:cubicBezTo>
                  <a:cubicBezTo>
                    <a:pt x="62" y="69"/>
                    <a:pt x="62" y="69"/>
                    <a:pt x="62" y="69"/>
                  </a:cubicBezTo>
                  <a:cubicBezTo>
                    <a:pt x="62" y="69"/>
                    <a:pt x="62" y="69"/>
                    <a:pt x="62" y="69"/>
                  </a:cubicBezTo>
                  <a:cubicBezTo>
                    <a:pt x="62" y="70"/>
                    <a:pt x="62" y="70"/>
                    <a:pt x="62" y="70"/>
                  </a:cubicBezTo>
                  <a:cubicBezTo>
                    <a:pt x="62" y="70"/>
                    <a:pt x="62" y="70"/>
                    <a:pt x="62"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63" y="70"/>
                    <a:pt x="63" y="70"/>
                    <a:pt x="63" y="70"/>
                  </a:cubicBezTo>
                  <a:cubicBezTo>
                    <a:pt x="70" y="69"/>
                    <a:pt x="74" y="69"/>
                    <a:pt x="79" y="69"/>
                  </a:cubicBezTo>
                  <a:cubicBezTo>
                    <a:pt x="82" y="69"/>
                    <a:pt x="85" y="69"/>
                    <a:pt x="88" y="69"/>
                  </a:cubicBezTo>
                  <a:cubicBezTo>
                    <a:pt x="89" y="79"/>
                    <a:pt x="89" y="83"/>
                    <a:pt x="90" y="94"/>
                  </a:cubicBezTo>
                  <a:cubicBezTo>
                    <a:pt x="90" y="94"/>
                    <a:pt x="90" y="95"/>
                    <a:pt x="91" y="95"/>
                  </a:cubicBezTo>
                  <a:cubicBezTo>
                    <a:pt x="91" y="95"/>
                    <a:pt x="91" y="95"/>
                    <a:pt x="92" y="95"/>
                  </a:cubicBezTo>
                  <a:cubicBezTo>
                    <a:pt x="92" y="95"/>
                    <a:pt x="92" y="95"/>
                    <a:pt x="92" y="95"/>
                  </a:cubicBezTo>
                  <a:cubicBezTo>
                    <a:pt x="98" y="95"/>
                    <a:pt x="102" y="95"/>
                    <a:pt x="106" y="95"/>
                  </a:cubicBezTo>
                  <a:cubicBezTo>
                    <a:pt x="110" y="95"/>
                    <a:pt x="113" y="95"/>
                    <a:pt x="118" y="95"/>
                  </a:cubicBezTo>
                  <a:cubicBezTo>
                    <a:pt x="119" y="105"/>
                    <a:pt x="120" y="108"/>
                    <a:pt x="120" y="118"/>
                  </a:cubicBezTo>
                  <a:cubicBezTo>
                    <a:pt x="120" y="118"/>
                    <a:pt x="120" y="119"/>
                    <a:pt x="120" y="119"/>
                  </a:cubicBezTo>
                  <a:cubicBezTo>
                    <a:pt x="120" y="120"/>
                    <a:pt x="120" y="120"/>
                    <a:pt x="120" y="120"/>
                  </a:cubicBezTo>
                  <a:cubicBezTo>
                    <a:pt x="120" y="120"/>
                    <a:pt x="121" y="121"/>
                    <a:pt x="122" y="121"/>
                  </a:cubicBezTo>
                  <a:cubicBezTo>
                    <a:pt x="125" y="121"/>
                    <a:pt x="128" y="121"/>
                    <a:pt x="130" y="121"/>
                  </a:cubicBezTo>
                  <a:cubicBezTo>
                    <a:pt x="135" y="121"/>
                    <a:pt x="139" y="121"/>
                    <a:pt x="146" y="120"/>
                  </a:cubicBezTo>
                  <a:cubicBezTo>
                    <a:pt x="147" y="132"/>
                    <a:pt x="148" y="143"/>
                    <a:pt x="148" y="154"/>
                  </a:cubicBezTo>
                  <a:cubicBezTo>
                    <a:pt x="124" y="153"/>
                    <a:pt x="104" y="152"/>
                    <a:pt x="84" y="152"/>
                  </a:cubicBezTo>
                  <a:cubicBezTo>
                    <a:pt x="59" y="152"/>
                    <a:pt x="35" y="153"/>
                    <a:pt x="5" y="155"/>
                  </a:cubicBezTo>
                  <a:moveTo>
                    <a:pt x="37" y="40"/>
                  </a:moveTo>
                  <a:cubicBezTo>
                    <a:pt x="37" y="33"/>
                    <a:pt x="36" y="29"/>
                    <a:pt x="35" y="21"/>
                  </a:cubicBezTo>
                  <a:cubicBezTo>
                    <a:pt x="42" y="15"/>
                    <a:pt x="49" y="10"/>
                    <a:pt x="56" y="6"/>
                  </a:cubicBezTo>
                  <a:cubicBezTo>
                    <a:pt x="56" y="8"/>
                    <a:pt x="56" y="10"/>
                    <a:pt x="56" y="13"/>
                  </a:cubicBezTo>
                  <a:cubicBezTo>
                    <a:pt x="56" y="15"/>
                    <a:pt x="56" y="16"/>
                    <a:pt x="56" y="18"/>
                  </a:cubicBezTo>
                  <a:cubicBezTo>
                    <a:pt x="56" y="21"/>
                    <a:pt x="55" y="23"/>
                    <a:pt x="55" y="26"/>
                  </a:cubicBezTo>
                  <a:cubicBezTo>
                    <a:pt x="49" y="30"/>
                    <a:pt x="43" y="35"/>
                    <a:pt x="37" y="40"/>
                  </a:cubicBezTo>
                  <a:moveTo>
                    <a:pt x="8" y="19"/>
                  </a:moveTo>
                  <a:cubicBezTo>
                    <a:pt x="13" y="16"/>
                    <a:pt x="18" y="13"/>
                    <a:pt x="24" y="9"/>
                  </a:cubicBezTo>
                  <a:cubicBezTo>
                    <a:pt x="26" y="8"/>
                    <a:pt x="28" y="7"/>
                    <a:pt x="30" y="6"/>
                  </a:cubicBezTo>
                  <a:cubicBezTo>
                    <a:pt x="32" y="5"/>
                    <a:pt x="37" y="5"/>
                    <a:pt x="42" y="5"/>
                  </a:cubicBezTo>
                  <a:cubicBezTo>
                    <a:pt x="45" y="5"/>
                    <a:pt x="48" y="4"/>
                    <a:pt x="51" y="4"/>
                  </a:cubicBezTo>
                  <a:cubicBezTo>
                    <a:pt x="44" y="9"/>
                    <a:pt x="37" y="14"/>
                    <a:pt x="32" y="19"/>
                  </a:cubicBezTo>
                  <a:cubicBezTo>
                    <a:pt x="29" y="19"/>
                    <a:pt x="27" y="19"/>
                    <a:pt x="24" y="19"/>
                  </a:cubicBezTo>
                  <a:cubicBezTo>
                    <a:pt x="19" y="19"/>
                    <a:pt x="14" y="19"/>
                    <a:pt x="8" y="19"/>
                  </a:cubicBezTo>
                  <a:moveTo>
                    <a:pt x="58" y="0"/>
                  </a:moveTo>
                  <a:cubicBezTo>
                    <a:pt x="58" y="0"/>
                    <a:pt x="58" y="0"/>
                    <a:pt x="58" y="0"/>
                  </a:cubicBezTo>
                  <a:cubicBezTo>
                    <a:pt x="58" y="0"/>
                    <a:pt x="58" y="0"/>
                    <a:pt x="58" y="0"/>
                  </a:cubicBezTo>
                  <a:cubicBezTo>
                    <a:pt x="53" y="1"/>
                    <a:pt x="47" y="1"/>
                    <a:pt x="42" y="1"/>
                  </a:cubicBezTo>
                  <a:cubicBezTo>
                    <a:pt x="37" y="1"/>
                    <a:pt x="32" y="2"/>
                    <a:pt x="29" y="2"/>
                  </a:cubicBezTo>
                  <a:cubicBezTo>
                    <a:pt x="28" y="2"/>
                    <a:pt x="28" y="2"/>
                    <a:pt x="28" y="2"/>
                  </a:cubicBezTo>
                  <a:cubicBezTo>
                    <a:pt x="26" y="3"/>
                    <a:pt x="24" y="5"/>
                    <a:pt x="22" y="6"/>
                  </a:cubicBezTo>
                  <a:cubicBezTo>
                    <a:pt x="15" y="10"/>
                    <a:pt x="9" y="14"/>
                    <a:pt x="3" y="18"/>
                  </a:cubicBezTo>
                  <a:cubicBezTo>
                    <a:pt x="2" y="18"/>
                    <a:pt x="2" y="19"/>
                    <a:pt x="2" y="20"/>
                  </a:cubicBezTo>
                  <a:cubicBezTo>
                    <a:pt x="2" y="20"/>
                    <a:pt x="2" y="20"/>
                    <a:pt x="2" y="20"/>
                  </a:cubicBezTo>
                  <a:cubicBezTo>
                    <a:pt x="2" y="20"/>
                    <a:pt x="2" y="20"/>
                    <a:pt x="2" y="20"/>
                  </a:cubicBezTo>
                  <a:cubicBezTo>
                    <a:pt x="2" y="21"/>
                    <a:pt x="2" y="21"/>
                    <a:pt x="2" y="21"/>
                  </a:cubicBezTo>
                  <a:cubicBezTo>
                    <a:pt x="1" y="21"/>
                    <a:pt x="1" y="21"/>
                    <a:pt x="1" y="21"/>
                  </a:cubicBezTo>
                  <a:cubicBezTo>
                    <a:pt x="1" y="33"/>
                    <a:pt x="1" y="43"/>
                    <a:pt x="1" y="52"/>
                  </a:cubicBezTo>
                  <a:cubicBezTo>
                    <a:pt x="1" y="78"/>
                    <a:pt x="2" y="98"/>
                    <a:pt x="2" y="124"/>
                  </a:cubicBezTo>
                  <a:cubicBezTo>
                    <a:pt x="2" y="133"/>
                    <a:pt x="2" y="143"/>
                    <a:pt x="2" y="155"/>
                  </a:cubicBezTo>
                  <a:cubicBezTo>
                    <a:pt x="1" y="155"/>
                    <a:pt x="0" y="156"/>
                    <a:pt x="0" y="157"/>
                  </a:cubicBezTo>
                  <a:cubicBezTo>
                    <a:pt x="0" y="158"/>
                    <a:pt x="1" y="158"/>
                    <a:pt x="2" y="158"/>
                  </a:cubicBezTo>
                  <a:cubicBezTo>
                    <a:pt x="2" y="158"/>
                    <a:pt x="2" y="158"/>
                    <a:pt x="2" y="158"/>
                  </a:cubicBezTo>
                  <a:cubicBezTo>
                    <a:pt x="33" y="157"/>
                    <a:pt x="58" y="156"/>
                    <a:pt x="84" y="156"/>
                  </a:cubicBezTo>
                  <a:cubicBezTo>
                    <a:pt x="104" y="156"/>
                    <a:pt x="125" y="157"/>
                    <a:pt x="149" y="157"/>
                  </a:cubicBezTo>
                  <a:cubicBezTo>
                    <a:pt x="149" y="158"/>
                    <a:pt x="150" y="159"/>
                    <a:pt x="150" y="159"/>
                  </a:cubicBezTo>
                  <a:cubicBezTo>
                    <a:pt x="150" y="159"/>
                    <a:pt x="150" y="159"/>
                    <a:pt x="150" y="159"/>
                  </a:cubicBezTo>
                  <a:cubicBezTo>
                    <a:pt x="151" y="159"/>
                    <a:pt x="152" y="158"/>
                    <a:pt x="152" y="158"/>
                  </a:cubicBezTo>
                  <a:cubicBezTo>
                    <a:pt x="152" y="158"/>
                    <a:pt x="152" y="158"/>
                    <a:pt x="152" y="158"/>
                  </a:cubicBezTo>
                  <a:cubicBezTo>
                    <a:pt x="153" y="158"/>
                    <a:pt x="153" y="158"/>
                    <a:pt x="154" y="158"/>
                  </a:cubicBezTo>
                  <a:cubicBezTo>
                    <a:pt x="154" y="158"/>
                    <a:pt x="154" y="158"/>
                    <a:pt x="154" y="158"/>
                  </a:cubicBezTo>
                  <a:cubicBezTo>
                    <a:pt x="155" y="158"/>
                    <a:pt x="156" y="157"/>
                    <a:pt x="156" y="156"/>
                  </a:cubicBezTo>
                  <a:cubicBezTo>
                    <a:pt x="156" y="155"/>
                    <a:pt x="155" y="155"/>
                    <a:pt x="155" y="154"/>
                  </a:cubicBezTo>
                  <a:cubicBezTo>
                    <a:pt x="161" y="148"/>
                    <a:pt x="167" y="141"/>
                    <a:pt x="172" y="133"/>
                  </a:cubicBezTo>
                  <a:cubicBezTo>
                    <a:pt x="172" y="133"/>
                    <a:pt x="172" y="132"/>
                    <a:pt x="171" y="131"/>
                  </a:cubicBezTo>
                  <a:cubicBezTo>
                    <a:pt x="171" y="131"/>
                    <a:pt x="171" y="131"/>
                    <a:pt x="171" y="131"/>
                  </a:cubicBezTo>
                  <a:cubicBezTo>
                    <a:pt x="171" y="131"/>
                    <a:pt x="171" y="131"/>
                    <a:pt x="171" y="131"/>
                  </a:cubicBezTo>
                  <a:cubicBezTo>
                    <a:pt x="171" y="128"/>
                    <a:pt x="171" y="124"/>
                    <a:pt x="171" y="120"/>
                  </a:cubicBezTo>
                  <a:cubicBezTo>
                    <a:pt x="171" y="118"/>
                    <a:pt x="171" y="116"/>
                    <a:pt x="171" y="113"/>
                  </a:cubicBezTo>
                  <a:cubicBezTo>
                    <a:pt x="171" y="108"/>
                    <a:pt x="171" y="103"/>
                    <a:pt x="171" y="100"/>
                  </a:cubicBezTo>
                  <a:cubicBezTo>
                    <a:pt x="171" y="99"/>
                    <a:pt x="171" y="99"/>
                    <a:pt x="171" y="99"/>
                  </a:cubicBezTo>
                  <a:cubicBezTo>
                    <a:pt x="171" y="99"/>
                    <a:pt x="171" y="99"/>
                    <a:pt x="171" y="99"/>
                  </a:cubicBezTo>
                  <a:cubicBezTo>
                    <a:pt x="171" y="99"/>
                    <a:pt x="171" y="99"/>
                    <a:pt x="171" y="99"/>
                  </a:cubicBezTo>
                  <a:cubicBezTo>
                    <a:pt x="171" y="98"/>
                    <a:pt x="171" y="98"/>
                    <a:pt x="171" y="98"/>
                  </a:cubicBezTo>
                  <a:cubicBezTo>
                    <a:pt x="171" y="98"/>
                    <a:pt x="171" y="98"/>
                    <a:pt x="171" y="98"/>
                  </a:cubicBezTo>
                  <a:cubicBezTo>
                    <a:pt x="170" y="98"/>
                    <a:pt x="170" y="98"/>
                    <a:pt x="170" y="98"/>
                  </a:cubicBezTo>
                  <a:cubicBezTo>
                    <a:pt x="170" y="98"/>
                    <a:pt x="170" y="98"/>
                    <a:pt x="170" y="98"/>
                  </a:cubicBezTo>
                  <a:cubicBezTo>
                    <a:pt x="170" y="98"/>
                    <a:pt x="170" y="98"/>
                    <a:pt x="170" y="98"/>
                  </a:cubicBezTo>
                  <a:cubicBezTo>
                    <a:pt x="163" y="98"/>
                    <a:pt x="157" y="98"/>
                    <a:pt x="152" y="98"/>
                  </a:cubicBezTo>
                  <a:cubicBezTo>
                    <a:pt x="150" y="98"/>
                    <a:pt x="148" y="98"/>
                    <a:pt x="146" y="98"/>
                  </a:cubicBezTo>
                  <a:cubicBezTo>
                    <a:pt x="145" y="98"/>
                    <a:pt x="145" y="98"/>
                    <a:pt x="145" y="98"/>
                  </a:cubicBezTo>
                  <a:cubicBezTo>
                    <a:pt x="144" y="99"/>
                    <a:pt x="144" y="99"/>
                    <a:pt x="143" y="99"/>
                  </a:cubicBezTo>
                  <a:cubicBezTo>
                    <a:pt x="143" y="99"/>
                    <a:pt x="143" y="99"/>
                    <a:pt x="143" y="99"/>
                  </a:cubicBezTo>
                  <a:cubicBezTo>
                    <a:pt x="143" y="96"/>
                    <a:pt x="143" y="93"/>
                    <a:pt x="143" y="91"/>
                  </a:cubicBezTo>
                  <a:cubicBezTo>
                    <a:pt x="143" y="89"/>
                    <a:pt x="143" y="87"/>
                    <a:pt x="143" y="86"/>
                  </a:cubicBezTo>
                  <a:cubicBezTo>
                    <a:pt x="143" y="82"/>
                    <a:pt x="143" y="78"/>
                    <a:pt x="144" y="75"/>
                  </a:cubicBezTo>
                  <a:cubicBezTo>
                    <a:pt x="144" y="74"/>
                    <a:pt x="144" y="74"/>
                    <a:pt x="144" y="74"/>
                  </a:cubicBezTo>
                  <a:cubicBezTo>
                    <a:pt x="144" y="74"/>
                    <a:pt x="144" y="74"/>
                    <a:pt x="144" y="74"/>
                  </a:cubicBezTo>
                  <a:cubicBezTo>
                    <a:pt x="144" y="74"/>
                    <a:pt x="144" y="74"/>
                    <a:pt x="144" y="74"/>
                  </a:cubicBezTo>
                  <a:cubicBezTo>
                    <a:pt x="143" y="73"/>
                    <a:pt x="143" y="73"/>
                    <a:pt x="143" y="73"/>
                  </a:cubicBezTo>
                  <a:cubicBezTo>
                    <a:pt x="143" y="73"/>
                    <a:pt x="143" y="73"/>
                    <a:pt x="143" y="73"/>
                  </a:cubicBezTo>
                  <a:cubicBezTo>
                    <a:pt x="142" y="73"/>
                    <a:pt x="142" y="73"/>
                    <a:pt x="142" y="73"/>
                  </a:cubicBezTo>
                  <a:cubicBezTo>
                    <a:pt x="142" y="73"/>
                    <a:pt x="142" y="73"/>
                    <a:pt x="142" y="73"/>
                  </a:cubicBezTo>
                  <a:cubicBezTo>
                    <a:pt x="142" y="73"/>
                    <a:pt x="142" y="73"/>
                    <a:pt x="142" y="73"/>
                  </a:cubicBezTo>
                  <a:cubicBezTo>
                    <a:pt x="137" y="73"/>
                    <a:pt x="131" y="73"/>
                    <a:pt x="126" y="73"/>
                  </a:cubicBezTo>
                  <a:cubicBezTo>
                    <a:pt x="121" y="73"/>
                    <a:pt x="117" y="73"/>
                    <a:pt x="114" y="74"/>
                  </a:cubicBezTo>
                  <a:cubicBezTo>
                    <a:pt x="114" y="73"/>
                    <a:pt x="114" y="73"/>
                    <a:pt x="114" y="72"/>
                  </a:cubicBezTo>
                  <a:cubicBezTo>
                    <a:pt x="114" y="66"/>
                    <a:pt x="114" y="59"/>
                    <a:pt x="114" y="54"/>
                  </a:cubicBezTo>
                  <a:cubicBezTo>
                    <a:pt x="114" y="52"/>
                    <a:pt x="114" y="50"/>
                    <a:pt x="114" y="48"/>
                  </a:cubicBezTo>
                  <a:cubicBezTo>
                    <a:pt x="114" y="48"/>
                    <a:pt x="114" y="48"/>
                    <a:pt x="114" y="48"/>
                  </a:cubicBezTo>
                  <a:cubicBezTo>
                    <a:pt x="114" y="48"/>
                    <a:pt x="114" y="48"/>
                    <a:pt x="114" y="48"/>
                  </a:cubicBezTo>
                  <a:cubicBezTo>
                    <a:pt x="114" y="48"/>
                    <a:pt x="114" y="48"/>
                    <a:pt x="114" y="48"/>
                  </a:cubicBezTo>
                  <a:cubicBezTo>
                    <a:pt x="113" y="47"/>
                    <a:pt x="113" y="47"/>
                    <a:pt x="113" y="47"/>
                  </a:cubicBezTo>
                  <a:cubicBezTo>
                    <a:pt x="113" y="47"/>
                    <a:pt x="113" y="47"/>
                    <a:pt x="113" y="47"/>
                  </a:cubicBezTo>
                  <a:cubicBezTo>
                    <a:pt x="112" y="46"/>
                    <a:pt x="112" y="46"/>
                    <a:pt x="112" y="46"/>
                  </a:cubicBezTo>
                  <a:cubicBezTo>
                    <a:pt x="112" y="46"/>
                    <a:pt x="112" y="46"/>
                    <a:pt x="112" y="46"/>
                  </a:cubicBezTo>
                  <a:cubicBezTo>
                    <a:pt x="112" y="46"/>
                    <a:pt x="112" y="46"/>
                    <a:pt x="112" y="46"/>
                  </a:cubicBezTo>
                  <a:cubicBezTo>
                    <a:pt x="103" y="47"/>
                    <a:pt x="92" y="47"/>
                    <a:pt x="86" y="49"/>
                  </a:cubicBezTo>
                  <a:cubicBezTo>
                    <a:pt x="86" y="46"/>
                    <a:pt x="86" y="44"/>
                    <a:pt x="86" y="42"/>
                  </a:cubicBezTo>
                  <a:cubicBezTo>
                    <a:pt x="86" y="40"/>
                    <a:pt x="86" y="39"/>
                    <a:pt x="86" y="37"/>
                  </a:cubicBezTo>
                  <a:cubicBezTo>
                    <a:pt x="86" y="33"/>
                    <a:pt x="86" y="29"/>
                    <a:pt x="87" y="26"/>
                  </a:cubicBezTo>
                  <a:cubicBezTo>
                    <a:pt x="87" y="25"/>
                    <a:pt x="87" y="25"/>
                    <a:pt x="87" y="25"/>
                  </a:cubicBezTo>
                  <a:cubicBezTo>
                    <a:pt x="87" y="25"/>
                    <a:pt x="87" y="25"/>
                    <a:pt x="87" y="25"/>
                  </a:cubicBezTo>
                  <a:cubicBezTo>
                    <a:pt x="87" y="25"/>
                    <a:pt x="87" y="25"/>
                    <a:pt x="87" y="25"/>
                  </a:cubicBezTo>
                  <a:cubicBezTo>
                    <a:pt x="86" y="25"/>
                    <a:pt x="86" y="25"/>
                    <a:pt x="86" y="25"/>
                  </a:cubicBezTo>
                  <a:cubicBezTo>
                    <a:pt x="86" y="24"/>
                    <a:pt x="86" y="24"/>
                    <a:pt x="86" y="24"/>
                  </a:cubicBezTo>
                  <a:cubicBezTo>
                    <a:pt x="85" y="24"/>
                    <a:pt x="85" y="24"/>
                    <a:pt x="85" y="24"/>
                  </a:cubicBezTo>
                  <a:cubicBezTo>
                    <a:pt x="85" y="24"/>
                    <a:pt x="85" y="24"/>
                    <a:pt x="85" y="24"/>
                  </a:cubicBezTo>
                  <a:cubicBezTo>
                    <a:pt x="85" y="24"/>
                    <a:pt x="85" y="24"/>
                    <a:pt x="85" y="24"/>
                  </a:cubicBezTo>
                  <a:cubicBezTo>
                    <a:pt x="77" y="25"/>
                    <a:pt x="67" y="25"/>
                    <a:pt x="61" y="25"/>
                  </a:cubicBezTo>
                  <a:cubicBezTo>
                    <a:pt x="60" y="25"/>
                    <a:pt x="60" y="25"/>
                    <a:pt x="59" y="25"/>
                  </a:cubicBezTo>
                  <a:cubicBezTo>
                    <a:pt x="59" y="23"/>
                    <a:pt x="59" y="20"/>
                    <a:pt x="59" y="18"/>
                  </a:cubicBezTo>
                  <a:cubicBezTo>
                    <a:pt x="59" y="16"/>
                    <a:pt x="59" y="15"/>
                    <a:pt x="59" y="13"/>
                  </a:cubicBezTo>
                  <a:cubicBezTo>
                    <a:pt x="59" y="9"/>
                    <a:pt x="59" y="6"/>
                    <a:pt x="59" y="2"/>
                  </a:cubicBezTo>
                  <a:cubicBezTo>
                    <a:pt x="59" y="2"/>
                    <a:pt x="59" y="2"/>
                    <a:pt x="59" y="2"/>
                  </a:cubicBezTo>
                  <a:cubicBezTo>
                    <a:pt x="59" y="2"/>
                    <a:pt x="59" y="2"/>
                    <a:pt x="59" y="2"/>
                  </a:cubicBezTo>
                  <a:cubicBezTo>
                    <a:pt x="59" y="2"/>
                    <a:pt x="59" y="2"/>
                    <a:pt x="59" y="2"/>
                  </a:cubicBezTo>
                  <a:cubicBezTo>
                    <a:pt x="59" y="1"/>
                    <a:pt x="59" y="1"/>
                    <a:pt x="59" y="1"/>
                  </a:cubicBezTo>
                  <a:cubicBezTo>
                    <a:pt x="59" y="1"/>
                    <a:pt x="59" y="1"/>
                    <a:pt x="59" y="1"/>
                  </a:cubicBezTo>
                  <a:cubicBezTo>
                    <a:pt x="58" y="0"/>
                    <a:pt x="58" y="0"/>
                    <a:pt x="5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3" name="Freeform 826"/>
            <p:cNvSpPr>
              <a:spLocks noEditPoints="1"/>
            </p:cNvSpPr>
            <p:nvPr/>
          </p:nvSpPr>
          <p:spPr bwMode="auto">
            <a:xfrm>
              <a:off x="3558" y="2981"/>
              <a:ext cx="52" cy="64"/>
            </a:xfrm>
            <a:custGeom>
              <a:avLst/>
              <a:gdLst>
                <a:gd name="T0" fmla="*/ 6 w 22"/>
                <a:gd name="T1" fmla="*/ 14 h 27"/>
                <a:gd name="T2" fmla="*/ 6 w 22"/>
                <a:gd name="T3" fmla="*/ 4 h 27"/>
                <a:gd name="T4" fmla="*/ 10 w 22"/>
                <a:gd name="T5" fmla="*/ 3 h 27"/>
                <a:gd name="T6" fmla="*/ 16 w 22"/>
                <a:gd name="T7" fmla="*/ 3 h 27"/>
                <a:gd name="T8" fmla="*/ 17 w 22"/>
                <a:gd name="T9" fmla="*/ 3 h 27"/>
                <a:gd name="T10" fmla="*/ 18 w 22"/>
                <a:gd name="T11" fmla="*/ 4 h 27"/>
                <a:gd name="T12" fmla="*/ 16 w 22"/>
                <a:gd name="T13" fmla="*/ 7 h 27"/>
                <a:gd name="T14" fmla="*/ 12 w 22"/>
                <a:gd name="T15" fmla="*/ 7 h 27"/>
                <a:gd name="T16" fmla="*/ 10 w 22"/>
                <a:gd name="T17" fmla="*/ 11 h 27"/>
                <a:gd name="T18" fmla="*/ 11 w 22"/>
                <a:gd name="T19" fmla="*/ 11 h 27"/>
                <a:gd name="T20" fmla="*/ 15 w 22"/>
                <a:gd name="T21" fmla="*/ 23 h 27"/>
                <a:gd name="T22" fmla="*/ 9 w 22"/>
                <a:gd name="T23" fmla="*/ 24 h 27"/>
                <a:gd name="T24" fmla="*/ 4 w 22"/>
                <a:gd name="T25" fmla="*/ 24 h 27"/>
                <a:gd name="T26" fmla="*/ 5 w 22"/>
                <a:gd name="T27" fmla="*/ 21 h 27"/>
                <a:gd name="T28" fmla="*/ 5 w 22"/>
                <a:gd name="T29" fmla="*/ 21 h 27"/>
                <a:gd name="T30" fmla="*/ 9 w 22"/>
                <a:gd name="T31" fmla="*/ 21 h 27"/>
                <a:gd name="T32" fmla="*/ 13 w 22"/>
                <a:gd name="T33" fmla="*/ 15 h 27"/>
                <a:gd name="T34" fmla="*/ 8 w 22"/>
                <a:gd name="T35" fmla="*/ 14 h 27"/>
                <a:gd name="T36" fmla="*/ 6 w 22"/>
                <a:gd name="T37" fmla="*/ 14 h 27"/>
                <a:gd name="T38" fmla="*/ 10 w 22"/>
                <a:gd name="T39" fmla="*/ 0 h 27"/>
                <a:gd name="T40" fmla="*/ 3 w 22"/>
                <a:gd name="T41" fmla="*/ 4 h 27"/>
                <a:gd name="T42" fmla="*/ 3 w 22"/>
                <a:gd name="T43" fmla="*/ 14 h 27"/>
                <a:gd name="T44" fmla="*/ 4 w 22"/>
                <a:gd name="T45" fmla="*/ 16 h 27"/>
                <a:gd name="T46" fmla="*/ 6 w 22"/>
                <a:gd name="T47" fmla="*/ 17 h 27"/>
                <a:gd name="T48" fmla="*/ 6 w 22"/>
                <a:gd name="T49" fmla="*/ 17 h 27"/>
                <a:gd name="T50" fmla="*/ 8 w 22"/>
                <a:gd name="T51" fmla="*/ 17 h 27"/>
                <a:gd name="T52" fmla="*/ 11 w 22"/>
                <a:gd name="T53" fmla="*/ 17 h 27"/>
                <a:gd name="T54" fmla="*/ 9 w 22"/>
                <a:gd name="T55" fmla="*/ 18 h 27"/>
                <a:gd name="T56" fmla="*/ 8 w 22"/>
                <a:gd name="T57" fmla="*/ 18 h 27"/>
                <a:gd name="T58" fmla="*/ 5 w 22"/>
                <a:gd name="T59" fmla="*/ 18 h 27"/>
                <a:gd name="T60" fmla="*/ 2 w 22"/>
                <a:gd name="T61" fmla="*/ 20 h 27"/>
                <a:gd name="T62" fmla="*/ 2 w 22"/>
                <a:gd name="T63" fmla="*/ 20 h 27"/>
                <a:gd name="T64" fmla="*/ 1 w 22"/>
                <a:gd name="T65" fmla="*/ 25 h 27"/>
                <a:gd name="T66" fmla="*/ 3 w 22"/>
                <a:gd name="T67" fmla="*/ 26 h 27"/>
                <a:gd name="T68" fmla="*/ 9 w 22"/>
                <a:gd name="T69" fmla="*/ 27 h 27"/>
                <a:gd name="T70" fmla="*/ 16 w 22"/>
                <a:gd name="T71" fmla="*/ 26 h 27"/>
                <a:gd name="T72" fmla="*/ 22 w 22"/>
                <a:gd name="T73" fmla="*/ 16 h 27"/>
                <a:gd name="T74" fmla="*/ 17 w 22"/>
                <a:gd name="T75" fmla="*/ 10 h 27"/>
                <a:gd name="T76" fmla="*/ 20 w 22"/>
                <a:gd name="T77" fmla="*/ 8 h 27"/>
                <a:gd name="T78" fmla="*/ 21 w 22"/>
                <a:gd name="T79" fmla="*/ 5 h 27"/>
                <a:gd name="T80" fmla="*/ 21 w 22"/>
                <a:gd name="T81" fmla="*/ 4 h 27"/>
                <a:gd name="T82" fmla="*/ 17 w 22"/>
                <a:gd name="T83" fmla="*/ 0 h 27"/>
                <a:gd name="T84" fmla="*/ 16 w 22"/>
                <a:gd name="T85" fmla="*/ 0 h 27"/>
                <a:gd name="T86" fmla="*/ 16 w 22"/>
                <a:gd name="T87" fmla="*/ 0 h 27"/>
                <a:gd name="T88" fmla="*/ 14 w 22"/>
                <a:gd name="T89" fmla="*/ 0 h 27"/>
                <a:gd name="T90" fmla="*/ 10 w 22"/>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 h="27">
                  <a:moveTo>
                    <a:pt x="6" y="14"/>
                  </a:moveTo>
                  <a:cubicBezTo>
                    <a:pt x="6" y="11"/>
                    <a:pt x="6" y="7"/>
                    <a:pt x="6" y="4"/>
                  </a:cubicBezTo>
                  <a:cubicBezTo>
                    <a:pt x="6" y="3"/>
                    <a:pt x="7" y="3"/>
                    <a:pt x="10" y="3"/>
                  </a:cubicBezTo>
                  <a:cubicBezTo>
                    <a:pt x="12" y="3"/>
                    <a:pt x="14" y="3"/>
                    <a:pt x="16" y="3"/>
                  </a:cubicBezTo>
                  <a:cubicBezTo>
                    <a:pt x="16" y="3"/>
                    <a:pt x="17" y="3"/>
                    <a:pt x="17" y="3"/>
                  </a:cubicBezTo>
                  <a:cubicBezTo>
                    <a:pt x="18" y="3"/>
                    <a:pt x="18" y="3"/>
                    <a:pt x="18" y="4"/>
                  </a:cubicBezTo>
                  <a:cubicBezTo>
                    <a:pt x="18" y="6"/>
                    <a:pt x="19" y="7"/>
                    <a:pt x="16" y="7"/>
                  </a:cubicBezTo>
                  <a:cubicBezTo>
                    <a:pt x="15" y="7"/>
                    <a:pt x="13" y="7"/>
                    <a:pt x="12" y="7"/>
                  </a:cubicBezTo>
                  <a:cubicBezTo>
                    <a:pt x="10" y="7"/>
                    <a:pt x="10" y="7"/>
                    <a:pt x="10" y="11"/>
                  </a:cubicBezTo>
                  <a:cubicBezTo>
                    <a:pt x="10" y="11"/>
                    <a:pt x="11" y="11"/>
                    <a:pt x="11" y="11"/>
                  </a:cubicBezTo>
                  <a:cubicBezTo>
                    <a:pt x="19" y="11"/>
                    <a:pt x="22" y="20"/>
                    <a:pt x="15" y="23"/>
                  </a:cubicBezTo>
                  <a:cubicBezTo>
                    <a:pt x="13" y="24"/>
                    <a:pt x="11" y="24"/>
                    <a:pt x="9" y="24"/>
                  </a:cubicBezTo>
                  <a:cubicBezTo>
                    <a:pt x="7" y="24"/>
                    <a:pt x="5" y="24"/>
                    <a:pt x="4" y="24"/>
                  </a:cubicBezTo>
                  <a:cubicBezTo>
                    <a:pt x="4" y="23"/>
                    <a:pt x="5" y="21"/>
                    <a:pt x="5" y="21"/>
                  </a:cubicBezTo>
                  <a:cubicBezTo>
                    <a:pt x="5" y="21"/>
                    <a:pt x="5" y="21"/>
                    <a:pt x="5" y="21"/>
                  </a:cubicBezTo>
                  <a:cubicBezTo>
                    <a:pt x="6" y="21"/>
                    <a:pt x="8" y="21"/>
                    <a:pt x="9" y="21"/>
                  </a:cubicBezTo>
                  <a:cubicBezTo>
                    <a:pt x="13" y="21"/>
                    <a:pt x="17" y="17"/>
                    <a:pt x="13" y="15"/>
                  </a:cubicBezTo>
                  <a:cubicBezTo>
                    <a:pt x="11" y="14"/>
                    <a:pt x="10" y="14"/>
                    <a:pt x="8" y="14"/>
                  </a:cubicBezTo>
                  <a:cubicBezTo>
                    <a:pt x="7" y="14"/>
                    <a:pt x="6" y="14"/>
                    <a:pt x="6" y="14"/>
                  </a:cubicBezTo>
                  <a:moveTo>
                    <a:pt x="10" y="0"/>
                  </a:moveTo>
                  <a:cubicBezTo>
                    <a:pt x="4" y="0"/>
                    <a:pt x="3" y="2"/>
                    <a:pt x="3" y="4"/>
                  </a:cubicBezTo>
                  <a:cubicBezTo>
                    <a:pt x="3" y="14"/>
                    <a:pt x="3" y="14"/>
                    <a:pt x="3" y="14"/>
                  </a:cubicBezTo>
                  <a:cubicBezTo>
                    <a:pt x="3" y="15"/>
                    <a:pt x="3" y="16"/>
                    <a:pt x="4" y="16"/>
                  </a:cubicBezTo>
                  <a:cubicBezTo>
                    <a:pt x="4" y="17"/>
                    <a:pt x="5" y="17"/>
                    <a:pt x="6" y="17"/>
                  </a:cubicBezTo>
                  <a:cubicBezTo>
                    <a:pt x="6" y="17"/>
                    <a:pt x="6" y="17"/>
                    <a:pt x="6" y="17"/>
                  </a:cubicBezTo>
                  <a:cubicBezTo>
                    <a:pt x="7" y="17"/>
                    <a:pt x="8" y="17"/>
                    <a:pt x="8" y="17"/>
                  </a:cubicBezTo>
                  <a:cubicBezTo>
                    <a:pt x="10" y="17"/>
                    <a:pt x="11" y="17"/>
                    <a:pt x="11" y="17"/>
                  </a:cubicBezTo>
                  <a:cubicBezTo>
                    <a:pt x="11" y="18"/>
                    <a:pt x="10" y="18"/>
                    <a:pt x="9" y="18"/>
                  </a:cubicBezTo>
                  <a:cubicBezTo>
                    <a:pt x="9" y="18"/>
                    <a:pt x="8" y="18"/>
                    <a:pt x="8" y="18"/>
                  </a:cubicBezTo>
                  <a:cubicBezTo>
                    <a:pt x="7" y="18"/>
                    <a:pt x="6" y="18"/>
                    <a:pt x="5" y="18"/>
                  </a:cubicBezTo>
                  <a:cubicBezTo>
                    <a:pt x="3" y="18"/>
                    <a:pt x="2" y="19"/>
                    <a:pt x="2" y="20"/>
                  </a:cubicBezTo>
                  <a:cubicBezTo>
                    <a:pt x="2" y="20"/>
                    <a:pt x="2" y="20"/>
                    <a:pt x="2" y="20"/>
                  </a:cubicBezTo>
                  <a:cubicBezTo>
                    <a:pt x="1" y="22"/>
                    <a:pt x="0" y="23"/>
                    <a:pt x="1" y="25"/>
                  </a:cubicBezTo>
                  <a:cubicBezTo>
                    <a:pt x="2" y="26"/>
                    <a:pt x="2" y="26"/>
                    <a:pt x="3" y="26"/>
                  </a:cubicBezTo>
                  <a:cubicBezTo>
                    <a:pt x="5" y="27"/>
                    <a:pt x="7" y="27"/>
                    <a:pt x="9" y="27"/>
                  </a:cubicBezTo>
                  <a:cubicBezTo>
                    <a:pt x="12" y="27"/>
                    <a:pt x="14" y="27"/>
                    <a:pt x="16" y="26"/>
                  </a:cubicBezTo>
                  <a:cubicBezTo>
                    <a:pt x="20" y="24"/>
                    <a:pt x="22" y="20"/>
                    <a:pt x="22" y="16"/>
                  </a:cubicBezTo>
                  <a:cubicBezTo>
                    <a:pt x="21" y="13"/>
                    <a:pt x="19" y="11"/>
                    <a:pt x="17" y="10"/>
                  </a:cubicBezTo>
                  <a:cubicBezTo>
                    <a:pt x="18" y="9"/>
                    <a:pt x="19" y="9"/>
                    <a:pt x="20" y="8"/>
                  </a:cubicBezTo>
                  <a:cubicBezTo>
                    <a:pt x="21" y="7"/>
                    <a:pt x="21" y="6"/>
                    <a:pt x="21" y="5"/>
                  </a:cubicBezTo>
                  <a:cubicBezTo>
                    <a:pt x="21" y="4"/>
                    <a:pt x="21" y="4"/>
                    <a:pt x="21" y="4"/>
                  </a:cubicBezTo>
                  <a:cubicBezTo>
                    <a:pt x="21" y="0"/>
                    <a:pt x="18" y="0"/>
                    <a:pt x="17" y="0"/>
                  </a:cubicBezTo>
                  <a:cubicBezTo>
                    <a:pt x="16" y="0"/>
                    <a:pt x="16" y="0"/>
                    <a:pt x="16" y="0"/>
                  </a:cubicBezTo>
                  <a:cubicBezTo>
                    <a:pt x="16" y="0"/>
                    <a:pt x="16" y="0"/>
                    <a:pt x="16" y="0"/>
                  </a:cubicBezTo>
                  <a:cubicBezTo>
                    <a:pt x="15" y="0"/>
                    <a:pt x="14" y="0"/>
                    <a:pt x="14" y="0"/>
                  </a:cubicBezTo>
                  <a:cubicBezTo>
                    <a:pt x="12" y="0"/>
                    <a:pt x="11"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4" name="Freeform 827"/>
            <p:cNvSpPr>
              <a:spLocks noEditPoints="1"/>
            </p:cNvSpPr>
            <p:nvPr/>
          </p:nvSpPr>
          <p:spPr bwMode="auto">
            <a:xfrm>
              <a:off x="3293" y="2771"/>
              <a:ext cx="57" cy="75"/>
            </a:xfrm>
            <a:custGeom>
              <a:avLst/>
              <a:gdLst>
                <a:gd name="T0" fmla="*/ 5 w 24"/>
                <a:gd name="T1" fmla="*/ 14 h 32"/>
                <a:gd name="T2" fmla="*/ 5 w 24"/>
                <a:gd name="T3" fmla="*/ 14 h 32"/>
                <a:gd name="T4" fmla="*/ 5 w 24"/>
                <a:gd name="T5" fmla="*/ 14 h 32"/>
                <a:gd name="T6" fmla="*/ 3 w 24"/>
                <a:gd name="T7" fmla="*/ 10 h 32"/>
                <a:gd name="T8" fmla="*/ 13 w 24"/>
                <a:gd name="T9" fmla="*/ 3 h 32"/>
                <a:gd name="T10" fmla="*/ 13 w 24"/>
                <a:gd name="T11" fmla="*/ 3 h 32"/>
                <a:gd name="T12" fmla="*/ 14 w 24"/>
                <a:gd name="T13" fmla="*/ 4 h 32"/>
                <a:gd name="T14" fmla="*/ 15 w 24"/>
                <a:gd name="T15" fmla="*/ 5 h 32"/>
                <a:gd name="T16" fmla="*/ 15 w 24"/>
                <a:gd name="T17" fmla="*/ 24 h 32"/>
                <a:gd name="T18" fmla="*/ 18 w 24"/>
                <a:gd name="T19" fmla="*/ 24 h 32"/>
                <a:gd name="T20" fmla="*/ 21 w 24"/>
                <a:gd name="T21" fmla="*/ 25 h 32"/>
                <a:gd name="T22" fmla="*/ 21 w 24"/>
                <a:gd name="T23" fmla="*/ 29 h 32"/>
                <a:gd name="T24" fmla="*/ 21 w 24"/>
                <a:gd name="T25" fmla="*/ 29 h 32"/>
                <a:gd name="T26" fmla="*/ 21 w 24"/>
                <a:gd name="T27" fmla="*/ 29 h 32"/>
                <a:gd name="T28" fmla="*/ 21 w 24"/>
                <a:gd name="T29" fmla="*/ 29 h 32"/>
                <a:gd name="T30" fmla="*/ 4 w 24"/>
                <a:gd name="T31" fmla="*/ 29 h 32"/>
                <a:gd name="T32" fmla="*/ 4 w 24"/>
                <a:gd name="T33" fmla="*/ 25 h 32"/>
                <a:gd name="T34" fmla="*/ 5 w 24"/>
                <a:gd name="T35" fmla="*/ 25 h 32"/>
                <a:gd name="T36" fmla="*/ 10 w 24"/>
                <a:gd name="T37" fmla="*/ 25 h 32"/>
                <a:gd name="T38" fmla="*/ 11 w 24"/>
                <a:gd name="T39" fmla="*/ 11 h 32"/>
                <a:gd name="T40" fmla="*/ 5 w 24"/>
                <a:gd name="T41" fmla="*/ 14 h 32"/>
                <a:gd name="T42" fmla="*/ 5 w 24"/>
                <a:gd name="T43" fmla="*/ 14 h 32"/>
                <a:gd name="T44" fmla="*/ 13 w 24"/>
                <a:gd name="T45" fmla="*/ 0 h 32"/>
                <a:gd name="T46" fmla="*/ 10 w 24"/>
                <a:gd name="T47" fmla="*/ 2 h 32"/>
                <a:gd name="T48" fmla="*/ 2 w 24"/>
                <a:gd name="T49" fmla="*/ 7 h 32"/>
                <a:gd name="T50" fmla="*/ 0 w 24"/>
                <a:gd name="T51" fmla="*/ 8 h 32"/>
                <a:gd name="T52" fmla="*/ 0 w 24"/>
                <a:gd name="T53" fmla="*/ 11 h 32"/>
                <a:gd name="T54" fmla="*/ 2 w 24"/>
                <a:gd name="T55" fmla="*/ 15 h 32"/>
                <a:gd name="T56" fmla="*/ 4 w 24"/>
                <a:gd name="T57" fmla="*/ 17 h 32"/>
                <a:gd name="T58" fmla="*/ 5 w 24"/>
                <a:gd name="T59" fmla="*/ 17 h 32"/>
                <a:gd name="T60" fmla="*/ 7 w 24"/>
                <a:gd name="T61" fmla="*/ 17 h 32"/>
                <a:gd name="T62" fmla="*/ 8 w 24"/>
                <a:gd name="T63" fmla="*/ 16 h 32"/>
                <a:gd name="T64" fmla="*/ 8 w 24"/>
                <a:gd name="T65" fmla="*/ 18 h 32"/>
                <a:gd name="T66" fmla="*/ 7 w 24"/>
                <a:gd name="T67" fmla="*/ 22 h 32"/>
                <a:gd name="T68" fmla="*/ 5 w 24"/>
                <a:gd name="T69" fmla="*/ 22 h 32"/>
                <a:gd name="T70" fmla="*/ 4 w 24"/>
                <a:gd name="T71" fmla="*/ 22 h 32"/>
                <a:gd name="T72" fmla="*/ 2 w 24"/>
                <a:gd name="T73" fmla="*/ 25 h 32"/>
                <a:gd name="T74" fmla="*/ 2 w 24"/>
                <a:gd name="T75" fmla="*/ 27 h 32"/>
                <a:gd name="T76" fmla="*/ 2 w 24"/>
                <a:gd name="T77" fmla="*/ 29 h 32"/>
                <a:gd name="T78" fmla="*/ 4 w 24"/>
                <a:gd name="T79" fmla="*/ 31 h 32"/>
                <a:gd name="T80" fmla="*/ 12 w 24"/>
                <a:gd name="T81" fmla="*/ 32 h 32"/>
                <a:gd name="T82" fmla="*/ 21 w 24"/>
                <a:gd name="T83" fmla="*/ 32 h 32"/>
                <a:gd name="T84" fmla="*/ 23 w 24"/>
                <a:gd name="T85" fmla="*/ 31 h 32"/>
                <a:gd name="T86" fmla="*/ 24 w 24"/>
                <a:gd name="T87" fmla="*/ 29 h 32"/>
                <a:gd name="T88" fmla="*/ 24 w 24"/>
                <a:gd name="T89" fmla="*/ 25 h 32"/>
                <a:gd name="T90" fmla="*/ 21 w 24"/>
                <a:gd name="T91" fmla="*/ 22 h 32"/>
                <a:gd name="T92" fmla="*/ 18 w 24"/>
                <a:gd name="T93" fmla="*/ 21 h 32"/>
                <a:gd name="T94" fmla="*/ 18 w 24"/>
                <a:gd name="T95" fmla="*/ 21 h 32"/>
                <a:gd name="T96" fmla="*/ 18 w 24"/>
                <a:gd name="T97" fmla="*/ 6 h 32"/>
                <a:gd name="T98" fmla="*/ 18 w 24"/>
                <a:gd name="T99" fmla="*/ 3 h 32"/>
                <a:gd name="T100" fmla="*/ 17 w 24"/>
                <a:gd name="T101" fmla="*/ 3 h 32"/>
                <a:gd name="T102" fmla="*/ 16 w 24"/>
                <a:gd name="T103" fmla="*/ 2 h 32"/>
                <a:gd name="T104" fmla="*/ 14 w 24"/>
                <a:gd name="T105" fmla="*/ 1 h 32"/>
                <a:gd name="T106" fmla="*/ 13 w 24"/>
                <a:gd name="T107"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 h="32">
                  <a:moveTo>
                    <a:pt x="5" y="14"/>
                  </a:moveTo>
                  <a:cubicBezTo>
                    <a:pt x="5" y="14"/>
                    <a:pt x="5" y="14"/>
                    <a:pt x="5" y="14"/>
                  </a:cubicBezTo>
                  <a:cubicBezTo>
                    <a:pt x="5" y="14"/>
                    <a:pt x="5" y="14"/>
                    <a:pt x="5" y="14"/>
                  </a:cubicBezTo>
                  <a:cubicBezTo>
                    <a:pt x="4" y="13"/>
                    <a:pt x="3" y="11"/>
                    <a:pt x="3" y="10"/>
                  </a:cubicBezTo>
                  <a:cubicBezTo>
                    <a:pt x="6" y="8"/>
                    <a:pt x="13" y="3"/>
                    <a:pt x="13" y="3"/>
                  </a:cubicBezTo>
                  <a:cubicBezTo>
                    <a:pt x="13" y="3"/>
                    <a:pt x="13" y="3"/>
                    <a:pt x="13" y="3"/>
                  </a:cubicBezTo>
                  <a:cubicBezTo>
                    <a:pt x="14" y="4"/>
                    <a:pt x="14" y="4"/>
                    <a:pt x="14" y="4"/>
                  </a:cubicBezTo>
                  <a:cubicBezTo>
                    <a:pt x="14" y="4"/>
                    <a:pt x="15" y="5"/>
                    <a:pt x="15" y="5"/>
                  </a:cubicBezTo>
                  <a:cubicBezTo>
                    <a:pt x="15" y="12"/>
                    <a:pt x="15" y="18"/>
                    <a:pt x="15" y="24"/>
                  </a:cubicBezTo>
                  <a:cubicBezTo>
                    <a:pt x="16" y="24"/>
                    <a:pt x="17" y="24"/>
                    <a:pt x="18" y="24"/>
                  </a:cubicBezTo>
                  <a:cubicBezTo>
                    <a:pt x="19" y="24"/>
                    <a:pt x="20" y="24"/>
                    <a:pt x="21" y="25"/>
                  </a:cubicBezTo>
                  <a:cubicBezTo>
                    <a:pt x="21" y="26"/>
                    <a:pt x="21" y="27"/>
                    <a:pt x="21" y="29"/>
                  </a:cubicBezTo>
                  <a:cubicBezTo>
                    <a:pt x="21" y="29"/>
                    <a:pt x="21" y="29"/>
                    <a:pt x="21" y="29"/>
                  </a:cubicBezTo>
                  <a:cubicBezTo>
                    <a:pt x="21" y="29"/>
                    <a:pt x="21" y="29"/>
                    <a:pt x="21" y="29"/>
                  </a:cubicBezTo>
                  <a:cubicBezTo>
                    <a:pt x="21" y="29"/>
                    <a:pt x="21" y="29"/>
                    <a:pt x="21" y="29"/>
                  </a:cubicBezTo>
                  <a:cubicBezTo>
                    <a:pt x="15" y="29"/>
                    <a:pt x="10" y="29"/>
                    <a:pt x="4" y="29"/>
                  </a:cubicBezTo>
                  <a:cubicBezTo>
                    <a:pt x="4" y="27"/>
                    <a:pt x="4" y="26"/>
                    <a:pt x="4" y="25"/>
                  </a:cubicBezTo>
                  <a:cubicBezTo>
                    <a:pt x="5" y="25"/>
                    <a:pt x="5" y="25"/>
                    <a:pt x="5" y="25"/>
                  </a:cubicBezTo>
                  <a:cubicBezTo>
                    <a:pt x="7" y="25"/>
                    <a:pt x="9" y="25"/>
                    <a:pt x="10" y="25"/>
                  </a:cubicBezTo>
                  <a:cubicBezTo>
                    <a:pt x="10" y="20"/>
                    <a:pt x="11" y="15"/>
                    <a:pt x="11" y="11"/>
                  </a:cubicBezTo>
                  <a:cubicBezTo>
                    <a:pt x="9" y="12"/>
                    <a:pt x="7" y="13"/>
                    <a:pt x="5" y="14"/>
                  </a:cubicBezTo>
                  <a:cubicBezTo>
                    <a:pt x="5" y="14"/>
                    <a:pt x="5" y="14"/>
                    <a:pt x="5" y="14"/>
                  </a:cubicBezTo>
                  <a:moveTo>
                    <a:pt x="13" y="0"/>
                  </a:moveTo>
                  <a:cubicBezTo>
                    <a:pt x="12" y="0"/>
                    <a:pt x="12" y="1"/>
                    <a:pt x="10" y="2"/>
                  </a:cubicBezTo>
                  <a:cubicBezTo>
                    <a:pt x="8" y="3"/>
                    <a:pt x="4" y="6"/>
                    <a:pt x="2" y="7"/>
                  </a:cubicBezTo>
                  <a:cubicBezTo>
                    <a:pt x="1" y="7"/>
                    <a:pt x="0" y="8"/>
                    <a:pt x="0" y="8"/>
                  </a:cubicBezTo>
                  <a:cubicBezTo>
                    <a:pt x="0" y="9"/>
                    <a:pt x="0" y="10"/>
                    <a:pt x="0" y="11"/>
                  </a:cubicBezTo>
                  <a:cubicBezTo>
                    <a:pt x="1" y="12"/>
                    <a:pt x="2" y="14"/>
                    <a:pt x="2" y="15"/>
                  </a:cubicBezTo>
                  <a:cubicBezTo>
                    <a:pt x="3" y="16"/>
                    <a:pt x="3" y="17"/>
                    <a:pt x="4" y="17"/>
                  </a:cubicBezTo>
                  <a:cubicBezTo>
                    <a:pt x="4" y="17"/>
                    <a:pt x="5" y="17"/>
                    <a:pt x="5" y="17"/>
                  </a:cubicBezTo>
                  <a:cubicBezTo>
                    <a:pt x="6" y="17"/>
                    <a:pt x="6" y="17"/>
                    <a:pt x="7" y="17"/>
                  </a:cubicBezTo>
                  <a:cubicBezTo>
                    <a:pt x="8" y="16"/>
                    <a:pt x="8" y="16"/>
                    <a:pt x="8" y="16"/>
                  </a:cubicBezTo>
                  <a:cubicBezTo>
                    <a:pt x="8" y="17"/>
                    <a:pt x="8" y="17"/>
                    <a:pt x="8" y="18"/>
                  </a:cubicBezTo>
                  <a:cubicBezTo>
                    <a:pt x="7" y="19"/>
                    <a:pt x="7" y="20"/>
                    <a:pt x="7" y="22"/>
                  </a:cubicBezTo>
                  <a:cubicBezTo>
                    <a:pt x="7" y="22"/>
                    <a:pt x="6" y="22"/>
                    <a:pt x="5" y="22"/>
                  </a:cubicBezTo>
                  <a:cubicBezTo>
                    <a:pt x="4" y="22"/>
                    <a:pt x="4" y="22"/>
                    <a:pt x="4" y="22"/>
                  </a:cubicBezTo>
                  <a:cubicBezTo>
                    <a:pt x="3" y="22"/>
                    <a:pt x="2" y="23"/>
                    <a:pt x="2" y="25"/>
                  </a:cubicBezTo>
                  <a:cubicBezTo>
                    <a:pt x="2" y="27"/>
                    <a:pt x="2" y="27"/>
                    <a:pt x="2" y="27"/>
                  </a:cubicBezTo>
                  <a:cubicBezTo>
                    <a:pt x="2" y="29"/>
                    <a:pt x="2" y="29"/>
                    <a:pt x="2" y="29"/>
                  </a:cubicBezTo>
                  <a:cubicBezTo>
                    <a:pt x="2" y="30"/>
                    <a:pt x="3" y="31"/>
                    <a:pt x="4" y="31"/>
                  </a:cubicBezTo>
                  <a:cubicBezTo>
                    <a:pt x="7" y="31"/>
                    <a:pt x="10" y="32"/>
                    <a:pt x="12" y="32"/>
                  </a:cubicBezTo>
                  <a:cubicBezTo>
                    <a:pt x="15" y="32"/>
                    <a:pt x="18" y="32"/>
                    <a:pt x="21" y="32"/>
                  </a:cubicBezTo>
                  <a:cubicBezTo>
                    <a:pt x="22" y="32"/>
                    <a:pt x="22" y="32"/>
                    <a:pt x="23" y="31"/>
                  </a:cubicBezTo>
                  <a:cubicBezTo>
                    <a:pt x="23" y="31"/>
                    <a:pt x="24" y="30"/>
                    <a:pt x="24" y="29"/>
                  </a:cubicBezTo>
                  <a:cubicBezTo>
                    <a:pt x="24" y="25"/>
                    <a:pt x="24" y="25"/>
                    <a:pt x="24" y="25"/>
                  </a:cubicBezTo>
                  <a:cubicBezTo>
                    <a:pt x="24" y="23"/>
                    <a:pt x="23" y="22"/>
                    <a:pt x="21" y="22"/>
                  </a:cubicBezTo>
                  <a:cubicBezTo>
                    <a:pt x="21" y="21"/>
                    <a:pt x="20" y="21"/>
                    <a:pt x="18" y="21"/>
                  </a:cubicBezTo>
                  <a:cubicBezTo>
                    <a:pt x="18" y="21"/>
                    <a:pt x="18" y="21"/>
                    <a:pt x="18" y="21"/>
                  </a:cubicBezTo>
                  <a:cubicBezTo>
                    <a:pt x="18" y="16"/>
                    <a:pt x="18" y="11"/>
                    <a:pt x="18" y="6"/>
                  </a:cubicBezTo>
                  <a:cubicBezTo>
                    <a:pt x="18" y="5"/>
                    <a:pt x="18" y="4"/>
                    <a:pt x="18" y="3"/>
                  </a:cubicBezTo>
                  <a:cubicBezTo>
                    <a:pt x="17" y="3"/>
                    <a:pt x="17" y="3"/>
                    <a:pt x="17" y="3"/>
                  </a:cubicBezTo>
                  <a:cubicBezTo>
                    <a:pt x="16" y="2"/>
                    <a:pt x="16" y="2"/>
                    <a:pt x="16" y="2"/>
                  </a:cubicBezTo>
                  <a:cubicBezTo>
                    <a:pt x="16" y="1"/>
                    <a:pt x="15" y="1"/>
                    <a:pt x="14" y="1"/>
                  </a:cubicBezTo>
                  <a:cubicBezTo>
                    <a:pt x="13"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5" name="Freeform 828"/>
            <p:cNvSpPr>
              <a:spLocks noEditPoints="1"/>
            </p:cNvSpPr>
            <p:nvPr/>
          </p:nvSpPr>
          <p:spPr bwMode="auto">
            <a:xfrm>
              <a:off x="3357" y="2818"/>
              <a:ext cx="52" cy="73"/>
            </a:xfrm>
            <a:custGeom>
              <a:avLst/>
              <a:gdLst>
                <a:gd name="T0" fmla="*/ 3 w 22"/>
                <a:gd name="T1" fmla="*/ 4 h 31"/>
                <a:gd name="T2" fmla="*/ 10 w 22"/>
                <a:gd name="T3" fmla="*/ 2 h 31"/>
                <a:gd name="T4" fmla="*/ 10 w 22"/>
                <a:gd name="T5" fmla="*/ 2 h 31"/>
                <a:gd name="T6" fmla="*/ 17 w 22"/>
                <a:gd name="T7" fmla="*/ 9 h 31"/>
                <a:gd name="T8" fmla="*/ 10 w 22"/>
                <a:gd name="T9" fmla="*/ 22 h 31"/>
                <a:gd name="T10" fmla="*/ 11 w 22"/>
                <a:gd name="T11" fmla="*/ 24 h 31"/>
                <a:gd name="T12" fmla="*/ 19 w 22"/>
                <a:gd name="T13" fmla="*/ 27 h 31"/>
                <a:gd name="T14" fmla="*/ 9 w 22"/>
                <a:gd name="T15" fmla="*/ 27 h 31"/>
                <a:gd name="T16" fmla="*/ 4 w 22"/>
                <a:gd name="T17" fmla="*/ 24 h 31"/>
                <a:gd name="T18" fmla="*/ 4 w 22"/>
                <a:gd name="T19" fmla="*/ 24 h 31"/>
                <a:gd name="T20" fmla="*/ 12 w 22"/>
                <a:gd name="T21" fmla="*/ 16 h 31"/>
                <a:gd name="T22" fmla="*/ 13 w 22"/>
                <a:gd name="T23" fmla="*/ 12 h 31"/>
                <a:gd name="T24" fmla="*/ 11 w 22"/>
                <a:gd name="T25" fmla="*/ 8 h 31"/>
                <a:gd name="T26" fmla="*/ 11 w 22"/>
                <a:gd name="T27" fmla="*/ 8 h 31"/>
                <a:gd name="T28" fmla="*/ 8 w 22"/>
                <a:gd name="T29" fmla="*/ 7 h 31"/>
                <a:gd name="T30" fmla="*/ 4 w 22"/>
                <a:gd name="T31" fmla="*/ 8 h 31"/>
                <a:gd name="T32" fmla="*/ 10 w 22"/>
                <a:gd name="T33" fmla="*/ 0 h 31"/>
                <a:gd name="T34" fmla="*/ 10 w 22"/>
                <a:gd name="T35" fmla="*/ 0 h 31"/>
                <a:gd name="T36" fmla="*/ 0 w 22"/>
                <a:gd name="T37" fmla="*/ 4 h 31"/>
                <a:gd name="T38" fmla="*/ 2 w 22"/>
                <a:gd name="T39" fmla="*/ 11 h 31"/>
                <a:gd name="T40" fmla="*/ 4 w 22"/>
                <a:gd name="T41" fmla="*/ 11 h 31"/>
                <a:gd name="T42" fmla="*/ 8 w 22"/>
                <a:gd name="T43" fmla="*/ 10 h 31"/>
                <a:gd name="T44" fmla="*/ 10 w 22"/>
                <a:gd name="T45" fmla="*/ 10 h 31"/>
                <a:gd name="T46" fmla="*/ 10 w 22"/>
                <a:gd name="T47" fmla="*/ 12 h 31"/>
                <a:gd name="T48" fmla="*/ 3 w 22"/>
                <a:gd name="T49" fmla="*/ 21 h 31"/>
                <a:gd name="T50" fmla="*/ 1 w 22"/>
                <a:gd name="T51" fmla="*/ 24 h 31"/>
                <a:gd name="T52" fmla="*/ 1 w 22"/>
                <a:gd name="T53" fmla="*/ 29 h 31"/>
                <a:gd name="T54" fmla="*/ 2 w 22"/>
                <a:gd name="T55" fmla="*/ 31 h 31"/>
                <a:gd name="T56" fmla="*/ 9 w 22"/>
                <a:gd name="T57" fmla="*/ 30 h 31"/>
                <a:gd name="T58" fmla="*/ 21 w 22"/>
                <a:gd name="T59" fmla="*/ 31 h 31"/>
                <a:gd name="T60" fmla="*/ 22 w 22"/>
                <a:gd name="T61" fmla="*/ 29 h 31"/>
                <a:gd name="T62" fmla="*/ 22 w 22"/>
                <a:gd name="T63" fmla="*/ 23 h 31"/>
                <a:gd name="T64" fmla="*/ 21 w 22"/>
                <a:gd name="T65" fmla="*/ 22 h 31"/>
                <a:gd name="T66" fmla="*/ 17 w 22"/>
                <a:gd name="T67" fmla="*/ 18 h 31"/>
                <a:gd name="T68" fmla="*/ 19 w 22"/>
                <a:gd name="T69" fmla="*/ 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 h="31">
                  <a:moveTo>
                    <a:pt x="4" y="8"/>
                  </a:moveTo>
                  <a:cubicBezTo>
                    <a:pt x="4" y="7"/>
                    <a:pt x="3" y="6"/>
                    <a:pt x="3" y="4"/>
                  </a:cubicBezTo>
                  <a:cubicBezTo>
                    <a:pt x="5" y="3"/>
                    <a:pt x="8" y="3"/>
                    <a:pt x="10" y="2"/>
                  </a:cubicBezTo>
                  <a:cubicBezTo>
                    <a:pt x="10" y="2"/>
                    <a:pt x="10" y="2"/>
                    <a:pt x="10" y="2"/>
                  </a:cubicBezTo>
                  <a:cubicBezTo>
                    <a:pt x="10" y="2"/>
                    <a:pt x="10" y="2"/>
                    <a:pt x="10" y="2"/>
                  </a:cubicBezTo>
                  <a:cubicBezTo>
                    <a:pt x="10" y="2"/>
                    <a:pt x="10" y="2"/>
                    <a:pt x="10" y="2"/>
                  </a:cubicBezTo>
                  <a:cubicBezTo>
                    <a:pt x="13" y="2"/>
                    <a:pt x="15" y="4"/>
                    <a:pt x="16" y="6"/>
                  </a:cubicBezTo>
                  <a:cubicBezTo>
                    <a:pt x="17" y="7"/>
                    <a:pt x="17" y="8"/>
                    <a:pt x="17" y="9"/>
                  </a:cubicBezTo>
                  <a:cubicBezTo>
                    <a:pt x="17" y="11"/>
                    <a:pt x="16" y="14"/>
                    <a:pt x="15" y="16"/>
                  </a:cubicBezTo>
                  <a:cubicBezTo>
                    <a:pt x="13" y="19"/>
                    <a:pt x="11" y="21"/>
                    <a:pt x="10" y="22"/>
                  </a:cubicBezTo>
                  <a:cubicBezTo>
                    <a:pt x="10" y="22"/>
                    <a:pt x="10" y="23"/>
                    <a:pt x="10" y="23"/>
                  </a:cubicBezTo>
                  <a:cubicBezTo>
                    <a:pt x="10" y="24"/>
                    <a:pt x="11" y="24"/>
                    <a:pt x="11" y="24"/>
                  </a:cubicBezTo>
                  <a:cubicBezTo>
                    <a:pt x="14" y="24"/>
                    <a:pt x="17" y="24"/>
                    <a:pt x="19" y="24"/>
                  </a:cubicBezTo>
                  <a:cubicBezTo>
                    <a:pt x="19" y="25"/>
                    <a:pt x="19" y="26"/>
                    <a:pt x="19" y="27"/>
                  </a:cubicBezTo>
                  <a:cubicBezTo>
                    <a:pt x="19" y="28"/>
                    <a:pt x="19" y="28"/>
                    <a:pt x="19" y="28"/>
                  </a:cubicBezTo>
                  <a:cubicBezTo>
                    <a:pt x="16" y="28"/>
                    <a:pt x="12" y="27"/>
                    <a:pt x="9" y="27"/>
                  </a:cubicBezTo>
                  <a:cubicBezTo>
                    <a:pt x="7" y="27"/>
                    <a:pt x="6" y="28"/>
                    <a:pt x="4" y="28"/>
                  </a:cubicBezTo>
                  <a:cubicBezTo>
                    <a:pt x="4" y="26"/>
                    <a:pt x="4" y="25"/>
                    <a:pt x="4" y="24"/>
                  </a:cubicBezTo>
                  <a:cubicBezTo>
                    <a:pt x="4" y="24"/>
                    <a:pt x="4" y="24"/>
                    <a:pt x="4" y="24"/>
                  </a:cubicBezTo>
                  <a:cubicBezTo>
                    <a:pt x="4" y="24"/>
                    <a:pt x="4" y="24"/>
                    <a:pt x="4" y="24"/>
                  </a:cubicBezTo>
                  <a:cubicBezTo>
                    <a:pt x="4" y="23"/>
                    <a:pt x="4" y="23"/>
                    <a:pt x="4" y="23"/>
                  </a:cubicBezTo>
                  <a:cubicBezTo>
                    <a:pt x="8" y="22"/>
                    <a:pt x="10" y="19"/>
                    <a:pt x="12" y="16"/>
                  </a:cubicBezTo>
                  <a:cubicBezTo>
                    <a:pt x="13" y="15"/>
                    <a:pt x="13" y="14"/>
                    <a:pt x="13" y="12"/>
                  </a:cubicBezTo>
                  <a:cubicBezTo>
                    <a:pt x="13" y="12"/>
                    <a:pt x="13" y="12"/>
                    <a:pt x="13" y="12"/>
                  </a:cubicBezTo>
                  <a:cubicBezTo>
                    <a:pt x="13" y="10"/>
                    <a:pt x="13" y="8"/>
                    <a:pt x="11" y="8"/>
                  </a:cubicBezTo>
                  <a:cubicBezTo>
                    <a:pt x="11" y="8"/>
                    <a:pt x="11" y="8"/>
                    <a:pt x="11" y="8"/>
                  </a:cubicBezTo>
                  <a:cubicBezTo>
                    <a:pt x="11" y="8"/>
                    <a:pt x="11" y="8"/>
                    <a:pt x="11" y="8"/>
                  </a:cubicBezTo>
                  <a:cubicBezTo>
                    <a:pt x="11" y="8"/>
                    <a:pt x="11" y="8"/>
                    <a:pt x="11" y="8"/>
                  </a:cubicBezTo>
                  <a:cubicBezTo>
                    <a:pt x="10" y="7"/>
                    <a:pt x="9" y="7"/>
                    <a:pt x="8" y="7"/>
                  </a:cubicBezTo>
                  <a:cubicBezTo>
                    <a:pt x="8" y="7"/>
                    <a:pt x="8" y="7"/>
                    <a:pt x="8" y="7"/>
                  </a:cubicBezTo>
                  <a:cubicBezTo>
                    <a:pt x="8" y="7"/>
                    <a:pt x="8" y="7"/>
                    <a:pt x="8" y="7"/>
                  </a:cubicBezTo>
                  <a:cubicBezTo>
                    <a:pt x="7" y="7"/>
                    <a:pt x="5" y="7"/>
                    <a:pt x="4" y="8"/>
                  </a:cubicBezTo>
                  <a:moveTo>
                    <a:pt x="10" y="0"/>
                  </a:moveTo>
                  <a:cubicBezTo>
                    <a:pt x="10" y="0"/>
                    <a:pt x="10" y="0"/>
                    <a:pt x="10" y="0"/>
                  </a:cubicBezTo>
                  <a:cubicBezTo>
                    <a:pt x="10" y="0"/>
                    <a:pt x="10" y="0"/>
                    <a:pt x="10" y="0"/>
                  </a:cubicBezTo>
                  <a:cubicBezTo>
                    <a:pt x="10" y="0"/>
                    <a:pt x="10" y="0"/>
                    <a:pt x="10" y="0"/>
                  </a:cubicBezTo>
                  <a:cubicBezTo>
                    <a:pt x="7" y="0"/>
                    <a:pt x="3" y="1"/>
                    <a:pt x="1" y="2"/>
                  </a:cubicBezTo>
                  <a:cubicBezTo>
                    <a:pt x="0" y="3"/>
                    <a:pt x="0" y="3"/>
                    <a:pt x="0" y="4"/>
                  </a:cubicBezTo>
                  <a:cubicBezTo>
                    <a:pt x="0" y="6"/>
                    <a:pt x="1" y="8"/>
                    <a:pt x="1" y="10"/>
                  </a:cubicBezTo>
                  <a:cubicBezTo>
                    <a:pt x="2" y="11"/>
                    <a:pt x="2" y="11"/>
                    <a:pt x="2" y="11"/>
                  </a:cubicBezTo>
                  <a:cubicBezTo>
                    <a:pt x="2" y="11"/>
                    <a:pt x="3" y="11"/>
                    <a:pt x="3" y="11"/>
                  </a:cubicBezTo>
                  <a:cubicBezTo>
                    <a:pt x="3" y="11"/>
                    <a:pt x="3" y="11"/>
                    <a:pt x="4" y="11"/>
                  </a:cubicBezTo>
                  <a:cubicBezTo>
                    <a:pt x="5" y="10"/>
                    <a:pt x="7" y="10"/>
                    <a:pt x="8" y="10"/>
                  </a:cubicBezTo>
                  <a:cubicBezTo>
                    <a:pt x="8" y="10"/>
                    <a:pt x="8" y="10"/>
                    <a:pt x="8" y="10"/>
                  </a:cubicBezTo>
                  <a:cubicBezTo>
                    <a:pt x="8" y="10"/>
                    <a:pt x="8" y="10"/>
                    <a:pt x="8" y="10"/>
                  </a:cubicBezTo>
                  <a:cubicBezTo>
                    <a:pt x="9" y="10"/>
                    <a:pt x="9" y="10"/>
                    <a:pt x="10" y="10"/>
                  </a:cubicBezTo>
                  <a:cubicBezTo>
                    <a:pt x="10" y="10"/>
                    <a:pt x="10" y="11"/>
                    <a:pt x="10" y="12"/>
                  </a:cubicBezTo>
                  <a:cubicBezTo>
                    <a:pt x="10" y="12"/>
                    <a:pt x="10" y="12"/>
                    <a:pt x="10" y="12"/>
                  </a:cubicBezTo>
                  <a:cubicBezTo>
                    <a:pt x="10" y="13"/>
                    <a:pt x="10" y="14"/>
                    <a:pt x="9" y="15"/>
                  </a:cubicBezTo>
                  <a:cubicBezTo>
                    <a:pt x="8" y="17"/>
                    <a:pt x="6" y="19"/>
                    <a:pt x="3" y="21"/>
                  </a:cubicBezTo>
                  <a:cubicBezTo>
                    <a:pt x="3" y="21"/>
                    <a:pt x="2" y="21"/>
                    <a:pt x="1" y="22"/>
                  </a:cubicBezTo>
                  <a:cubicBezTo>
                    <a:pt x="1" y="23"/>
                    <a:pt x="1" y="24"/>
                    <a:pt x="1" y="24"/>
                  </a:cubicBezTo>
                  <a:cubicBezTo>
                    <a:pt x="1" y="24"/>
                    <a:pt x="1" y="24"/>
                    <a:pt x="1" y="24"/>
                  </a:cubicBezTo>
                  <a:cubicBezTo>
                    <a:pt x="1" y="26"/>
                    <a:pt x="1" y="27"/>
                    <a:pt x="1" y="29"/>
                  </a:cubicBezTo>
                  <a:cubicBezTo>
                    <a:pt x="1" y="29"/>
                    <a:pt x="1" y="30"/>
                    <a:pt x="1" y="30"/>
                  </a:cubicBezTo>
                  <a:cubicBezTo>
                    <a:pt x="2" y="30"/>
                    <a:pt x="2" y="31"/>
                    <a:pt x="2" y="31"/>
                  </a:cubicBezTo>
                  <a:cubicBezTo>
                    <a:pt x="3" y="31"/>
                    <a:pt x="3" y="31"/>
                    <a:pt x="3" y="31"/>
                  </a:cubicBezTo>
                  <a:cubicBezTo>
                    <a:pt x="5" y="30"/>
                    <a:pt x="7" y="30"/>
                    <a:pt x="9" y="30"/>
                  </a:cubicBezTo>
                  <a:cubicBezTo>
                    <a:pt x="13" y="30"/>
                    <a:pt x="17" y="31"/>
                    <a:pt x="21" y="31"/>
                  </a:cubicBezTo>
                  <a:cubicBezTo>
                    <a:pt x="21" y="31"/>
                    <a:pt x="21" y="31"/>
                    <a:pt x="21" y="31"/>
                  </a:cubicBezTo>
                  <a:cubicBezTo>
                    <a:pt x="21" y="31"/>
                    <a:pt x="21" y="31"/>
                    <a:pt x="22" y="30"/>
                  </a:cubicBezTo>
                  <a:cubicBezTo>
                    <a:pt x="22" y="30"/>
                    <a:pt x="22" y="30"/>
                    <a:pt x="22" y="29"/>
                  </a:cubicBezTo>
                  <a:cubicBezTo>
                    <a:pt x="22" y="29"/>
                    <a:pt x="22" y="28"/>
                    <a:pt x="22" y="27"/>
                  </a:cubicBezTo>
                  <a:cubicBezTo>
                    <a:pt x="22" y="26"/>
                    <a:pt x="22" y="24"/>
                    <a:pt x="22" y="23"/>
                  </a:cubicBezTo>
                  <a:cubicBezTo>
                    <a:pt x="22" y="23"/>
                    <a:pt x="22" y="22"/>
                    <a:pt x="22" y="22"/>
                  </a:cubicBezTo>
                  <a:cubicBezTo>
                    <a:pt x="22" y="22"/>
                    <a:pt x="21" y="22"/>
                    <a:pt x="21" y="22"/>
                  </a:cubicBezTo>
                  <a:cubicBezTo>
                    <a:pt x="19" y="22"/>
                    <a:pt x="17" y="21"/>
                    <a:pt x="15" y="21"/>
                  </a:cubicBezTo>
                  <a:cubicBezTo>
                    <a:pt x="15" y="20"/>
                    <a:pt x="16" y="19"/>
                    <a:pt x="17" y="18"/>
                  </a:cubicBezTo>
                  <a:cubicBezTo>
                    <a:pt x="19" y="15"/>
                    <a:pt x="20" y="12"/>
                    <a:pt x="20" y="9"/>
                  </a:cubicBezTo>
                  <a:cubicBezTo>
                    <a:pt x="20" y="7"/>
                    <a:pt x="20" y="6"/>
                    <a:pt x="19" y="4"/>
                  </a:cubicBezTo>
                  <a:cubicBezTo>
                    <a:pt x="17" y="1"/>
                    <a:pt x="14"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6" name="Rectangle 829"/>
            <p:cNvSpPr>
              <a:spLocks noChangeArrowheads="1"/>
            </p:cNvSpPr>
            <p:nvPr/>
          </p:nvSpPr>
          <p:spPr bwMode="auto">
            <a:xfrm>
              <a:off x="3383" y="283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7" name="Rectangle 830"/>
            <p:cNvSpPr>
              <a:spLocks noChangeArrowheads="1"/>
            </p:cNvSpPr>
            <p:nvPr/>
          </p:nvSpPr>
          <p:spPr bwMode="auto">
            <a:xfrm>
              <a:off x="3383" y="2837"/>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8" name="Freeform 831"/>
            <p:cNvSpPr>
              <a:spLocks noEditPoints="1"/>
            </p:cNvSpPr>
            <p:nvPr/>
          </p:nvSpPr>
          <p:spPr bwMode="auto">
            <a:xfrm>
              <a:off x="3423" y="2870"/>
              <a:ext cx="55" cy="76"/>
            </a:xfrm>
            <a:custGeom>
              <a:avLst/>
              <a:gdLst>
                <a:gd name="T0" fmla="*/ 5 w 23"/>
                <a:gd name="T1" fmla="*/ 4 h 32"/>
                <a:gd name="T2" fmla="*/ 5 w 23"/>
                <a:gd name="T3" fmla="*/ 4 h 32"/>
                <a:gd name="T4" fmla="*/ 11 w 23"/>
                <a:gd name="T5" fmla="*/ 3 h 32"/>
                <a:gd name="T6" fmla="*/ 17 w 23"/>
                <a:gd name="T7" fmla="*/ 8 h 32"/>
                <a:gd name="T8" fmla="*/ 13 w 23"/>
                <a:gd name="T9" fmla="*/ 13 h 32"/>
                <a:gd name="T10" fmla="*/ 14 w 23"/>
                <a:gd name="T11" fmla="*/ 16 h 32"/>
                <a:gd name="T12" fmla="*/ 20 w 23"/>
                <a:gd name="T13" fmla="*/ 23 h 32"/>
                <a:gd name="T14" fmla="*/ 13 w 23"/>
                <a:gd name="T15" fmla="*/ 29 h 32"/>
                <a:gd name="T16" fmla="*/ 11 w 23"/>
                <a:gd name="T17" fmla="*/ 29 h 32"/>
                <a:gd name="T18" fmla="*/ 4 w 23"/>
                <a:gd name="T19" fmla="*/ 28 h 32"/>
                <a:gd name="T20" fmla="*/ 9 w 23"/>
                <a:gd name="T21" fmla="*/ 26 h 32"/>
                <a:gd name="T22" fmla="*/ 15 w 23"/>
                <a:gd name="T23" fmla="*/ 24 h 32"/>
                <a:gd name="T24" fmla="*/ 12 w 23"/>
                <a:gd name="T25" fmla="*/ 17 h 32"/>
                <a:gd name="T26" fmla="*/ 8 w 23"/>
                <a:gd name="T27" fmla="*/ 17 h 32"/>
                <a:gd name="T28" fmla="*/ 11 w 23"/>
                <a:gd name="T29" fmla="*/ 14 h 32"/>
                <a:gd name="T30" fmla="*/ 13 w 23"/>
                <a:gd name="T31" fmla="*/ 9 h 32"/>
                <a:gd name="T32" fmla="*/ 8 w 23"/>
                <a:gd name="T33" fmla="*/ 6 h 32"/>
                <a:gd name="T34" fmla="*/ 5 w 23"/>
                <a:gd name="T35" fmla="*/ 6 h 32"/>
                <a:gd name="T36" fmla="*/ 11 w 23"/>
                <a:gd name="T37" fmla="*/ 0 h 32"/>
                <a:gd name="T38" fmla="*/ 2 w 23"/>
                <a:gd name="T39" fmla="*/ 2 h 32"/>
                <a:gd name="T40" fmla="*/ 2 w 23"/>
                <a:gd name="T41" fmla="*/ 4 h 32"/>
                <a:gd name="T42" fmla="*/ 2 w 23"/>
                <a:gd name="T43" fmla="*/ 8 h 32"/>
                <a:gd name="T44" fmla="*/ 3 w 23"/>
                <a:gd name="T45" fmla="*/ 9 h 32"/>
                <a:gd name="T46" fmla="*/ 5 w 23"/>
                <a:gd name="T47" fmla="*/ 9 h 32"/>
                <a:gd name="T48" fmla="*/ 8 w 23"/>
                <a:gd name="T49" fmla="*/ 9 h 32"/>
                <a:gd name="T50" fmla="*/ 10 w 23"/>
                <a:gd name="T51" fmla="*/ 10 h 32"/>
                <a:gd name="T52" fmla="*/ 10 w 23"/>
                <a:gd name="T53" fmla="*/ 11 h 32"/>
                <a:gd name="T54" fmla="*/ 7 w 23"/>
                <a:gd name="T55" fmla="*/ 12 h 32"/>
                <a:gd name="T56" fmla="*/ 7 w 23"/>
                <a:gd name="T57" fmla="*/ 12 h 32"/>
                <a:gd name="T58" fmla="*/ 6 w 23"/>
                <a:gd name="T59" fmla="*/ 11 h 32"/>
                <a:gd name="T60" fmla="*/ 5 w 23"/>
                <a:gd name="T61" fmla="*/ 13 h 32"/>
                <a:gd name="T62" fmla="*/ 5 w 23"/>
                <a:gd name="T63" fmla="*/ 18 h 32"/>
                <a:gd name="T64" fmla="*/ 5 w 23"/>
                <a:gd name="T65" fmla="*/ 19 h 32"/>
                <a:gd name="T66" fmla="*/ 6 w 23"/>
                <a:gd name="T67" fmla="*/ 20 h 32"/>
                <a:gd name="T68" fmla="*/ 11 w 23"/>
                <a:gd name="T69" fmla="*/ 20 h 32"/>
                <a:gd name="T70" fmla="*/ 12 w 23"/>
                <a:gd name="T71" fmla="*/ 22 h 32"/>
                <a:gd name="T72" fmla="*/ 9 w 23"/>
                <a:gd name="T73" fmla="*/ 23 h 32"/>
                <a:gd name="T74" fmla="*/ 4 w 23"/>
                <a:gd name="T75" fmla="*/ 22 h 32"/>
                <a:gd name="T76" fmla="*/ 0 w 23"/>
                <a:gd name="T77" fmla="*/ 29 h 32"/>
                <a:gd name="T78" fmla="*/ 11 w 23"/>
                <a:gd name="T79" fmla="*/ 32 h 32"/>
                <a:gd name="T80" fmla="*/ 20 w 23"/>
                <a:gd name="T81" fmla="*/ 29 h 32"/>
                <a:gd name="T82" fmla="*/ 23 w 23"/>
                <a:gd name="T83" fmla="*/ 23 h 32"/>
                <a:gd name="T84" fmla="*/ 18 w 23"/>
                <a:gd name="T85" fmla="*/ 12 h 32"/>
                <a:gd name="T86" fmla="*/ 18 w 23"/>
                <a:gd name="T87" fmla="*/ 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 h="32">
                  <a:moveTo>
                    <a:pt x="5" y="6"/>
                  </a:moveTo>
                  <a:cubicBezTo>
                    <a:pt x="5" y="5"/>
                    <a:pt x="5" y="5"/>
                    <a:pt x="5" y="4"/>
                  </a:cubicBezTo>
                  <a:cubicBezTo>
                    <a:pt x="5" y="4"/>
                    <a:pt x="5" y="4"/>
                    <a:pt x="5" y="4"/>
                  </a:cubicBezTo>
                  <a:cubicBezTo>
                    <a:pt x="5" y="4"/>
                    <a:pt x="5" y="4"/>
                    <a:pt x="5" y="4"/>
                  </a:cubicBezTo>
                  <a:cubicBezTo>
                    <a:pt x="7" y="3"/>
                    <a:pt x="9" y="3"/>
                    <a:pt x="11" y="3"/>
                  </a:cubicBezTo>
                  <a:cubicBezTo>
                    <a:pt x="11" y="3"/>
                    <a:pt x="11" y="3"/>
                    <a:pt x="11" y="3"/>
                  </a:cubicBezTo>
                  <a:cubicBezTo>
                    <a:pt x="13" y="3"/>
                    <a:pt x="15" y="3"/>
                    <a:pt x="16" y="4"/>
                  </a:cubicBezTo>
                  <a:cubicBezTo>
                    <a:pt x="17" y="6"/>
                    <a:pt x="17" y="7"/>
                    <a:pt x="17" y="8"/>
                  </a:cubicBezTo>
                  <a:cubicBezTo>
                    <a:pt x="17" y="9"/>
                    <a:pt x="17" y="10"/>
                    <a:pt x="16" y="11"/>
                  </a:cubicBezTo>
                  <a:cubicBezTo>
                    <a:pt x="15" y="12"/>
                    <a:pt x="14" y="13"/>
                    <a:pt x="13" y="13"/>
                  </a:cubicBezTo>
                  <a:cubicBezTo>
                    <a:pt x="13" y="14"/>
                    <a:pt x="13" y="14"/>
                    <a:pt x="13" y="15"/>
                  </a:cubicBezTo>
                  <a:cubicBezTo>
                    <a:pt x="13" y="15"/>
                    <a:pt x="13" y="16"/>
                    <a:pt x="14" y="16"/>
                  </a:cubicBezTo>
                  <a:cubicBezTo>
                    <a:pt x="18" y="17"/>
                    <a:pt x="20" y="20"/>
                    <a:pt x="20" y="23"/>
                  </a:cubicBezTo>
                  <a:cubicBezTo>
                    <a:pt x="20" y="23"/>
                    <a:pt x="20" y="23"/>
                    <a:pt x="20" y="23"/>
                  </a:cubicBezTo>
                  <a:cubicBezTo>
                    <a:pt x="19" y="25"/>
                    <a:pt x="19" y="26"/>
                    <a:pt x="18" y="27"/>
                  </a:cubicBezTo>
                  <a:cubicBezTo>
                    <a:pt x="17" y="28"/>
                    <a:pt x="15" y="29"/>
                    <a:pt x="13" y="29"/>
                  </a:cubicBezTo>
                  <a:cubicBezTo>
                    <a:pt x="13" y="29"/>
                    <a:pt x="12" y="29"/>
                    <a:pt x="11" y="29"/>
                  </a:cubicBezTo>
                  <a:cubicBezTo>
                    <a:pt x="11" y="29"/>
                    <a:pt x="11" y="29"/>
                    <a:pt x="11" y="29"/>
                  </a:cubicBezTo>
                  <a:cubicBezTo>
                    <a:pt x="11" y="29"/>
                    <a:pt x="11" y="29"/>
                    <a:pt x="11" y="29"/>
                  </a:cubicBezTo>
                  <a:cubicBezTo>
                    <a:pt x="8" y="29"/>
                    <a:pt x="5" y="29"/>
                    <a:pt x="4" y="28"/>
                  </a:cubicBezTo>
                  <a:cubicBezTo>
                    <a:pt x="4" y="27"/>
                    <a:pt x="4" y="26"/>
                    <a:pt x="5" y="25"/>
                  </a:cubicBezTo>
                  <a:cubicBezTo>
                    <a:pt x="6" y="26"/>
                    <a:pt x="7" y="26"/>
                    <a:pt x="9" y="26"/>
                  </a:cubicBezTo>
                  <a:cubicBezTo>
                    <a:pt x="10" y="26"/>
                    <a:pt x="11" y="26"/>
                    <a:pt x="12" y="25"/>
                  </a:cubicBezTo>
                  <a:cubicBezTo>
                    <a:pt x="13" y="25"/>
                    <a:pt x="14" y="25"/>
                    <a:pt x="15" y="24"/>
                  </a:cubicBezTo>
                  <a:cubicBezTo>
                    <a:pt x="15" y="23"/>
                    <a:pt x="15" y="22"/>
                    <a:pt x="15" y="22"/>
                  </a:cubicBezTo>
                  <a:cubicBezTo>
                    <a:pt x="15" y="20"/>
                    <a:pt x="14" y="18"/>
                    <a:pt x="12" y="17"/>
                  </a:cubicBezTo>
                  <a:cubicBezTo>
                    <a:pt x="11" y="17"/>
                    <a:pt x="10" y="16"/>
                    <a:pt x="9" y="16"/>
                  </a:cubicBezTo>
                  <a:cubicBezTo>
                    <a:pt x="9" y="16"/>
                    <a:pt x="8" y="16"/>
                    <a:pt x="8" y="17"/>
                  </a:cubicBezTo>
                  <a:cubicBezTo>
                    <a:pt x="8" y="16"/>
                    <a:pt x="8" y="15"/>
                    <a:pt x="8" y="14"/>
                  </a:cubicBezTo>
                  <a:cubicBezTo>
                    <a:pt x="9" y="14"/>
                    <a:pt x="10" y="14"/>
                    <a:pt x="11" y="14"/>
                  </a:cubicBezTo>
                  <a:cubicBezTo>
                    <a:pt x="12" y="13"/>
                    <a:pt x="13" y="12"/>
                    <a:pt x="13" y="10"/>
                  </a:cubicBezTo>
                  <a:cubicBezTo>
                    <a:pt x="13" y="9"/>
                    <a:pt x="13" y="9"/>
                    <a:pt x="13" y="9"/>
                  </a:cubicBezTo>
                  <a:cubicBezTo>
                    <a:pt x="13" y="8"/>
                    <a:pt x="12" y="7"/>
                    <a:pt x="11" y="6"/>
                  </a:cubicBezTo>
                  <a:cubicBezTo>
                    <a:pt x="10" y="6"/>
                    <a:pt x="9" y="6"/>
                    <a:pt x="8" y="6"/>
                  </a:cubicBezTo>
                  <a:cubicBezTo>
                    <a:pt x="7" y="6"/>
                    <a:pt x="6" y="6"/>
                    <a:pt x="5" y="6"/>
                  </a:cubicBezTo>
                  <a:cubicBezTo>
                    <a:pt x="5" y="6"/>
                    <a:pt x="5" y="6"/>
                    <a:pt x="5" y="6"/>
                  </a:cubicBezTo>
                  <a:moveTo>
                    <a:pt x="11" y="0"/>
                  </a:moveTo>
                  <a:cubicBezTo>
                    <a:pt x="11" y="0"/>
                    <a:pt x="11" y="0"/>
                    <a:pt x="11" y="0"/>
                  </a:cubicBezTo>
                  <a:cubicBezTo>
                    <a:pt x="9" y="0"/>
                    <a:pt x="6" y="0"/>
                    <a:pt x="4" y="1"/>
                  </a:cubicBezTo>
                  <a:cubicBezTo>
                    <a:pt x="4" y="1"/>
                    <a:pt x="3" y="1"/>
                    <a:pt x="2" y="2"/>
                  </a:cubicBezTo>
                  <a:cubicBezTo>
                    <a:pt x="2" y="3"/>
                    <a:pt x="2" y="3"/>
                    <a:pt x="2" y="3"/>
                  </a:cubicBezTo>
                  <a:cubicBezTo>
                    <a:pt x="2" y="4"/>
                    <a:pt x="2" y="4"/>
                    <a:pt x="2" y="4"/>
                  </a:cubicBezTo>
                  <a:cubicBezTo>
                    <a:pt x="2" y="4"/>
                    <a:pt x="2" y="4"/>
                    <a:pt x="2" y="4"/>
                  </a:cubicBezTo>
                  <a:cubicBezTo>
                    <a:pt x="2" y="5"/>
                    <a:pt x="2" y="7"/>
                    <a:pt x="2" y="8"/>
                  </a:cubicBezTo>
                  <a:cubicBezTo>
                    <a:pt x="2" y="8"/>
                    <a:pt x="2" y="9"/>
                    <a:pt x="2" y="9"/>
                  </a:cubicBezTo>
                  <a:cubicBezTo>
                    <a:pt x="2" y="9"/>
                    <a:pt x="3" y="9"/>
                    <a:pt x="3" y="9"/>
                  </a:cubicBezTo>
                  <a:cubicBezTo>
                    <a:pt x="3" y="9"/>
                    <a:pt x="3" y="9"/>
                    <a:pt x="3" y="9"/>
                  </a:cubicBezTo>
                  <a:cubicBezTo>
                    <a:pt x="4" y="9"/>
                    <a:pt x="4" y="9"/>
                    <a:pt x="5" y="9"/>
                  </a:cubicBezTo>
                  <a:cubicBezTo>
                    <a:pt x="6" y="9"/>
                    <a:pt x="7" y="9"/>
                    <a:pt x="8" y="9"/>
                  </a:cubicBezTo>
                  <a:cubicBezTo>
                    <a:pt x="8" y="9"/>
                    <a:pt x="8" y="9"/>
                    <a:pt x="8" y="9"/>
                  </a:cubicBezTo>
                  <a:cubicBezTo>
                    <a:pt x="9" y="9"/>
                    <a:pt x="9" y="9"/>
                    <a:pt x="10" y="9"/>
                  </a:cubicBezTo>
                  <a:cubicBezTo>
                    <a:pt x="10" y="9"/>
                    <a:pt x="10" y="9"/>
                    <a:pt x="10" y="10"/>
                  </a:cubicBezTo>
                  <a:cubicBezTo>
                    <a:pt x="10" y="10"/>
                    <a:pt x="10" y="10"/>
                    <a:pt x="10" y="10"/>
                  </a:cubicBezTo>
                  <a:cubicBezTo>
                    <a:pt x="10" y="11"/>
                    <a:pt x="10" y="11"/>
                    <a:pt x="10" y="11"/>
                  </a:cubicBezTo>
                  <a:cubicBezTo>
                    <a:pt x="9" y="11"/>
                    <a:pt x="8" y="12"/>
                    <a:pt x="7" y="12"/>
                  </a:cubicBezTo>
                  <a:cubicBezTo>
                    <a:pt x="7" y="12"/>
                    <a:pt x="7" y="12"/>
                    <a:pt x="7" y="12"/>
                  </a:cubicBezTo>
                  <a:cubicBezTo>
                    <a:pt x="7" y="12"/>
                    <a:pt x="7" y="12"/>
                    <a:pt x="7" y="12"/>
                  </a:cubicBezTo>
                  <a:cubicBezTo>
                    <a:pt x="7" y="12"/>
                    <a:pt x="7" y="12"/>
                    <a:pt x="7" y="12"/>
                  </a:cubicBezTo>
                  <a:cubicBezTo>
                    <a:pt x="7" y="12"/>
                    <a:pt x="7" y="12"/>
                    <a:pt x="7" y="12"/>
                  </a:cubicBezTo>
                  <a:cubicBezTo>
                    <a:pt x="7" y="11"/>
                    <a:pt x="6" y="11"/>
                    <a:pt x="6" y="11"/>
                  </a:cubicBezTo>
                  <a:cubicBezTo>
                    <a:pt x="6" y="11"/>
                    <a:pt x="6" y="11"/>
                    <a:pt x="5" y="12"/>
                  </a:cubicBezTo>
                  <a:cubicBezTo>
                    <a:pt x="5" y="12"/>
                    <a:pt x="5" y="12"/>
                    <a:pt x="5" y="13"/>
                  </a:cubicBezTo>
                  <a:cubicBezTo>
                    <a:pt x="5" y="13"/>
                    <a:pt x="5" y="13"/>
                    <a:pt x="5" y="13"/>
                  </a:cubicBezTo>
                  <a:cubicBezTo>
                    <a:pt x="5" y="14"/>
                    <a:pt x="5" y="17"/>
                    <a:pt x="5" y="18"/>
                  </a:cubicBezTo>
                  <a:cubicBezTo>
                    <a:pt x="5" y="18"/>
                    <a:pt x="5" y="18"/>
                    <a:pt x="5" y="18"/>
                  </a:cubicBezTo>
                  <a:cubicBezTo>
                    <a:pt x="5" y="19"/>
                    <a:pt x="5" y="19"/>
                    <a:pt x="5" y="19"/>
                  </a:cubicBezTo>
                  <a:cubicBezTo>
                    <a:pt x="5" y="20"/>
                    <a:pt x="6" y="20"/>
                    <a:pt x="6" y="20"/>
                  </a:cubicBezTo>
                  <a:cubicBezTo>
                    <a:pt x="6" y="20"/>
                    <a:pt x="6" y="20"/>
                    <a:pt x="6" y="20"/>
                  </a:cubicBezTo>
                  <a:cubicBezTo>
                    <a:pt x="7" y="20"/>
                    <a:pt x="8" y="19"/>
                    <a:pt x="9" y="19"/>
                  </a:cubicBezTo>
                  <a:cubicBezTo>
                    <a:pt x="10" y="19"/>
                    <a:pt x="11" y="19"/>
                    <a:pt x="11" y="20"/>
                  </a:cubicBezTo>
                  <a:cubicBezTo>
                    <a:pt x="12" y="20"/>
                    <a:pt x="12" y="21"/>
                    <a:pt x="12" y="22"/>
                  </a:cubicBezTo>
                  <a:cubicBezTo>
                    <a:pt x="12" y="22"/>
                    <a:pt x="12" y="22"/>
                    <a:pt x="12" y="22"/>
                  </a:cubicBezTo>
                  <a:cubicBezTo>
                    <a:pt x="12" y="22"/>
                    <a:pt x="12" y="22"/>
                    <a:pt x="11" y="23"/>
                  </a:cubicBezTo>
                  <a:cubicBezTo>
                    <a:pt x="10" y="23"/>
                    <a:pt x="10" y="23"/>
                    <a:pt x="9" y="23"/>
                  </a:cubicBezTo>
                  <a:cubicBezTo>
                    <a:pt x="7" y="23"/>
                    <a:pt x="6" y="23"/>
                    <a:pt x="5" y="22"/>
                  </a:cubicBezTo>
                  <a:cubicBezTo>
                    <a:pt x="5" y="22"/>
                    <a:pt x="4" y="22"/>
                    <a:pt x="4" y="22"/>
                  </a:cubicBezTo>
                  <a:cubicBezTo>
                    <a:pt x="4" y="22"/>
                    <a:pt x="3" y="22"/>
                    <a:pt x="3" y="22"/>
                  </a:cubicBezTo>
                  <a:cubicBezTo>
                    <a:pt x="2" y="24"/>
                    <a:pt x="1" y="26"/>
                    <a:pt x="0" y="29"/>
                  </a:cubicBezTo>
                  <a:cubicBezTo>
                    <a:pt x="0" y="29"/>
                    <a:pt x="1" y="30"/>
                    <a:pt x="1" y="30"/>
                  </a:cubicBezTo>
                  <a:cubicBezTo>
                    <a:pt x="4" y="32"/>
                    <a:pt x="8" y="32"/>
                    <a:pt x="11" y="32"/>
                  </a:cubicBezTo>
                  <a:cubicBezTo>
                    <a:pt x="12" y="32"/>
                    <a:pt x="13" y="32"/>
                    <a:pt x="14" y="32"/>
                  </a:cubicBezTo>
                  <a:cubicBezTo>
                    <a:pt x="16" y="31"/>
                    <a:pt x="18" y="31"/>
                    <a:pt x="20" y="29"/>
                  </a:cubicBezTo>
                  <a:cubicBezTo>
                    <a:pt x="21" y="28"/>
                    <a:pt x="22" y="26"/>
                    <a:pt x="22" y="23"/>
                  </a:cubicBezTo>
                  <a:cubicBezTo>
                    <a:pt x="23" y="23"/>
                    <a:pt x="23" y="23"/>
                    <a:pt x="23" y="23"/>
                  </a:cubicBezTo>
                  <a:cubicBezTo>
                    <a:pt x="23" y="19"/>
                    <a:pt x="21" y="16"/>
                    <a:pt x="17" y="14"/>
                  </a:cubicBezTo>
                  <a:cubicBezTo>
                    <a:pt x="17" y="13"/>
                    <a:pt x="18" y="13"/>
                    <a:pt x="18" y="12"/>
                  </a:cubicBezTo>
                  <a:cubicBezTo>
                    <a:pt x="19" y="11"/>
                    <a:pt x="20" y="9"/>
                    <a:pt x="20" y="8"/>
                  </a:cubicBezTo>
                  <a:cubicBezTo>
                    <a:pt x="20" y="6"/>
                    <a:pt x="19" y="4"/>
                    <a:pt x="18" y="2"/>
                  </a:cubicBezTo>
                  <a:cubicBezTo>
                    <a:pt x="16" y="0"/>
                    <a:pt x="13" y="0"/>
                    <a:pt x="11"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09" name="Freeform 832"/>
            <p:cNvSpPr>
              <a:spLocks noEditPoints="1"/>
            </p:cNvSpPr>
            <p:nvPr/>
          </p:nvSpPr>
          <p:spPr bwMode="auto">
            <a:xfrm>
              <a:off x="3499" y="2941"/>
              <a:ext cx="24" cy="26"/>
            </a:xfrm>
            <a:custGeom>
              <a:avLst/>
              <a:gdLst>
                <a:gd name="T0" fmla="*/ 7 w 10"/>
                <a:gd name="T1" fmla="*/ 8 h 11"/>
                <a:gd name="T2" fmla="*/ 5 w 10"/>
                <a:gd name="T3" fmla="*/ 7 h 11"/>
                <a:gd name="T4" fmla="*/ 7 w 10"/>
                <a:gd name="T5" fmla="*/ 5 h 11"/>
                <a:gd name="T6" fmla="*/ 7 w 10"/>
                <a:gd name="T7" fmla="*/ 8 h 11"/>
                <a:gd name="T8" fmla="*/ 9 w 10"/>
                <a:gd name="T9" fmla="*/ 0 h 11"/>
                <a:gd name="T10" fmla="*/ 8 w 10"/>
                <a:gd name="T11" fmla="*/ 0 h 11"/>
                <a:gd name="T12" fmla="*/ 8 w 10"/>
                <a:gd name="T13" fmla="*/ 0 h 11"/>
                <a:gd name="T14" fmla="*/ 7 w 10"/>
                <a:gd name="T15" fmla="*/ 1 h 11"/>
                <a:gd name="T16" fmla="*/ 0 w 10"/>
                <a:gd name="T17" fmla="*/ 8 h 11"/>
                <a:gd name="T18" fmla="*/ 0 w 10"/>
                <a:gd name="T19" fmla="*/ 10 h 11"/>
                <a:gd name="T20" fmla="*/ 1 w 10"/>
                <a:gd name="T21" fmla="*/ 11 h 11"/>
                <a:gd name="T22" fmla="*/ 1 w 10"/>
                <a:gd name="T23" fmla="*/ 11 h 11"/>
                <a:gd name="T24" fmla="*/ 4 w 10"/>
                <a:gd name="T25" fmla="*/ 10 h 11"/>
                <a:gd name="T26" fmla="*/ 8 w 10"/>
                <a:gd name="T27" fmla="*/ 11 h 11"/>
                <a:gd name="T28" fmla="*/ 8 w 10"/>
                <a:gd name="T29" fmla="*/ 11 h 11"/>
                <a:gd name="T30" fmla="*/ 9 w 10"/>
                <a:gd name="T31" fmla="*/ 9 h 11"/>
                <a:gd name="T32" fmla="*/ 10 w 10"/>
                <a:gd name="T33" fmla="*/ 2 h 11"/>
                <a:gd name="T34" fmla="*/ 9 w 10"/>
                <a:gd name="T35" fmla="*/ 0 h 11"/>
                <a:gd name="T36" fmla="*/ 9 w 10"/>
                <a:gd name="T3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1">
                  <a:moveTo>
                    <a:pt x="7" y="8"/>
                  </a:moveTo>
                  <a:cubicBezTo>
                    <a:pt x="6" y="8"/>
                    <a:pt x="5" y="7"/>
                    <a:pt x="5" y="7"/>
                  </a:cubicBezTo>
                  <a:cubicBezTo>
                    <a:pt x="5" y="7"/>
                    <a:pt x="6" y="6"/>
                    <a:pt x="7" y="5"/>
                  </a:cubicBezTo>
                  <a:cubicBezTo>
                    <a:pt x="7" y="6"/>
                    <a:pt x="7" y="7"/>
                    <a:pt x="7" y="8"/>
                  </a:cubicBezTo>
                  <a:moveTo>
                    <a:pt x="9" y="0"/>
                  </a:moveTo>
                  <a:cubicBezTo>
                    <a:pt x="8" y="0"/>
                    <a:pt x="8" y="0"/>
                    <a:pt x="8" y="0"/>
                  </a:cubicBezTo>
                  <a:cubicBezTo>
                    <a:pt x="8" y="0"/>
                    <a:pt x="8" y="0"/>
                    <a:pt x="8" y="0"/>
                  </a:cubicBezTo>
                  <a:cubicBezTo>
                    <a:pt x="7" y="1"/>
                    <a:pt x="7" y="1"/>
                    <a:pt x="7" y="1"/>
                  </a:cubicBezTo>
                  <a:cubicBezTo>
                    <a:pt x="5" y="3"/>
                    <a:pt x="2" y="5"/>
                    <a:pt x="0" y="8"/>
                  </a:cubicBezTo>
                  <a:cubicBezTo>
                    <a:pt x="0" y="9"/>
                    <a:pt x="0" y="9"/>
                    <a:pt x="0" y="10"/>
                  </a:cubicBezTo>
                  <a:cubicBezTo>
                    <a:pt x="0" y="10"/>
                    <a:pt x="1" y="11"/>
                    <a:pt x="1" y="11"/>
                  </a:cubicBezTo>
                  <a:cubicBezTo>
                    <a:pt x="1" y="11"/>
                    <a:pt x="1" y="11"/>
                    <a:pt x="1" y="11"/>
                  </a:cubicBezTo>
                  <a:cubicBezTo>
                    <a:pt x="2" y="10"/>
                    <a:pt x="3" y="10"/>
                    <a:pt x="4" y="10"/>
                  </a:cubicBezTo>
                  <a:cubicBezTo>
                    <a:pt x="5" y="10"/>
                    <a:pt x="7" y="10"/>
                    <a:pt x="8" y="11"/>
                  </a:cubicBezTo>
                  <a:cubicBezTo>
                    <a:pt x="8" y="11"/>
                    <a:pt x="8" y="11"/>
                    <a:pt x="8" y="11"/>
                  </a:cubicBezTo>
                  <a:cubicBezTo>
                    <a:pt x="9" y="11"/>
                    <a:pt x="9" y="10"/>
                    <a:pt x="9" y="9"/>
                  </a:cubicBezTo>
                  <a:cubicBezTo>
                    <a:pt x="10" y="7"/>
                    <a:pt x="10" y="4"/>
                    <a:pt x="10" y="2"/>
                  </a:cubicBezTo>
                  <a:cubicBezTo>
                    <a:pt x="10" y="1"/>
                    <a:pt x="10" y="1"/>
                    <a:pt x="9" y="0"/>
                  </a:cubicBezTo>
                  <a:cubicBezTo>
                    <a:pt x="9"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0" name="Freeform 833"/>
            <p:cNvSpPr>
              <a:spLocks noEditPoints="1"/>
            </p:cNvSpPr>
            <p:nvPr/>
          </p:nvSpPr>
          <p:spPr bwMode="auto">
            <a:xfrm>
              <a:off x="3485" y="2925"/>
              <a:ext cx="61" cy="75"/>
            </a:xfrm>
            <a:custGeom>
              <a:avLst/>
              <a:gdLst>
                <a:gd name="T0" fmla="*/ 19 w 26"/>
                <a:gd name="T1" fmla="*/ 3 h 32"/>
                <a:gd name="T2" fmla="*/ 18 w 26"/>
                <a:gd name="T3" fmla="*/ 15 h 32"/>
                <a:gd name="T4" fmla="*/ 18 w 26"/>
                <a:gd name="T5" fmla="*/ 17 h 32"/>
                <a:gd name="T6" fmla="*/ 20 w 26"/>
                <a:gd name="T7" fmla="*/ 18 h 32"/>
                <a:gd name="T8" fmla="*/ 23 w 26"/>
                <a:gd name="T9" fmla="*/ 18 h 32"/>
                <a:gd name="T10" fmla="*/ 23 w 26"/>
                <a:gd name="T11" fmla="*/ 20 h 32"/>
                <a:gd name="T12" fmla="*/ 19 w 26"/>
                <a:gd name="T13" fmla="*/ 20 h 32"/>
                <a:gd name="T14" fmla="*/ 18 w 26"/>
                <a:gd name="T15" fmla="*/ 21 h 32"/>
                <a:gd name="T16" fmla="*/ 17 w 26"/>
                <a:gd name="T17" fmla="*/ 27 h 32"/>
                <a:gd name="T18" fmla="*/ 15 w 26"/>
                <a:gd name="T19" fmla="*/ 29 h 32"/>
                <a:gd name="T20" fmla="*/ 14 w 26"/>
                <a:gd name="T21" fmla="*/ 20 h 32"/>
                <a:gd name="T22" fmla="*/ 13 w 26"/>
                <a:gd name="T23" fmla="*/ 20 h 32"/>
                <a:gd name="T24" fmla="*/ 5 w 26"/>
                <a:gd name="T25" fmla="*/ 20 h 32"/>
                <a:gd name="T26" fmla="*/ 3 w 26"/>
                <a:gd name="T27" fmla="*/ 20 h 32"/>
                <a:gd name="T28" fmla="*/ 3 w 26"/>
                <a:gd name="T29" fmla="*/ 17 h 32"/>
                <a:gd name="T30" fmla="*/ 15 w 26"/>
                <a:gd name="T31" fmla="*/ 3 h 32"/>
                <a:gd name="T32" fmla="*/ 20 w 26"/>
                <a:gd name="T33" fmla="*/ 0 h 32"/>
                <a:gd name="T34" fmla="*/ 17 w 26"/>
                <a:gd name="T35" fmla="*/ 0 h 32"/>
                <a:gd name="T36" fmla="*/ 15 w 26"/>
                <a:gd name="T37" fmla="*/ 0 h 32"/>
                <a:gd name="T38" fmla="*/ 14 w 26"/>
                <a:gd name="T39" fmla="*/ 0 h 32"/>
                <a:gd name="T40" fmla="*/ 13 w 26"/>
                <a:gd name="T41" fmla="*/ 0 h 32"/>
                <a:gd name="T42" fmla="*/ 13 w 26"/>
                <a:gd name="T43" fmla="*/ 1 h 32"/>
                <a:gd name="T44" fmla="*/ 2 w 26"/>
                <a:gd name="T45" fmla="*/ 14 h 32"/>
                <a:gd name="T46" fmla="*/ 0 w 26"/>
                <a:gd name="T47" fmla="*/ 18 h 32"/>
                <a:gd name="T48" fmla="*/ 0 w 26"/>
                <a:gd name="T49" fmla="*/ 22 h 32"/>
                <a:gd name="T50" fmla="*/ 5 w 26"/>
                <a:gd name="T51" fmla="*/ 23 h 32"/>
                <a:gd name="T52" fmla="*/ 12 w 26"/>
                <a:gd name="T53" fmla="*/ 30 h 32"/>
                <a:gd name="T54" fmla="*/ 12 w 26"/>
                <a:gd name="T55" fmla="*/ 32 h 32"/>
                <a:gd name="T56" fmla="*/ 13 w 26"/>
                <a:gd name="T57" fmla="*/ 32 h 32"/>
                <a:gd name="T58" fmla="*/ 20 w 26"/>
                <a:gd name="T59" fmla="*/ 30 h 32"/>
                <a:gd name="T60" fmla="*/ 20 w 26"/>
                <a:gd name="T61" fmla="*/ 27 h 32"/>
                <a:gd name="T62" fmla="*/ 23 w 26"/>
                <a:gd name="T63" fmla="*/ 23 h 32"/>
                <a:gd name="T64" fmla="*/ 26 w 26"/>
                <a:gd name="T65" fmla="*/ 22 h 32"/>
                <a:gd name="T66" fmla="*/ 26 w 26"/>
                <a:gd name="T67" fmla="*/ 15 h 32"/>
                <a:gd name="T68" fmla="*/ 25 w 26"/>
                <a:gd name="T69" fmla="*/ 15 h 32"/>
                <a:gd name="T70" fmla="*/ 21 w 26"/>
                <a:gd name="T71" fmla="*/ 15 h 32"/>
                <a:gd name="T72" fmla="*/ 22 w 26"/>
                <a:gd name="T73" fmla="*/ 2 h 32"/>
                <a:gd name="T74" fmla="*/ 20 w 26"/>
                <a:gd name="T75"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 h="32">
                  <a:moveTo>
                    <a:pt x="17" y="3"/>
                  </a:moveTo>
                  <a:cubicBezTo>
                    <a:pt x="17" y="3"/>
                    <a:pt x="18" y="3"/>
                    <a:pt x="19" y="3"/>
                  </a:cubicBezTo>
                  <a:cubicBezTo>
                    <a:pt x="18" y="7"/>
                    <a:pt x="18" y="9"/>
                    <a:pt x="18" y="13"/>
                  </a:cubicBezTo>
                  <a:cubicBezTo>
                    <a:pt x="18" y="14"/>
                    <a:pt x="18" y="15"/>
                    <a:pt x="18" y="15"/>
                  </a:cubicBezTo>
                  <a:cubicBezTo>
                    <a:pt x="18" y="16"/>
                    <a:pt x="18" y="16"/>
                    <a:pt x="18" y="16"/>
                  </a:cubicBezTo>
                  <a:cubicBezTo>
                    <a:pt x="18" y="17"/>
                    <a:pt x="18" y="17"/>
                    <a:pt x="18" y="17"/>
                  </a:cubicBezTo>
                  <a:cubicBezTo>
                    <a:pt x="18" y="17"/>
                    <a:pt x="19" y="17"/>
                    <a:pt x="19" y="18"/>
                  </a:cubicBezTo>
                  <a:cubicBezTo>
                    <a:pt x="20" y="18"/>
                    <a:pt x="20" y="18"/>
                    <a:pt x="20" y="18"/>
                  </a:cubicBezTo>
                  <a:cubicBezTo>
                    <a:pt x="20" y="18"/>
                    <a:pt x="20" y="18"/>
                    <a:pt x="20" y="18"/>
                  </a:cubicBezTo>
                  <a:cubicBezTo>
                    <a:pt x="21" y="18"/>
                    <a:pt x="22" y="18"/>
                    <a:pt x="23" y="18"/>
                  </a:cubicBezTo>
                  <a:cubicBezTo>
                    <a:pt x="23" y="18"/>
                    <a:pt x="23" y="18"/>
                    <a:pt x="23" y="18"/>
                  </a:cubicBezTo>
                  <a:cubicBezTo>
                    <a:pt x="23" y="19"/>
                    <a:pt x="23" y="19"/>
                    <a:pt x="23" y="20"/>
                  </a:cubicBezTo>
                  <a:cubicBezTo>
                    <a:pt x="23" y="20"/>
                    <a:pt x="23" y="20"/>
                    <a:pt x="23" y="20"/>
                  </a:cubicBezTo>
                  <a:cubicBezTo>
                    <a:pt x="22" y="20"/>
                    <a:pt x="21" y="20"/>
                    <a:pt x="19" y="20"/>
                  </a:cubicBezTo>
                  <a:cubicBezTo>
                    <a:pt x="19" y="20"/>
                    <a:pt x="19" y="20"/>
                    <a:pt x="19" y="20"/>
                  </a:cubicBezTo>
                  <a:cubicBezTo>
                    <a:pt x="19" y="20"/>
                    <a:pt x="19" y="20"/>
                    <a:pt x="18" y="21"/>
                  </a:cubicBezTo>
                  <a:cubicBezTo>
                    <a:pt x="18" y="21"/>
                    <a:pt x="18" y="21"/>
                    <a:pt x="18" y="22"/>
                  </a:cubicBezTo>
                  <a:cubicBezTo>
                    <a:pt x="18" y="24"/>
                    <a:pt x="18" y="26"/>
                    <a:pt x="17" y="27"/>
                  </a:cubicBezTo>
                  <a:cubicBezTo>
                    <a:pt x="17" y="28"/>
                    <a:pt x="17" y="29"/>
                    <a:pt x="17" y="29"/>
                  </a:cubicBezTo>
                  <a:cubicBezTo>
                    <a:pt x="16" y="29"/>
                    <a:pt x="16" y="29"/>
                    <a:pt x="15" y="29"/>
                  </a:cubicBezTo>
                  <a:cubicBezTo>
                    <a:pt x="15" y="27"/>
                    <a:pt x="15" y="25"/>
                    <a:pt x="15" y="22"/>
                  </a:cubicBezTo>
                  <a:cubicBezTo>
                    <a:pt x="15" y="21"/>
                    <a:pt x="15" y="20"/>
                    <a:pt x="14" y="20"/>
                  </a:cubicBezTo>
                  <a:cubicBezTo>
                    <a:pt x="13" y="20"/>
                    <a:pt x="13" y="20"/>
                    <a:pt x="13" y="20"/>
                  </a:cubicBezTo>
                  <a:cubicBezTo>
                    <a:pt x="13" y="20"/>
                    <a:pt x="13" y="20"/>
                    <a:pt x="13" y="20"/>
                  </a:cubicBezTo>
                  <a:cubicBezTo>
                    <a:pt x="13" y="20"/>
                    <a:pt x="13" y="20"/>
                    <a:pt x="13" y="20"/>
                  </a:cubicBezTo>
                  <a:cubicBezTo>
                    <a:pt x="10" y="20"/>
                    <a:pt x="8" y="20"/>
                    <a:pt x="5" y="20"/>
                  </a:cubicBezTo>
                  <a:cubicBezTo>
                    <a:pt x="4" y="20"/>
                    <a:pt x="4" y="20"/>
                    <a:pt x="3" y="20"/>
                  </a:cubicBezTo>
                  <a:cubicBezTo>
                    <a:pt x="3" y="20"/>
                    <a:pt x="3" y="20"/>
                    <a:pt x="3" y="20"/>
                  </a:cubicBezTo>
                  <a:cubicBezTo>
                    <a:pt x="3" y="19"/>
                    <a:pt x="3" y="19"/>
                    <a:pt x="3" y="18"/>
                  </a:cubicBezTo>
                  <a:cubicBezTo>
                    <a:pt x="3" y="18"/>
                    <a:pt x="3" y="18"/>
                    <a:pt x="3" y="17"/>
                  </a:cubicBezTo>
                  <a:cubicBezTo>
                    <a:pt x="5" y="14"/>
                    <a:pt x="11" y="7"/>
                    <a:pt x="14" y="3"/>
                  </a:cubicBezTo>
                  <a:cubicBezTo>
                    <a:pt x="15" y="3"/>
                    <a:pt x="15" y="3"/>
                    <a:pt x="15" y="3"/>
                  </a:cubicBezTo>
                  <a:cubicBezTo>
                    <a:pt x="15" y="3"/>
                    <a:pt x="16" y="3"/>
                    <a:pt x="17" y="3"/>
                  </a:cubicBezTo>
                  <a:moveTo>
                    <a:pt x="20" y="0"/>
                  </a:moveTo>
                  <a:cubicBezTo>
                    <a:pt x="20" y="0"/>
                    <a:pt x="20" y="0"/>
                    <a:pt x="20" y="0"/>
                  </a:cubicBezTo>
                  <a:cubicBezTo>
                    <a:pt x="19" y="0"/>
                    <a:pt x="18" y="0"/>
                    <a:pt x="17" y="0"/>
                  </a:cubicBezTo>
                  <a:cubicBezTo>
                    <a:pt x="17" y="0"/>
                    <a:pt x="17" y="0"/>
                    <a:pt x="17" y="0"/>
                  </a:cubicBezTo>
                  <a:cubicBezTo>
                    <a:pt x="16" y="0"/>
                    <a:pt x="15" y="0"/>
                    <a:pt x="15" y="0"/>
                  </a:cubicBezTo>
                  <a:cubicBezTo>
                    <a:pt x="14" y="0"/>
                    <a:pt x="14" y="0"/>
                    <a:pt x="14" y="0"/>
                  </a:cubicBezTo>
                  <a:cubicBezTo>
                    <a:pt x="14" y="0"/>
                    <a:pt x="14" y="0"/>
                    <a:pt x="14" y="0"/>
                  </a:cubicBezTo>
                  <a:cubicBezTo>
                    <a:pt x="13" y="0"/>
                    <a:pt x="13" y="0"/>
                    <a:pt x="13" y="0"/>
                  </a:cubicBezTo>
                  <a:cubicBezTo>
                    <a:pt x="13" y="0"/>
                    <a:pt x="13" y="0"/>
                    <a:pt x="13" y="0"/>
                  </a:cubicBezTo>
                  <a:cubicBezTo>
                    <a:pt x="13" y="1"/>
                    <a:pt x="13" y="1"/>
                    <a:pt x="13" y="1"/>
                  </a:cubicBezTo>
                  <a:cubicBezTo>
                    <a:pt x="13" y="1"/>
                    <a:pt x="13" y="1"/>
                    <a:pt x="13" y="1"/>
                  </a:cubicBezTo>
                  <a:cubicBezTo>
                    <a:pt x="10" y="3"/>
                    <a:pt x="7" y="7"/>
                    <a:pt x="5" y="10"/>
                  </a:cubicBezTo>
                  <a:cubicBezTo>
                    <a:pt x="4" y="11"/>
                    <a:pt x="2" y="13"/>
                    <a:pt x="2" y="14"/>
                  </a:cubicBezTo>
                  <a:cubicBezTo>
                    <a:pt x="1" y="15"/>
                    <a:pt x="1" y="16"/>
                    <a:pt x="1" y="16"/>
                  </a:cubicBezTo>
                  <a:cubicBezTo>
                    <a:pt x="0" y="17"/>
                    <a:pt x="0" y="17"/>
                    <a:pt x="0" y="18"/>
                  </a:cubicBezTo>
                  <a:cubicBezTo>
                    <a:pt x="0" y="18"/>
                    <a:pt x="0" y="19"/>
                    <a:pt x="0" y="20"/>
                  </a:cubicBezTo>
                  <a:cubicBezTo>
                    <a:pt x="0" y="20"/>
                    <a:pt x="0" y="21"/>
                    <a:pt x="0" y="22"/>
                  </a:cubicBezTo>
                  <a:cubicBezTo>
                    <a:pt x="0" y="23"/>
                    <a:pt x="1" y="23"/>
                    <a:pt x="2" y="23"/>
                  </a:cubicBezTo>
                  <a:cubicBezTo>
                    <a:pt x="3" y="23"/>
                    <a:pt x="4" y="23"/>
                    <a:pt x="5" y="23"/>
                  </a:cubicBezTo>
                  <a:cubicBezTo>
                    <a:pt x="7" y="23"/>
                    <a:pt x="10" y="23"/>
                    <a:pt x="12" y="23"/>
                  </a:cubicBezTo>
                  <a:cubicBezTo>
                    <a:pt x="12" y="25"/>
                    <a:pt x="12" y="27"/>
                    <a:pt x="12" y="30"/>
                  </a:cubicBezTo>
                  <a:cubicBezTo>
                    <a:pt x="12" y="30"/>
                    <a:pt x="12" y="30"/>
                    <a:pt x="12" y="31"/>
                  </a:cubicBezTo>
                  <a:cubicBezTo>
                    <a:pt x="12" y="31"/>
                    <a:pt x="12" y="32"/>
                    <a:pt x="12" y="32"/>
                  </a:cubicBezTo>
                  <a:cubicBezTo>
                    <a:pt x="13" y="32"/>
                    <a:pt x="13" y="32"/>
                    <a:pt x="13" y="32"/>
                  </a:cubicBezTo>
                  <a:cubicBezTo>
                    <a:pt x="13" y="32"/>
                    <a:pt x="13" y="32"/>
                    <a:pt x="13" y="32"/>
                  </a:cubicBezTo>
                  <a:cubicBezTo>
                    <a:pt x="15" y="32"/>
                    <a:pt x="17" y="32"/>
                    <a:pt x="19" y="32"/>
                  </a:cubicBezTo>
                  <a:cubicBezTo>
                    <a:pt x="20" y="32"/>
                    <a:pt x="20" y="31"/>
                    <a:pt x="20" y="30"/>
                  </a:cubicBezTo>
                  <a:cubicBezTo>
                    <a:pt x="20" y="30"/>
                    <a:pt x="20" y="30"/>
                    <a:pt x="20" y="30"/>
                  </a:cubicBezTo>
                  <a:cubicBezTo>
                    <a:pt x="20" y="30"/>
                    <a:pt x="20" y="29"/>
                    <a:pt x="20" y="27"/>
                  </a:cubicBezTo>
                  <a:cubicBezTo>
                    <a:pt x="21" y="26"/>
                    <a:pt x="21" y="25"/>
                    <a:pt x="21" y="23"/>
                  </a:cubicBezTo>
                  <a:cubicBezTo>
                    <a:pt x="21" y="23"/>
                    <a:pt x="22" y="23"/>
                    <a:pt x="23" y="23"/>
                  </a:cubicBezTo>
                  <a:cubicBezTo>
                    <a:pt x="24" y="23"/>
                    <a:pt x="24" y="23"/>
                    <a:pt x="25" y="23"/>
                  </a:cubicBezTo>
                  <a:cubicBezTo>
                    <a:pt x="26" y="23"/>
                    <a:pt x="26" y="23"/>
                    <a:pt x="26" y="22"/>
                  </a:cubicBezTo>
                  <a:cubicBezTo>
                    <a:pt x="26" y="21"/>
                    <a:pt x="26" y="18"/>
                    <a:pt x="26" y="16"/>
                  </a:cubicBezTo>
                  <a:cubicBezTo>
                    <a:pt x="26" y="16"/>
                    <a:pt x="26" y="16"/>
                    <a:pt x="26" y="15"/>
                  </a:cubicBezTo>
                  <a:cubicBezTo>
                    <a:pt x="26" y="15"/>
                    <a:pt x="25" y="15"/>
                    <a:pt x="25" y="15"/>
                  </a:cubicBezTo>
                  <a:cubicBezTo>
                    <a:pt x="25" y="15"/>
                    <a:pt x="25" y="15"/>
                    <a:pt x="25" y="15"/>
                  </a:cubicBezTo>
                  <a:cubicBezTo>
                    <a:pt x="24" y="15"/>
                    <a:pt x="24" y="15"/>
                    <a:pt x="23" y="15"/>
                  </a:cubicBezTo>
                  <a:cubicBezTo>
                    <a:pt x="22" y="15"/>
                    <a:pt x="22" y="15"/>
                    <a:pt x="21" y="15"/>
                  </a:cubicBezTo>
                  <a:cubicBezTo>
                    <a:pt x="21" y="14"/>
                    <a:pt x="21" y="14"/>
                    <a:pt x="21" y="13"/>
                  </a:cubicBezTo>
                  <a:cubicBezTo>
                    <a:pt x="21" y="9"/>
                    <a:pt x="21" y="6"/>
                    <a:pt x="22" y="2"/>
                  </a:cubicBezTo>
                  <a:cubicBezTo>
                    <a:pt x="22" y="1"/>
                    <a:pt x="21" y="1"/>
                    <a:pt x="21" y="0"/>
                  </a:cubicBezTo>
                  <a:cubicBezTo>
                    <a:pt x="21" y="0"/>
                    <a:pt x="20" y="0"/>
                    <a:pt x="2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1" name="Rectangle 834"/>
            <p:cNvSpPr>
              <a:spLocks noChangeArrowheads="1"/>
            </p:cNvSpPr>
            <p:nvPr/>
          </p:nvSpPr>
          <p:spPr bwMode="auto">
            <a:xfrm>
              <a:off x="2517" y="2605"/>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2" name="Freeform 835"/>
            <p:cNvSpPr>
              <a:spLocks/>
            </p:cNvSpPr>
            <p:nvPr/>
          </p:nvSpPr>
          <p:spPr bwMode="auto">
            <a:xfrm>
              <a:off x="2517" y="2605"/>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3" name="Rectangle 836"/>
            <p:cNvSpPr>
              <a:spLocks noChangeArrowheads="1"/>
            </p:cNvSpPr>
            <p:nvPr/>
          </p:nvSpPr>
          <p:spPr bwMode="auto">
            <a:xfrm>
              <a:off x="2557" y="2752"/>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4" name="Rectangle 837"/>
            <p:cNvSpPr>
              <a:spLocks noChangeArrowheads="1"/>
            </p:cNvSpPr>
            <p:nvPr/>
          </p:nvSpPr>
          <p:spPr bwMode="auto">
            <a:xfrm>
              <a:off x="2557" y="2752"/>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5" name="Freeform 838"/>
            <p:cNvSpPr>
              <a:spLocks noEditPoints="1"/>
            </p:cNvSpPr>
            <p:nvPr/>
          </p:nvSpPr>
          <p:spPr bwMode="auto">
            <a:xfrm>
              <a:off x="2372" y="2541"/>
              <a:ext cx="620" cy="346"/>
            </a:xfrm>
            <a:custGeom>
              <a:avLst/>
              <a:gdLst>
                <a:gd name="T0" fmla="*/ 119 w 262"/>
                <a:gd name="T1" fmla="*/ 120 h 146"/>
                <a:gd name="T2" fmla="*/ 116 w 262"/>
                <a:gd name="T3" fmla="*/ 139 h 146"/>
                <a:gd name="T4" fmla="*/ 105 w 262"/>
                <a:gd name="T5" fmla="*/ 107 h 146"/>
                <a:gd name="T6" fmla="*/ 106 w 262"/>
                <a:gd name="T7" fmla="*/ 132 h 146"/>
                <a:gd name="T8" fmla="*/ 83 w 262"/>
                <a:gd name="T9" fmla="*/ 116 h 146"/>
                <a:gd name="T10" fmla="*/ 96 w 262"/>
                <a:gd name="T11" fmla="*/ 97 h 146"/>
                <a:gd name="T12" fmla="*/ 75 w 262"/>
                <a:gd name="T13" fmla="*/ 112 h 146"/>
                <a:gd name="T14" fmla="*/ 79 w 262"/>
                <a:gd name="T15" fmla="*/ 93 h 146"/>
                <a:gd name="T16" fmla="*/ 78 w 262"/>
                <a:gd name="T17" fmla="*/ 110 h 146"/>
                <a:gd name="T18" fmla="*/ 36 w 262"/>
                <a:gd name="T19" fmla="*/ 90 h 146"/>
                <a:gd name="T20" fmla="*/ 213 w 262"/>
                <a:gd name="T21" fmla="*/ 87 h 146"/>
                <a:gd name="T22" fmla="*/ 31 w 262"/>
                <a:gd name="T23" fmla="*/ 88 h 146"/>
                <a:gd name="T24" fmla="*/ 205 w 262"/>
                <a:gd name="T25" fmla="*/ 82 h 146"/>
                <a:gd name="T26" fmla="*/ 32 w 262"/>
                <a:gd name="T27" fmla="*/ 79 h 146"/>
                <a:gd name="T28" fmla="*/ 63 w 262"/>
                <a:gd name="T29" fmla="*/ 32 h 146"/>
                <a:gd name="T30" fmla="*/ 108 w 262"/>
                <a:gd name="T31" fmla="*/ 47 h 146"/>
                <a:gd name="T32" fmla="*/ 196 w 262"/>
                <a:gd name="T33" fmla="*/ 90 h 146"/>
                <a:gd name="T34" fmla="*/ 147 w 262"/>
                <a:gd name="T35" fmla="*/ 83 h 146"/>
                <a:gd name="T36" fmla="*/ 145 w 262"/>
                <a:gd name="T37" fmla="*/ 102 h 146"/>
                <a:gd name="T38" fmla="*/ 167 w 262"/>
                <a:gd name="T39" fmla="*/ 122 h 146"/>
                <a:gd name="T40" fmla="*/ 133 w 262"/>
                <a:gd name="T41" fmla="*/ 120 h 146"/>
                <a:gd name="T42" fmla="*/ 143 w 262"/>
                <a:gd name="T43" fmla="*/ 141 h 146"/>
                <a:gd name="T44" fmla="*/ 123 w 262"/>
                <a:gd name="T45" fmla="*/ 116 h 146"/>
                <a:gd name="T46" fmla="*/ 110 w 262"/>
                <a:gd name="T47" fmla="*/ 100 h 146"/>
                <a:gd name="T48" fmla="*/ 78 w 262"/>
                <a:gd name="T49" fmla="*/ 89 h 146"/>
                <a:gd name="T50" fmla="*/ 75 w 262"/>
                <a:gd name="T51" fmla="*/ 48 h 146"/>
                <a:gd name="T52" fmla="*/ 176 w 262"/>
                <a:gd name="T53" fmla="*/ 34 h 146"/>
                <a:gd name="T54" fmla="*/ 129 w 262"/>
                <a:gd name="T55" fmla="*/ 39 h 146"/>
                <a:gd name="T56" fmla="*/ 38 w 262"/>
                <a:gd name="T57" fmla="*/ 79 h 146"/>
                <a:gd name="T58" fmla="*/ 61 w 262"/>
                <a:gd name="T59" fmla="*/ 27 h 146"/>
                <a:gd name="T60" fmla="*/ 39 w 262"/>
                <a:gd name="T61" fmla="*/ 85 h 146"/>
                <a:gd name="T62" fmla="*/ 219 w 262"/>
                <a:gd name="T63" fmla="*/ 71 h 146"/>
                <a:gd name="T64" fmla="*/ 213 w 262"/>
                <a:gd name="T65" fmla="*/ 78 h 146"/>
                <a:gd name="T66" fmla="*/ 190 w 262"/>
                <a:gd name="T67" fmla="*/ 24 h 146"/>
                <a:gd name="T68" fmla="*/ 198 w 262"/>
                <a:gd name="T69" fmla="*/ 9 h 146"/>
                <a:gd name="T70" fmla="*/ 184 w 262"/>
                <a:gd name="T71" fmla="*/ 23 h 146"/>
                <a:gd name="T72" fmla="*/ 98 w 262"/>
                <a:gd name="T73" fmla="*/ 22 h 146"/>
                <a:gd name="T74" fmla="*/ 64 w 262"/>
                <a:gd name="T75" fmla="*/ 17 h 146"/>
                <a:gd name="T76" fmla="*/ 52 w 262"/>
                <a:gd name="T77" fmla="*/ 16 h 146"/>
                <a:gd name="T78" fmla="*/ 30 w 262"/>
                <a:gd name="T79" fmla="*/ 70 h 146"/>
                <a:gd name="T80" fmla="*/ 22 w 262"/>
                <a:gd name="T81" fmla="*/ 68 h 146"/>
                <a:gd name="T82" fmla="*/ 19 w 262"/>
                <a:gd name="T83" fmla="*/ 62 h 146"/>
                <a:gd name="T84" fmla="*/ 13 w 262"/>
                <a:gd name="T85" fmla="*/ 60 h 146"/>
                <a:gd name="T86" fmla="*/ 9 w 262"/>
                <a:gd name="T87" fmla="*/ 55 h 146"/>
                <a:gd name="T88" fmla="*/ 2 w 262"/>
                <a:gd name="T89" fmla="*/ 79 h 146"/>
                <a:gd name="T90" fmla="*/ 52 w 262"/>
                <a:gd name="T91" fmla="*/ 84 h 146"/>
                <a:gd name="T92" fmla="*/ 78 w 262"/>
                <a:gd name="T93" fmla="*/ 117 h 146"/>
                <a:gd name="T94" fmla="*/ 95 w 262"/>
                <a:gd name="T95" fmla="*/ 132 h 146"/>
                <a:gd name="T96" fmla="*/ 124 w 262"/>
                <a:gd name="T97" fmla="*/ 137 h 146"/>
                <a:gd name="T98" fmla="*/ 155 w 262"/>
                <a:gd name="T99" fmla="*/ 134 h 146"/>
                <a:gd name="T100" fmla="*/ 192 w 262"/>
                <a:gd name="T101" fmla="*/ 110 h 146"/>
                <a:gd name="T102" fmla="*/ 206 w 262"/>
                <a:gd name="T103" fmla="*/ 89 h 146"/>
                <a:gd name="T104" fmla="*/ 262 w 262"/>
                <a:gd name="T105" fmla="*/ 55 h 146"/>
                <a:gd name="T106" fmla="*/ 254 w 262"/>
                <a:gd name="T107" fmla="*/ 56 h 146"/>
                <a:gd name="T108" fmla="*/ 238 w 262"/>
                <a:gd name="T109" fmla="*/ 77 h 146"/>
                <a:gd name="T110" fmla="*/ 241 w 262"/>
                <a:gd name="T111" fmla="*/ 59 h 146"/>
                <a:gd name="T112" fmla="*/ 232 w 262"/>
                <a:gd name="T113" fmla="*/ 61 h 146"/>
                <a:gd name="T114" fmla="*/ 224 w 262"/>
                <a:gd name="T115" fmla="*/ 72 h 146"/>
                <a:gd name="T116" fmla="*/ 197 w 262"/>
                <a:gd name="T117"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62" h="146">
                  <a:moveTo>
                    <a:pt x="116" y="139"/>
                  </a:moveTo>
                  <a:cubicBezTo>
                    <a:pt x="114" y="139"/>
                    <a:pt x="114" y="139"/>
                    <a:pt x="113" y="139"/>
                  </a:cubicBezTo>
                  <a:cubicBezTo>
                    <a:pt x="112" y="138"/>
                    <a:pt x="111" y="135"/>
                    <a:pt x="111" y="133"/>
                  </a:cubicBezTo>
                  <a:cubicBezTo>
                    <a:pt x="111" y="133"/>
                    <a:pt x="112" y="132"/>
                    <a:pt x="112" y="131"/>
                  </a:cubicBezTo>
                  <a:cubicBezTo>
                    <a:pt x="113" y="129"/>
                    <a:pt x="114" y="125"/>
                    <a:pt x="115" y="123"/>
                  </a:cubicBezTo>
                  <a:cubicBezTo>
                    <a:pt x="115" y="122"/>
                    <a:pt x="115" y="122"/>
                    <a:pt x="116" y="122"/>
                  </a:cubicBezTo>
                  <a:cubicBezTo>
                    <a:pt x="116" y="122"/>
                    <a:pt x="116" y="122"/>
                    <a:pt x="116" y="122"/>
                  </a:cubicBezTo>
                  <a:cubicBezTo>
                    <a:pt x="116" y="121"/>
                    <a:pt x="116" y="121"/>
                    <a:pt x="117" y="120"/>
                  </a:cubicBezTo>
                  <a:cubicBezTo>
                    <a:pt x="118" y="120"/>
                    <a:pt x="118" y="120"/>
                    <a:pt x="119" y="120"/>
                  </a:cubicBezTo>
                  <a:cubicBezTo>
                    <a:pt x="119" y="120"/>
                    <a:pt x="119" y="120"/>
                    <a:pt x="119" y="120"/>
                  </a:cubicBezTo>
                  <a:cubicBezTo>
                    <a:pt x="119" y="120"/>
                    <a:pt x="120" y="120"/>
                    <a:pt x="121" y="120"/>
                  </a:cubicBezTo>
                  <a:cubicBezTo>
                    <a:pt x="122" y="121"/>
                    <a:pt x="123" y="122"/>
                    <a:pt x="123" y="122"/>
                  </a:cubicBezTo>
                  <a:cubicBezTo>
                    <a:pt x="124" y="123"/>
                    <a:pt x="124" y="124"/>
                    <a:pt x="124" y="125"/>
                  </a:cubicBezTo>
                  <a:cubicBezTo>
                    <a:pt x="124" y="125"/>
                    <a:pt x="124" y="125"/>
                    <a:pt x="124" y="125"/>
                  </a:cubicBezTo>
                  <a:cubicBezTo>
                    <a:pt x="124" y="125"/>
                    <a:pt x="124" y="126"/>
                    <a:pt x="123" y="128"/>
                  </a:cubicBezTo>
                  <a:cubicBezTo>
                    <a:pt x="122" y="131"/>
                    <a:pt x="120" y="135"/>
                    <a:pt x="118" y="138"/>
                  </a:cubicBezTo>
                  <a:cubicBezTo>
                    <a:pt x="118" y="139"/>
                    <a:pt x="117" y="139"/>
                    <a:pt x="116" y="139"/>
                  </a:cubicBezTo>
                  <a:cubicBezTo>
                    <a:pt x="116" y="139"/>
                    <a:pt x="116" y="139"/>
                    <a:pt x="116" y="139"/>
                  </a:cubicBezTo>
                  <a:cubicBezTo>
                    <a:pt x="116" y="139"/>
                    <a:pt x="116" y="139"/>
                    <a:pt x="116" y="139"/>
                  </a:cubicBezTo>
                  <a:moveTo>
                    <a:pt x="104" y="133"/>
                  </a:moveTo>
                  <a:cubicBezTo>
                    <a:pt x="102" y="133"/>
                    <a:pt x="100" y="131"/>
                    <a:pt x="99" y="130"/>
                  </a:cubicBezTo>
                  <a:cubicBezTo>
                    <a:pt x="98" y="129"/>
                    <a:pt x="98" y="127"/>
                    <a:pt x="98" y="126"/>
                  </a:cubicBezTo>
                  <a:cubicBezTo>
                    <a:pt x="98" y="125"/>
                    <a:pt x="98" y="124"/>
                    <a:pt x="99" y="122"/>
                  </a:cubicBezTo>
                  <a:cubicBezTo>
                    <a:pt x="99" y="122"/>
                    <a:pt x="99" y="122"/>
                    <a:pt x="99" y="122"/>
                  </a:cubicBezTo>
                  <a:cubicBezTo>
                    <a:pt x="99" y="121"/>
                    <a:pt x="100" y="120"/>
                    <a:pt x="100" y="119"/>
                  </a:cubicBezTo>
                  <a:cubicBezTo>
                    <a:pt x="102" y="116"/>
                    <a:pt x="103" y="113"/>
                    <a:pt x="104" y="110"/>
                  </a:cubicBezTo>
                  <a:cubicBezTo>
                    <a:pt x="104" y="109"/>
                    <a:pt x="104" y="108"/>
                    <a:pt x="105" y="107"/>
                  </a:cubicBezTo>
                  <a:cubicBezTo>
                    <a:pt x="105" y="106"/>
                    <a:pt x="107" y="105"/>
                    <a:pt x="109" y="105"/>
                  </a:cubicBezTo>
                  <a:cubicBezTo>
                    <a:pt x="109" y="105"/>
                    <a:pt x="109" y="105"/>
                    <a:pt x="109" y="105"/>
                  </a:cubicBezTo>
                  <a:cubicBezTo>
                    <a:pt x="109" y="105"/>
                    <a:pt x="109" y="105"/>
                    <a:pt x="109" y="105"/>
                  </a:cubicBezTo>
                  <a:cubicBezTo>
                    <a:pt x="109" y="105"/>
                    <a:pt x="109" y="105"/>
                    <a:pt x="109" y="105"/>
                  </a:cubicBezTo>
                  <a:cubicBezTo>
                    <a:pt x="111" y="105"/>
                    <a:pt x="113" y="107"/>
                    <a:pt x="113" y="109"/>
                  </a:cubicBezTo>
                  <a:cubicBezTo>
                    <a:pt x="113" y="109"/>
                    <a:pt x="113" y="109"/>
                    <a:pt x="113" y="110"/>
                  </a:cubicBezTo>
                  <a:cubicBezTo>
                    <a:pt x="113" y="111"/>
                    <a:pt x="113" y="112"/>
                    <a:pt x="112" y="114"/>
                  </a:cubicBezTo>
                  <a:cubicBezTo>
                    <a:pt x="111" y="119"/>
                    <a:pt x="109" y="125"/>
                    <a:pt x="107" y="130"/>
                  </a:cubicBezTo>
                  <a:cubicBezTo>
                    <a:pt x="107" y="132"/>
                    <a:pt x="106" y="132"/>
                    <a:pt x="106" y="132"/>
                  </a:cubicBezTo>
                  <a:cubicBezTo>
                    <a:pt x="105" y="133"/>
                    <a:pt x="105" y="133"/>
                    <a:pt x="105" y="133"/>
                  </a:cubicBezTo>
                  <a:cubicBezTo>
                    <a:pt x="104" y="133"/>
                    <a:pt x="104" y="133"/>
                    <a:pt x="104" y="133"/>
                  </a:cubicBezTo>
                  <a:cubicBezTo>
                    <a:pt x="104" y="133"/>
                    <a:pt x="104" y="133"/>
                    <a:pt x="104" y="133"/>
                  </a:cubicBezTo>
                  <a:moveTo>
                    <a:pt x="89" y="124"/>
                  </a:moveTo>
                  <a:cubicBezTo>
                    <a:pt x="89" y="124"/>
                    <a:pt x="89" y="124"/>
                    <a:pt x="89" y="124"/>
                  </a:cubicBezTo>
                  <a:cubicBezTo>
                    <a:pt x="88" y="124"/>
                    <a:pt x="86" y="124"/>
                    <a:pt x="86" y="123"/>
                  </a:cubicBezTo>
                  <a:cubicBezTo>
                    <a:pt x="85" y="123"/>
                    <a:pt x="84" y="123"/>
                    <a:pt x="84" y="122"/>
                  </a:cubicBezTo>
                  <a:cubicBezTo>
                    <a:pt x="84" y="122"/>
                    <a:pt x="84" y="121"/>
                    <a:pt x="83" y="121"/>
                  </a:cubicBezTo>
                  <a:cubicBezTo>
                    <a:pt x="83" y="119"/>
                    <a:pt x="83" y="117"/>
                    <a:pt x="83" y="116"/>
                  </a:cubicBezTo>
                  <a:cubicBezTo>
                    <a:pt x="83" y="116"/>
                    <a:pt x="83" y="116"/>
                    <a:pt x="83" y="116"/>
                  </a:cubicBezTo>
                  <a:cubicBezTo>
                    <a:pt x="83" y="113"/>
                    <a:pt x="84" y="110"/>
                    <a:pt x="86" y="106"/>
                  </a:cubicBezTo>
                  <a:cubicBezTo>
                    <a:pt x="87" y="105"/>
                    <a:pt x="87" y="104"/>
                    <a:pt x="87" y="104"/>
                  </a:cubicBezTo>
                  <a:cubicBezTo>
                    <a:pt x="88" y="103"/>
                    <a:pt x="88" y="103"/>
                    <a:pt x="88" y="103"/>
                  </a:cubicBezTo>
                  <a:cubicBezTo>
                    <a:pt x="88" y="102"/>
                    <a:pt x="88" y="102"/>
                    <a:pt x="88" y="102"/>
                  </a:cubicBezTo>
                  <a:cubicBezTo>
                    <a:pt x="89" y="101"/>
                    <a:pt x="89" y="100"/>
                    <a:pt x="90" y="99"/>
                  </a:cubicBezTo>
                  <a:cubicBezTo>
                    <a:pt x="91" y="98"/>
                    <a:pt x="93" y="97"/>
                    <a:pt x="94" y="97"/>
                  </a:cubicBezTo>
                  <a:cubicBezTo>
                    <a:pt x="94" y="97"/>
                    <a:pt x="94" y="97"/>
                    <a:pt x="94" y="97"/>
                  </a:cubicBezTo>
                  <a:cubicBezTo>
                    <a:pt x="95" y="97"/>
                    <a:pt x="96" y="97"/>
                    <a:pt x="96" y="97"/>
                  </a:cubicBezTo>
                  <a:cubicBezTo>
                    <a:pt x="97" y="97"/>
                    <a:pt x="98" y="98"/>
                    <a:pt x="99" y="99"/>
                  </a:cubicBezTo>
                  <a:cubicBezTo>
                    <a:pt x="99" y="101"/>
                    <a:pt x="100" y="102"/>
                    <a:pt x="100" y="104"/>
                  </a:cubicBezTo>
                  <a:cubicBezTo>
                    <a:pt x="100" y="104"/>
                    <a:pt x="100" y="105"/>
                    <a:pt x="100" y="106"/>
                  </a:cubicBezTo>
                  <a:cubicBezTo>
                    <a:pt x="100" y="106"/>
                    <a:pt x="100" y="106"/>
                    <a:pt x="100" y="106"/>
                  </a:cubicBezTo>
                  <a:cubicBezTo>
                    <a:pt x="100" y="107"/>
                    <a:pt x="100" y="107"/>
                    <a:pt x="99" y="108"/>
                  </a:cubicBezTo>
                  <a:cubicBezTo>
                    <a:pt x="98" y="111"/>
                    <a:pt x="97" y="114"/>
                    <a:pt x="96" y="117"/>
                  </a:cubicBezTo>
                  <a:cubicBezTo>
                    <a:pt x="94" y="120"/>
                    <a:pt x="93" y="122"/>
                    <a:pt x="91" y="123"/>
                  </a:cubicBezTo>
                  <a:cubicBezTo>
                    <a:pt x="90" y="124"/>
                    <a:pt x="90" y="124"/>
                    <a:pt x="89" y="124"/>
                  </a:cubicBezTo>
                  <a:moveTo>
                    <a:pt x="75" y="112"/>
                  </a:moveTo>
                  <a:cubicBezTo>
                    <a:pt x="75" y="112"/>
                    <a:pt x="75" y="112"/>
                    <a:pt x="75" y="112"/>
                  </a:cubicBezTo>
                  <a:cubicBezTo>
                    <a:pt x="74" y="112"/>
                    <a:pt x="74" y="112"/>
                    <a:pt x="74" y="112"/>
                  </a:cubicBezTo>
                  <a:cubicBezTo>
                    <a:pt x="74" y="112"/>
                    <a:pt x="73" y="112"/>
                    <a:pt x="72" y="111"/>
                  </a:cubicBezTo>
                  <a:cubicBezTo>
                    <a:pt x="72" y="110"/>
                    <a:pt x="72" y="110"/>
                    <a:pt x="72" y="109"/>
                  </a:cubicBezTo>
                  <a:cubicBezTo>
                    <a:pt x="72" y="109"/>
                    <a:pt x="72" y="109"/>
                    <a:pt x="72" y="109"/>
                  </a:cubicBezTo>
                  <a:cubicBezTo>
                    <a:pt x="72" y="108"/>
                    <a:pt x="72" y="108"/>
                    <a:pt x="72" y="107"/>
                  </a:cubicBezTo>
                  <a:cubicBezTo>
                    <a:pt x="73" y="103"/>
                    <a:pt x="74" y="100"/>
                    <a:pt x="76" y="97"/>
                  </a:cubicBezTo>
                  <a:cubicBezTo>
                    <a:pt x="76" y="96"/>
                    <a:pt x="77" y="95"/>
                    <a:pt x="77" y="94"/>
                  </a:cubicBezTo>
                  <a:cubicBezTo>
                    <a:pt x="78" y="94"/>
                    <a:pt x="78" y="93"/>
                    <a:pt x="79" y="93"/>
                  </a:cubicBezTo>
                  <a:cubicBezTo>
                    <a:pt x="79" y="93"/>
                    <a:pt x="79" y="93"/>
                    <a:pt x="79" y="93"/>
                  </a:cubicBezTo>
                  <a:cubicBezTo>
                    <a:pt x="79" y="93"/>
                    <a:pt x="79" y="93"/>
                    <a:pt x="79" y="93"/>
                  </a:cubicBezTo>
                  <a:cubicBezTo>
                    <a:pt x="79" y="93"/>
                    <a:pt x="79" y="93"/>
                    <a:pt x="79" y="93"/>
                  </a:cubicBezTo>
                  <a:cubicBezTo>
                    <a:pt x="80" y="93"/>
                    <a:pt x="81" y="94"/>
                    <a:pt x="82" y="94"/>
                  </a:cubicBezTo>
                  <a:cubicBezTo>
                    <a:pt x="83" y="95"/>
                    <a:pt x="84" y="96"/>
                    <a:pt x="84" y="98"/>
                  </a:cubicBezTo>
                  <a:cubicBezTo>
                    <a:pt x="84" y="99"/>
                    <a:pt x="84" y="100"/>
                    <a:pt x="83" y="101"/>
                  </a:cubicBezTo>
                  <a:cubicBezTo>
                    <a:pt x="83" y="102"/>
                    <a:pt x="82" y="103"/>
                    <a:pt x="82" y="104"/>
                  </a:cubicBezTo>
                  <a:cubicBezTo>
                    <a:pt x="81" y="106"/>
                    <a:pt x="80" y="107"/>
                    <a:pt x="79" y="109"/>
                  </a:cubicBezTo>
                  <a:cubicBezTo>
                    <a:pt x="79" y="109"/>
                    <a:pt x="78" y="110"/>
                    <a:pt x="78" y="110"/>
                  </a:cubicBezTo>
                  <a:cubicBezTo>
                    <a:pt x="78" y="111"/>
                    <a:pt x="76" y="112"/>
                    <a:pt x="75" y="112"/>
                  </a:cubicBezTo>
                  <a:moveTo>
                    <a:pt x="36" y="90"/>
                  </a:moveTo>
                  <a:cubicBezTo>
                    <a:pt x="36" y="90"/>
                    <a:pt x="35" y="90"/>
                    <a:pt x="34" y="90"/>
                  </a:cubicBezTo>
                  <a:cubicBezTo>
                    <a:pt x="34" y="90"/>
                    <a:pt x="34" y="90"/>
                    <a:pt x="33" y="89"/>
                  </a:cubicBezTo>
                  <a:cubicBezTo>
                    <a:pt x="34" y="89"/>
                    <a:pt x="34" y="88"/>
                    <a:pt x="34" y="88"/>
                  </a:cubicBezTo>
                  <a:cubicBezTo>
                    <a:pt x="35" y="88"/>
                    <a:pt x="35" y="88"/>
                    <a:pt x="35" y="88"/>
                  </a:cubicBezTo>
                  <a:cubicBezTo>
                    <a:pt x="35" y="89"/>
                    <a:pt x="36" y="89"/>
                    <a:pt x="36" y="89"/>
                  </a:cubicBezTo>
                  <a:cubicBezTo>
                    <a:pt x="36" y="90"/>
                    <a:pt x="36" y="90"/>
                    <a:pt x="36" y="90"/>
                  </a:cubicBezTo>
                  <a:cubicBezTo>
                    <a:pt x="36" y="90"/>
                    <a:pt x="36" y="90"/>
                    <a:pt x="36" y="90"/>
                  </a:cubicBezTo>
                  <a:cubicBezTo>
                    <a:pt x="36" y="90"/>
                    <a:pt x="36" y="90"/>
                    <a:pt x="36" y="90"/>
                  </a:cubicBezTo>
                  <a:cubicBezTo>
                    <a:pt x="36" y="90"/>
                    <a:pt x="36" y="90"/>
                    <a:pt x="36" y="90"/>
                  </a:cubicBezTo>
                  <a:cubicBezTo>
                    <a:pt x="36" y="90"/>
                    <a:pt x="36" y="90"/>
                    <a:pt x="36" y="90"/>
                  </a:cubicBezTo>
                  <a:moveTo>
                    <a:pt x="213" y="87"/>
                  </a:moveTo>
                  <a:cubicBezTo>
                    <a:pt x="212" y="87"/>
                    <a:pt x="212" y="87"/>
                    <a:pt x="211" y="87"/>
                  </a:cubicBezTo>
                  <a:cubicBezTo>
                    <a:pt x="212" y="86"/>
                    <a:pt x="212" y="86"/>
                    <a:pt x="212" y="86"/>
                  </a:cubicBezTo>
                  <a:cubicBezTo>
                    <a:pt x="213" y="86"/>
                    <a:pt x="213" y="86"/>
                    <a:pt x="214" y="86"/>
                  </a:cubicBezTo>
                  <a:cubicBezTo>
                    <a:pt x="214" y="86"/>
                    <a:pt x="214" y="86"/>
                    <a:pt x="214" y="86"/>
                  </a:cubicBezTo>
                  <a:cubicBezTo>
                    <a:pt x="214" y="86"/>
                    <a:pt x="213" y="87"/>
                    <a:pt x="213" y="87"/>
                  </a:cubicBezTo>
                  <a:moveTo>
                    <a:pt x="209" y="85"/>
                  </a:moveTo>
                  <a:cubicBezTo>
                    <a:pt x="208" y="85"/>
                    <a:pt x="208" y="85"/>
                    <a:pt x="208" y="85"/>
                  </a:cubicBezTo>
                  <a:cubicBezTo>
                    <a:pt x="208" y="85"/>
                    <a:pt x="208" y="85"/>
                    <a:pt x="208" y="85"/>
                  </a:cubicBezTo>
                  <a:cubicBezTo>
                    <a:pt x="208" y="84"/>
                    <a:pt x="208" y="84"/>
                    <a:pt x="208" y="84"/>
                  </a:cubicBezTo>
                  <a:cubicBezTo>
                    <a:pt x="209" y="84"/>
                    <a:pt x="209" y="85"/>
                    <a:pt x="210" y="85"/>
                  </a:cubicBezTo>
                  <a:cubicBezTo>
                    <a:pt x="210" y="85"/>
                    <a:pt x="210" y="85"/>
                    <a:pt x="210" y="85"/>
                  </a:cubicBezTo>
                  <a:cubicBezTo>
                    <a:pt x="210" y="85"/>
                    <a:pt x="210" y="85"/>
                    <a:pt x="210" y="85"/>
                  </a:cubicBezTo>
                  <a:cubicBezTo>
                    <a:pt x="209" y="85"/>
                    <a:pt x="209" y="85"/>
                    <a:pt x="209" y="85"/>
                  </a:cubicBezTo>
                  <a:moveTo>
                    <a:pt x="31" y="88"/>
                  </a:moveTo>
                  <a:cubicBezTo>
                    <a:pt x="31" y="88"/>
                    <a:pt x="31" y="88"/>
                    <a:pt x="31" y="88"/>
                  </a:cubicBezTo>
                  <a:cubicBezTo>
                    <a:pt x="31" y="88"/>
                    <a:pt x="30" y="88"/>
                    <a:pt x="30" y="87"/>
                  </a:cubicBezTo>
                  <a:cubicBezTo>
                    <a:pt x="30" y="87"/>
                    <a:pt x="30" y="87"/>
                    <a:pt x="30" y="87"/>
                  </a:cubicBezTo>
                  <a:cubicBezTo>
                    <a:pt x="31" y="85"/>
                    <a:pt x="32" y="83"/>
                    <a:pt x="33" y="82"/>
                  </a:cubicBezTo>
                  <a:cubicBezTo>
                    <a:pt x="33" y="82"/>
                    <a:pt x="33" y="83"/>
                    <a:pt x="33" y="83"/>
                  </a:cubicBezTo>
                  <a:cubicBezTo>
                    <a:pt x="33" y="84"/>
                    <a:pt x="33" y="84"/>
                    <a:pt x="33" y="85"/>
                  </a:cubicBezTo>
                  <a:cubicBezTo>
                    <a:pt x="32" y="86"/>
                    <a:pt x="32" y="87"/>
                    <a:pt x="31" y="88"/>
                  </a:cubicBezTo>
                  <a:moveTo>
                    <a:pt x="206" y="83"/>
                  </a:moveTo>
                  <a:cubicBezTo>
                    <a:pt x="206" y="82"/>
                    <a:pt x="205" y="82"/>
                    <a:pt x="205" y="82"/>
                  </a:cubicBezTo>
                  <a:cubicBezTo>
                    <a:pt x="206" y="81"/>
                    <a:pt x="206" y="81"/>
                    <a:pt x="206" y="81"/>
                  </a:cubicBezTo>
                  <a:cubicBezTo>
                    <a:pt x="206" y="82"/>
                    <a:pt x="206" y="82"/>
                    <a:pt x="206" y="82"/>
                  </a:cubicBezTo>
                  <a:cubicBezTo>
                    <a:pt x="206" y="83"/>
                    <a:pt x="206" y="83"/>
                    <a:pt x="206" y="83"/>
                  </a:cubicBezTo>
                  <a:moveTo>
                    <a:pt x="27" y="86"/>
                  </a:moveTo>
                  <a:cubicBezTo>
                    <a:pt x="27" y="86"/>
                    <a:pt x="26" y="86"/>
                    <a:pt x="26" y="85"/>
                  </a:cubicBezTo>
                  <a:cubicBezTo>
                    <a:pt x="28" y="82"/>
                    <a:pt x="30" y="78"/>
                    <a:pt x="33" y="75"/>
                  </a:cubicBezTo>
                  <a:cubicBezTo>
                    <a:pt x="33" y="76"/>
                    <a:pt x="33" y="77"/>
                    <a:pt x="33" y="79"/>
                  </a:cubicBezTo>
                  <a:cubicBezTo>
                    <a:pt x="33" y="79"/>
                    <a:pt x="33" y="79"/>
                    <a:pt x="33" y="79"/>
                  </a:cubicBezTo>
                  <a:cubicBezTo>
                    <a:pt x="32" y="79"/>
                    <a:pt x="32" y="79"/>
                    <a:pt x="32" y="79"/>
                  </a:cubicBezTo>
                  <a:cubicBezTo>
                    <a:pt x="30" y="81"/>
                    <a:pt x="29" y="84"/>
                    <a:pt x="27" y="86"/>
                  </a:cubicBezTo>
                  <a:moveTo>
                    <a:pt x="71" y="95"/>
                  </a:moveTo>
                  <a:cubicBezTo>
                    <a:pt x="65" y="86"/>
                    <a:pt x="56" y="80"/>
                    <a:pt x="45" y="76"/>
                  </a:cubicBezTo>
                  <a:cubicBezTo>
                    <a:pt x="46" y="61"/>
                    <a:pt x="51" y="45"/>
                    <a:pt x="61" y="33"/>
                  </a:cubicBezTo>
                  <a:cubicBezTo>
                    <a:pt x="61" y="32"/>
                    <a:pt x="62" y="32"/>
                    <a:pt x="62" y="32"/>
                  </a:cubicBezTo>
                  <a:cubicBezTo>
                    <a:pt x="62" y="32"/>
                    <a:pt x="62" y="32"/>
                    <a:pt x="62" y="32"/>
                  </a:cubicBezTo>
                  <a:cubicBezTo>
                    <a:pt x="62" y="32"/>
                    <a:pt x="62" y="32"/>
                    <a:pt x="62" y="32"/>
                  </a:cubicBezTo>
                  <a:cubicBezTo>
                    <a:pt x="63" y="32"/>
                    <a:pt x="63" y="32"/>
                    <a:pt x="63" y="32"/>
                  </a:cubicBezTo>
                  <a:cubicBezTo>
                    <a:pt x="63" y="32"/>
                    <a:pt x="63" y="32"/>
                    <a:pt x="63" y="32"/>
                  </a:cubicBezTo>
                  <a:cubicBezTo>
                    <a:pt x="63" y="32"/>
                    <a:pt x="63" y="32"/>
                    <a:pt x="64" y="32"/>
                  </a:cubicBezTo>
                  <a:cubicBezTo>
                    <a:pt x="69" y="33"/>
                    <a:pt x="74" y="34"/>
                    <a:pt x="80" y="36"/>
                  </a:cubicBezTo>
                  <a:cubicBezTo>
                    <a:pt x="78" y="38"/>
                    <a:pt x="76" y="39"/>
                    <a:pt x="73" y="41"/>
                  </a:cubicBezTo>
                  <a:cubicBezTo>
                    <a:pt x="71" y="43"/>
                    <a:pt x="70" y="45"/>
                    <a:pt x="70" y="48"/>
                  </a:cubicBezTo>
                  <a:cubicBezTo>
                    <a:pt x="70" y="50"/>
                    <a:pt x="70" y="51"/>
                    <a:pt x="71" y="53"/>
                  </a:cubicBezTo>
                  <a:cubicBezTo>
                    <a:pt x="72" y="54"/>
                    <a:pt x="74" y="56"/>
                    <a:pt x="76" y="56"/>
                  </a:cubicBezTo>
                  <a:cubicBezTo>
                    <a:pt x="78" y="57"/>
                    <a:pt x="81" y="57"/>
                    <a:pt x="83" y="57"/>
                  </a:cubicBezTo>
                  <a:cubicBezTo>
                    <a:pt x="85" y="57"/>
                    <a:pt x="87" y="57"/>
                    <a:pt x="88" y="57"/>
                  </a:cubicBezTo>
                  <a:cubicBezTo>
                    <a:pt x="96" y="55"/>
                    <a:pt x="102" y="50"/>
                    <a:pt x="108" y="47"/>
                  </a:cubicBezTo>
                  <a:cubicBezTo>
                    <a:pt x="112" y="44"/>
                    <a:pt x="118" y="42"/>
                    <a:pt x="122" y="42"/>
                  </a:cubicBezTo>
                  <a:cubicBezTo>
                    <a:pt x="123" y="42"/>
                    <a:pt x="123" y="42"/>
                    <a:pt x="123" y="42"/>
                  </a:cubicBezTo>
                  <a:cubicBezTo>
                    <a:pt x="125" y="42"/>
                    <a:pt x="127" y="43"/>
                    <a:pt x="128" y="44"/>
                  </a:cubicBezTo>
                  <a:cubicBezTo>
                    <a:pt x="128" y="44"/>
                    <a:pt x="128" y="44"/>
                    <a:pt x="128" y="44"/>
                  </a:cubicBezTo>
                  <a:cubicBezTo>
                    <a:pt x="131" y="48"/>
                    <a:pt x="134" y="52"/>
                    <a:pt x="138" y="55"/>
                  </a:cubicBezTo>
                  <a:cubicBezTo>
                    <a:pt x="142" y="57"/>
                    <a:pt x="146" y="59"/>
                    <a:pt x="149" y="61"/>
                  </a:cubicBezTo>
                  <a:cubicBezTo>
                    <a:pt x="164" y="68"/>
                    <a:pt x="177" y="76"/>
                    <a:pt x="190" y="86"/>
                  </a:cubicBezTo>
                  <a:cubicBezTo>
                    <a:pt x="190" y="86"/>
                    <a:pt x="191" y="86"/>
                    <a:pt x="191" y="87"/>
                  </a:cubicBezTo>
                  <a:cubicBezTo>
                    <a:pt x="193" y="88"/>
                    <a:pt x="194" y="89"/>
                    <a:pt x="196" y="90"/>
                  </a:cubicBezTo>
                  <a:cubicBezTo>
                    <a:pt x="197" y="91"/>
                    <a:pt x="198" y="92"/>
                    <a:pt x="199" y="93"/>
                  </a:cubicBezTo>
                  <a:cubicBezTo>
                    <a:pt x="200" y="95"/>
                    <a:pt x="200" y="96"/>
                    <a:pt x="200" y="97"/>
                  </a:cubicBezTo>
                  <a:cubicBezTo>
                    <a:pt x="200" y="99"/>
                    <a:pt x="200" y="100"/>
                    <a:pt x="199" y="101"/>
                  </a:cubicBezTo>
                  <a:cubicBezTo>
                    <a:pt x="198" y="103"/>
                    <a:pt x="195" y="105"/>
                    <a:pt x="193" y="105"/>
                  </a:cubicBezTo>
                  <a:cubicBezTo>
                    <a:pt x="193" y="105"/>
                    <a:pt x="193" y="105"/>
                    <a:pt x="193" y="105"/>
                  </a:cubicBezTo>
                  <a:cubicBezTo>
                    <a:pt x="192" y="105"/>
                    <a:pt x="192" y="105"/>
                    <a:pt x="192" y="105"/>
                  </a:cubicBezTo>
                  <a:cubicBezTo>
                    <a:pt x="191" y="105"/>
                    <a:pt x="189" y="104"/>
                    <a:pt x="188" y="103"/>
                  </a:cubicBezTo>
                  <a:cubicBezTo>
                    <a:pt x="174" y="98"/>
                    <a:pt x="161" y="91"/>
                    <a:pt x="148" y="84"/>
                  </a:cubicBezTo>
                  <a:cubicBezTo>
                    <a:pt x="147" y="83"/>
                    <a:pt x="147" y="83"/>
                    <a:pt x="147" y="83"/>
                  </a:cubicBezTo>
                  <a:cubicBezTo>
                    <a:pt x="146" y="83"/>
                    <a:pt x="145" y="84"/>
                    <a:pt x="145" y="84"/>
                  </a:cubicBezTo>
                  <a:cubicBezTo>
                    <a:pt x="144" y="86"/>
                    <a:pt x="144" y="87"/>
                    <a:pt x="145" y="88"/>
                  </a:cubicBezTo>
                  <a:cubicBezTo>
                    <a:pt x="158" y="95"/>
                    <a:pt x="171" y="102"/>
                    <a:pt x="185" y="107"/>
                  </a:cubicBezTo>
                  <a:cubicBezTo>
                    <a:pt x="185" y="108"/>
                    <a:pt x="185" y="109"/>
                    <a:pt x="185" y="109"/>
                  </a:cubicBezTo>
                  <a:cubicBezTo>
                    <a:pt x="185" y="112"/>
                    <a:pt x="183" y="115"/>
                    <a:pt x="180" y="116"/>
                  </a:cubicBezTo>
                  <a:cubicBezTo>
                    <a:pt x="179" y="117"/>
                    <a:pt x="177" y="118"/>
                    <a:pt x="175" y="118"/>
                  </a:cubicBezTo>
                  <a:cubicBezTo>
                    <a:pt x="173" y="118"/>
                    <a:pt x="172" y="117"/>
                    <a:pt x="170" y="117"/>
                  </a:cubicBezTo>
                  <a:cubicBezTo>
                    <a:pt x="167" y="116"/>
                    <a:pt x="163" y="114"/>
                    <a:pt x="160" y="112"/>
                  </a:cubicBezTo>
                  <a:cubicBezTo>
                    <a:pt x="155" y="109"/>
                    <a:pt x="150" y="105"/>
                    <a:pt x="145" y="102"/>
                  </a:cubicBezTo>
                  <a:cubicBezTo>
                    <a:pt x="146" y="101"/>
                    <a:pt x="146" y="100"/>
                    <a:pt x="145" y="100"/>
                  </a:cubicBezTo>
                  <a:cubicBezTo>
                    <a:pt x="145" y="99"/>
                    <a:pt x="144" y="99"/>
                    <a:pt x="143" y="99"/>
                  </a:cubicBezTo>
                  <a:cubicBezTo>
                    <a:pt x="143" y="99"/>
                    <a:pt x="142" y="99"/>
                    <a:pt x="142" y="99"/>
                  </a:cubicBezTo>
                  <a:cubicBezTo>
                    <a:pt x="141" y="99"/>
                    <a:pt x="140" y="100"/>
                    <a:pt x="140" y="100"/>
                  </a:cubicBezTo>
                  <a:cubicBezTo>
                    <a:pt x="139" y="101"/>
                    <a:pt x="139" y="102"/>
                    <a:pt x="139" y="102"/>
                  </a:cubicBezTo>
                  <a:cubicBezTo>
                    <a:pt x="139" y="103"/>
                    <a:pt x="139" y="104"/>
                    <a:pt x="140" y="104"/>
                  </a:cubicBezTo>
                  <a:cubicBezTo>
                    <a:pt x="146" y="108"/>
                    <a:pt x="151" y="112"/>
                    <a:pt x="157" y="116"/>
                  </a:cubicBezTo>
                  <a:cubicBezTo>
                    <a:pt x="160" y="118"/>
                    <a:pt x="164" y="120"/>
                    <a:pt x="167" y="121"/>
                  </a:cubicBezTo>
                  <a:cubicBezTo>
                    <a:pt x="167" y="122"/>
                    <a:pt x="167" y="122"/>
                    <a:pt x="167" y="122"/>
                  </a:cubicBezTo>
                  <a:cubicBezTo>
                    <a:pt x="167" y="123"/>
                    <a:pt x="167" y="124"/>
                    <a:pt x="167" y="125"/>
                  </a:cubicBezTo>
                  <a:cubicBezTo>
                    <a:pt x="167" y="126"/>
                    <a:pt x="166" y="126"/>
                    <a:pt x="165" y="127"/>
                  </a:cubicBezTo>
                  <a:cubicBezTo>
                    <a:pt x="164" y="129"/>
                    <a:pt x="162" y="130"/>
                    <a:pt x="159" y="130"/>
                  </a:cubicBezTo>
                  <a:cubicBezTo>
                    <a:pt x="158" y="130"/>
                    <a:pt x="157" y="130"/>
                    <a:pt x="157" y="129"/>
                  </a:cubicBezTo>
                  <a:cubicBezTo>
                    <a:pt x="153" y="129"/>
                    <a:pt x="150" y="126"/>
                    <a:pt x="147" y="124"/>
                  </a:cubicBezTo>
                  <a:cubicBezTo>
                    <a:pt x="143" y="121"/>
                    <a:pt x="139" y="119"/>
                    <a:pt x="136" y="116"/>
                  </a:cubicBezTo>
                  <a:cubicBezTo>
                    <a:pt x="135" y="116"/>
                    <a:pt x="135" y="116"/>
                    <a:pt x="134" y="116"/>
                  </a:cubicBezTo>
                  <a:cubicBezTo>
                    <a:pt x="134" y="116"/>
                    <a:pt x="133" y="116"/>
                    <a:pt x="132" y="117"/>
                  </a:cubicBezTo>
                  <a:cubicBezTo>
                    <a:pt x="132" y="118"/>
                    <a:pt x="132" y="119"/>
                    <a:pt x="133" y="120"/>
                  </a:cubicBezTo>
                  <a:cubicBezTo>
                    <a:pt x="137" y="123"/>
                    <a:pt x="140" y="125"/>
                    <a:pt x="144" y="128"/>
                  </a:cubicBezTo>
                  <a:cubicBezTo>
                    <a:pt x="145" y="129"/>
                    <a:pt x="146" y="129"/>
                    <a:pt x="147" y="130"/>
                  </a:cubicBezTo>
                  <a:cubicBezTo>
                    <a:pt x="148" y="131"/>
                    <a:pt x="148" y="132"/>
                    <a:pt x="149" y="133"/>
                  </a:cubicBezTo>
                  <a:cubicBezTo>
                    <a:pt x="149" y="134"/>
                    <a:pt x="149" y="135"/>
                    <a:pt x="149" y="135"/>
                  </a:cubicBezTo>
                  <a:cubicBezTo>
                    <a:pt x="149" y="136"/>
                    <a:pt x="149" y="136"/>
                    <a:pt x="149" y="136"/>
                  </a:cubicBezTo>
                  <a:cubicBezTo>
                    <a:pt x="149" y="138"/>
                    <a:pt x="148" y="139"/>
                    <a:pt x="147" y="140"/>
                  </a:cubicBezTo>
                  <a:cubicBezTo>
                    <a:pt x="146" y="140"/>
                    <a:pt x="145" y="141"/>
                    <a:pt x="144" y="141"/>
                  </a:cubicBezTo>
                  <a:cubicBezTo>
                    <a:pt x="143" y="141"/>
                    <a:pt x="143" y="141"/>
                    <a:pt x="143" y="141"/>
                  </a:cubicBezTo>
                  <a:cubicBezTo>
                    <a:pt x="143" y="141"/>
                    <a:pt x="143" y="141"/>
                    <a:pt x="143" y="141"/>
                  </a:cubicBezTo>
                  <a:cubicBezTo>
                    <a:pt x="142" y="141"/>
                    <a:pt x="141" y="141"/>
                    <a:pt x="140" y="140"/>
                  </a:cubicBezTo>
                  <a:cubicBezTo>
                    <a:pt x="140" y="140"/>
                    <a:pt x="140" y="140"/>
                    <a:pt x="140" y="140"/>
                  </a:cubicBezTo>
                  <a:cubicBezTo>
                    <a:pt x="134" y="138"/>
                    <a:pt x="132" y="136"/>
                    <a:pt x="126" y="133"/>
                  </a:cubicBezTo>
                  <a:cubicBezTo>
                    <a:pt x="126" y="133"/>
                    <a:pt x="126" y="133"/>
                    <a:pt x="126" y="133"/>
                  </a:cubicBezTo>
                  <a:cubicBezTo>
                    <a:pt x="127" y="132"/>
                    <a:pt x="127" y="131"/>
                    <a:pt x="128" y="129"/>
                  </a:cubicBezTo>
                  <a:cubicBezTo>
                    <a:pt x="128" y="128"/>
                    <a:pt x="129" y="126"/>
                    <a:pt x="129" y="125"/>
                  </a:cubicBezTo>
                  <a:cubicBezTo>
                    <a:pt x="129" y="125"/>
                    <a:pt x="129" y="125"/>
                    <a:pt x="129" y="125"/>
                  </a:cubicBezTo>
                  <a:cubicBezTo>
                    <a:pt x="129" y="123"/>
                    <a:pt x="128" y="121"/>
                    <a:pt x="127" y="119"/>
                  </a:cubicBezTo>
                  <a:cubicBezTo>
                    <a:pt x="126" y="118"/>
                    <a:pt x="125" y="117"/>
                    <a:pt x="123" y="116"/>
                  </a:cubicBezTo>
                  <a:cubicBezTo>
                    <a:pt x="122" y="115"/>
                    <a:pt x="120" y="115"/>
                    <a:pt x="119" y="115"/>
                  </a:cubicBezTo>
                  <a:cubicBezTo>
                    <a:pt x="119" y="115"/>
                    <a:pt x="119" y="115"/>
                    <a:pt x="119" y="115"/>
                  </a:cubicBezTo>
                  <a:cubicBezTo>
                    <a:pt x="118" y="115"/>
                    <a:pt x="118" y="115"/>
                    <a:pt x="117" y="115"/>
                  </a:cubicBezTo>
                  <a:cubicBezTo>
                    <a:pt x="118" y="113"/>
                    <a:pt x="118" y="112"/>
                    <a:pt x="118" y="110"/>
                  </a:cubicBezTo>
                  <a:cubicBezTo>
                    <a:pt x="118" y="109"/>
                    <a:pt x="118" y="108"/>
                    <a:pt x="118" y="108"/>
                  </a:cubicBezTo>
                  <a:cubicBezTo>
                    <a:pt x="117" y="104"/>
                    <a:pt x="114" y="101"/>
                    <a:pt x="110" y="100"/>
                  </a:cubicBezTo>
                  <a:cubicBezTo>
                    <a:pt x="110" y="100"/>
                    <a:pt x="110" y="100"/>
                    <a:pt x="110" y="100"/>
                  </a:cubicBezTo>
                  <a:cubicBezTo>
                    <a:pt x="110" y="100"/>
                    <a:pt x="110" y="100"/>
                    <a:pt x="110" y="100"/>
                  </a:cubicBezTo>
                  <a:cubicBezTo>
                    <a:pt x="110" y="100"/>
                    <a:pt x="110" y="100"/>
                    <a:pt x="110" y="100"/>
                  </a:cubicBezTo>
                  <a:cubicBezTo>
                    <a:pt x="109" y="100"/>
                    <a:pt x="109" y="100"/>
                    <a:pt x="109" y="100"/>
                  </a:cubicBezTo>
                  <a:cubicBezTo>
                    <a:pt x="107" y="100"/>
                    <a:pt x="106" y="100"/>
                    <a:pt x="105" y="101"/>
                  </a:cubicBezTo>
                  <a:cubicBezTo>
                    <a:pt x="104" y="99"/>
                    <a:pt x="103" y="98"/>
                    <a:pt x="102" y="96"/>
                  </a:cubicBezTo>
                  <a:cubicBezTo>
                    <a:pt x="101" y="95"/>
                    <a:pt x="99" y="94"/>
                    <a:pt x="98" y="93"/>
                  </a:cubicBezTo>
                  <a:cubicBezTo>
                    <a:pt x="97" y="92"/>
                    <a:pt x="96" y="92"/>
                    <a:pt x="94" y="92"/>
                  </a:cubicBezTo>
                  <a:cubicBezTo>
                    <a:pt x="92" y="92"/>
                    <a:pt x="90" y="93"/>
                    <a:pt x="88" y="95"/>
                  </a:cubicBezTo>
                  <a:cubicBezTo>
                    <a:pt x="87" y="93"/>
                    <a:pt x="86" y="91"/>
                    <a:pt x="85" y="90"/>
                  </a:cubicBezTo>
                  <a:cubicBezTo>
                    <a:pt x="83" y="89"/>
                    <a:pt x="81" y="88"/>
                    <a:pt x="79" y="88"/>
                  </a:cubicBezTo>
                  <a:cubicBezTo>
                    <a:pt x="79" y="88"/>
                    <a:pt x="78" y="88"/>
                    <a:pt x="78" y="89"/>
                  </a:cubicBezTo>
                  <a:cubicBezTo>
                    <a:pt x="78" y="89"/>
                    <a:pt x="78" y="89"/>
                    <a:pt x="78" y="89"/>
                  </a:cubicBezTo>
                  <a:cubicBezTo>
                    <a:pt x="78" y="89"/>
                    <a:pt x="78" y="89"/>
                    <a:pt x="78" y="89"/>
                  </a:cubicBezTo>
                  <a:cubicBezTo>
                    <a:pt x="76" y="89"/>
                    <a:pt x="75" y="90"/>
                    <a:pt x="74" y="91"/>
                  </a:cubicBezTo>
                  <a:cubicBezTo>
                    <a:pt x="73" y="92"/>
                    <a:pt x="72" y="94"/>
                    <a:pt x="71" y="95"/>
                  </a:cubicBezTo>
                  <a:cubicBezTo>
                    <a:pt x="71" y="95"/>
                    <a:pt x="71" y="95"/>
                    <a:pt x="71" y="95"/>
                  </a:cubicBezTo>
                  <a:moveTo>
                    <a:pt x="83" y="53"/>
                  </a:moveTo>
                  <a:cubicBezTo>
                    <a:pt x="81" y="53"/>
                    <a:pt x="79" y="52"/>
                    <a:pt x="77" y="52"/>
                  </a:cubicBezTo>
                  <a:cubicBezTo>
                    <a:pt x="76" y="51"/>
                    <a:pt x="76" y="51"/>
                    <a:pt x="75" y="50"/>
                  </a:cubicBezTo>
                  <a:cubicBezTo>
                    <a:pt x="75" y="50"/>
                    <a:pt x="75" y="49"/>
                    <a:pt x="75" y="48"/>
                  </a:cubicBezTo>
                  <a:cubicBezTo>
                    <a:pt x="75" y="47"/>
                    <a:pt x="75" y="46"/>
                    <a:pt x="76" y="45"/>
                  </a:cubicBezTo>
                  <a:cubicBezTo>
                    <a:pt x="81" y="41"/>
                    <a:pt x="85" y="38"/>
                    <a:pt x="88" y="34"/>
                  </a:cubicBezTo>
                  <a:cubicBezTo>
                    <a:pt x="90" y="32"/>
                    <a:pt x="92" y="30"/>
                    <a:pt x="94" y="29"/>
                  </a:cubicBezTo>
                  <a:cubicBezTo>
                    <a:pt x="95" y="28"/>
                    <a:pt x="97" y="27"/>
                    <a:pt x="99" y="26"/>
                  </a:cubicBezTo>
                  <a:cubicBezTo>
                    <a:pt x="108" y="24"/>
                    <a:pt x="117" y="22"/>
                    <a:pt x="125" y="22"/>
                  </a:cubicBezTo>
                  <a:cubicBezTo>
                    <a:pt x="136" y="22"/>
                    <a:pt x="147" y="24"/>
                    <a:pt x="157" y="28"/>
                  </a:cubicBezTo>
                  <a:cubicBezTo>
                    <a:pt x="162" y="31"/>
                    <a:pt x="168" y="33"/>
                    <a:pt x="174" y="34"/>
                  </a:cubicBezTo>
                  <a:cubicBezTo>
                    <a:pt x="174" y="34"/>
                    <a:pt x="174" y="34"/>
                    <a:pt x="174" y="34"/>
                  </a:cubicBezTo>
                  <a:cubicBezTo>
                    <a:pt x="175" y="34"/>
                    <a:pt x="176" y="34"/>
                    <a:pt x="176" y="34"/>
                  </a:cubicBezTo>
                  <a:cubicBezTo>
                    <a:pt x="182" y="34"/>
                    <a:pt x="188" y="32"/>
                    <a:pt x="192" y="28"/>
                  </a:cubicBezTo>
                  <a:cubicBezTo>
                    <a:pt x="192" y="28"/>
                    <a:pt x="192" y="28"/>
                    <a:pt x="192" y="28"/>
                  </a:cubicBezTo>
                  <a:cubicBezTo>
                    <a:pt x="197" y="34"/>
                    <a:pt x="201" y="41"/>
                    <a:pt x="204" y="48"/>
                  </a:cubicBezTo>
                  <a:cubicBezTo>
                    <a:pt x="207" y="56"/>
                    <a:pt x="209" y="65"/>
                    <a:pt x="210" y="74"/>
                  </a:cubicBezTo>
                  <a:cubicBezTo>
                    <a:pt x="204" y="77"/>
                    <a:pt x="198" y="79"/>
                    <a:pt x="193" y="82"/>
                  </a:cubicBezTo>
                  <a:cubicBezTo>
                    <a:pt x="180" y="72"/>
                    <a:pt x="166" y="63"/>
                    <a:pt x="151" y="56"/>
                  </a:cubicBezTo>
                  <a:cubicBezTo>
                    <a:pt x="148" y="55"/>
                    <a:pt x="144" y="53"/>
                    <a:pt x="141" y="51"/>
                  </a:cubicBezTo>
                  <a:cubicBezTo>
                    <a:pt x="137" y="48"/>
                    <a:pt x="134" y="44"/>
                    <a:pt x="131" y="40"/>
                  </a:cubicBezTo>
                  <a:cubicBezTo>
                    <a:pt x="131" y="39"/>
                    <a:pt x="130" y="39"/>
                    <a:pt x="129" y="39"/>
                  </a:cubicBezTo>
                  <a:cubicBezTo>
                    <a:pt x="127" y="38"/>
                    <a:pt x="125" y="37"/>
                    <a:pt x="123" y="37"/>
                  </a:cubicBezTo>
                  <a:cubicBezTo>
                    <a:pt x="123" y="37"/>
                    <a:pt x="123" y="37"/>
                    <a:pt x="123" y="37"/>
                  </a:cubicBezTo>
                  <a:cubicBezTo>
                    <a:pt x="117" y="37"/>
                    <a:pt x="111" y="40"/>
                    <a:pt x="106" y="42"/>
                  </a:cubicBezTo>
                  <a:cubicBezTo>
                    <a:pt x="99" y="46"/>
                    <a:pt x="93" y="51"/>
                    <a:pt x="87" y="52"/>
                  </a:cubicBezTo>
                  <a:cubicBezTo>
                    <a:pt x="86" y="53"/>
                    <a:pt x="85" y="53"/>
                    <a:pt x="83" y="53"/>
                  </a:cubicBezTo>
                  <a:moveTo>
                    <a:pt x="38" y="85"/>
                  </a:moveTo>
                  <a:cubicBezTo>
                    <a:pt x="38" y="84"/>
                    <a:pt x="38" y="84"/>
                    <a:pt x="38" y="84"/>
                  </a:cubicBezTo>
                  <a:cubicBezTo>
                    <a:pt x="38" y="84"/>
                    <a:pt x="38" y="83"/>
                    <a:pt x="38" y="83"/>
                  </a:cubicBezTo>
                  <a:cubicBezTo>
                    <a:pt x="38" y="81"/>
                    <a:pt x="38" y="80"/>
                    <a:pt x="38" y="79"/>
                  </a:cubicBezTo>
                  <a:cubicBezTo>
                    <a:pt x="38" y="60"/>
                    <a:pt x="44" y="42"/>
                    <a:pt x="54" y="27"/>
                  </a:cubicBezTo>
                  <a:cubicBezTo>
                    <a:pt x="56" y="25"/>
                    <a:pt x="57" y="23"/>
                    <a:pt x="59" y="23"/>
                  </a:cubicBezTo>
                  <a:cubicBezTo>
                    <a:pt x="59" y="22"/>
                    <a:pt x="60" y="22"/>
                    <a:pt x="61" y="22"/>
                  </a:cubicBezTo>
                  <a:cubicBezTo>
                    <a:pt x="62" y="22"/>
                    <a:pt x="63" y="23"/>
                    <a:pt x="63" y="23"/>
                  </a:cubicBezTo>
                  <a:cubicBezTo>
                    <a:pt x="63" y="24"/>
                    <a:pt x="64" y="24"/>
                    <a:pt x="64" y="26"/>
                  </a:cubicBezTo>
                  <a:cubicBezTo>
                    <a:pt x="64" y="26"/>
                    <a:pt x="64" y="26"/>
                    <a:pt x="64" y="27"/>
                  </a:cubicBezTo>
                  <a:cubicBezTo>
                    <a:pt x="63" y="27"/>
                    <a:pt x="63" y="27"/>
                    <a:pt x="63" y="27"/>
                  </a:cubicBezTo>
                  <a:cubicBezTo>
                    <a:pt x="62" y="27"/>
                    <a:pt x="62" y="27"/>
                    <a:pt x="61" y="27"/>
                  </a:cubicBezTo>
                  <a:cubicBezTo>
                    <a:pt x="61" y="27"/>
                    <a:pt x="61" y="27"/>
                    <a:pt x="61" y="27"/>
                  </a:cubicBezTo>
                  <a:cubicBezTo>
                    <a:pt x="61" y="27"/>
                    <a:pt x="61" y="27"/>
                    <a:pt x="61" y="27"/>
                  </a:cubicBezTo>
                  <a:cubicBezTo>
                    <a:pt x="60" y="27"/>
                    <a:pt x="59" y="28"/>
                    <a:pt x="59" y="28"/>
                  </a:cubicBezTo>
                  <a:cubicBezTo>
                    <a:pt x="58" y="29"/>
                    <a:pt x="58" y="29"/>
                    <a:pt x="57" y="30"/>
                  </a:cubicBezTo>
                  <a:cubicBezTo>
                    <a:pt x="46" y="43"/>
                    <a:pt x="40" y="61"/>
                    <a:pt x="40" y="78"/>
                  </a:cubicBezTo>
                  <a:cubicBezTo>
                    <a:pt x="40" y="78"/>
                    <a:pt x="40" y="78"/>
                    <a:pt x="40" y="78"/>
                  </a:cubicBezTo>
                  <a:cubicBezTo>
                    <a:pt x="40" y="79"/>
                    <a:pt x="41" y="80"/>
                    <a:pt x="42" y="81"/>
                  </a:cubicBezTo>
                  <a:cubicBezTo>
                    <a:pt x="43" y="81"/>
                    <a:pt x="43" y="81"/>
                    <a:pt x="43" y="81"/>
                  </a:cubicBezTo>
                  <a:cubicBezTo>
                    <a:pt x="42" y="82"/>
                    <a:pt x="41" y="83"/>
                    <a:pt x="40" y="84"/>
                  </a:cubicBezTo>
                  <a:cubicBezTo>
                    <a:pt x="39" y="85"/>
                    <a:pt x="39" y="85"/>
                    <a:pt x="39" y="85"/>
                  </a:cubicBezTo>
                  <a:cubicBezTo>
                    <a:pt x="38" y="85"/>
                    <a:pt x="38" y="85"/>
                    <a:pt x="38" y="85"/>
                  </a:cubicBezTo>
                  <a:moveTo>
                    <a:pt x="189" y="24"/>
                  </a:moveTo>
                  <a:cubicBezTo>
                    <a:pt x="189" y="24"/>
                    <a:pt x="189" y="24"/>
                    <a:pt x="189" y="23"/>
                  </a:cubicBezTo>
                  <a:cubicBezTo>
                    <a:pt x="189" y="22"/>
                    <a:pt x="189" y="21"/>
                    <a:pt x="190" y="20"/>
                  </a:cubicBezTo>
                  <a:cubicBezTo>
                    <a:pt x="190" y="19"/>
                    <a:pt x="191" y="18"/>
                    <a:pt x="191" y="18"/>
                  </a:cubicBezTo>
                  <a:cubicBezTo>
                    <a:pt x="191" y="18"/>
                    <a:pt x="191" y="18"/>
                    <a:pt x="191" y="18"/>
                  </a:cubicBezTo>
                  <a:cubicBezTo>
                    <a:pt x="192" y="18"/>
                    <a:pt x="193" y="18"/>
                    <a:pt x="195" y="19"/>
                  </a:cubicBezTo>
                  <a:cubicBezTo>
                    <a:pt x="201" y="22"/>
                    <a:pt x="211" y="34"/>
                    <a:pt x="218" y="65"/>
                  </a:cubicBezTo>
                  <a:cubicBezTo>
                    <a:pt x="219" y="67"/>
                    <a:pt x="219" y="69"/>
                    <a:pt x="219" y="71"/>
                  </a:cubicBezTo>
                  <a:cubicBezTo>
                    <a:pt x="219" y="74"/>
                    <a:pt x="219" y="77"/>
                    <a:pt x="218" y="79"/>
                  </a:cubicBezTo>
                  <a:cubicBezTo>
                    <a:pt x="217" y="80"/>
                    <a:pt x="217" y="80"/>
                    <a:pt x="217" y="80"/>
                  </a:cubicBezTo>
                  <a:cubicBezTo>
                    <a:pt x="217" y="80"/>
                    <a:pt x="216" y="81"/>
                    <a:pt x="216" y="81"/>
                  </a:cubicBezTo>
                  <a:cubicBezTo>
                    <a:pt x="215" y="81"/>
                    <a:pt x="214" y="81"/>
                    <a:pt x="214" y="81"/>
                  </a:cubicBezTo>
                  <a:cubicBezTo>
                    <a:pt x="213" y="81"/>
                    <a:pt x="213" y="81"/>
                    <a:pt x="212" y="81"/>
                  </a:cubicBezTo>
                  <a:cubicBezTo>
                    <a:pt x="212" y="81"/>
                    <a:pt x="212" y="81"/>
                    <a:pt x="212" y="81"/>
                  </a:cubicBezTo>
                  <a:cubicBezTo>
                    <a:pt x="212" y="81"/>
                    <a:pt x="212" y="81"/>
                    <a:pt x="212" y="81"/>
                  </a:cubicBezTo>
                  <a:cubicBezTo>
                    <a:pt x="211" y="80"/>
                    <a:pt x="211" y="80"/>
                    <a:pt x="210" y="79"/>
                  </a:cubicBezTo>
                  <a:cubicBezTo>
                    <a:pt x="211" y="79"/>
                    <a:pt x="212" y="79"/>
                    <a:pt x="213" y="78"/>
                  </a:cubicBezTo>
                  <a:cubicBezTo>
                    <a:pt x="213" y="78"/>
                    <a:pt x="213" y="78"/>
                    <a:pt x="213" y="78"/>
                  </a:cubicBezTo>
                  <a:cubicBezTo>
                    <a:pt x="214" y="78"/>
                    <a:pt x="215" y="77"/>
                    <a:pt x="215" y="76"/>
                  </a:cubicBezTo>
                  <a:cubicBezTo>
                    <a:pt x="214" y="66"/>
                    <a:pt x="212" y="56"/>
                    <a:pt x="208" y="46"/>
                  </a:cubicBezTo>
                  <a:cubicBezTo>
                    <a:pt x="205" y="38"/>
                    <a:pt x="201" y="30"/>
                    <a:pt x="194" y="24"/>
                  </a:cubicBezTo>
                  <a:cubicBezTo>
                    <a:pt x="194" y="23"/>
                    <a:pt x="193" y="23"/>
                    <a:pt x="193" y="23"/>
                  </a:cubicBezTo>
                  <a:cubicBezTo>
                    <a:pt x="193" y="23"/>
                    <a:pt x="193" y="23"/>
                    <a:pt x="193" y="23"/>
                  </a:cubicBezTo>
                  <a:cubicBezTo>
                    <a:pt x="192" y="23"/>
                    <a:pt x="192" y="23"/>
                    <a:pt x="192" y="23"/>
                  </a:cubicBezTo>
                  <a:cubicBezTo>
                    <a:pt x="192" y="23"/>
                    <a:pt x="192" y="23"/>
                    <a:pt x="192" y="23"/>
                  </a:cubicBezTo>
                  <a:cubicBezTo>
                    <a:pt x="191" y="23"/>
                    <a:pt x="190" y="23"/>
                    <a:pt x="190" y="24"/>
                  </a:cubicBezTo>
                  <a:cubicBezTo>
                    <a:pt x="190" y="24"/>
                    <a:pt x="190" y="24"/>
                    <a:pt x="190" y="24"/>
                  </a:cubicBezTo>
                  <a:cubicBezTo>
                    <a:pt x="189" y="24"/>
                    <a:pt x="189" y="24"/>
                    <a:pt x="189" y="24"/>
                  </a:cubicBezTo>
                  <a:moveTo>
                    <a:pt x="192" y="13"/>
                  </a:moveTo>
                  <a:cubicBezTo>
                    <a:pt x="192" y="12"/>
                    <a:pt x="192" y="12"/>
                    <a:pt x="192" y="12"/>
                  </a:cubicBezTo>
                  <a:cubicBezTo>
                    <a:pt x="192" y="13"/>
                    <a:pt x="192" y="13"/>
                    <a:pt x="192" y="13"/>
                  </a:cubicBezTo>
                  <a:moveTo>
                    <a:pt x="219" y="0"/>
                  </a:moveTo>
                  <a:cubicBezTo>
                    <a:pt x="219" y="0"/>
                    <a:pt x="218" y="0"/>
                    <a:pt x="218" y="0"/>
                  </a:cubicBezTo>
                  <a:cubicBezTo>
                    <a:pt x="217" y="1"/>
                    <a:pt x="215" y="2"/>
                    <a:pt x="212" y="3"/>
                  </a:cubicBezTo>
                  <a:cubicBezTo>
                    <a:pt x="208" y="5"/>
                    <a:pt x="202" y="8"/>
                    <a:pt x="198" y="9"/>
                  </a:cubicBezTo>
                  <a:cubicBezTo>
                    <a:pt x="196" y="10"/>
                    <a:pt x="194" y="11"/>
                    <a:pt x="193" y="12"/>
                  </a:cubicBezTo>
                  <a:cubicBezTo>
                    <a:pt x="192" y="12"/>
                    <a:pt x="191" y="12"/>
                    <a:pt x="191" y="12"/>
                  </a:cubicBezTo>
                  <a:cubicBezTo>
                    <a:pt x="190" y="12"/>
                    <a:pt x="190" y="12"/>
                    <a:pt x="190" y="12"/>
                  </a:cubicBezTo>
                  <a:cubicBezTo>
                    <a:pt x="190" y="13"/>
                    <a:pt x="190" y="13"/>
                    <a:pt x="190" y="13"/>
                  </a:cubicBezTo>
                  <a:cubicBezTo>
                    <a:pt x="190" y="13"/>
                    <a:pt x="190" y="13"/>
                    <a:pt x="190" y="13"/>
                  </a:cubicBezTo>
                  <a:cubicBezTo>
                    <a:pt x="189" y="13"/>
                    <a:pt x="189" y="13"/>
                    <a:pt x="189" y="13"/>
                  </a:cubicBezTo>
                  <a:cubicBezTo>
                    <a:pt x="189" y="13"/>
                    <a:pt x="189" y="13"/>
                    <a:pt x="189" y="13"/>
                  </a:cubicBezTo>
                  <a:cubicBezTo>
                    <a:pt x="187" y="14"/>
                    <a:pt x="186" y="16"/>
                    <a:pt x="185" y="18"/>
                  </a:cubicBezTo>
                  <a:cubicBezTo>
                    <a:pt x="185" y="19"/>
                    <a:pt x="184" y="21"/>
                    <a:pt x="184" y="23"/>
                  </a:cubicBezTo>
                  <a:cubicBezTo>
                    <a:pt x="184" y="24"/>
                    <a:pt x="185" y="25"/>
                    <a:pt x="185" y="26"/>
                  </a:cubicBezTo>
                  <a:cubicBezTo>
                    <a:pt x="185" y="27"/>
                    <a:pt x="185" y="27"/>
                    <a:pt x="185" y="27"/>
                  </a:cubicBezTo>
                  <a:cubicBezTo>
                    <a:pt x="182" y="28"/>
                    <a:pt x="179" y="29"/>
                    <a:pt x="176" y="29"/>
                  </a:cubicBezTo>
                  <a:cubicBezTo>
                    <a:pt x="176" y="29"/>
                    <a:pt x="176" y="29"/>
                    <a:pt x="176" y="29"/>
                  </a:cubicBezTo>
                  <a:cubicBezTo>
                    <a:pt x="176" y="29"/>
                    <a:pt x="175" y="29"/>
                    <a:pt x="175" y="29"/>
                  </a:cubicBezTo>
                  <a:cubicBezTo>
                    <a:pt x="175" y="29"/>
                    <a:pt x="175" y="29"/>
                    <a:pt x="175" y="29"/>
                  </a:cubicBezTo>
                  <a:cubicBezTo>
                    <a:pt x="169" y="29"/>
                    <a:pt x="164" y="26"/>
                    <a:pt x="159" y="24"/>
                  </a:cubicBezTo>
                  <a:cubicBezTo>
                    <a:pt x="148" y="20"/>
                    <a:pt x="137" y="18"/>
                    <a:pt x="125" y="18"/>
                  </a:cubicBezTo>
                  <a:cubicBezTo>
                    <a:pt x="116" y="18"/>
                    <a:pt x="107" y="19"/>
                    <a:pt x="98" y="22"/>
                  </a:cubicBezTo>
                  <a:cubicBezTo>
                    <a:pt x="96" y="23"/>
                    <a:pt x="93" y="23"/>
                    <a:pt x="91" y="25"/>
                  </a:cubicBezTo>
                  <a:cubicBezTo>
                    <a:pt x="89" y="27"/>
                    <a:pt x="87" y="29"/>
                    <a:pt x="85" y="31"/>
                  </a:cubicBezTo>
                  <a:cubicBezTo>
                    <a:pt x="84" y="31"/>
                    <a:pt x="84" y="31"/>
                    <a:pt x="84" y="32"/>
                  </a:cubicBezTo>
                  <a:cubicBezTo>
                    <a:pt x="83" y="32"/>
                    <a:pt x="83" y="32"/>
                    <a:pt x="83" y="32"/>
                  </a:cubicBezTo>
                  <a:cubicBezTo>
                    <a:pt x="78" y="30"/>
                    <a:pt x="73" y="29"/>
                    <a:pt x="68" y="28"/>
                  </a:cubicBezTo>
                  <a:cubicBezTo>
                    <a:pt x="68" y="27"/>
                    <a:pt x="68" y="26"/>
                    <a:pt x="68" y="26"/>
                  </a:cubicBezTo>
                  <a:cubicBezTo>
                    <a:pt x="68" y="24"/>
                    <a:pt x="68" y="22"/>
                    <a:pt x="67" y="20"/>
                  </a:cubicBezTo>
                  <a:cubicBezTo>
                    <a:pt x="66" y="20"/>
                    <a:pt x="66" y="19"/>
                    <a:pt x="65" y="19"/>
                  </a:cubicBezTo>
                  <a:cubicBezTo>
                    <a:pt x="65" y="18"/>
                    <a:pt x="65" y="18"/>
                    <a:pt x="64" y="17"/>
                  </a:cubicBezTo>
                  <a:cubicBezTo>
                    <a:pt x="64" y="17"/>
                    <a:pt x="62" y="16"/>
                    <a:pt x="61" y="15"/>
                  </a:cubicBezTo>
                  <a:cubicBezTo>
                    <a:pt x="55" y="12"/>
                    <a:pt x="46" y="7"/>
                    <a:pt x="40" y="4"/>
                  </a:cubicBezTo>
                  <a:cubicBezTo>
                    <a:pt x="40" y="4"/>
                    <a:pt x="40" y="4"/>
                    <a:pt x="40" y="4"/>
                  </a:cubicBezTo>
                  <a:cubicBezTo>
                    <a:pt x="40" y="4"/>
                    <a:pt x="39" y="4"/>
                    <a:pt x="39" y="4"/>
                  </a:cubicBezTo>
                  <a:cubicBezTo>
                    <a:pt x="38" y="4"/>
                    <a:pt x="37" y="4"/>
                    <a:pt x="37" y="5"/>
                  </a:cubicBezTo>
                  <a:cubicBezTo>
                    <a:pt x="36" y="6"/>
                    <a:pt x="36" y="7"/>
                    <a:pt x="38" y="8"/>
                  </a:cubicBezTo>
                  <a:cubicBezTo>
                    <a:pt x="38" y="8"/>
                    <a:pt x="38" y="8"/>
                    <a:pt x="38" y="8"/>
                  </a:cubicBezTo>
                  <a:cubicBezTo>
                    <a:pt x="38" y="8"/>
                    <a:pt x="38" y="8"/>
                    <a:pt x="38" y="8"/>
                  </a:cubicBezTo>
                  <a:cubicBezTo>
                    <a:pt x="41" y="10"/>
                    <a:pt x="47" y="13"/>
                    <a:pt x="52" y="16"/>
                  </a:cubicBezTo>
                  <a:cubicBezTo>
                    <a:pt x="53" y="17"/>
                    <a:pt x="55" y="18"/>
                    <a:pt x="56" y="18"/>
                  </a:cubicBezTo>
                  <a:cubicBezTo>
                    <a:pt x="53" y="20"/>
                    <a:pt x="52" y="22"/>
                    <a:pt x="50" y="24"/>
                  </a:cubicBezTo>
                  <a:cubicBezTo>
                    <a:pt x="40" y="39"/>
                    <a:pt x="34" y="56"/>
                    <a:pt x="33" y="73"/>
                  </a:cubicBezTo>
                  <a:cubicBezTo>
                    <a:pt x="33" y="73"/>
                    <a:pt x="33" y="73"/>
                    <a:pt x="33" y="73"/>
                  </a:cubicBezTo>
                  <a:cubicBezTo>
                    <a:pt x="33" y="73"/>
                    <a:pt x="33" y="73"/>
                    <a:pt x="32" y="73"/>
                  </a:cubicBezTo>
                  <a:cubicBezTo>
                    <a:pt x="32" y="73"/>
                    <a:pt x="32" y="73"/>
                    <a:pt x="31" y="73"/>
                  </a:cubicBezTo>
                  <a:cubicBezTo>
                    <a:pt x="28" y="76"/>
                    <a:pt x="26" y="80"/>
                    <a:pt x="23" y="84"/>
                  </a:cubicBezTo>
                  <a:cubicBezTo>
                    <a:pt x="22" y="84"/>
                    <a:pt x="21" y="83"/>
                    <a:pt x="20" y="83"/>
                  </a:cubicBezTo>
                  <a:cubicBezTo>
                    <a:pt x="23" y="78"/>
                    <a:pt x="26" y="74"/>
                    <a:pt x="30" y="70"/>
                  </a:cubicBezTo>
                  <a:cubicBezTo>
                    <a:pt x="30" y="70"/>
                    <a:pt x="30" y="69"/>
                    <a:pt x="29" y="69"/>
                  </a:cubicBezTo>
                  <a:cubicBezTo>
                    <a:pt x="29" y="68"/>
                    <a:pt x="29" y="68"/>
                    <a:pt x="29" y="68"/>
                  </a:cubicBezTo>
                  <a:cubicBezTo>
                    <a:pt x="28" y="68"/>
                    <a:pt x="28" y="68"/>
                    <a:pt x="28" y="69"/>
                  </a:cubicBezTo>
                  <a:cubicBezTo>
                    <a:pt x="24" y="73"/>
                    <a:pt x="21" y="77"/>
                    <a:pt x="18" y="81"/>
                  </a:cubicBezTo>
                  <a:cubicBezTo>
                    <a:pt x="17" y="81"/>
                    <a:pt x="16" y="81"/>
                    <a:pt x="16" y="80"/>
                  </a:cubicBezTo>
                  <a:cubicBezTo>
                    <a:pt x="18" y="77"/>
                    <a:pt x="21" y="73"/>
                    <a:pt x="24" y="69"/>
                  </a:cubicBezTo>
                  <a:cubicBezTo>
                    <a:pt x="24" y="68"/>
                    <a:pt x="24" y="68"/>
                    <a:pt x="23" y="67"/>
                  </a:cubicBezTo>
                  <a:cubicBezTo>
                    <a:pt x="23" y="67"/>
                    <a:pt x="23" y="67"/>
                    <a:pt x="23" y="67"/>
                  </a:cubicBezTo>
                  <a:cubicBezTo>
                    <a:pt x="22" y="67"/>
                    <a:pt x="22" y="67"/>
                    <a:pt x="22" y="68"/>
                  </a:cubicBezTo>
                  <a:cubicBezTo>
                    <a:pt x="19" y="72"/>
                    <a:pt x="16" y="75"/>
                    <a:pt x="13" y="79"/>
                  </a:cubicBezTo>
                  <a:cubicBezTo>
                    <a:pt x="12" y="79"/>
                    <a:pt x="12" y="79"/>
                    <a:pt x="12" y="79"/>
                  </a:cubicBezTo>
                  <a:cubicBezTo>
                    <a:pt x="13" y="78"/>
                    <a:pt x="13" y="78"/>
                    <a:pt x="12" y="77"/>
                  </a:cubicBezTo>
                  <a:cubicBezTo>
                    <a:pt x="12" y="77"/>
                    <a:pt x="12" y="77"/>
                    <a:pt x="12" y="77"/>
                  </a:cubicBezTo>
                  <a:cubicBezTo>
                    <a:pt x="12" y="77"/>
                    <a:pt x="12" y="77"/>
                    <a:pt x="12" y="77"/>
                  </a:cubicBezTo>
                  <a:cubicBezTo>
                    <a:pt x="15" y="72"/>
                    <a:pt x="18" y="68"/>
                    <a:pt x="21" y="63"/>
                  </a:cubicBezTo>
                  <a:cubicBezTo>
                    <a:pt x="22" y="63"/>
                    <a:pt x="22" y="62"/>
                    <a:pt x="21" y="62"/>
                  </a:cubicBezTo>
                  <a:cubicBezTo>
                    <a:pt x="21" y="62"/>
                    <a:pt x="21" y="61"/>
                    <a:pt x="20" y="61"/>
                  </a:cubicBezTo>
                  <a:cubicBezTo>
                    <a:pt x="20" y="61"/>
                    <a:pt x="20" y="62"/>
                    <a:pt x="19" y="62"/>
                  </a:cubicBezTo>
                  <a:cubicBezTo>
                    <a:pt x="16" y="66"/>
                    <a:pt x="13" y="71"/>
                    <a:pt x="10" y="75"/>
                  </a:cubicBezTo>
                  <a:cubicBezTo>
                    <a:pt x="10" y="76"/>
                    <a:pt x="10" y="76"/>
                    <a:pt x="9" y="77"/>
                  </a:cubicBezTo>
                  <a:cubicBezTo>
                    <a:pt x="8" y="76"/>
                    <a:pt x="7" y="76"/>
                    <a:pt x="6" y="75"/>
                  </a:cubicBezTo>
                  <a:cubicBezTo>
                    <a:pt x="9" y="71"/>
                    <a:pt x="12" y="66"/>
                    <a:pt x="15" y="62"/>
                  </a:cubicBezTo>
                  <a:cubicBezTo>
                    <a:pt x="16" y="61"/>
                    <a:pt x="16" y="61"/>
                    <a:pt x="16" y="60"/>
                  </a:cubicBezTo>
                  <a:cubicBezTo>
                    <a:pt x="17" y="60"/>
                    <a:pt x="16" y="59"/>
                    <a:pt x="16" y="59"/>
                  </a:cubicBezTo>
                  <a:cubicBezTo>
                    <a:pt x="16" y="58"/>
                    <a:pt x="15" y="58"/>
                    <a:pt x="15" y="58"/>
                  </a:cubicBezTo>
                  <a:cubicBezTo>
                    <a:pt x="15" y="58"/>
                    <a:pt x="14" y="59"/>
                    <a:pt x="14" y="59"/>
                  </a:cubicBezTo>
                  <a:cubicBezTo>
                    <a:pt x="14" y="59"/>
                    <a:pt x="14" y="60"/>
                    <a:pt x="13" y="60"/>
                  </a:cubicBezTo>
                  <a:cubicBezTo>
                    <a:pt x="10" y="65"/>
                    <a:pt x="7" y="69"/>
                    <a:pt x="4" y="73"/>
                  </a:cubicBezTo>
                  <a:cubicBezTo>
                    <a:pt x="4" y="73"/>
                    <a:pt x="4" y="73"/>
                    <a:pt x="4" y="73"/>
                  </a:cubicBezTo>
                  <a:cubicBezTo>
                    <a:pt x="4" y="73"/>
                    <a:pt x="4" y="73"/>
                    <a:pt x="4" y="73"/>
                  </a:cubicBezTo>
                  <a:cubicBezTo>
                    <a:pt x="4" y="72"/>
                    <a:pt x="4" y="72"/>
                    <a:pt x="4" y="72"/>
                  </a:cubicBezTo>
                  <a:cubicBezTo>
                    <a:pt x="7" y="67"/>
                    <a:pt x="9" y="62"/>
                    <a:pt x="11" y="57"/>
                  </a:cubicBezTo>
                  <a:cubicBezTo>
                    <a:pt x="11" y="57"/>
                    <a:pt x="11" y="56"/>
                    <a:pt x="11" y="56"/>
                  </a:cubicBezTo>
                  <a:cubicBezTo>
                    <a:pt x="11" y="55"/>
                    <a:pt x="11" y="55"/>
                    <a:pt x="11" y="55"/>
                  </a:cubicBezTo>
                  <a:cubicBezTo>
                    <a:pt x="11" y="55"/>
                    <a:pt x="10" y="55"/>
                    <a:pt x="10" y="55"/>
                  </a:cubicBezTo>
                  <a:cubicBezTo>
                    <a:pt x="10" y="55"/>
                    <a:pt x="9" y="55"/>
                    <a:pt x="9" y="55"/>
                  </a:cubicBezTo>
                  <a:cubicBezTo>
                    <a:pt x="9" y="55"/>
                    <a:pt x="9" y="56"/>
                    <a:pt x="9" y="57"/>
                  </a:cubicBezTo>
                  <a:cubicBezTo>
                    <a:pt x="6" y="62"/>
                    <a:pt x="4" y="67"/>
                    <a:pt x="1" y="72"/>
                  </a:cubicBezTo>
                  <a:cubicBezTo>
                    <a:pt x="1" y="73"/>
                    <a:pt x="1" y="73"/>
                    <a:pt x="1" y="73"/>
                  </a:cubicBezTo>
                  <a:cubicBezTo>
                    <a:pt x="1" y="74"/>
                    <a:pt x="1" y="74"/>
                    <a:pt x="1" y="74"/>
                  </a:cubicBezTo>
                  <a:cubicBezTo>
                    <a:pt x="0" y="74"/>
                    <a:pt x="0" y="75"/>
                    <a:pt x="0" y="76"/>
                  </a:cubicBezTo>
                  <a:cubicBezTo>
                    <a:pt x="0" y="76"/>
                    <a:pt x="0" y="76"/>
                    <a:pt x="0" y="76"/>
                  </a:cubicBezTo>
                  <a:cubicBezTo>
                    <a:pt x="0" y="77"/>
                    <a:pt x="1" y="78"/>
                    <a:pt x="1" y="78"/>
                  </a:cubicBezTo>
                  <a:cubicBezTo>
                    <a:pt x="2" y="79"/>
                    <a:pt x="2" y="79"/>
                    <a:pt x="2" y="79"/>
                  </a:cubicBezTo>
                  <a:cubicBezTo>
                    <a:pt x="2" y="79"/>
                    <a:pt x="2" y="79"/>
                    <a:pt x="2" y="79"/>
                  </a:cubicBezTo>
                  <a:cubicBezTo>
                    <a:pt x="3" y="79"/>
                    <a:pt x="3" y="79"/>
                    <a:pt x="3" y="79"/>
                  </a:cubicBezTo>
                  <a:cubicBezTo>
                    <a:pt x="11" y="83"/>
                    <a:pt x="17" y="87"/>
                    <a:pt x="26" y="91"/>
                  </a:cubicBezTo>
                  <a:cubicBezTo>
                    <a:pt x="27" y="91"/>
                    <a:pt x="28" y="92"/>
                    <a:pt x="30" y="93"/>
                  </a:cubicBezTo>
                  <a:cubicBezTo>
                    <a:pt x="31" y="94"/>
                    <a:pt x="32" y="94"/>
                    <a:pt x="33" y="94"/>
                  </a:cubicBezTo>
                  <a:cubicBezTo>
                    <a:pt x="34" y="95"/>
                    <a:pt x="35" y="95"/>
                    <a:pt x="36" y="95"/>
                  </a:cubicBezTo>
                  <a:cubicBezTo>
                    <a:pt x="36" y="95"/>
                    <a:pt x="36" y="95"/>
                    <a:pt x="36" y="95"/>
                  </a:cubicBezTo>
                  <a:cubicBezTo>
                    <a:pt x="36" y="95"/>
                    <a:pt x="36" y="95"/>
                    <a:pt x="36" y="95"/>
                  </a:cubicBezTo>
                  <a:cubicBezTo>
                    <a:pt x="38" y="95"/>
                    <a:pt x="41" y="94"/>
                    <a:pt x="44" y="92"/>
                  </a:cubicBezTo>
                  <a:cubicBezTo>
                    <a:pt x="46" y="91"/>
                    <a:pt x="49" y="88"/>
                    <a:pt x="52" y="84"/>
                  </a:cubicBezTo>
                  <a:cubicBezTo>
                    <a:pt x="59" y="88"/>
                    <a:pt x="65" y="94"/>
                    <a:pt x="69" y="100"/>
                  </a:cubicBezTo>
                  <a:cubicBezTo>
                    <a:pt x="69" y="101"/>
                    <a:pt x="69" y="101"/>
                    <a:pt x="69" y="101"/>
                  </a:cubicBezTo>
                  <a:cubicBezTo>
                    <a:pt x="69" y="102"/>
                    <a:pt x="68" y="104"/>
                    <a:pt x="68" y="105"/>
                  </a:cubicBezTo>
                  <a:cubicBezTo>
                    <a:pt x="67" y="106"/>
                    <a:pt x="67" y="107"/>
                    <a:pt x="67" y="109"/>
                  </a:cubicBezTo>
                  <a:cubicBezTo>
                    <a:pt x="67" y="109"/>
                    <a:pt x="67" y="109"/>
                    <a:pt x="67" y="109"/>
                  </a:cubicBezTo>
                  <a:cubicBezTo>
                    <a:pt x="67" y="111"/>
                    <a:pt x="68" y="113"/>
                    <a:pt x="69" y="114"/>
                  </a:cubicBezTo>
                  <a:cubicBezTo>
                    <a:pt x="70" y="116"/>
                    <a:pt x="71" y="117"/>
                    <a:pt x="73" y="117"/>
                  </a:cubicBezTo>
                  <a:cubicBezTo>
                    <a:pt x="74" y="117"/>
                    <a:pt x="74" y="117"/>
                    <a:pt x="75" y="117"/>
                  </a:cubicBezTo>
                  <a:cubicBezTo>
                    <a:pt x="76" y="117"/>
                    <a:pt x="77" y="117"/>
                    <a:pt x="78" y="117"/>
                  </a:cubicBezTo>
                  <a:cubicBezTo>
                    <a:pt x="78" y="119"/>
                    <a:pt x="78" y="120"/>
                    <a:pt x="79" y="122"/>
                  </a:cubicBezTo>
                  <a:cubicBezTo>
                    <a:pt x="79" y="123"/>
                    <a:pt x="79" y="124"/>
                    <a:pt x="80" y="125"/>
                  </a:cubicBezTo>
                  <a:cubicBezTo>
                    <a:pt x="82" y="124"/>
                    <a:pt x="82" y="124"/>
                    <a:pt x="82" y="124"/>
                  </a:cubicBezTo>
                  <a:cubicBezTo>
                    <a:pt x="80" y="125"/>
                    <a:pt x="80" y="125"/>
                    <a:pt x="80" y="125"/>
                  </a:cubicBezTo>
                  <a:cubicBezTo>
                    <a:pt x="81" y="126"/>
                    <a:pt x="83" y="127"/>
                    <a:pt x="84" y="128"/>
                  </a:cubicBezTo>
                  <a:cubicBezTo>
                    <a:pt x="85" y="128"/>
                    <a:pt x="87" y="129"/>
                    <a:pt x="89" y="129"/>
                  </a:cubicBezTo>
                  <a:cubicBezTo>
                    <a:pt x="90" y="129"/>
                    <a:pt x="92" y="128"/>
                    <a:pt x="93" y="128"/>
                  </a:cubicBezTo>
                  <a:cubicBezTo>
                    <a:pt x="93" y="127"/>
                    <a:pt x="93" y="127"/>
                    <a:pt x="93" y="127"/>
                  </a:cubicBezTo>
                  <a:cubicBezTo>
                    <a:pt x="93" y="129"/>
                    <a:pt x="94" y="131"/>
                    <a:pt x="95" y="132"/>
                  </a:cubicBezTo>
                  <a:cubicBezTo>
                    <a:pt x="97" y="135"/>
                    <a:pt x="100" y="138"/>
                    <a:pt x="104" y="138"/>
                  </a:cubicBezTo>
                  <a:cubicBezTo>
                    <a:pt x="104" y="138"/>
                    <a:pt x="105" y="138"/>
                    <a:pt x="105" y="138"/>
                  </a:cubicBezTo>
                  <a:cubicBezTo>
                    <a:pt x="105" y="138"/>
                    <a:pt x="106" y="137"/>
                    <a:pt x="107" y="137"/>
                  </a:cubicBezTo>
                  <a:cubicBezTo>
                    <a:pt x="107" y="139"/>
                    <a:pt x="108" y="141"/>
                    <a:pt x="110" y="142"/>
                  </a:cubicBezTo>
                  <a:cubicBezTo>
                    <a:pt x="112" y="144"/>
                    <a:pt x="114" y="144"/>
                    <a:pt x="116" y="144"/>
                  </a:cubicBezTo>
                  <a:cubicBezTo>
                    <a:pt x="116" y="144"/>
                    <a:pt x="116" y="144"/>
                    <a:pt x="116" y="144"/>
                  </a:cubicBezTo>
                  <a:cubicBezTo>
                    <a:pt x="116" y="144"/>
                    <a:pt x="116" y="144"/>
                    <a:pt x="116" y="144"/>
                  </a:cubicBezTo>
                  <a:cubicBezTo>
                    <a:pt x="118" y="144"/>
                    <a:pt x="121" y="143"/>
                    <a:pt x="122" y="140"/>
                  </a:cubicBezTo>
                  <a:cubicBezTo>
                    <a:pt x="123" y="139"/>
                    <a:pt x="124" y="138"/>
                    <a:pt x="124" y="137"/>
                  </a:cubicBezTo>
                  <a:cubicBezTo>
                    <a:pt x="129" y="141"/>
                    <a:pt x="132" y="143"/>
                    <a:pt x="138" y="145"/>
                  </a:cubicBezTo>
                  <a:cubicBezTo>
                    <a:pt x="140" y="145"/>
                    <a:pt x="141" y="146"/>
                    <a:pt x="143" y="146"/>
                  </a:cubicBezTo>
                  <a:cubicBezTo>
                    <a:pt x="144" y="146"/>
                    <a:pt x="144" y="146"/>
                    <a:pt x="144" y="146"/>
                  </a:cubicBezTo>
                  <a:cubicBezTo>
                    <a:pt x="144" y="146"/>
                    <a:pt x="144" y="146"/>
                    <a:pt x="144" y="146"/>
                  </a:cubicBezTo>
                  <a:cubicBezTo>
                    <a:pt x="146" y="145"/>
                    <a:pt x="148" y="145"/>
                    <a:pt x="150" y="144"/>
                  </a:cubicBezTo>
                  <a:cubicBezTo>
                    <a:pt x="152" y="142"/>
                    <a:pt x="153" y="140"/>
                    <a:pt x="154" y="138"/>
                  </a:cubicBezTo>
                  <a:cubicBezTo>
                    <a:pt x="154" y="137"/>
                    <a:pt x="154" y="136"/>
                    <a:pt x="154" y="135"/>
                  </a:cubicBezTo>
                  <a:cubicBezTo>
                    <a:pt x="154" y="135"/>
                    <a:pt x="154" y="134"/>
                    <a:pt x="154" y="134"/>
                  </a:cubicBezTo>
                  <a:cubicBezTo>
                    <a:pt x="154" y="134"/>
                    <a:pt x="155" y="134"/>
                    <a:pt x="155" y="134"/>
                  </a:cubicBezTo>
                  <a:cubicBezTo>
                    <a:pt x="155" y="134"/>
                    <a:pt x="155" y="134"/>
                    <a:pt x="155" y="134"/>
                  </a:cubicBezTo>
                  <a:cubicBezTo>
                    <a:pt x="157" y="134"/>
                    <a:pt x="158" y="135"/>
                    <a:pt x="159" y="135"/>
                  </a:cubicBezTo>
                  <a:cubicBezTo>
                    <a:pt x="163" y="135"/>
                    <a:pt x="167" y="133"/>
                    <a:pt x="169" y="130"/>
                  </a:cubicBezTo>
                  <a:cubicBezTo>
                    <a:pt x="170" y="129"/>
                    <a:pt x="171" y="128"/>
                    <a:pt x="172" y="126"/>
                  </a:cubicBezTo>
                  <a:cubicBezTo>
                    <a:pt x="172" y="125"/>
                    <a:pt x="172" y="124"/>
                    <a:pt x="172" y="122"/>
                  </a:cubicBezTo>
                  <a:cubicBezTo>
                    <a:pt x="173" y="122"/>
                    <a:pt x="174" y="123"/>
                    <a:pt x="175" y="123"/>
                  </a:cubicBezTo>
                  <a:cubicBezTo>
                    <a:pt x="178" y="123"/>
                    <a:pt x="180" y="122"/>
                    <a:pt x="183" y="120"/>
                  </a:cubicBezTo>
                  <a:cubicBezTo>
                    <a:pt x="187" y="118"/>
                    <a:pt x="190" y="114"/>
                    <a:pt x="190" y="109"/>
                  </a:cubicBezTo>
                  <a:cubicBezTo>
                    <a:pt x="190" y="109"/>
                    <a:pt x="191" y="110"/>
                    <a:pt x="192" y="110"/>
                  </a:cubicBezTo>
                  <a:cubicBezTo>
                    <a:pt x="192" y="110"/>
                    <a:pt x="192" y="110"/>
                    <a:pt x="192" y="110"/>
                  </a:cubicBezTo>
                  <a:cubicBezTo>
                    <a:pt x="192" y="110"/>
                    <a:pt x="193" y="110"/>
                    <a:pt x="193" y="110"/>
                  </a:cubicBezTo>
                  <a:cubicBezTo>
                    <a:pt x="197" y="110"/>
                    <a:pt x="201" y="107"/>
                    <a:pt x="203" y="104"/>
                  </a:cubicBezTo>
                  <a:cubicBezTo>
                    <a:pt x="205" y="102"/>
                    <a:pt x="205" y="100"/>
                    <a:pt x="205" y="97"/>
                  </a:cubicBezTo>
                  <a:cubicBezTo>
                    <a:pt x="205" y="95"/>
                    <a:pt x="205" y="93"/>
                    <a:pt x="203" y="91"/>
                  </a:cubicBezTo>
                  <a:cubicBezTo>
                    <a:pt x="202" y="89"/>
                    <a:pt x="200" y="87"/>
                    <a:pt x="199" y="86"/>
                  </a:cubicBezTo>
                  <a:cubicBezTo>
                    <a:pt x="198" y="86"/>
                    <a:pt x="198" y="85"/>
                    <a:pt x="197" y="85"/>
                  </a:cubicBezTo>
                  <a:cubicBezTo>
                    <a:pt x="198" y="84"/>
                    <a:pt x="199" y="84"/>
                    <a:pt x="200" y="84"/>
                  </a:cubicBezTo>
                  <a:cubicBezTo>
                    <a:pt x="201" y="85"/>
                    <a:pt x="203" y="87"/>
                    <a:pt x="206" y="89"/>
                  </a:cubicBezTo>
                  <a:cubicBezTo>
                    <a:pt x="209" y="91"/>
                    <a:pt x="212" y="93"/>
                    <a:pt x="215" y="93"/>
                  </a:cubicBezTo>
                  <a:cubicBezTo>
                    <a:pt x="215" y="93"/>
                    <a:pt x="215" y="93"/>
                    <a:pt x="215" y="93"/>
                  </a:cubicBezTo>
                  <a:cubicBezTo>
                    <a:pt x="216" y="93"/>
                    <a:pt x="216" y="93"/>
                    <a:pt x="216" y="93"/>
                  </a:cubicBezTo>
                  <a:cubicBezTo>
                    <a:pt x="216" y="93"/>
                    <a:pt x="217" y="93"/>
                    <a:pt x="217" y="93"/>
                  </a:cubicBezTo>
                  <a:cubicBezTo>
                    <a:pt x="218" y="93"/>
                    <a:pt x="220" y="92"/>
                    <a:pt x="221" y="91"/>
                  </a:cubicBezTo>
                  <a:cubicBezTo>
                    <a:pt x="223" y="90"/>
                    <a:pt x="224" y="90"/>
                    <a:pt x="224" y="90"/>
                  </a:cubicBezTo>
                  <a:cubicBezTo>
                    <a:pt x="234" y="85"/>
                    <a:pt x="241" y="81"/>
                    <a:pt x="251" y="76"/>
                  </a:cubicBezTo>
                  <a:cubicBezTo>
                    <a:pt x="251" y="76"/>
                    <a:pt x="252" y="75"/>
                    <a:pt x="252" y="74"/>
                  </a:cubicBezTo>
                  <a:cubicBezTo>
                    <a:pt x="255" y="68"/>
                    <a:pt x="259" y="62"/>
                    <a:pt x="262" y="55"/>
                  </a:cubicBezTo>
                  <a:cubicBezTo>
                    <a:pt x="262" y="55"/>
                    <a:pt x="262" y="54"/>
                    <a:pt x="261" y="54"/>
                  </a:cubicBezTo>
                  <a:cubicBezTo>
                    <a:pt x="261" y="53"/>
                    <a:pt x="261" y="53"/>
                    <a:pt x="261" y="53"/>
                  </a:cubicBezTo>
                  <a:cubicBezTo>
                    <a:pt x="260" y="53"/>
                    <a:pt x="260" y="54"/>
                    <a:pt x="260" y="54"/>
                  </a:cubicBezTo>
                  <a:cubicBezTo>
                    <a:pt x="257" y="60"/>
                    <a:pt x="254" y="66"/>
                    <a:pt x="251" y="72"/>
                  </a:cubicBezTo>
                  <a:cubicBezTo>
                    <a:pt x="250" y="71"/>
                    <a:pt x="250" y="71"/>
                    <a:pt x="250" y="71"/>
                  </a:cubicBezTo>
                  <a:cubicBezTo>
                    <a:pt x="249" y="71"/>
                    <a:pt x="249" y="71"/>
                    <a:pt x="249" y="72"/>
                  </a:cubicBezTo>
                  <a:cubicBezTo>
                    <a:pt x="248" y="72"/>
                    <a:pt x="248" y="72"/>
                    <a:pt x="248" y="72"/>
                  </a:cubicBezTo>
                  <a:cubicBezTo>
                    <a:pt x="250" y="67"/>
                    <a:pt x="253" y="63"/>
                    <a:pt x="255" y="58"/>
                  </a:cubicBezTo>
                  <a:cubicBezTo>
                    <a:pt x="255" y="57"/>
                    <a:pt x="255" y="57"/>
                    <a:pt x="254" y="56"/>
                  </a:cubicBezTo>
                  <a:cubicBezTo>
                    <a:pt x="254" y="56"/>
                    <a:pt x="254" y="56"/>
                    <a:pt x="254" y="56"/>
                  </a:cubicBezTo>
                  <a:cubicBezTo>
                    <a:pt x="254" y="56"/>
                    <a:pt x="253" y="57"/>
                    <a:pt x="253" y="57"/>
                  </a:cubicBezTo>
                  <a:cubicBezTo>
                    <a:pt x="250" y="63"/>
                    <a:pt x="247" y="68"/>
                    <a:pt x="244" y="74"/>
                  </a:cubicBezTo>
                  <a:cubicBezTo>
                    <a:pt x="244" y="74"/>
                    <a:pt x="243" y="74"/>
                    <a:pt x="242" y="75"/>
                  </a:cubicBezTo>
                  <a:cubicBezTo>
                    <a:pt x="246" y="69"/>
                    <a:pt x="248" y="63"/>
                    <a:pt x="251" y="56"/>
                  </a:cubicBezTo>
                  <a:cubicBezTo>
                    <a:pt x="251" y="55"/>
                    <a:pt x="251" y="55"/>
                    <a:pt x="250" y="54"/>
                  </a:cubicBezTo>
                  <a:cubicBezTo>
                    <a:pt x="250" y="54"/>
                    <a:pt x="250" y="54"/>
                    <a:pt x="250" y="54"/>
                  </a:cubicBezTo>
                  <a:cubicBezTo>
                    <a:pt x="249" y="54"/>
                    <a:pt x="249" y="55"/>
                    <a:pt x="249" y="55"/>
                  </a:cubicBezTo>
                  <a:cubicBezTo>
                    <a:pt x="246" y="63"/>
                    <a:pt x="242" y="70"/>
                    <a:pt x="238" y="77"/>
                  </a:cubicBezTo>
                  <a:cubicBezTo>
                    <a:pt x="237" y="77"/>
                    <a:pt x="236" y="78"/>
                    <a:pt x="235" y="78"/>
                  </a:cubicBezTo>
                  <a:cubicBezTo>
                    <a:pt x="240" y="72"/>
                    <a:pt x="243" y="64"/>
                    <a:pt x="246" y="57"/>
                  </a:cubicBezTo>
                  <a:cubicBezTo>
                    <a:pt x="246" y="56"/>
                    <a:pt x="246" y="55"/>
                    <a:pt x="245" y="55"/>
                  </a:cubicBezTo>
                  <a:cubicBezTo>
                    <a:pt x="245" y="55"/>
                    <a:pt x="245" y="55"/>
                    <a:pt x="245" y="55"/>
                  </a:cubicBezTo>
                  <a:cubicBezTo>
                    <a:pt x="244" y="55"/>
                    <a:pt x="244" y="55"/>
                    <a:pt x="244" y="56"/>
                  </a:cubicBezTo>
                  <a:cubicBezTo>
                    <a:pt x="241" y="64"/>
                    <a:pt x="237" y="72"/>
                    <a:pt x="232" y="80"/>
                  </a:cubicBezTo>
                  <a:cubicBezTo>
                    <a:pt x="232" y="80"/>
                    <a:pt x="232" y="80"/>
                    <a:pt x="232" y="80"/>
                  </a:cubicBezTo>
                  <a:cubicBezTo>
                    <a:pt x="231" y="81"/>
                    <a:pt x="230" y="81"/>
                    <a:pt x="230" y="81"/>
                  </a:cubicBezTo>
                  <a:cubicBezTo>
                    <a:pt x="234" y="74"/>
                    <a:pt x="238" y="67"/>
                    <a:pt x="241" y="59"/>
                  </a:cubicBezTo>
                  <a:cubicBezTo>
                    <a:pt x="241" y="58"/>
                    <a:pt x="241" y="57"/>
                    <a:pt x="240" y="57"/>
                  </a:cubicBezTo>
                  <a:cubicBezTo>
                    <a:pt x="240" y="57"/>
                    <a:pt x="240" y="57"/>
                    <a:pt x="240" y="57"/>
                  </a:cubicBezTo>
                  <a:cubicBezTo>
                    <a:pt x="239" y="57"/>
                    <a:pt x="239" y="57"/>
                    <a:pt x="239" y="58"/>
                  </a:cubicBezTo>
                  <a:cubicBezTo>
                    <a:pt x="235" y="67"/>
                    <a:pt x="231" y="75"/>
                    <a:pt x="226" y="83"/>
                  </a:cubicBezTo>
                  <a:cubicBezTo>
                    <a:pt x="225" y="84"/>
                    <a:pt x="224" y="84"/>
                    <a:pt x="223" y="85"/>
                  </a:cubicBezTo>
                  <a:cubicBezTo>
                    <a:pt x="227" y="77"/>
                    <a:pt x="232" y="70"/>
                    <a:pt x="235" y="62"/>
                  </a:cubicBezTo>
                  <a:cubicBezTo>
                    <a:pt x="235" y="61"/>
                    <a:pt x="234" y="60"/>
                    <a:pt x="234" y="60"/>
                  </a:cubicBezTo>
                  <a:cubicBezTo>
                    <a:pt x="234" y="60"/>
                    <a:pt x="233" y="60"/>
                    <a:pt x="233" y="60"/>
                  </a:cubicBezTo>
                  <a:cubicBezTo>
                    <a:pt x="233" y="60"/>
                    <a:pt x="232" y="60"/>
                    <a:pt x="232" y="61"/>
                  </a:cubicBezTo>
                  <a:cubicBezTo>
                    <a:pt x="230" y="70"/>
                    <a:pt x="224" y="77"/>
                    <a:pt x="220" y="86"/>
                  </a:cubicBezTo>
                  <a:cubicBezTo>
                    <a:pt x="220" y="87"/>
                    <a:pt x="219" y="87"/>
                    <a:pt x="219" y="87"/>
                  </a:cubicBezTo>
                  <a:cubicBezTo>
                    <a:pt x="218" y="87"/>
                    <a:pt x="217" y="88"/>
                    <a:pt x="216" y="88"/>
                  </a:cubicBezTo>
                  <a:cubicBezTo>
                    <a:pt x="216" y="88"/>
                    <a:pt x="216" y="88"/>
                    <a:pt x="216" y="88"/>
                  </a:cubicBezTo>
                  <a:cubicBezTo>
                    <a:pt x="215" y="88"/>
                    <a:pt x="215" y="88"/>
                    <a:pt x="215" y="88"/>
                  </a:cubicBezTo>
                  <a:cubicBezTo>
                    <a:pt x="216" y="87"/>
                    <a:pt x="217" y="86"/>
                    <a:pt x="218" y="85"/>
                  </a:cubicBezTo>
                  <a:cubicBezTo>
                    <a:pt x="218" y="85"/>
                    <a:pt x="219" y="85"/>
                    <a:pt x="220" y="84"/>
                  </a:cubicBezTo>
                  <a:cubicBezTo>
                    <a:pt x="221" y="83"/>
                    <a:pt x="222" y="82"/>
                    <a:pt x="222" y="81"/>
                  </a:cubicBezTo>
                  <a:cubicBezTo>
                    <a:pt x="223" y="78"/>
                    <a:pt x="224" y="75"/>
                    <a:pt x="224" y="72"/>
                  </a:cubicBezTo>
                  <a:cubicBezTo>
                    <a:pt x="224" y="72"/>
                    <a:pt x="224" y="72"/>
                    <a:pt x="224" y="72"/>
                  </a:cubicBezTo>
                  <a:cubicBezTo>
                    <a:pt x="225" y="70"/>
                    <a:pt x="226" y="67"/>
                    <a:pt x="227" y="64"/>
                  </a:cubicBezTo>
                  <a:cubicBezTo>
                    <a:pt x="227" y="64"/>
                    <a:pt x="227" y="63"/>
                    <a:pt x="226" y="63"/>
                  </a:cubicBezTo>
                  <a:cubicBezTo>
                    <a:pt x="226" y="63"/>
                    <a:pt x="226" y="63"/>
                    <a:pt x="226" y="63"/>
                  </a:cubicBezTo>
                  <a:cubicBezTo>
                    <a:pt x="226" y="63"/>
                    <a:pt x="225" y="63"/>
                    <a:pt x="225" y="64"/>
                  </a:cubicBezTo>
                  <a:cubicBezTo>
                    <a:pt x="225" y="65"/>
                    <a:pt x="224" y="66"/>
                    <a:pt x="224" y="67"/>
                  </a:cubicBezTo>
                  <a:cubicBezTo>
                    <a:pt x="224" y="66"/>
                    <a:pt x="223" y="65"/>
                    <a:pt x="223" y="64"/>
                  </a:cubicBezTo>
                  <a:cubicBezTo>
                    <a:pt x="218" y="43"/>
                    <a:pt x="212" y="30"/>
                    <a:pt x="206" y="22"/>
                  </a:cubicBezTo>
                  <a:cubicBezTo>
                    <a:pt x="203" y="19"/>
                    <a:pt x="200" y="16"/>
                    <a:pt x="197" y="15"/>
                  </a:cubicBezTo>
                  <a:cubicBezTo>
                    <a:pt x="197" y="15"/>
                    <a:pt x="197" y="15"/>
                    <a:pt x="197" y="15"/>
                  </a:cubicBezTo>
                  <a:cubicBezTo>
                    <a:pt x="200" y="14"/>
                    <a:pt x="203" y="13"/>
                    <a:pt x="206" y="11"/>
                  </a:cubicBezTo>
                  <a:cubicBezTo>
                    <a:pt x="209" y="10"/>
                    <a:pt x="212" y="9"/>
                    <a:pt x="215" y="7"/>
                  </a:cubicBezTo>
                  <a:cubicBezTo>
                    <a:pt x="217" y="6"/>
                    <a:pt x="219" y="5"/>
                    <a:pt x="220" y="4"/>
                  </a:cubicBezTo>
                  <a:cubicBezTo>
                    <a:pt x="222" y="4"/>
                    <a:pt x="222" y="2"/>
                    <a:pt x="221" y="1"/>
                  </a:cubicBezTo>
                  <a:cubicBezTo>
                    <a:pt x="221" y="0"/>
                    <a:pt x="220" y="0"/>
                    <a:pt x="21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6" name="Rectangle 839"/>
            <p:cNvSpPr>
              <a:spLocks noChangeArrowheads="1"/>
            </p:cNvSpPr>
            <p:nvPr/>
          </p:nvSpPr>
          <p:spPr bwMode="auto">
            <a:xfrm>
              <a:off x="2633" y="2778"/>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7" name="Rectangle 840"/>
            <p:cNvSpPr>
              <a:spLocks noChangeArrowheads="1"/>
            </p:cNvSpPr>
            <p:nvPr/>
          </p:nvSpPr>
          <p:spPr bwMode="auto">
            <a:xfrm>
              <a:off x="2633" y="2778"/>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8" name="Freeform 841"/>
            <p:cNvSpPr>
              <a:spLocks/>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9" name="Freeform 842"/>
            <p:cNvSpPr>
              <a:spLocks/>
            </p:cNvSpPr>
            <p:nvPr/>
          </p:nvSpPr>
          <p:spPr bwMode="auto">
            <a:xfrm>
              <a:off x="2820" y="257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0" name="Freeform 843"/>
            <p:cNvSpPr>
              <a:spLocks noEditPoints="1"/>
            </p:cNvSpPr>
            <p:nvPr/>
          </p:nvSpPr>
          <p:spPr bwMode="auto">
            <a:xfrm>
              <a:off x="4993" y="2200"/>
              <a:ext cx="393" cy="533"/>
            </a:xfrm>
            <a:custGeom>
              <a:avLst/>
              <a:gdLst>
                <a:gd name="T0" fmla="*/ 67 w 166"/>
                <a:gd name="T1" fmla="*/ 201 h 225"/>
                <a:gd name="T2" fmla="*/ 50 w 166"/>
                <a:gd name="T3" fmla="*/ 81 h 225"/>
                <a:gd name="T4" fmla="*/ 60 w 166"/>
                <a:gd name="T5" fmla="*/ 211 h 225"/>
                <a:gd name="T6" fmla="*/ 51 w 166"/>
                <a:gd name="T7" fmla="*/ 219 h 225"/>
                <a:gd name="T8" fmla="*/ 18 w 166"/>
                <a:gd name="T9" fmla="*/ 215 h 225"/>
                <a:gd name="T10" fmla="*/ 91 w 166"/>
                <a:gd name="T11" fmla="*/ 85 h 225"/>
                <a:gd name="T12" fmla="*/ 113 w 166"/>
                <a:gd name="T13" fmla="*/ 211 h 225"/>
                <a:gd name="T14" fmla="*/ 104 w 166"/>
                <a:gd name="T15" fmla="*/ 219 h 225"/>
                <a:gd name="T16" fmla="*/ 72 w 166"/>
                <a:gd name="T17" fmla="*/ 215 h 225"/>
                <a:gd name="T18" fmla="*/ 111 w 166"/>
                <a:gd name="T19" fmla="*/ 73 h 225"/>
                <a:gd name="T20" fmla="*/ 117 w 166"/>
                <a:gd name="T21" fmla="*/ 206 h 225"/>
                <a:gd name="T22" fmla="*/ 66 w 166"/>
                <a:gd name="T23" fmla="*/ 75 h 225"/>
                <a:gd name="T24" fmla="*/ 67 w 166"/>
                <a:gd name="T25" fmla="*/ 82 h 225"/>
                <a:gd name="T26" fmla="*/ 14 w 166"/>
                <a:gd name="T27" fmla="*/ 82 h 225"/>
                <a:gd name="T28" fmla="*/ 11 w 166"/>
                <a:gd name="T29" fmla="*/ 78 h 225"/>
                <a:gd name="T30" fmla="*/ 14 w 166"/>
                <a:gd name="T31" fmla="*/ 81 h 225"/>
                <a:gd name="T32" fmla="*/ 72 w 166"/>
                <a:gd name="T33" fmla="*/ 83 h 225"/>
                <a:gd name="T34" fmla="*/ 123 w 166"/>
                <a:gd name="T35" fmla="*/ 20 h 225"/>
                <a:gd name="T36" fmla="*/ 80 w 166"/>
                <a:gd name="T37" fmla="*/ 78 h 225"/>
                <a:gd name="T38" fmla="*/ 133 w 166"/>
                <a:gd name="T39" fmla="*/ 22 h 225"/>
                <a:gd name="T40" fmla="*/ 95 w 166"/>
                <a:gd name="T41" fmla="*/ 74 h 225"/>
                <a:gd name="T42" fmla="*/ 115 w 166"/>
                <a:gd name="T43" fmla="*/ 62 h 225"/>
                <a:gd name="T44" fmla="*/ 107 w 166"/>
                <a:gd name="T45" fmla="*/ 70 h 225"/>
                <a:gd name="T46" fmla="*/ 40 w 166"/>
                <a:gd name="T47" fmla="*/ 75 h 225"/>
                <a:gd name="T48" fmla="*/ 89 w 166"/>
                <a:gd name="T49" fmla="*/ 20 h 225"/>
                <a:gd name="T50" fmla="*/ 57 w 166"/>
                <a:gd name="T51" fmla="*/ 70 h 225"/>
                <a:gd name="T52" fmla="*/ 47 w 166"/>
                <a:gd name="T53" fmla="*/ 78 h 225"/>
                <a:gd name="T54" fmla="*/ 19 w 166"/>
                <a:gd name="T55" fmla="*/ 83 h 225"/>
                <a:gd name="T56" fmla="*/ 70 w 166"/>
                <a:gd name="T57" fmla="*/ 20 h 225"/>
                <a:gd name="T58" fmla="*/ 27 w 166"/>
                <a:gd name="T59" fmla="*/ 78 h 225"/>
                <a:gd name="T60" fmla="*/ 79 w 166"/>
                <a:gd name="T61" fmla="*/ 22 h 225"/>
                <a:gd name="T62" fmla="*/ 45 w 166"/>
                <a:gd name="T63" fmla="*/ 40 h 225"/>
                <a:gd name="T64" fmla="*/ 45 w 166"/>
                <a:gd name="T65" fmla="*/ 40 h 225"/>
                <a:gd name="T66" fmla="*/ 120 w 166"/>
                <a:gd name="T67" fmla="*/ 18 h 225"/>
                <a:gd name="T68" fmla="*/ 118 w 166"/>
                <a:gd name="T69" fmla="*/ 64 h 225"/>
                <a:gd name="T70" fmla="*/ 123 w 166"/>
                <a:gd name="T71" fmla="*/ 197 h 225"/>
                <a:gd name="T72" fmla="*/ 87 w 166"/>
                <a:gd name="T73" fmla="*/ 32 h 225"/>
                <a:gd name="T74" fmla="*/ 5 w 166"/>
                <a:gd name="T75" fmla="*/ 78 h 225"/>
                <a:gd name="T76" fmla="*/ 64 w 166"/>
                <a:gd name="T77" fmla="*/ 6 h 225"/>
                <a:gd name="T78" fmla="*/ 9 w 166"/>
                <a:gd name="T79" fmla="*/ 79 h 225"/>
                <a:gd name="T80" fmla="*/ 59 w 166"/>
                <a:gd name="T81" fmla="*/ 78 h 225"/>
                <a:gd name="T82" fmla="*/ 100 w 166"/>
                <a:gd name="T83" fmla="*/ 23 h 225"/>
                <a:gd name="T84" fmla="*/ 65 w 166"/>
                <a:gd name="T85" fmla="*/ 74 h 225"/>
                <a:gd name="T86" fmla="*/ 118 w 166"/>
                <a:gd name="T87" fmla="*/ 0 h 225"/>
                <a:gd name="T88" fmla="*/ 98 w 166"/>
                <a:gd name="T89" fmla="*/ 7 h 225"/>
                <a:gd name="T90" fmla="*/ 91 w 166"/>
                <a:gd name="T91" fmla="*/ 15 h 225"/>
                <a:gd name="T92" fmla="*/ 79 w 166"/>
                <a:gd name="T93" fmla="*/ 18 h 225"/>
                <a:gd name="T94" fmla="*/ 75 w 166"/>
                <a:gd name="T95" fmla="*/ 17 h 225"/>
                <a:gd name="T96" fmla="*/ 67 w 166"/>
                <a:gd name="T97" fmla="*/ 1 h 225"/>
                <a:gd name="T98" fmla="*/ 2 w 166"/>
                <a:gd name="T99" fmla="*/ 74 h 225"/>
                <a:gd name="T100" fmla="*/ 3 w 166"/>
                <a:gd name="T101" fmla="*/ 81 h 225"/>
                <a:gd name="T102" fmla="*/ 14 w 166"/>
                <a:gd name="T103" fmla="*/ 216 h 225"/>
                <a:gd name="T104" fmla="*/ 40 w 166"/>
                <a:gd name="T105" fmla="*/ 225 h 225"/>
                <a:gd name="T106" fmla="*/ 62 w 166"/>
                <a:gd name="T107" fmla="*/ 217 h 225"/>
                <a:gd name="T108" fmla="*/ 68 w 166"/>
                <a:gd name="T109" fmla="*/ 216 h 225"/>
                <a:gd name="T110" fmla="*/ 68 w 166"/>
                <a:gd name="T111" fmla="*/ 217 h 225"/>
                <a:gd name="T112" fmla="*/ 114 w 166"/>
                <a:gd name="T113" fmla="*/ 217 h 225"/>
                <a:gd name="T114" fmla="*/ 163 w 166"/>
                <a:gd name="T115" fmla="*/ 154 h 225"/>
                <a:gd name="T116" fmla="*/ 149 w 166"/>
                <a:gd name="T117" fmla="*/ 7 h 225"/>
                <a:gd name="T118" fmla="*/ 132 w 166"/>
                <a:gd name="T119" fmla="*/ 18 h 225"/>
                <a:gd name="T120" fmla="*/ 130 w 166"/>
                <a:gd name="T121" fmla="*/ 16 h 225"/>
                <a:gd name="T122" fmla="*/ 123 w 166"/>
                <a:gd name="T123" fmla="*/ 13 h 225"/>
                <a:gd name="T124" fmla="*/ 118 w 166"/>
                <a:gd name="T125" fmla="*/ 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6" h="225">
                  <a:moveTo>
                    <a:pt x="63" y="206"/>
                  </a:moveTo>
                  <a:cubicBezTo>
                    <a:pt x="62" y="171"/>
                    <a:pt x="61" y="140"/>
                    <a:pt x="59" y="107"/>
                  </a:cubicBezTo>
                  <a:cubicBezTo>
                    <a:pt x="64" y="138"/>
                    <a:pt x="66" y="169"/>
                    <a:pt x="67" y="200"/>
                  </a:cubicBezTo>
                  <a:cubicBezTo>
                    <a:pt x="67" y="201"/>
                    <a:pt x="67" y="201"/>
                    <a:pt x="67" y="201"/>
                  </a:cubicBezTo>
                  <a:cubicBezTo>
                    <a:pt x="66" y="202"/>
                    <a:pt x="64" y="204"/>
                    <a:pt x="63" y="206"/>
                  </a:cubicBezTo>
                  <a:moveTo>
                    <a:pt x="22" y="87"/>
                  </a:moveTo>
                  <a:cubicBezTo>
                    <a:pt x="27" y="87"/>
                    <a:pt x="33" y="86"/>
                    <a:pt x="38" y="85"/>
                  </a:cubicBezTo>
                  <a:cubicBezTo>
                    <a:pt x="42" y="84"/>
                    <a:pt x="46" y="83"/>
                    <a:pt x="50" y="81"/>
                  </a:cubicBezTo>
                  <a:cubicBezTo>
                    <a:pt x="51" y="80"/>
                    <a:pt x="53" y="79"/>
                    <a:pt x="54" y="77"/>
                  </a:cubicBezTo>
                  <a:cubicBezTo>
                    <a:pt x="54" y="78"/>
                    <a:pt x="54" y="78"/>
                    <a:pt x="54" y="79"/>
                  </a:cubicBezTo>
                  <a:cubicBezTo>
                    <a:pt x="56" y="124"/>
                    <a:pt x="57" y="164"/>
                    <a:pt x="59" y="210"/>
                  </a:cubicBezTo>
                  <a:cubicBezTo>
                    <a:pt x="60" y="211"/>
                    <a:pt x="60" y="211"/>
                    <a:pt x="60" y="211"/>
                  </a:cubicBezTo>
                  <a:cubicBezTo>
                    <a:pt x="59" y="211"/>
                    <a:pt x="59" y="212"/>
                    <a:pt x="59" y="212"/>
                  </a:cubicBezTo>
                  <a:cubicBezTo>
                    <a:pt x="59" y="212"/>
                    <a:pt x="59" y="212"/>
                    <a:pt x="59" y="212"/>
                  </a:cubicBezTo>
                  <a:cubicBezTo>
                    <a:pt x="59" y="212"/>
                    <a:pt x="59" y="212"/>
                    <a:pt x="59" y="212"/>
                  </a:cubicBezTo>
                  <a:cubicBezTo>
                    <a:pt x="57" y="215"/>
                    <a:pt x="54" y="218"/>
                    <a:pt x="51" y="219"/>
                  </a:cubicBezTo>
                  <a:cubicBezTo>
                    <a:pt x="48" y="221"/>
                    <a:pt x="44" y="221"/>
                    <a:pt x="40" y="221"/>
                  </a:cubicBezTo>
                  <a:cubicBezTo>
                    <a:pt x="40" y="221"/>
                    <a:pt x="40" y="221"/>
                    <a:pt x="40" y="221"/>
                  </a:cubicBezTo>
                  <a:cubicBezTo>
                    <a:pt x="40" y="221"/>
                    <a:pt x="40" y="221"/>
                    <a:pt x="40" y="221"/>
                  </a:cubicBezTo>
                  <a:cubicBezTo>
                    <a:pt x="32" y="221"/>
                    <a:pt x="24" y="219"/>
                    <a:pt x="18" y="215"/>
                  </a:cubicBezTo>
                  <a:cubicBezTo>
                    <a:pt x="18" y="171"/>
                    <a:pt x="14" y="127"/>
                    <a:pt x="6" y="84"/>
                  </a:cubicBezTo>
                  <a:cubicBezTo>
                    <a:pt x="11" y="86"/>
                    <a:pt x="16" y="87"/>
                    <a:pt x="22" y="87"/>
                  </a:cubicBezTo>
                  <a:moveTo>
                    <a:pt x="75" y="87"/>
                  </a:moveTo>
                  <a:cubicBezTo>
                    <a:pt x="80" y="87"/>
                    <a:pt x="86" y="86"/>
                    <a:pt x="91" y="85"/>
                  </a:cubicBezTo>
                  <a:cubicBezTo>
                    <a:pt x="95" y="84"/>
                    <a:pt x="99" y="83"/>
                    <a:pt x="103" y="81"/>
                  </a:cubicBezTo>
                  <a:cubicBezTo>
                    <a:pt x="104" y="80"/>
                    <a:pt x="106" y="79"/>
                    <a:pt x="107" y="77"/>
                  </a:cubicBezTo>
                  <a:cubicBezTo>
                    <a:pt x="109" y="124"/>
                    <a:pt x="111" y="163"/>
                    <a:pt x="113" y="210"/>
                  </a:cubicBezTo>
                  <a:cubicBezTo>
                    <a:pt x="113" y="211"/>
                    <a:pt x="113" y="211"/>
                    <a:pt x="113" y="211"/>
                  </a:cubicBezTo>
                  <a:cubicBezTo>
                    <a:pt x="113" y="211"/>
                    <a:pt x="112" y="212"/>
                    <a:pt x="112" y="212"/>
                  </a:cubicBezTo>
                  <a:cubicBezTo>
                    <a:pt x="112" y="212"/>
                    <a:pt x="112" y="212"/>
                    <a:pt x="112" y="212"/>
                  </a:cubicBezTo>
                  <a:cubicBezTo>
                    <a:pt x="112" y="212"/>
                    <a:pt x="112" y="212"/>
                    <a:pt x="112" y="212"/>
                  </a:cubicBezTo>
                  <a:cubicBezTo>
                    <a:pt x="110" y="215"/>
                    <a:pt x="108" y="218"/>
                    <a:pt x="104" y="219"/>
                  </a:cubicBezTo>
                  <a:cubicBezTo>
                    <a:pt x="101" y="221"/>
                    <a:pt x="97" y="221"/>
                    <a:pt x="93" y="221"/>
                  </a:cubicBezTo>
                  <a:cubicBezTo>
                    <a:pt x="93" y="221"/>
                    <a:pt x="93" y="221"/>
                    <a:pt x="93" y="221"/>
                  </a:cubicBezTo>
                  <a:cubicBezTo>
                    <a:pt x="93" y="221"/>
                    <a:pt x="93" y="221"/>
                    <a:pt x="93" y="221"/>
                  </a:cubicBezTo>
                  <a:cubicBezTo>
                    <a:pt x="85" y="221"/>
                    <a:pt x="77" y="219"/>
                    <a:pt x="72" y="215"/>
                  </a:cubicBezTo>
                  <a:cubicBezTo>
                    <a:pt x="71" y="171"/>
                    <a:pt x="67" y="127"/>
                    <a:pt x="60" y="84"/>
                  </a:cubicBezTo>
                  <a:cubicBezTo>
                    <a:pt x="64" y="86"/>
                    <a:pt x="70" y="87"/>
                    <a:pt x="75" y="87"/>
                  </a:cubicBezTo>
                  <a:moveTo>
                    <a:pt x="117" y="206"/>
                  </a:moveTo>
                  <a:cubicBezTo>
                    <a:pt x="115" y="159"/>
                    <a:pt x="113" y="120"/>
                    <a:pt x="111" y="73"/>
                  </a:cubicBezTo>
                  <a:cubicBezTo>
                    <a:pt x="112" y="72"/>
                    <a:pt x="112" y="72"/>
                    <a:pt x="112" y="72"/>
                  </a:cubicBezTo>
                  <a:cubicBezTo>
                    <a:pt x="114" y="116"/>
                    <a:pt x="116" y="158"/>
                    <a:pt x="119" y="202"/>
                  </a:cubicBezTo>
                  <a:cubicBezTo>
                    <a:pt x="119" y="202"/>
                    <a:pt x="119" y="202"/>
                    <a:pt x="119" y="202"/>
                  </a:cubicBezTo>
                  <a:cubicBezTo>
                    <a:pt x="118" y="204"/>
                    <a:pt x="117" y="205"/>
                    <a:pt x="117" y="206"/>
                  </a:cubicBezTo>
                  <a:moveTo>
                    <a:pt x="66" y="82"/>
                  </a:moveTo>
                  <a:cubicBezTo>
                    <a:pt x="65" y="82"/>
                    <a:pt x="64" y="80"/>
                    <a:pt x="64" y="79"/>
                  </a:cubicBezTo>
                  <a:cubicBezTo>
                    <a:pt x="64" y="78"/>
                    <a:pt x="64" y="78"/>
                    <a:pt x="64" y="78"/>
                  </a:cubicBezTo>
                  <a:cubicBezTo>
                    <a:pt x="65" y="77"/>
                    <a:pt x="65" y="76"/>
                    <a:pt x="66" y="75"/>
                  </a:cubicBezTo>
                  <a:cubicBezTo>
                    <a:pt x="74" y="67"/>
                    <a:pt x="81" y="58"/>
                    <a:pt x="89" y="50"/>
                  </a:cubicBezTo>
                  <a:cubicBezTo>
                    <a:pt x="83" y="57"/>
                    <a:pt x="76" y="64"/>
                    <a:pt x="70" y="72"/>
                  </a:cubicBezTo>
                  <a:cubicBezTo>
                    <a:pt x="69" y="74"/>
                    <a:pt x="67" y="77"/>
                    <a:pt x="67" y="81"/>
                  </a:cubicBezTo>
                  <a:cubicBezTo>
                    <a:pt x="67" y="81"/>
                    <a:pt x="67" y="82"/>
                    <a:pt x="67" y="82"/>
                  </a:cubicBezTo>
                  <a:cubicBezTo>
                    <a:pt x="67" y="82"/>
                    <a:pt x="66" y="82"/>
                    <a:pt x="66" y="82"/>
                  </a:cubicBezTo>
                  <a:cubicBezTo>
                    <a:pt x="66" y="82"/>
                    <a:pt x="66" y="82"/>
                    <a:pt x="66" y="82"/>
                  </a:cubicBezTo>
                  <a:cubicBezTo>
                    <a:pt x="66" y="82"/>
                    <a:pt x="66" y="82"/>
                    <a:pt x="66" y="82"/>
                  </a:cubicBezTo>
                  <a:moveTo>
                    <a:pt x="14" y="82"/>
                  </a:moveTo>
                  <a:cubicBezTo>
                    <a:pt x="13" y="82"/>
                    <a:pt x="13" y="82"/>
                    <a:pt x="12" y="82"/>
                  </a:cubicBezTo>
                  <a:cubicBezTo>
                    <a:pt x="12" y="82"/>
                    <a:pt x="12" y="82"/>
                    <a:pt x="12" y="82"/>
                  </a:cubicBezTo>
                  <a:cubicBezTo>
                    <a:pt x="11" y="82"/>
                    <a:pt x="11" y="80"/>
                    <a:pt x="11" y="79"/>
                  </a:cubicBezTo>
                  <a:cubicBezTo>
                    <a:pt x="11" y="78"/>
                    <a:pt x="11" y="78"/>
                    <a:pt x="11" y="78"/>
                  </a:cubicBezTo>
                  <a:cubicBezTo>
                    <a:pt x="11" y="77"/>
                    <a:pt x="12" y="76"/>
                    <a:pt x="13" y="75"/>
                  </a:cubicBezTo>
                  <a:cubicBezTo>
                    <a:pt x="20" y="67"/>
                    <a:pt x="28" y="58"/>
                    <a:pt x="36" y="50"/>
                  </a:cubicBezTo>
                  <a:cubicBezTo>
                    <a:pt x="29" y="57"/>
                    <a:pt x="23" y="64"/>
                    <a:pt x="17" y="72"/>
                  </a:cubicBezTo>
                  <a:cubicBezTo>
                    <a:pt x="15" y="74"/>
                    <a:pt x="14" y="77"/>
                    <a:pt x="14" y="81"/>
                  </a:cubicBezTo>
                  <a:cubicBezTo>
                    <a:pt x="13" y="81"/>
                    <a:pt x="14" y="82"/>
                    <a:pt x="14" y="82"/>
                  </a:cubicBezTo>
                  <a:moveTo>
                    <a:pt x="75" y="83"/>
                  </a:moveTo>
                  <a:cubicBezTo>
                    <a:pt x="75" y="83"/>
                    <a:pt x="75" y="83"/>
                    <a:pt x="75" y="83"/>
                  </a:cubicBezTo>
                  <a:cubicBezTo>
                    <a:pt x="74" y="83"/>
                    <a:pt x="73" y="83"/>
                    <a:pt x="72" y="83"/>
                  </a:cubicBezTo>
                  <a:cubicBezTo>
                    <a:pt x="72" y="83"/>
                    <a:pt x="72" y="83"/>
                    <a:pt x="72" y="83"/>
                  </a:cubicBezTo>
                  <a:cubicBezTo>
                    <a:pt x="71" y="82"/>
                    <a:pt x="71" y="82"/>
                    <a:pt x="71" y="81"/>
                  </a:cubicBezTo>
                  <a:cubicBezTo>
                    <a:pt x="71" y="79"/>
                    <a:pt x="72" y="76"/>
                    <a:pt x="74" y="75"/>
                  </a:cubicBezTo>
                  <a:cubicBezTo>
                    <a:pt x="88" y="55"/>
                    <a:pt x="105" y="37"/>
                    <a:pt x="123" y="20"/>
                  </a:cubicBezTo>
                  <a:cubicBezTo>
                    <a:pt x="124" y="21"/>
                    <a:pt x="124" y="21"/>
                    <a:pt x="125" y="21"/>
                  </a:cubicBezTo>
                  <a:cubicBezTo>
                    <a:pt x="109" y="38"/>
                    <a:pt x="93" y="56"/>
                    <a:pt x="79" y="74"/>
                  </a:cubicBezTo>
                  <a:cubicBezTo>
                    <a:pt x="78" y="75"/>
                    <a:pt x="78" y="76"/>
                    <a:pt x="79" y="77"/>
                  </a:cubicBezTo>
                  <a:cubicBezTo>
                    <a:pt x="80" y="77"/>
                    <a:pt x="80" y="78"/>
                    <a:pt x="80" y="78"/>
                  </a:cubicBezTo>
                  <a:cubicBezTo>
                    <a:pt x="81" y="78"/>
                    <a:pt x="82" y="77"/>
                    <a:pt x="82" y="77"/>
                  </a:cubicBezTo>
                  <a:cubicBezTo>
                    <a:pt x="97" y="57"/>
                    <a:pt x="113" y="39"/>
                    <a:pt x="130" y="21"/>
                  </a:cubicBezTo>
                  <a:cubicBezTo>
                    <a:pt x="131" y="21"/>
                    <a:pt x="131" y="22"/>
                    <a:pt x="132" y="22"/>
                  </a:cubicBezTo>
                  <a:cubicBezTo>
                    <a:pt x="133" y="22"/>
                    <a:pt x="133" y="22"/>
                    <a:pt x="133" y="22"/>
                  </a:cubicBezTo>
                  <a:cubicBezTo>
                    <a:pt x="119" y="38"/>
                    <a:pt x="105" y="55"/>
                    <a:pt x="92" y="72"/>
                  </a:cubicBezTo>
                  <a:cubicBezTo>
                    <a:pt x="91" y="72"/>
                    <a:pt x="91" y="74"/>
                    <a:pt x="92" y="74"/>
                  </a:cubicBezTo>
                  <a:cubicBezTo>
                    <a:pt x="92" y="75"/>
                    <a:pt x="93" y="75"/>
                    <a:pt x="93" y="75"/>
                  </a:cubicBezTo>
                  <a:cubicBezTo>
                    <a:pt x="94" y="75"/>
                    <a:pt x="95" y="75"/>
                    <a:pt x="95" y="74"/>
                  </a:cubicBezTo>
                  <a:cubicBezTo>
                    <a:pt x="109" y="56"/>
                    <a:pt x="124" y="39"/>
                    <a:pt x="138" y="21"/>
                  </a:cubicBezTo>
                  <a:cubicBezTo>
                    <a:pt x="138" y="21"/>
                    <a:pt x="138" y="21"/>
                    <a:pt x="138" y="21"/>
                  </a:cubicBezTo>
                  <a:cubicBezTo>
                    <a:pt x="139" y="21"/>
                    <a:pt x="140" y="21"/>
                    <a:pt x="140" y="21"/>
                  </a:cubicBezTo>
                  <a:cubicBezTo>
                    <a:pt x="133" y="35"/>
                    <a:pt x="124" y="49"/>
                    <a:pt x="115" y="62"/>
                  </a:cubicBezTo>
                  <a:cubicBezTo>
                    <a:pt x="113" y="64"/>
                    <a:pt x="111" y="66"/>
                    <a:pt x="110" y="68"/>
                  </a:cubicBezTo>
                  <a:cubicBezTo>
                    <a:pt x="109" y="68"/>
                    <a:pt x="109" y="68"/>
                    <a:pt x="109" y="68"/>
                  </a:cubicBezTo>
                  <a:cubicBezTo>
                    <a:pt x="109" y="68"/>
                    <a:pt x="109" y="68"/>
                    <a:pt x="109" y="68"/>
                  </a:cubicBezTo>
                  <a:cubicBezTo>
                    <a:pt x="108" y="68"/>
                    <a:pt x="107" y="69"/>
                    <a:pt x="107" y="70"/>
                  </a:cubicBezTo>
                  <a:cubicBezTo>
                    <a:pt x="106" y="73"/>
                    <a:pt x="104" y="76"/>
                    <a:pt x="101" y="78"/>
                  </a:cubicBezTo>
                  <a:cubicBezTo>
                    <a:pt x="98" y="80"/>
                    <a:pt x="94" y="81"/>
                    <a:pt x="90" y="81"/>
                  </a:cubicBezTo>
                  <a:cubicBezTo>
                    <a:pt x="85" y="82"/>
                    <a:pt x="80" y="83"/>
                    <a:pt x="75" y="83"/>
                  </a:cubicBezTo>
                  <a:moveTo>
                    <a:pt x="40" y="75"/>
                  </a:moveTo>
                  <a:cubicBezTo>
                    <a:pt x="41" y="75"/>
                    <a:pt x="41" y="75"/>
                    <a:pt x="42" y="74"/>
                  </a:cubicBezTo>
                  <a:cubicBezTo>
                    <a:pt x="56" y="56"/>
                    <a:pt x="70" y="39"/>
                    <a:pt x="85" y="21"/>
                  </a:cubicBezTo>
                  <a:cubicBezTo>
                    <a:pt x="85" y="21"/>
                    <a:pt x="85" y="21"/>
                    <a:pt x="85" y="21"/>
                  </a:cubicBezTo>
                  <a:cubicBezTo>
                    <a:pt x="86" y="21"/>
                    <a:pt x="88" y="20"/>
                    <a:pt x="89" y="20"/>
                  </a:cubicBezTo>
                  <a:cubicBezTo>
                    <a:pt x="84" y="30"/>
                    <a:pt x="78" y="39"/>
                    <a:pt x="72" y="48"/>
                  </a:cubicBezTo>
                  <a:cubicBezTo>
                    <a:pt x="72" y="49"/>
                    <a:pt x="72" y="49"/>
                    <a:pt x="72" y="50"/>
                  </a:cubicBezTo>
                  <a:cubicBezTo>
                    <a:pt x="67" y="56"/>
                    <a:pt x="62" y="63"/>
                    <a:pt x="57" y="70"/>
                  </a:cubicBezTo>
                  <a:cubicBezTo>
                    <a:pt x="57" y="70"/>
                    <a:pt x="57" y="70"/>
                    <a:pt x="57" y="70"/>
                  </a:cubicBezTo>
                  <a:cubicBezTo>
                    <a:pt x="57" y="69"/>
                    <a:pt x="56" y="68"/>
                    <a:pt x="56" y="68"/>
                  </a:cubicBezTo>
                  <a:cubicBezTo>
                    <a:pt x="55" y="68"/>
                    <a:pt x="55" y="68"/>
                    <a:pt x="55" y="68"/>
                  </a:cubicBezTo>
                  <a:cubicBezTo>
                    <a:pt x="54" y="68"/>
                    <a:pt x="53" y="69"/>
                    <a:pt x="53" y="70"/>
                  </a:cubicBezTo>
                  <a:cubicBezTo>
                    <a:pt x="53" y="73"/>
                    <a:pt x="50" y="76"/>
                    <a:pt x="47" y="78"/>
                  </a:cubicBezTo>
                  <a:cubicBezTo>
                    <a:pt x="44" y="80"/>
                    <a:pt x="41" y="81"/>
                    <a:pt x="37" y="81"/>
                  </a:cubicBezTo>
                  <a:cubicBezTo>
                    <a:pt x="32" y="82"/>
                    <a:pt x="27" y="83"/>
                    <a:pt x="22" y="83"/>
                  </a:cubicBezTo>
                  <a:cubicBezTo>
                    <a:pt x="22" y="83"/>
                    <a:pt x="22" y="83"/>
                    <a:pt x="22" y="83"/>
                  </a:cubicBezTo>
                  <a:cubicBezTo>
                    <a:pt x="21" y="83"/>
                    <a:pt x="20" y="83"/>
                    <a:pt x="19" y="83"/>
                  </a:cubicBezTo>
                  <a:cubicBezTo>
                    <a:pt x="18" y="83"/>
                    <a:pt x="18" y="83"/>
                    <a:pt x="18" y="83"/>
                  </a:cubicBezTo>
                  <a:cubicBezTo>
                    <a:pt x="18" y="82"/>
                    <a:pt x="18" y="82"/>
                    <a:pt x="18" y="81"/>
                  </a:cubicBezTo>
                  <a:cubicBezTo>
                    <a:pt x="17" y="79"/>
                    <a:pt x="19" y="76"/>
                    <a:pt x="20" y="75"/>
                  </a:cubicBezTo>
                  <a:cubicBezTo>
                    <a:pt x="35" y="55"/>
                    <a:pt x="52" y="37"/>
                    <a:pt x="70" y="20"/>
                  </a:cubicBezTo>
                  <a:cubicBezTo>
                    <a:pt x="70" y="21"/>
                    <a:pt x="71" y="21"/>
                    <a:pt x="72" y="21"/>
                  </a:cubicBezTo>
                  <a:cubicBezTo>
                    <a:pt x="55" y="38"/>
                    <a:pt x="40" y="56"/>
                    <a:pt x="26" y="74"/>
                  </a:cubicBezTo>
                  <a:cubicBezTo>
                    <a:pt x="25" y="75"/>
                    <a:pt x="25" y="76"/>
                    <a:pt x="26" y="77"/>
                  </a:cubicBezTo>
                  <a:cubicBezTo>
                    <a:pt x="26" y="77"/>
                    <a:pt x="27" y="78"/>
                    <a:pt x="27" y="78"/>
                  </a:cubicBezTo>
                  <a:cubicBezTo>
                    <a:pt x="28" y="78"/>
                    <a:pt x="28" y="77"/>
                    <a:pt x="29" y="77"/>
                  </a:cubicBezTo>
                  <a:cubicBezTo>
                    <a:pt x="44" y="57"/>
                    <a:pt x="60" y="39"/>
                    <a:pt x="77" y="21"/>
                  </a:cubicBezTo>
                  <a:cubicBezTo>
                    <a:pt x="77" y="21"/>
                    <a:pt x="78" y="22"/>
                    <a:pt x="79" y="22"/>
                  </a:cubicBezTo>
                  <a:cubicBezTo>
                    <a:pt x="79" y="22"/>
                    <a:pt x="79" y="22"/>
                    <a:pt x="79" y="22"/>
                  </a:cubicBezTo>
                  <a:cubicBezTo>
                    <a:pt x="66" y="38"/>
                    <a:pt x="52" y="55"/>
                    <a:pt x="38" y="72"/>
                  </a:cubicBezTo>
                  <a:cubicBezTo>
                    <a:pt x="38" y="72"/>
                    <a:pt x="38" y="74"/>
                    <a:pt x="39" y="74"/>
                  </a:cubicBezTo>
                  <a:cubicBezTo>
                    <a:pt x="39" y="75"/>
                    <a:pt x="40" y="75"/>
                    <a:pt x="40" y="75"/>
                  </a:cubicBezTo>
                  <a:moveTo>
                    <a:pt x="45" y="40"/>
                  </a:moveTo>
                  <a:cubicBezTo>
                    <a:pt x="52" y="32"/>
                    <a:pt x="59" y="24"/>
                    <a:pt x="66" y="17"/>
                  </a:cubicBezTo>
                  <a:cubicBezTo>
                    <a:pt x="66" y="17"/>
                    <a:pt x="66" y="17"/>
                    <a:pt x="66" y="17"/>
                  </a:cubicBezTo>
                  <a:cubicBezTo>
                    <a:pt x="66" y="18"/>
                    <a:pt x="66" y="18"/>
                    <a:pt x="66" y="18"/>
                  </a:cubicBezTo>
                  <a:cubicBezTo>
                    <a:pt x="59" y="25"/>
                    <a:pt x="52" y="32"/>
                    <a:pt x="45" y="40"/>
                  </a:cubicBezTo>
                  <a:moveTo>
                    <a:pt x="98" y="40"/>
                  </a:moveTo>
                  <a:cubicBezTo>
                    <a:pt x="105" y="32"/>
                    <a:pt x="112" y="24"/>
                    <a:pt x="119" y="17"/>
                  </a:cubicBezTo>
                  <a:cubicBezTo>
                    <a:pt x="120" y="17"/>
                    <a:pt x="120" y="17"/>
                    <a:pt x="120" y="17"/>
                  </a:cubicBezTo>
                  <a:cubicBezTo>
                    <a:pt x="120" y="18"/>
                    <a:pt x="120" y="18"/>
                    <a:pt x="120" y="18"/>
                  </a:cubicBezTo>
                  <a:cubicBezTo>
                    <a:pt x="112" y="25"/>
                    <a:pt x="105" y="32"/>
                    <a:pt x="98" y="40"/>
                  </a:cubicBezTo>
                  <a:moveTo>
                    <a:pt x="123" y="197"/>
                  </a:moveTo>
                  <a:cubicBezTo>
                    <a:pt x="120" y="153"/>
                    <a:pt x="118" y="112"/>
                    <a:pt x="116" y="67"/>
                  </a:cubicBezTo>
                  <a:cubicBezTo>
                    <a:pt x="116" y="66"/>
                    <a:pt x="117" y="65"/>
                    <a:pt x="118" y="64"/>
                  </a:cubicBezTo>
                  <a:cubicBezTo>
                    <a:pt x="130" y="49"/>
                    <a:pt x="139" y="32"/>
                    <a:pt x="148" y="15"/>
                  </a:cubicBezTo>
                  <a:cubicBezTo>
                    <a:pt x="155" y="60"/>
                    <a:pt x="161" y="105"/>
                    <a:pt x="162" y="150"/>
                  </a:cubicBezTo>
                  <a:cubicBezTo>
                    <a:pt x="161" y="150"/>
                    <a:pt x="161" y="150"/>
                    <a:pt x="161" y="150"/>
                  </a:cubicBezTo>
                  <a:cubicBezTo>
                    <a:pt x="148" y="165"/>
                    <a:pt x="135" y="181"/>
                    <a:pt x="123" y="197"/>
                  </a:cubicBezTo>
                  <a:moveTo>
                    <a:pt x="87" y="32"/>
                  </a:moveTo>
                  <a:cubicBezTo>
                    <a:pt x="90" y="27"/>
                    <a:pt x="93" y="21"/>
                    <a:pt x="96" y="15"/>
                  </a:cubicBezTo>
                  <a:cubicBezTo>
                    <a:pt x="96" y="17"/>
                    <a:pt x="97" y="19"/>
                    <a:pt x="97" y="21"/>
                  </a:cubicBezTo>
                  <a:cubicBezTo>
                    <a:pt x="93" y="24"/>
                    <a:pt x="90" y="28"/>
                    <a:pt x="87" y="32"/>
                  </a:cubicBezTo>
                  <a:moveTo>
                    <a:pt x="9" y="80"/>
                  </a:moveTo>
                  <a:cubicBezTo>
                    <a:pt x="8" y="80"/>
                    <a:pt x="8" y="80"/>
                    <a:pt x="8" y="80"/>
                  </a:cubicBezTo>
                  <a:cubicBezTo>
                    <a:pt x="7" y="80"/>
                    <a:pt x="6" y="79"/>
                    <a:pt x="5" y="78"/>
                  </a:cubicBezTo>
                  <a:cubicBezTo>
                    <a:pt x="5" y="78"/>
                    <a:pt x="5" y="78"/>
                    <a:pt x="5" y="78"/>
                  </a:cubicBezTo>
                  <a:cubicBezTo>
                    <a:pt x="4" y="77"/>
                    <a:pt x="4" y="77"/>
                    <a:pt x="4" y="77"/>
                  </a:cubicBezTo>
                  <a:cubicBezTo>
                    <a:pt x="4" y="77"/>
                    <a:pt x="4" y="77"/>
                    <a:pt x="4" y="77"/>
                  </a:cubicBezTo>
                  <a:cubicBezTo>
                    <a:pt x="5" y="77"/>
                    <a:pt x="5" y="76"/>
                    <a:pt x="5" y="76"/>
                  </a:cubicBezTo>
                  <a:cubicBezTo>
                    <a:pt x="22" y="50"/>
                    <a:pt x="42" y="27"/>
                    <a:pt x="64" y="6"/>
                  </a:cubicBezTo>
                  <a:cubicBezTo>
                    <a:pt x="64" y="9"/>
                    <a:pt x="65" y="11"/>
                    <a:pt x="66" y="14"/>
                  </a:cubicBezTo>
                  <a:cubicBezTo>
                    <a:pt x="47" y="34"/>
                    <a:pt x="29" y="54"/>
                    <a:pt x="11" y="74"/>
                  </a:cubicBezTo>
                  <a:cubicBezTo>
                    <a:pt x="10" y="75"/>
                    <a:pt x="9" y="76"/>
                    <a:pt x="9" y="78"/>
                  </a:cubicBezTo>
                  <a:cubicBezTo>
                    <a:pt x="9" y="78"/>
                    <a:pt x="9" y="79"/>
                    <a:pt x="9" y="79"/>
                  </a:cubicBezTo>
                  <a:cubicBezTo>
                    <a:pt x="9" y="80"/>
                    <a:pt x="9" y="80"/>
                    <a:pt x="9" y="80"/>
                  </a:cubicBezTo>
                  <a:moveTo>
                    <a:pt x="62" y="80"/>
                  </a:moveTo>
                  <a:cubicBezTo>
                    <a:pt x="62" y="80"/>
                    <a:pt x="62" y="80"/>
                    <a:pt x="62" y="80"/>
                  </a:cubicBezTo>
                  <a:cubicBezTo>
                    <a:pt x="61" y="80"/>
                    <a:pt x="59" y="79"/>
                    <a:pt x="59" y="78"/>
                  </a:cubicBezTo>
                  <a:cubicBezTo>
                    <a:pt x="58" y="78"/>
                    <a:pt x="58" y="78"/>
                    <a:pt x="58" y="78"/>
                  </a:cubicBezTo>
                  <a:cubicBezTo>
                    <a:pt x="58" y="77"/>
                    <a:pt x="58" y="77"/>
                    <a:pt x="58" y="77"/>
                  </a:cubicBezTo>
                  <a:cubicBezTo>
                    <a:pt x="58" y="76"/>
                    <a:pt x="58" y="76"/>
                    <a:pt x="58" y="76"/>
                  </a:cubicBezTo>
                  <a:cubicBezTo>
                    <a:pt x="71" y="57"/>
                    <a:pt x="85" y="40"/>
                    <a:pt x="100" y="23"/>
                  </a:cubicBezTo>
                  <a:cubicBezTo>
                    <a:pt x="101" y="23"/>
                    <a:pt x="101" y="23"/>
                    <a:pt x="101" y="22"/>
                  </a:cubicBezTo>
                  <a:cubicBezTo>
                    <a:pt x="106" y="17"/>
                    <a:pt x="112" y="11"/>
                    <a:pt x="117" y="6"/>
                  </a:cubicBezTo>
                  <a:cubicBezTo>
                    <a:pt x="118" y="9"/>
                    <a:pt x="118" y="11"/>
                    <a:pt x="119" y="14"/>
                  </a:cubicBezTo>
                  <a:cubicBezTo>
                    <a:pt x="100" y="34"/>
                    <a:pt x="82" y="54"/>
                    <a:pt x="65" y="74"/>
                  </a:cubicBezTo>
                  <a:cubicBezTo>
                    <a:pt x="64" y="75"/>
                    <a:pt x="63" y="76"/>
                    <a:pt x="62" y="78"/>
                  </a:cubicBezTo>
                  <a:cubicBezTo>
                    <a:pt x="62" y="78"/>
                    <a:pt x="62" y="79"/>
                    <a:pt x="62" y="79"/>
                  </a:cubicBezTo>
                  <a:cubicBezTo>
                    <a:pt x="62" y="80"/>
                    <a:pt x="62" y="80"/>
                    <a:pt x="62" y="80"/>
                  </a:cubicBezTo>
                  <a:moveTo>
                    <a:pt x="118" y="0"/>
                  </a:moveTo>
                  <a:cubicBezTo>
                    <a:pt x="118" y="0"/>
                    <a:pt x="117" y="0"/>
                    <a:pt x="117" y="0"/>
                  </a:cubicBezTo>
                  <a:cubicBezTo>
                    <a:pt x="111" y="6"/>
                    <a:pt x="106" y="11"/>
                    <a:pt x="100" y="17"/>
                  </a:cubicBezTo>
                  <a:cubicBezTo>
                    <a:pt x="100" y="14"/>
                    <a:pt x="100" y="11"/>
                    <a:pt x="99" y="9"/>
                  </a:cubicBezTo>
                  <a:cubicBezTo>
                    <a:pt x="99" y="8"/>
                    <a:pt x="98" y="7"/>
                    <a:pt x="98" y="7"/>
                  </a:cubicBezTo>
                  <a:cubicBezTo>
                    <a:pt x="97" y="7"/>
                    <a:pt x="97" y="7"/>
                    <a:pt x="97" y="7"/>
                  </a:cubicBezTo>
                  <a:cubicBezTo>
                    <a:pt x="96" y="7"/>
                    <a:pt x="96" y="7"/>
                    <a:pt x="95" y="8"/>
                  </a:cubicBezTo>
                  <a:cubicBezTo>
                    <a:pt x="94" y="10"/>
                    <a:pt x="93" y="13"/>
                    <a:pt x="91" y="15"/>
                  </a:cubicBezTo>
                  <a:cubicBezTo>
                    <a:pt x="91" y="15"/>
                    <a:pt x="91" y="15"/>
                    <a:pt x="91" y="15"/>
                  </a:cubicBezTo>
                  <a:cubicBezTo>
                    <a:pt x="91" y="15"/>
                    <a:pt x="90" y="15"/>
                    <a:pt x="90" y="15"/>
                  </a:cubicBezTo>
                  <a:cubicBezTo>
                    <a:pt x="87" y="17"/>
                    <a:pt x="83" y="18"/>
                    <a:pt x="79" y="18"/>
                  </a:cubicBezTo>
                  <a:cubicBezTo>
                    <a:pt x="79" y="18"/>
                    <a:pt x="79" y="18"/>
                    <a:pt x="79" y="18"/>
                  </a:cubicBezTo>
                  <a:cubicBezTo>
                    <a:pt x="79" y="18"/>
                    <a:pt x="79" y="18"/>
                    <a:pt x="79" y="18"/>
                  </a:cubicBezTo>
                  <a:cubicBezTo>
                    <a:pt x="78" y="17"/>
                    <a:pt x="78" y="17"/>
                    <a:pt x="78" y="17"/>
                  </a:cubicBezTo>
                  <a:cubicBezTo>
                    <a:pt x="78" y="17"/>
                    <a:pt x="77" y="16"/>
                    <a:pt x="77" y="16"/>
                  </a:cubicBezTo>
                  <a:cubicBezTo>
                    <a:pt x="76" y="16"/>
                    <a:pt x="76" y="17"/>
                    <a:pt x="75" y="17"/>
                  </a:cubicBezTo>
                  <a:cubicBezTo>
                    <a:pt x="75" y="17"/>
                    <a:pt x="75" y="17"/>
                    <a:pt x="75" y="17"/>
                  </a:cubicBezTo>
                  <a:cubicBezTo>
                    <a:pt x="73" y="17"/>
                    <a:pt x="72" y="17"/>
                    <a:pt x="70" y="16"/>
                  </a:cubicBezTo>
                  <a:cubicBezTo>
                    <a:pt x="70" y="15"/>
                    <a:pt x="70" y="14"/>
                    <a:pt x="69" y="13"/>
                  </a:cubicBezTo>
                  <a:cubicBezTo>
                    <a:pt x="69" y="12"/>
                    <a:pt x="69" y="12"/>
                    <a:pt x="69" y="12"/>
                  </a:cubicBezTo>
                  <a:cubicBezTo>
                    <a:pt x="68" y="9"/>
                    <a:pt x="68" y="5"/>
                    <a:pt x="67" y="1"/>
                  </a:cubicBezTo>
                  <a:cubicBezTo>
                    <a:pt x="67" y="1"/>
                    <a:pt x="66" y="0"/>
                    <a:pt x="66" y="0"/>
                  </a:cubicBezTo>
                  <a:cubicBezTo>
                    <a:pt x="65" y="0"/>
                    <a:pt x="65" y="0"/>
                    <a:pt x="65" y="0"/>
                  </a:cubicBezTo>
                  <a:cubicBezTo>
                    <a:pt x="64" y="0"/>
                    <a:pt x="64" y="0"/>
                    <a:pt x="64" y="0"/>
                  </a:cubicBezTo>
                  <a:cubicBezTo>
                    <a:pt x="40" y="22"/>
                    <a:pt x="20" y="47"/>
                    <a:pt x="2" y="74"/>
                  </a:cubicBezTo>
                  <a:cubicBezTo>
                    <a:pt x="1" y="74"/>
                    <a:pt x="1" y="75"/>
                    <a:pt x="1" y="76"/>
                  </a:cubicBezTo>
                  <a:cubicBezTo>
                    <a:pt x="0" y="77"/>
                    <a:pt x="0" y="77"/>
                    <a:pt x="0" y="77"/>
                  </a:cubicBezTo>
                  <a:cubicBezTo>
                    <a:pt x="0" y="78"/>
                    <a:pt x="1" y="79"/>
                    <a:pt x="1" y="80"/>
                  </a:cubicBezTo>
                  <a:cubicBezTo>
                    <a:pt x="2" y="80"/>
                    <a:pt x="2" y="81"/>
                    <a:pt x="3" y="81"/>
                  </a:cubicBezTo>
                  <a:cubicBezTo>
                    <a:pt x="3" y="81"/>
                    <a:pt x="3" y="81"/>
                    <a:pt x="3" y="81"/>
                  </a:cubicBezTo>
                  <a:cubicBezTo>
                    <a:pt x="2" y="82"/>
                    <a:pt x="2" y="83"/>
                    <a:pt x="2" y="83"/>
                  </a:cubicBezTo>
                  <a:cubicBezTo>
                    <a:pt x="10" y="127"/>
                    <a:pt x="14" y="171"/>
                    <a:pt x="14" y="216"/>
                  </a:cubicBezTo>
                  <a:cubicBezTo>
                    <a:pt x="14" y="216"/>
                    <a:pt x="14" y="216"/>
                    <a:pt x="14" y="216"/>
                  </a:cubicBezTo>
                  <a:cubicBezTo>
                    <a:pt x="14" y="216"/>
                    <a:pt x="14" y="216"/>
                    <a:pt x="14" y="216"/>
                  </a:cubicBezTo>
                  <a:cubicBezTo>
                    <a:pt x="14" y="216"/>
                    <a:pt x="14" y="216"/>
                    <a:pt x="14" y="216"/>
                  </a:cubicBezTo>
                  <a:cubicBezTo>
                    <a:pt x="15" y="217"/>
                    <a:pt x="15" y="217"/>
                    <a:pt x="15" y="217"/>
                  </a:cubicBezTo>
                  <a:cubicBezTo>
                    <a:pt x="22" y="223"/>
                    <a:pt x="31" y="225"/>
                    <a:pt x="40" y="225"/>
                  </a:cubicBezTo>
                  <a:cubicBezTo>
                    <a:pt x="44" y="225"/>
                    <a:pt x="49" y="225"/>
                    <a:pt x="53" y="223"/>
                  </a:cubicBezTo>
                  <a:cubicBezTo>
                    <a:pt x="56" y="221"/>
                    <a:pt x="58" y="219"/>
                    <a:pt x="60" y="217"/>
                  </a:cubicBezTo>
                  <a:cubicBezTo>
                    <a:pt x="61" y="217"/>
                    <a:pt x="61" y="217"/>
                    <a:pt x="61" y="217"/>
                  </a:cubicBezTo>
                  <a:cubicBezTo>
                    <a:pt x="61" y="217"/>
                    <a:pt x="61" y="217"/>
                    <a:pt x="62" y="217"/>
                  </a:cubicBezTo>
                  <a:cubicBezTo>
                    <a:pt x="63" y="216"/>
                    <a:pt x="63" y="215"/>
                    <a:pt x="63" y="214"/>
                  </a:cubicBezTo>
                  <a:cubicBezTo>
                    <a:pt x="62" y="214"/>
                    <a:pt x="62" y="214"/>
                    <a:pt x="62" y="214"/>
                  </a:cubicBezTo>
                  <a:cubicBezTo>
                    <a:pt x="64" y="211"/>
                    <a:pt x="66" y="209"/>
                    <a:pt x="67" y="207"/>
                  </a:cubicBezTo>
                  <a:cubicBezTo>
                    <a:pt x="68" y="210"/>
                    <a:pt x="68" y="213"/>
                    <a:pt x="68" y="216"/>
                  </a:cubicBezTo>
                  <a:cubicBezTo>
                    <a:pt x="68" y="216"/>
                    <a:pt x="68" y="216"/>
                    <a:pt x="68" y="216"/>
                  </a:cubicBezTo>
                  <a:cubicBezTo>
                    <a:pt x="68" y="216"/>
                    <a:pt x="68" y="216"/>
                    <a:pt x="68" y="216"/>
                  </a:cubicBezTo>
                  <a:cubicBezTo>
                    <a:pt x="68" y="216"/>
                    <a:pt x="68" y="216"/>
                    <a:pt x="68" y="216"/>
                  </a:cubicBezTo>
                  <a:cubicBezTo>
                    <a:pt x="68" y="217"/>
                    <a:pt x="68" y="217"/>
                    <a:pt x="68" y="217"/>
                  </a:cubicBezTo>
                  <a:cubicBezTo>
                    <a:pt x="75" y="223"/>
                    <a:pt x="84" y="225"/>
                    <a:pt x="93" y="225"/>
                  </a:cubicBezTo>
                  <a:cubicBezTo>
                    <a:pt x="98" y="225"/>
                    <a:pt x="102" y="225"/>
                    <a:pt x="106" y="223"/>
                  </a:cubicBezTo>
                  <a:cubicBezTo>
                    <a:pt x="109" y="221"/>
                    <a:pt x="112" y="219"/>
                    <a:pt x="114" y="217"/>
                  </a:cubicBezTo>
                  <a:cubicBezTo>
                    <a:pt x="114" y="217"/>
                    <a:pt x="114" y="217"/>
                    <a:pt x="114" y="217"/>
                  </a:cubicBezTo>
                  <a:cubicBezTo>
                    <a:pt x="114" y="217"/>
                    <a:pt x="115" y="217"/>
                    <a:pt x="115" y="217"/>
                  </a:cubicBezTo>
                  <a:cubicBezTo>
                    <a:pt x="116" y="216"/>
                    <a:pt x="116" y="215"/>
                    <a:pt x="116" y="214"/>
                  </a:cubicBezTo>
                  <a:cubicBezTo>
                    <a:pt x="116" y="214"/>
                    <a:pt x="116" y="214"/>
                    <a:pt x="116" y="214"/>
                  </a:cubicBezTo>
                  <a:cubicBezTo>
                    <a:pt x="130" y="193"/>
                    <a:pt x="146" y="173"/>
                    <a:pt x="163" y="154"/>
                  </a:cubicBezTo>
                  <a:cubicBezTo>
                    <a:pt x="164" y="155"/>
                    <a:pt x="164" y="155"/>
                    <a:pt x="164" y="155"/>
                  </a:cubicBezTo>
                  <a:cubicBezTo>
                    <a:pt x="165" y="155"/>
                    <a:pt x="166" y="154"/>
                    <a:pt x="166" y="153"/>
                  </a:cubicBezTo>
                  <a:cubicBezTo>
                    <a:pt x="165" y="105"/>
                    <a:pt x="159" y="56"/>
                    <a:pt x="151" y="9"/>
                  </a:cubicBezTo>
                  <a:cubicBezTo>
                    <a:pt x="151" y="8"/>
                    <a:pt x="150" y="7"/>
                    <a:pt x="149" y="7"/>
                  </a:cubicBezTo>
                  <a:cubicBezTo>
                    <a:pt x="149" y="7"/>
                    <a:pt x="149" y="7"/>
                    <a:pt x="149" y="7"/>
                  </a:cubicBezTo>
                  <a:cubicBezTo>
                    <a:pt x="148" y="7"/>
                    <a:pt x="148" y="7"/>
                    <a:pt x="147" y="8"/>
                  </a:cubicBezTo>
                  <a:cubicBezTo>
                    <a:pt x="146" y="10"/>
                    <a:pt x="145" y="13"/>
                    <a:pt x="143" y="15"/>
                  </a:cubicBezTo>
                  <a:cubicBezTo>
                    <a:pt x="140" y="17"/>
                    <a:pt x="136" y="18"/>
                    <a:pt x="132" y="18"/>
                  </a:cubicBezTo>
                  <a:cubicBezTo>
                    <a:pt x="132" y="18"/>
                    <a:pt x="132" y="18"/>
                    <a:pt x="132" y="18"/>
                  </a:cubicBezTo>
                  <a:cubicBezTo>
                    <a:pt x="132" y="18"/>
                    <a:pt x="132" y="18"/>
                    <a:pt x="132" y="18"/>
                  </a:cubicBezTo>
                  <a:cubicBezTo>
                    <a:pt x="131" y="17"/>
                    <a:pt x="131" y="17"/>
                    <a:pt x="131" y="17"/>
                  </a:cubicBezTo>
                  <a:cubicBezTo>
                    <a:pt x="131" y="17"/>
                    <a:pt x="131" y="16"/>
                    <a:pt x="130" y="16"/>
                  </a:cubicBezTo>
                  <a:cubicBezTo>
                    <a:pt x="130" y="16"/>
                    <a:pt x="129" y="17"/>
                    <a:pt x="129" y="17"/>
                  </a:cubicBezTo>
                  <a:cubicBezTo>
                    <a:pt x="128" y="17"/>
                    <a:pt x="128" y="17"/>
                    <a:pt x="128" y="17"/>
                  </a:cubicBezTo>
                  <a:cubicBezTo>
                    <a:pt x="127" y="17"/>
                    <a:pt x="125" y="17"/>
                    <a:pt x="123" y="16"/>
                  </a:cubicBezTo>
                  <a:cubicBezTo>
                    <a:pt x="123" y="15"/>
                    <a:pt x="123" y="14"/>
                    <a:pt x="123" y="13"/>
                  </a:cubicBezTo>
                  <a:cubicBezTo>
                    <a:pt x="122" y="12"/>
                    <a:pt x="122" y="12"/>
                    <a:pt x="122" y="12"/>
                  </a:cubicBezTo>
                  <a:cubicBezTo>
                    <a:pt x="122" y="9"/>
                    <a:pt x="121" y="5"/>
                    <a:pt x="120" y="1"/>
                  </a:cubicBezTo>
                  <a:cubicBezTo>
                    <a:pt x="120" y="1"/>
                    <a:pt x="120" y="0"/>
                    <a:pt x="119" y="0"/>
                  </a:cubicBezTo>
                  <a:cubicBezTo>
                    <a:pt x="119" y="0"/>
                    <a:pt x="118" y="0"/>
                    <a:pt x="11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1" name="Freeform 844"/>
            <p:cNvSpPr>
              <a:spLocks noEditPoints="1"/>
            </p:cNvSpPr>
            <p:nvPr/>
          </p:nvSpPr>
          <p:spPr bwMode="auto">
            <a:xfrm>
              <a:off x="5282" y="2338"/>
              <a:ext cx="83" cy="161"/>
            </a:xfrm>
            <a:custGeom>
              <a:avLst/>
              <a:gdLst>
                <a:gd name="T0" fmla="*/ 5 w 35"/>
                <a:gd name="T1" fmla="*/ 30 h 68"/>
                <a:gd name="T2" fmla="*/ 8 w 35"/>
                <a:gd name="T3" fmla="*/ 26 h 68"/>
                <a:gd name="T4" fmla="*/ 27 w 35"/>
                <a:gd name="T5" fmla="*/ 7 h 68"/>
                <a:gd name="T6" fmla="*/ 31 w 35"/>
                <a:gd name="T7" fmla="*/ 34 h 68"/>
                <a:gd name="T8" fmla="*/ 6 w 35"/>
                <a:gd name="T9" fmla="*/ 61 h 68"/>
                <a:gd name="T10" fmla="*/ 4 w 35"/>
                <a:gd name="T11" fmla="*/ 34 h 68"/>
                <a:gd name="T12" fmla="*/ 4 w 35"/>
                <a:gd name="T13" fmla="*/ 33 h 68"/>
                <a:gd name="T14" fmla="*/ 5 w 35"/>
                <a:gd name="T15" fmla="*/ 30 h 68"/>
                <a:gd name="T16" fmla="*/ 3 w 35"/>
                <a:gd name="T17" fmla="*/ 29 h 68"/>
                <a:gd name="T18" fmla="*/ 5 w 35"/>
                <a:gd name="T19" fmla="*/ 30 h 68"/>
                <a:gd name="T20" fmla="*/ 28 w 35"/>
                <a:gd name="T21" fmla="*/ 0 h 68"/>
                <a:gd name="T22" fmla="*/ 27 w 35"/>
                <a:gd name="T23" fmla="*/ 1 h 68"/>
                <a:gd name="T24" fmla="*/ 6 w 35"/>
                <a:gd name="T25" fmla="*/ 23 h 68"/>
                <a:gd name="T26" fmla="*/ 1 w 35"/>
                <a:gd name="T27" fmla="*/ 28 h 68"/>
                <a:gd name="T28" fmla="*/ 0 w 35"/>
                <a:gd name="T29" fmla="*/ 33 h 68"/>
                <a:gd name="T30" fmla="*/ 0 w 35"/>
                <a:gd name="T31" fmla="*/ 34 h 68"/>
                <a:gd name="T32" fmla="*/ 2 w 35"/>
                <a:gd name="T33" fmla="*/ 66 h 68"/>
                <a:gd name="T34" fmla="*/ 4 w 35"/>
                <a:gd name="T35" fmla="*/ 68 h 68"/>
                <a:gd name="T36" fmla="*/ 4 w 35"/>
                <a:gd name="T37" fmla="*/ 68 h 68"/>
                <a:gd name="T38" fmla="*/ 6 w 35"/>
                <a:gd name="T39" fmla="*/ 67 h 68"/>
                <a:gd name="T40" fmla="*/ 34 w 35"/>
                <a:gd name="T41" fmla="*/ 36 h 68"/>
                <a:gd name="T42" fmla="*/ 35 w 35"/>
                <a:gd name="T43" fmla="*/ 34 h 68"/>
                <a:gd name="T44" fmla="*/ 30 w 35"/>
                <a:gd name="T45" fmla="*/ 2 h 68"/>
                <a:gd name="T46" fmla="*/ 29 w 35"/>
                <a:gd name="T47" fmla="*/ 0 h 68"/>
                <a:gd name="T48" fmla="*/ 28 w 35"/>
                <a:gd name="T4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8">
                  <a:moveTo>
                    <a:pt x="5" y="30"/>
                  </a:moveTo>
                  <a:cubicBezTo>
                    <a:pt x="5" y="29"/>
                    <a:pt x="7" y="27"/>
                    <a:pt x="8" y="26"/>
                  </a:cubicBezTo>
                  <a:cubicBezTo>
                    <a:pt x="15" y="20"/>
                    <a:pt x="21" y="14"/>
                    <a:pt x="27" y="7"/>
                  </a:cubicBezTo>
                  <a:cubicBezTo>
                    <a:pt x="27" y="16"/>
                    <a:pt x="29" y="25"/>
                    <a:pt x="31" y="34"/>
                  </a:cubicBezTo>
                  <a:cubicBezTo>
                    <a:pt x="22" y="42"/>
                    <a:pt x="13" y="51"/>
                    <a:pt x="6" y="61"/>
                  </a:cubicBezTo>
                  <a:cubicBezTo>
                    <a:pt x="5" y="52"/>
                    <a:pt x="5" y="43"/>
                    <a:pt x="4" y="34"/>
                  </a:cubicBezTo>
                  <a:cubicBezTo>
                    <a:pt x="4" y="34"/>
                    <a:pt x="4" y="33"/>
                    <a:pt x="4" y="33"/>
                  </a:cubicBezTo>
                  <a:cubicBezTo>
                    <a:pt x="4" y="32"/>
                    <a:pt x="4" y="31"/>
                    <a:pt x="5" y="30"/>
                  </a:cubicBezTo>
                  <a:cubicBezTo>
                    <a:pt x="3" y="29"/>
                    <a:pt x="3" y="29"/>
                    <a:pt x="3" y="29"/>
                  </a:cubicBezTo>
                  <a:cubicBezTo>
                    <a:pt x="5" y="30"/>
                    <a:pt x="5" y="30"/>
                    <a:pt x="5" y="30"/>
                  </a:cubicBezTo>
                  <a:moveTo>
                    <a:pt x="28" y="0"/>
                  </a:moveTo>
                  <a:cubicBezTo>
                    <a:pt x="28" y="0"/>
                    <a:pt x="27" y="0"/>
                    <a:pt x="27" y="1"/>
                  </a:cubicBezTo>
                  <a:cubicBezTo>
                    <a:pt x="21" y="9"/>
                    <a:pt x="14" y="16"/>
                    <a:pt x="6" y="23"/>
                  </a:cubicBezTo>
                  <a:cubicBezTo>
                    <a:pt x="4" y="24"/>
                    <a:pt x="2" y="26"/>
                    <a:pt x="1" y="28"/>
                  </a:cubicBezTo>
                  <a:cubicBezTo>
                    <a:pt x="0" y="30"/>
                    <a:pt x="0" y="32"/>
                    <a:pt x="0" y="33"/>
                  </a:cubicBezTo>
                  <a:cubicBezTo>
                    <a:pt x="0" y="34"/>
                    <a:pt x="0" y="34"/>
                    <a:pt x="0" y="34"/>
                  </a:cubicBezTo>
                  <a:cubicBezTo>
                    <a:pt x="1" y="45"/>
                    <a:pt x="1" y="56"/>
                    <a:pt x="2" y="66"/>
                  </a:cubicBezTo>
                  <a:cubicBezTo>
                    <a:pt x="2" y="67"/>
                    <a:pt x="3" y="68"/>
                    <a:pt x="4" y="68"/>
                  </a:cubicBezTo>
                  <a:cubicBezTo>
                    <a:pt x="4" y="68"/>
                    <a:pt x="4" y="68"/>
                    <a:pt x="4" y="68"/>
                  </a:cubicBezTo>
                  <a:cubicBezTo>
                    <a:pt x="5" y="68"/>
                    <a:pt x="6" y="68"/>
                    <a:pt x="6" y="67"/>
                  </a:cubicBezTo>
                  <a:cubicBezTo>
                    <a:pt x="14" y="56"/>
                    <a:pt x="24" y="46"/>
                    <a:pt x="34" y="36"/>
                  </a:cubicBezTo>
                  <a:cubicBezTo>
                    <a:pt x="35" y="36"/>
                    <a:pt x="35" y="35"/>
                    <a:pt x="35" y="34"/>
                  </a:cubicBezTo>
                  <a:cubicBezTo>
                    <a:pt x="32" y="24"/>
                    <a:pt x="31" y="13"/>
                    <a:pt x="30" y="2"/>
                  </a:cubicBezTo>
                  <a:cubicBezTo>
                    <a:pt x="30" y="1"/>
                    <a:pt x="30" y="0"/>
                    <a:pt x="29" y="0"/>
                  </a:cubicBezTo>
                  <a:cubicBezTo>
                    <a:pt x="29" y="0"/>
                    <a:pt x="28" y="0"/>
                    <a:pt x="2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2" name="Freeform 845"/>
            <p:cNvSpPr>
              <a:spLocks/>
            </p:cNvSpPr>
            <p:nvPr/>
          </p:nvSpPr>
          <p:spPr bwMode="auto">
            <a:xfrm>
              <a:off x="5173" y="2532"/>
              <a:ext cx="59" cy="161"/>
            </a:xfrm>
            <a:custGeom>
              <a:avLst/>
              <a:gdLst>
                <a:gd name="T0" fmla="*/ 7 w 25"/>
                <a:gd name="T1" fmla="*/ 0 h 68"/>
                <a:gd name="T2" fmla="*/ 0 w 25"/>
                <a:gd name="T3" fmla="*/ 15 h 68"/>
                <a:gd name="T4" fmla="*/ 5 w 25"/>
                <a:gd name="T5" fmla="*/ 23 h 68"/>
                <a:gd name="T6" fmla="*/ 10 w 25"/>
                <a:gd name="T7" fmla="*/ 21 h 68"/>
                <a:gd name="T8" fmla="*/ 5 w 25"/>
                <a:gd name="T9" fmla="*/ 29 h 68"/>
                <a:gd name="T10" fmla="*/ 3 w 25"/>
                <a:gd name="T11" fmla="*/ 36 h 68"/>
                <a:gd name="T12" fmla="*/ 8 w 25"/>
                <a:gd name="T13" fmla="*/ 39 h 68"/>
                <a:gd name="T14" fmla="*/ 6 w 25"/>
                <a:gd name="T15" fmla="*/ 49 h 68"/>
                <a:gd name="T16" fmla="*/ 17 w 25"/>
                <a:gd name="T17" fmla="*/ 49 h 68"/>
                <a:gd name="T18" fmla="*/ 8 w 25"/>
                <a:gd name="T19" fmla="*/ 63 h 68"/>
                <a:gd name="T20" fmla="*/ 10 w 25"/>
                <a:gd name="T21" fmla="*/ 67 h 68"/>
                <a:gd name="T22" fmla="*/ 15 w 25"/>
                <a:gd name="T23" fmla="*/ 68 h 68"/>
                <a:gd name="T24" fmla="*/ 20 w 25"/>
                <a:gd name="T25" fmla="*/ 66 h 68"/>
                <a:gd name="T26" fmla="*/ 20 w 25"/>
                <a:gd name="T27" fmla="*/ 66 h 68"/>
                <a:gd name="T28" fmla="*/ 21 w 25"/>
                <a:gd name="T29" fmla="*/ 63 h 68"/>
                <a:gd name="T30" fmla="*/ 14 w 25"/>
                <a:gd name="T31" fmla="*/ 64 h 68"/>
                <a:gd name="T32" fmla="*/ 14 w 25"/>
                <a:gd name="T33" fmla="*/ 64 h 68"/>
                <a:gd name="T34" fmla="*/ 12 w 25"/>
                <a:gd name="T35" fmla="*/ 63 h 68"/>
                <a:gd name="T36" fmla="*/ 24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9 w 25"/>
                <a:gd name="T51" fmla="*/ 35 h 68"/>
                <a:gd name="T52" fmla="*/ 7 w 25"/>
                <a:gd name="T53" fmla="*/ 34 h 68"/>
                <a:gd name="T54" fmla="*/ 8 w 25"/>
                <a:gd name="T55" fmla="*/ 32 h 68"/>
                <a:gd name="T56" fmla="*/ 22 w 25"/>
                <a:gd name="T57" fmla="*/ 12 h 68"/>
                <a:gd name="T58" fmla="*/ 19 w 25"/>
                <a:gd name="T59" fmla="*/ 11 h 68"/>
                <a:gd name="T60" fmla="*/ 6 w 25"/>
                <a:gd name="T61" fmla="*/ 19 h 68"/>
                <a:gd name="T62" fmla="*/ 5 w 25"/>
                <a:gd name="T63" fmla="*/ 19 h 68"/>
                <a:gd name="T64" fmla="*/ 4 w 25"/>
                <a:gd name="T65" fmla="*/ 15 h 68"/>
                <a:gd name="T66" fmla="*/ 10 w 25"/>
                <a:gd name="T67" fmla="*/ 3 h 68"/>
                <a:gd name="T68" fmla="*/ 8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8" y="0"/>
                  </a:moveTo>
                  <a:cubicBezTo>
                    <a:pt x="8" y="0"/>
                    <a:pt x="7" y="0"/>
                    <a:pt x="7" y="0"/>
                  </a:cubicBezTo>
                  <a:cubicBezTo>
                    <a:pt x="4" y="4"/>
                    <a:pt x="1" y="8"/>
                    <a:pt x="0" y="12"/>
                  </a:cubicBezTo>
                  <a:cubicBezTo>
                    <a:pt x="0" y="13"/>
                    <a:pt x="0" y="14"/>
                    <a:pt x="0" y="15"/>
                  </a:cubicBezTo>
                  <a:cubicBezTo>
                    <a:pt x="0" y="17"/>
                    <a:pt x="0" y="18"/>
                    <a:pt x="1" y="20"/>
                  </a:cubicBezTo>
                  <a:cubicBezTo>
                    <a:pt x="1" y="21"/>
                    <a:pt x="3" y="23"/>
                    <a:pt x="5" y="23"/>
                  </a:cubicBezTo>
                  <a:cubicBezTo>
                    <a:pt x="5" y="23"/>
                    <a:pt x="5" y="23"/>
                    <a:pt x="5" y="23"/>
                  </a:cubicBezTo>
                  <a:cubicBezTo>
                    <a:pt x="7" y="23"/>
                    <a:pt x="9" y="22"/>
                    <a:pt x="10" y="21"/>
                  </a:cubicBezTo>
                  <a:cubicBezTo>
                    <a:pt x="11" y="21"/>
                    <a:pt x="12" y="20"/>
                    <a:pt x="12" y="20"/>
                  </a:cubicBezTo>
                  <a:cubicBezTo>
                    <a:pt x="10" y="23"/>
                    <a:pt x="8" y="26"/>
                    <a:pt x="5" y="29"/>
                  </a:cubicBezTo>
                  <a:cubicBezTo>
                    <a:pt x="4" y="30"/>
                    <a:pt x="3" y="32"/>
                    <a:pt x="3" y="34"/>
                  </a:cubicBezTo>
                  <a:cubicBezTo>
                    <a:pt x="3" y="35"/>
                    <a:pt x="3" y="35"/>
                    <a:pt x="3" y="36"/>
                  </a:cubicBezTo>
                  <a:cubicBezTo>
                    <a:pt x="4" y="37"/>
                    <a:pt x="5" y="38"/>
                    <a:pt x="6" y="38"/>
                  </a:cubicBezTo>
                  <a:cubicBezTo>
                    <a:pt x="7" y="39"/>
                    <a:pt x="8" y="39"/>
                    <a:pt x="8" y="39"/>
                  </a:cubicBezTo>
                  <a:cubicBezTo>
                    <a:pt x="7" y="41"/>
                    <a:pt x="6" y="44"/>
                    <a:pt x="5" y="47"/>
                  </a:cubicBezTo>
                  <a:cubicBezTo>
                    <a:pt x="5" y="48"/>
                    <a:pt x="5" y="49"/>
                    <a:pt x="6" y="49"/>
                  </a:cubicBezTo>
                  <a:cubicBezTo>
                    <a:pt x="8" y="50"/>
                    <a:pt x="10" y="50"/>
                    <a:pt x="12" y="50"/>
                  </a:cubicBezTo>
                  <a:cubicBezTo>
                    <a:pt x="13" y="50"/>
                    <a:pt x="15" y="50"/>
                    <a:pt x="17" y="49"/>
                  </a:cubicBezTo>
                  <a:cubicBezTo>
                    <a:pt x="15" y="53"/>
                    <a:pt x="12" y="56"/>
                    <a:pt x="9" y="60"/>
                  </a:cubicBezTo>
                  <a:cubicBezTo>
                    <a:pt x="9" y="60"/>
                    <a:pt x="9" y="61"/>
                    <a:pt x="8" y="63"/>
                  </a:cubicBezTo>
                  <a:cubicBezTo>
                    <a:pt x="8" y="63"/>
                    <a:pt x="8" y="63"/>
                    <a:pt x="8" y="63"/>
                  </a:cubicBezTo>
                  <a:cubicBezTo>
                    <a:pt x="8" y="65"/>
                    <a:pt x="9" y="66"/>
                    <a:pt x="10" y="67"/>
                  </a:cubicBezTo>
                  <a:cubicBezTo>
                    <a:pt x="11" y="67"/>
                    <a:pt x="13" y="68"/>
                    <a:pt x="14" y="68"/>
                  </a:cubicBezTo>
                  <a:cubicBezTo>
                    <a:pt x="15" y="68"/>
                    <a:pt x="15" y="68"/>
                    <a:pt x="15" y="68"/>
                  </a:cubicBezTo>
                  <a:cubicBezTo>
                    <a:pt x="17" y="67"/>
                    <a:pt x="19" y="66"/>
                    <a:pt x="20" y="66"/>
                  </a:cubicBezTo>
                  <a:cubicBezTo>
                    <a:pt x="20" y="66"/>
                    <a:pt x="20" y="66"/>
                    <a:pt x="20" y="66"/>
                  </a:cubicBezTo>
                  <a:cubicBezTo>
                    <a:pt x="20" y="66"/>
                    <a:pt x="20" y="66"/>
                    <a:pt x="20" y="66"/>
                  </a:cubicBezTo>
                  <a:cubicBezTo>
                    <a:pt x="20" y="66"/>
                    <a:pt x="20" y="66"/>
                    <a:pt x="20" y="66"/>
                  </a:cubicBezTo>
                  <a:cubicBezTo>
                    <a:pt x="21" y="66"/>
                    <a:pt x="22" y="66"/>
                    <a:pt x="22" y="65"/>
                  </a:cubicBezTo>
                  <a:cubicBezTo>
                    <a:pt x="23" y="64"/>
                    <a:pt x="22" y="63"/>
                    <a:pt x="21" y="63"/>
                  </a:cubicBezTo>
                  <a:cubicBezTo>
                    <a:pt x="20" y="62"/>
                    <a:pt x="20" y="62"/>
                    <a:pt x="20" y="62"/>
                  </a:cubicBezTo>
                  <a:cubicBezTo>
                    <a:pt x="17" y="62"/>
                    <a:pt x="16" y="63"/>
                    <a:pt x="14" y="64"/>
                  </a:cubicBezTo>
                  <a:cubicBezTo>
                    <a:pt x="14" y="64"/>
                    <a:pt x="14" y="64"/>
                    <a:pt x="14" y="64"/>
                  </a:cubicBezTo>
                  <a:cubicBezTo>
                    <a:pt x="14" y="64"/>
                    <a:pt x="14" y="64"/>
                    <a:pt x="14" y="64"/>
                  </a:cubicBezTo>
                  <a:cubicBezTo>
                    <a:pt x="13" y="64"/>
                    <a:pt x="13" y="63"/>
                    <a:pt x="13" y="63"/>
                  </a:cubicBezTo>
                  <a:cubicBezTo>
                    <a:pt x="12" y="63"/>
                    <a:pt x="12" y="63"/>
                    <a:pt x="12" y="63"/>
                  </a:cubicBezTo>
                  <a:cubicBezTo>
                    <a:pt x="12" y="63"/>
                    <a:pt x="12" y="63"/>
                    <a:pt x="13" y="62"/>
                  </a:cubicBezTo>
                  <a:cubicBezTo>
                    <a:pt x="17" y="57"/>
                    <a:pt x="20" y="51"/>
                    <a:pt x="24" y="46"/>
                  </a:cubicBezTo>
                  <a:cubicBezTo>
                    <a:pt x="25" y="45"/>
                    <a:pt x="25" y="44"/>
                    <a:pt x="24" y="43"/>
                  </a:cubicBezTo>
                  <a:cubicBezTo>
                    <a:pt x="24" y="43"/>
                    <a:pt x="23" y="43"/>
                    <a:pt x="23" y="43"/>
                  </a:cubicBezTo>
                  <a:cubicBezTo>
                    <a:pt x="22" y="43"/>
                    <a:pt x="22" y="43"/>
                    <a:pt x="22" y="43"/>
                  </a:cubicBezTo>
                  <a:cubicBezTo>
                    <a:pt x="19" y="45"/>
                    <a:pt x="15" y="46"/>
                    <a:pt x="12" y="46"/>
                  </a:cubicBezTo>
                  <a:cubicBezTo>
                    <a:pt x="11" y="46"/>
                    <a:pt x="10" y="46"/>
                    <a:pt x="9" y="46"/>
                  </a:cubicBezTo>
                  <a:cubicBezTo>
                    <a:pt x="10" y="43"/>
                    <a:pt x="12" y="41"/>
                    <a:pt x="14" y="39"/>
                  </a:cubicBezTo>
                  <a:cubicBezTo>
                    <a:pt x="17" y="38"/>
                    <a:pt x="20" y="37"/>
                    <a:pt x="23" y="34"/>
                  </a:cubicBezTo>
                  <a:cubicBezTo>
                    <a:pt x="23" y="33"/>
                    <a:pt x="23" y="32"/>
                    <a:pt x="23" y="32"/>
                  </a:cubicBezTo>
                  <a:cubicBezTo>
                    <a:pt x="22" y="31"/>
                    <a:pt x="22" y="31"/>
                    <a:pt x="21" y="31"/>
                  </a:cubicBezTo>
                  <a:cubicBezTo>
                    <a:pt x="21" y="31"/>
                    <a:pt x="21" y="31"/>
                    <a:pt x="21" y="31"/>
                  </a:cubicBezTo>
                  <a:cubicBezTo>
                    <a:pt x="17" y="32"/>
                    <a:pt x="15" y="33"/>
                    <a:pt x="12" y="35"/>
                  </a:cubicBezTo>
                  <a:cubicBezTo>
                    <a:pt x="12" y="35"/>
                    <a:pt x="11" y="35"/>
                    <a:pt x="11" y="35"/>
                  </a:cubicBezTo>
                  <a:cubicBezTo>
                    <a:pt x="11" y="35"/>
                    <a:pt x="11" y="35"/>
                    <a:pt x="11" y="35"/>
                  </a:cubicBezTo>
                  <a:cubicBezTo>
                    <a:pt x="10" y="35"/>
                    <a:pt x="9" y="35"/>
                    <a:pt x="9" y="35"/>
                  </a:cubicBezTo>
                  <a:cubicBezTo>
                    <a:pt x="8" y="35"/>
                    <a:pt x="8" y="35"/>
                    <a:pt x="8" y="35"/>
                  </a:cubicBezTo>
                  <a:cubicBezTo>
                    <a:pt x="7" y="34"/>
                    <a:pt x="7" y="34"/>
                    <a:pt x="7" y="34"/>
                  </a:cubicBezTo>
                  <a:cubicBezTo>
                    <a:pt x="7" y="34"/>
                    <a:pt x="7" y="34"/>
                    <a:pt x="7" y="34"/>
                  </a:cubicBezTo>
                  <a:cubicBezTo>
                    <a:pt x="7" y="34"/>
                    <a:pt x="7" y="33"/>
                    <a:pt x="8" y="32"/>
                  </a:cubicBezTo>
                  <a:cubicBezTo>
                    <a:pt x="13" y="26"/>
                    <a:pt x="17" y="20"/>
                    <a:pt x="22" y="14"/>
                  </a:cubicBezTo>
                  <a:cubicBezTo>
                    <a:pt x="22" y="13"/>
                    <a:pt x="22" y="12"/>
                    <a:pt x="22" y="12"/>
                  </a:cubicBezTo>
                  <a:cubicBezTo>
                    <a:pt x="21" y="11"/>
                    <a:pt x="21" y="11"/>
                    <a:pt x="20" y="11"/>
                  </a:cubicBezTo>
                  <a:cubicBezTo>
                    <a:pt x="20" y="11"/>
                    <a:pt x="20" y="11"/>
                    <a:pt x="19" y="11"/>
                  </a:cubicBezTo>
                  <a:cubicBezTo>
                    <a:pt x="16" y="13"/>
                    <a:pt x="12" y="16"/>
                    <a:pt x="8" y="18"/>
                  </a:cubicBezTo>
                  <a:cubicBezTo>
                    <a:pt x="7" y="18"/>
                    <a:pt x="6" y="19"/>
                    <a:pt x="6" y="19"/>
                  </a:cubicBezTo>
                  <a:cubicBezTo>
                    <a:pt x="6" y="19"/>
                    <a:pt x="6" y="19"/>
                    <a:pt x="5" y="19"/>
                  </a:cubicBezTo>
                  <a:cubicBezTo>
                    <a:pt x="5" y="19"/>
                    <a:pt x="5" y="19"/>
                    <a:pt x="5" y="19"/>
                  </a:cubicBezTo>
                  <a:cubicBezTo>
                    <a:pt x="5" y="19"/>
                    <a:pt x="5" y="19"/>
                    <a:pt x="4" y="18"/>
                  </a:cubicBezTo>
                  <a:cubicBezTo>
                    <a:pt x="4" y="17"/>
                    <a:pt x="4" y="16"/>
                    <a:pt x="4" y="15"/>
                  </a:cubicBezTo>
                  <a:cubicBezTo>
                    <a:pt x="4" y="15"/>
                    <a:pt x="4" y="14"/>
                    <a:pt x="4" y="13"/>
                  </a:cubicBezTo>
                  <a:cubicBezTo>
                    <a:pt x="5" y="10"/>
                    <a:pt x="7" y="6"/>
                    <a:pt x="10" y="3"/>
                  </a:cubicBezTo>
                  <a:cubicBezTo>
                    <a:pt x="10" y="2"/>
                    <a:pt x="10" y="1"/>
                    <a:pt x="10" y="0"/>
                  </a:cubicBezTo>
                  <a:cubicBezTo>
                    <a:pt x="9" y="0"/>
                    <a:pt x="9" y="0"/>
                    <a:pt x="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3" name="Freeform 846"/>
            <p:cNvSpPr>
              <a:spLocks/>
            </p:cNvSpPr>
            <p:nvPr/>
          </p:nvSpPr>
          <p:spPr bwMode="auto">
            <a:xfrm>
              <a:off x="5045" y="2532"/>
              <a:ext cx="59" cy="161"/>
            </a:xfrm>
            <a:custGeom>
              <a:avLst/>
              <a:gdLst>
                <a:gd name="T0" fmla="*/ 7 w 25"/>
                <a:gd name="T1" fmla="*/ 0 h 68"/>
                <a:gd name="T2" fmla="*/ 0 w 25"/>
                <a:gd name="T3" fmla="*/ 15 h 68"/>
                <a:gd name="T4" fmla="*/ 5 w 25"/>
                <a:gd name="T5" fmla="*/ 23 h 68"/>
                <a:gd name="T6" fmla="*/ 11 w 25"/>
                <a:gd name="T7" fmla="*/ 21 h 68"/>
                <a:gd name="T8" fmla="*/ 6 w 25"/>
                <a:gd name="T9" fmla="*/ 29 h 68"/>
                <a:gd name="T10" fmla="*/ 4 w 25"/>
                <a:gd name="T11" fmla="*/ 36 h 68"/>
                <a:gd name="T12" fmla="*/ 9 w 25"/>
                <a:gd name="T13" fmla="*/ 39 h 68"/>
                <a:gd name="T14" fmla="*/ 7 w 25"/>
                <a:gd name="T15" fmla="*/ 49 h 68"/>
                <a:gd name="T16" fmla="*/ 18 w 25"/>
                <a:gd name="T17" fmla="*/ 49 h 68"/>
                <a:gd name="T18" fmla="*/ 9 w 25"/>
                <a:gd name="T19" fmla="*/ 63 h 68"/>
                <a:gd name="T20" fmla="*/ 11 w 25"/>
                <a:gd name="T21" fmla="*/ 67 h 68"/>
                <a:gd name="T22" fmla="*/ 16 w 25"/>
                <a:gd name="T23" fmla="*/ 68 h 68"/>
                <a:gd name="T24" fmla="*/ 20 w 25"/>
                <a:gd name="T25" fmla="*/ 66 h 68"/>
                <a:gd name="T26" fmla="*/ 21 w 25"/>
                <a:gd name="T27" fmla="*/ 66 h 68"/>
                <a:gd name="T28" fmla="*/ 21 w 25"/>
                <a:gd name="T29" fmla="*/ 63 h 68"/>
                <a:gd name="T30" fmla="*/ 15 w 25"/>
                <a:gd name="T31" fmla="*/ 64 h 68"/>
                <a:gd name="T32" fmla="*/ 15 w 25"/>
                <a:gd name="T33" fmla="*/ 64 h 68"/>
                <a:gd name="T34" fmla="*/ 13 w 25"/>
                <a:gd name="T35" fmla="*/ 63 h 68"/>
                <a:gd name="T36" fmla="*/ 25 w 25"/>
                <a:gd name="T37" fmla="*/ 46 h 68"/>
                <a:gd name="T38" fmla="*/ 23 w 25"/>
                <a:gd name="T39" fmla="*/ 43 h 68"/>
                <a:gd name="T40" fmla="*/ 12 w 25"/>
                <a:gd name="T41" fmla="*/ 46 h 68"/>
                <a:gd name="T42" fmla="*/ 14 w 25"/>
                <a:gd name="T43" fmla="*/ 39 h 68"/>
                <a:gd name="T44" fmla="*/ 23 w 25"/>
                <a:gd name="T45" fmla="*/ 32 h 68"/>
                <a:gd name="T46" fmla="*/ 21 w 25"/>
                <a:gd name="T47" fmla="*/ 31 h 68"/>
                <a:gd name="T48" fmla="*/ 11 w 25"/>
                <a:gd name="T49" fmla="*/ 35 h 68"/>
                <a:gd name="T50" fmla="*/ 10 w 25"/>
                <a:gd name="T51" fmla="*/ 35 h 68"/>
                <a:gd name="T52" fmla="*/ 8 w 25"/>
                <a:gd name="T53" fmla="*/ 34 h 68"/>
                <a:gd name="T54" fmla="*/ 9 w 25"/>
                <a:gd name="T55" fmla="*/ 32 h 68"/>
                <a:gd name="T56" fmla="*/ 22 w 25"/>
                <a:gd name="T57" fmla="*/ 12 h 68"/>
                <a:gd name="T58" fmla="*/ 20 w 25"/>
                <a:gd name="T59" fmla="*/ 11 h 68"/>
                <a:gd name="T60" fmla="*/ 6 w 25"/>
                <a:gd name="T61" fmla="*/ 19 h 68"/>
                <a:gd name="T62" fmla="*/ 6 w 25"/>
                <a:gd name="T63" fmla="*/ 19 h 68"/>
                <a:gd name="T64" fmla="*/ 4 w 25"/>
                <a:gd name="T65" fmla="*/ 15 h 68"/>
                <a:gd name="T66" fmla="*/ 10 w 25"/>
                <a:gd name="T67" fmla="*/ 3 h 68"/>
                <a:gd name="T68" fmla="*/ 9 w 25"/>
                <a:gd name="T69"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 h="68">
                  <a:moveTo>
                    <a:pt x="9" y="0"/>
                  </a:moveTo>
                  <a:cubicBezTo>
                    <a:pt x="8" y="0"/>
                    <a:pt x="8" y="0"/>
                    <a:pt x="7" y="0"/>
                  </a:cubicBezTo>
                  <a:cubicBezTo>
                    <a:pt x="4" y="4"/>
                    <a:pt x="2" y="8"/>
                    <a:pt x="1" y="12"/>
                  </a:cubicBezTo>
                  <a:cubicBezTo>
                    <a:pt x="0" y="13"/>
                    <a:pt x="0" y="14"/>
                    <a:pt x="0" y="15"/>
                  </a:cubicBezTo>
                  <a:cubicBezTo>
                    <a:pt x="0" y="17"/>
                    <a:pt x="1" y="18"/>
                    <a:pt x="1" y="20"/>
                  </a:cubicBezTo>
                  <a:cubicBezTo>
                    <a:pt x="2" y="21"/>
                    <a:pt x="4" y="23"/>
                    <a:pt x="5" y="23"/>
                  </a:cubicBezTo>
                  <a:cubicBezTo>
                    <a:pt x="6" y="23"/>
                    <a:pt x="6" y="23"/>
                    <a:pt x="6" y="23"/>
                  </a:cubicBezTo>
                  <a:cubicBezTo>
                    <a:pt x="8" y="23"/>
                    <a:pt x="10" y="22"/>
                    <a:pt x="11" y="21"/>
                  </a:cubicBezTo>
                  <a:cubicBezTo>
                    <a:pt x="12" y="21"/>
                    <a:pt x="12" y="20"/>
                    <a:pt x="13" y="20"/>
                  </a:cubicBezTo>
                  <a:cubicBezTo>
                    <a:pt x="11" y="23"/>
                    <a:pt x="8" y="26"/>
                    <a:pt x="6" y="29"/>
                  </a:cubicBezTo>
                  <a:cubicBezTo>
                    <a:pt x="5" y="30"/>
                    <a:pt x="4" y="32"/>
                    <a:pt x="4" y="34"/>
                  </a:cubicBezTo>
                  <a:cubicBezTo>
                    <a:pt x="4" y="35"/>
                    <a:pt x="4" y="35"/>
                    <a:pt x="4" y="36"/>
                  </a:cubicBezTo>
                  <a:cubicBezTo>
                    <a:pt x="5" y="37"/>
                    <a:pt x="6" y="38"/>
                    <a:pt x="6" y="38"/>
                  </a:cubicBezTo>
                  <a:cubicBezTo>
                    <a:pt x="7" y="39"/>
                    <a:pt x="8" y="39"/>
                    <a:pt x="9" y="39"/>
                  </a:cubicBezTo>
                  <a:cubicBezTo>
                    <a:pt x="7" y="41"/>
                    <a:pt x="6" y="44"/>
                    <a:pt x="6" y="47"/>
                  </a:cubicBezTo>
                  <a:cubicBezTo>
                    <a:pt x="5" y="48"/>
                    <a:pt x="6" y="49"/>
                    <a:pt x="7" y="49"/>
                  </a:cubicBezTo>
                  <a:cubicBezTo>
                    <a:pt x="9" y="50"/>
                    <a:pt x="11" y="50"/>
                    <a:pt x="12" y="50"/>
                  </a:cubicBezTo>
                  <a:cubicBezTo>
                    <a:pt x="14" y="50"/>
                    <a:pt x="16" y="50"/>
                    <a:pt x="18" y="49"/>
                  </a:cubicBezTo>
                  <a:cubicBezTo>
                    <a:pt x="15" y="53"/>
                    <a:pt x="13" y="56"/>
                    <a:pt x="10" y="60"/>
                  </a:cubicBezTo>
                  <a:cubicBezTo>
                    <a:pt x="10" y="60"/>
                    <a:pt x="9" y="61"/>
                    <a:pt x="9" y="63"/>
                  </a:cubicBezTo>
                  <a:cubicBezTo>
                    <a:pt x="9" y="63"/>
                    <a:pt x="9" y="63"/>
                    <a:pt x="9" y="63"/>
                  </a:cubicBezTo>
                  <a:cubicBezTo>
                    <a:pt x="9" y="65"/>
                    <a:pt x="10" y="66"/>
                    <a:pt x="11" y="67"/>
                  </a:cubicBezTo>
                  <a:cubicBezTo>
                    <a:pt x="12" y="67"/>
                    <a:pt x="13" y="68"/>
                    <a:pt x="15" y="68"/>
                  </a:cubicBezTo>
                  <a:cubicBezTo>
                    <a:pt x="16" y="68"/>
                    <a:pt x="16" y="68"/>
                    <a:pt x="16" y="68"/>
                  </a:cubicBezTo>
                  <a:cubicBezTo>
                    <a:pt x="18" y="67"/>
                    <a:pt x="19" y="66"/>
                    <a:pt x="20" y="66"/>
                  </a:cubicBezTo>
                  <a:cubicBezTo>
                    <a:pt x="20" y="66"/>
                    <a:pt x="20" y="66"/>
                    <a:pt x="20" y="66"/>
                  </a:cubicBezTo>
                  <a:cubicBezTo>
                    <a:pt x="21" y="66"/>
                    <a:pt x="21" y="66"/>
                    <a:pt x="21" y="66"/>
                  </a:cubicBezTo>
                  <a:cubicBezTo>
                    <a:pt x="21" y="66"/>
                    <a:pt x="21" y="66"/>
                    <a:pt x="21" y="66"/>
                  </a:cubicBezTo>
                  <a:cubicBezTo>
                    <a:pt x="22" y="66"/>
                    <a:pt x="23" y="66"/>
                    <a:pt x="23" y="65"/>
                  </a:cubicBezTo>
                  <a:cubicBezTo>
                    <a:pt x="23" y="64"/>
                    <a:pt x="23" y="63"/>
                    <a:pt x="21" y="63"/>
                  </a:cubicBezTo>
                  <a:cubicBezTo>
                    <a:pt x="21" y="62"/>
                    <a:pt x="21" y="62"/>
                    <a:pt x="20" y="62"/>
                  </a:cubicBezTo>
                  <a:cubicBezTo>
                    <a:pt x="18" y="62"/>
                    <a:pt x="16" y="63"/>
                    <a:pt x="15" y="64"/>
                  </a:cubicBezTo>
                  <a:cubicBezTo>
                    <a:pt x="15" y="64"/>
                    <a:pt x="15" y="64"/>
                    <a:pt x="15" y="64"/>
                  </a:cubicBezTo>
                  <a:cubicBezTo>
                    <a:pt x="15" y="64"/>
                    <a:pt x="15" y="64"/>
                    <a:pt x="15" y="64"/>
                  </a:cubicBezTo>
                  <a:cubicBezTo>
                    <a:pt x="14" y="64"/>
                    <a:pt x="13" y="63"/>
                    <a:pt x="13" y="63"/>
                  </a:cubicBezTo>
                  <a:cubicBezTo>
                    <a:pt x="13" y="63"/>
                    <a:pt x="13" y="63"/>
                    <a:pt x="13" y="63"/>
                  </a:cubicBezTo>
                  <a:cubicBezTo>
                    <a:pt x="13" y="63"/>
                    <a:pt x="13" y="63"/>
                    <a:pt x="13" y="62"/>
                  </a:cubicBezTo>
                  <a:cubicBezTo>
                    <a:pt x="17" y="57"/>
                    <a:pt x="21" y="51"/>
                    <a:pt x="25" y="46"/>
                  </a:cubicBezTo>
                  <a:cubicBezTo>
                    <a:pt x="25" y="45"/>
                    <a:pt x="25" y="44"/>
                    <a:pt x="25" y="43"/>
                  </a:cubicBezTo>
                  <a:cubicBezTo>
                    <a:pt x="24" y="43"/>
                    <a:pt x="24" y="43"/>
                    <a:pt x="23" y="43"/>
                  </a:cubicBezTo>
                  <a:cubicBezTo>
                    <a:pt x="23" y="43"/>
                    <a:pt x="23" y="43"/>
                    <a:pt x="22" y="43"/>
                  </a:cubicBezTo>
                  <a:cubicBezTo>
                    <a:pt x="19" y="45"/>
                    <a:pt x="16" y="46"/>
                    <a:pt x="12" y="46"/>
                  </a:cubicBezTo>
                  <a:cubicBezTo>
                    <a:pt x="12" y="46"/>
                    <a:pt x="11" y="46"/>
                    <a:pt x="10" y="46"/>
                  </a:cubicBezTo>
                  <a:cubicBezTo>
                    <a:pt x="11" y="43"/>
                    <a:pt x="13" y="41"/>
                    <a:pt x="14" y="39"/>
                  </a:cubicBezTo>
                  <a:cubicBezTo>
                    <a:pt x="18" y="38"/>
                    <a:pt x="21" y="37"/>
                    <a:pt x="23" y="34"/>
                  </a:cubicBezTo>
                  <a:cubicBezTo>
                    <a:pt x="24" y="33"/>
                    <a:pt x="24" y="32"/>
                    <a:pt x="23" y="32"/>
                  </a:cubicBezTo>
                  <a:cubicBezTo>
                    <a:pt x="23" y="31"/>
                    <a:pt x="22" y="31"/>
                    <a:pt x="22" y="31"/>
                  </a:cubicBezTo>
                  <a:cubicBezTo>
                    <a:pt x="22" y="31"/>
                    <a:pt x="21" y="31"/>
                    <a:pt x="21" y="31"/>
                  </a:cubicBezTo>
                  <a:cubicBezTo>
                    <a:pt x="18" y="32"/>
                    <a:pt x="15" y="33"/>
                    <a:pt x="13" y="35"/>
                  </a:cubicBezTo>
                  <a:cubicBezTo>
                    <a:pt x="12" y="35"/>
                    <a:pt x="12" y="35"/>
                    <a:pt x="11" y="35"/>
                  </a:cubicBezTo>
                  <a:cubicBezTo>
                    <a:pt x="11" y="35"/>
                    <a:pt x="11" y="35"/>
                    <a:pt x="11" y="35"/>
                  </a:cubicBezTo>
                  <a:cubicBezTo>
                    <a:pt x="11" y="35"/>
                    <a:pt x="10" y="35"/>
                    <a:pt x="10" y="35"/>
                  </a:cubicBezTo>
                  <a:cubicBezTo>
                    <a:pt x="9" y="35"/>
                    <a:pt x="9" y="35"/>
                    <a:pt x="8" y="35"/>
                  </a:cubicBezTo>
                  <a:cubicBezTo>
                    <a:pt x="8" y="34"/>
                    <a:pt x="8" y="34"/>
                    <a:pt x="8" y="34"/>
                  </a:cubicBezTo>
                  <a:cubicBezTo>
                    <a:pt x="8" y="34"/>
                    <a:pt x="8" y="34"/>
                    <a:pt x="8" y="34"/>
                  </a:cubicBezTo>
                  <a:cubicBezTo>
                    <a:pt x="8" y="34"/>
                    <a:pt x="8" y="33"/>
                    <a:pt x="9" y="32"/>
                  </a:cubicBezTo>
                  <a:cubicBezTo>
                    <a:pt x="13" y="26"/>
                    <a:pt x="18" y="20"/>
                    <a:pt x="23" y="14"/>
                  </a:cubicBezTo>
                  <a:cubicBezTo>
                    <a:pt x="23" y="13"/>
                    <a:pt x="23" y="12"/>
                    <a:pt x="22" y="12"/>
                  </a:cubicBezTo>
                  <a:cubicBezTo>
                    <a:pt x="22" y="11"/>
                    <a:pt x="21" y="11"/>
                    <a:pt x="21" y="11"/>
                  </a:cubicBezTo>
                  <a:cubicBezTo>
                    <a:pt x="21" y="11"/>
                    <a:pt x="20" y="11"/>
                    <a:pt x="20" y="11"/>
                  </a:cubicBezTo>
                  <a:cubicBezTo>
                    <a:pt x="16" y="13"/>
                    <a:pt x="12" y="16"/>
                    <a:pt x="9" y="18"/>
                  </a:cubicBezTo>
                  <a:cubicBezTo>
                    <a:pt x="8" y="18"/>
                    <a:pt x="7" y="19"/>
                    <a:pt x="6" y="19"/>
                  </a:cubicBezTo>
                  <a:cubicBezTo>
                    <a:pt x="6" y="19"/>
                    <a:pt x="6" y="19"/>
                    <a:pt x="6" y="19"/>
                  </a:cubicBezTo>
                  <a:cubicBezTo>
                    <a:pt x="6" y="19"/>
                    <a:pt x="6" y="19"/>
                    <a:pt x="6" y="19"/>
                  </a:cubicBezTo>
                  <a:cubicBezTo>
                    <a:pt x="5" y="19"/>
                    <a:pt x="5" y="19"/>
                    <a:pt x="5" y="18"/>
                  </a:cubicBezTo>
                  <a:cubicBezTo>
                    <a:pt x="5" y="17"/>
                    <a:pt x="4" y="16"/>
                    <a:pt x="4" y="15"/>
                  </a:cubicBezTo>
                  <a:cubicBezTo>
                    <a:pt x="4" y="15"/>
                    <a:pt x="4" y="14"/>
                    <a:pt x="5" y="13"/>
                  </a:cubicBezTo>
                  <a:cubicBezTo>
                    <a:pt x="6" y="10"/>
                    <a:pt x="8" y="6"/>
                    <a:pt x="10" y="3"/>
                  </a:cubicBezTo>
                  <a:cubicBezTo>
                    <a:pt x="11" y="2"/>
                    <a:pt x="11" y="1"/>
                    <a:pt x="10" y="0"/>
                  </a:cubicBezTo>
                  <a:cubicBezTo>
                    <a:pt x="10" y="0"/>
                    <a:pt x="9" y="0"/>
                    <a:pt x="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4" name="Freeform 847"/>
            <p:cNvSpPr>
              <a:spLocks noEditPoints="1"/>
            </p:cNvSpPr>
            <p:nvPr/>
          </p:nvSpPr>
          <p:spPr bwMode="auto">
            <a:xfrm>
              <a:off x="2742" y="2913"/>
              <a:ext cx="236" cy="225"/>
            </a:xfrm>
            <a:custGeom>
              <a:avLst/>
              <a:gdLst>
                <a:gd name="T0" fmla="*/ 51 w 100"/>
                <a:gd name="T1" fmla="*/ 88 h 95"/>
                <a:gd name="T2" fmla="*/ 11 w 100"/>
                <a:gd name="T3" fmla="*/ 35 h 95"/>
                <a:gd name="T4" fmla="*/ 49 w 100"/>
                <a:gd name="T5" fmla="*/ 6 h 95"/>
                <a:gd name="T6" fmla="*/ 89 w 100"/>
                <a:gd name="T7" fmla="*/ 59 h 95"/>
                <a:gd name="T8" fmla="*/ 51 w 100"/>
                <a:gd name="T9" fmla="*/ 88 h 95"/>
                <a:gd name="T10" fmla="*/ 49 w 100"/>
                <a:gd name="T11" fmla="*/ 0 h 95"/>
                <a:gd name="T12" fmla="*/ 5 w 100"/>
                <a:gd name="T13" fmla="*/ 33 h 95"/>
                <a:gd name="T14" fmla="*/ 11 w 100"/>
                <a:gd name="T15" fmla="*/ 75 h 95"/>
                <a:gd name="T16" fmla="*/ 51 w 100"/>
                <a:gd name="T17" fmla="*/ 95 h 95"/>
                <a:gd name="T18" fmla="*/ 95 w 100"/>
                <a:gd name="T19" fmla="*/ 61 h 95"/>
                <a:gd name="T20" fmla="*/ 89 w 100"/>
                <a:gd name="T21" fmla="*/ 19 h 95"/>
                <a:gd name="T22" fmla="*/ 49 w 100"/>
                <a:gd name="T2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95">
                  <a:moveTo>
                    <a:pt x="51" y="88"/>
                  </a:moveTo>
                  <a:cubicBezTo>
                    <a:pt x="26" y="88"/>
                    <a:pt x="1" y="67"/>
                    <a:pt x="11" y="35"/>
                  </a:cubicBezTo>
                  <a:cubicBezTo>
                    <a:pt x="17" y="14"/>
                    <a:pt x="33" y="6"/>
                    <a:pt x="49" y="6"/>
                  </a:cubicBezTo>
                  <a:cubicBezTo>
                    <a:pt x="74" y="6"/>
                    <a:pt x="99" y="27"/>
                    <a:pt x="89" y="59"/>
                  </a:cubicBezTo>
                  <a:cubicBezTo>
                    <a:pt x="83" y="80"/>
                    <a:pt x="67" y="88"/>
                    <a:pt x="51" y="88"/>
                  </a:cubicBezTo>
                  <a:moveTo>
                    <a:pt x="49" y="0"/>
                  </a:moveTo>
                  <a:cubicBezTo>
                    <a:pt x="28" y="0"/>
                    <a:pt x="11" y="12"/>
                    <a:pt x="5" y="33"/>
                  </a:cubicBezTo>
                  <a:cubicBezTo>
                    <a:pt x="0" y="48"/>
                    <a:pt x="2" y="63"/>
                    <a:pt x="11" y="75"/>
                  </a:cubicBezTo>
                  <a:cubicBezTo>
                    <a:pt x="20" y="87"/>
                    <a:pt x="35" y="95"/>
                    <a:pt x="51" y="95"/>
                  </a:cubicBezTo>
                  <a:cubicBezTo>
                    <a:pt x="72" y="95"/>
                    <a:pt x="88" y="82"/>
                    <a:pt x="95" y="61"/>
                  </a:cubicBezTo>
                  <a:cubicBezTo>
                    <a:pt x="100" y="46"/>
                    <a:pt x="98" y="31"/>
                    <a:pt x="89" y="19"/>
                  </a:cubicBezTo>
                  <a:cubicBezTo>
                    <a:pt x="80" y="7"/>
                    <a:pt x="65" y="0"/>
                    <a:pt x="4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5" name="Freeform 848"/>
            <p:cNvSpPr>
              <a:spLocks noEditPoints="1"/>
            </p:cNvSpPr>
            <p:nvPr/>
          </p:nvSpPr>
          <p:spPr bwMode="auto">
            <a:xfrm>
              <a:off x="2661" y="2875"/>
              <a:ext cx="369" cy="473"/>
            </a:xfrm>
            <a:custGeom>
              <a:avLst/>
              <a:gdLst>
                <a:gd name="T0" fmla="*/ 13 w 156"/>
                <a:gd name="T1" fmla="*/ 191 h 200"/>
                <a:gd name="T2" fmla="*/ 15 w 156"/>
                <a:gd name="T3" fmla="*/ 191 h 200"/>
                <a:gd name="T4" fmla="*/ 21 w 156"/>
                <a:gd name="T5" fmla="*/ 194 h 200"/>
                <a:gd name="T6" fmla="*/ 21 w 156"/>
                <a:gd name="T7" fmla="*/ 162 h 200"/>
                <a:gd name="T8" fmla="*/ 33 w 156"/>
                <a:gd name="T9" fmla="*/ 141 h 200"/>
                <a:gd name="T10" fmla="*/ 44 w 156"/>
                <a:gd name="T11" fmla="*/ 144 h 200"/>
                <a:gd name="T12" fmla="*/ 40 w 156"/>
                <a:gd name="T13" fmla="*/ 146 h 200"/>
                <a:gd name="T14" fmla="*/ 47 w 156"/>
                <a:gd name="T15" fmla="*/ 146 h 200"/>
                <a:gd name="T16" fmla="*/ 49 w 156"/>
                <a:gd name="T17" fmla="*/ 148 h 200"/>
                <a:gd name="T18" fmla="*/ 48 w 156"/>
                <a:gd name="T19" fmla="*/ 148 h 200"/>
                <a:gd name="T20" fmla="*/ 39 w 156"/>
                <a:gd name="T21" fmla="*/ 155 h 200"/>
                <a:gd name="T22" fmla="*/ 45 w 156"/>
                <a:gd name="T23" fmla="*/ 156 h 200"/>
                <a:gd name="T24" fmla="*/ 35 w 156"/>
                <a:gd name="T25" fmla="*/ 159 h 200"/>
                <a:gd name="T26" fmla="*/ 43 w 156"/>
                <a:gd name="T27" fmla="*/ 159 h 200"/>
                <a:gd name="T28" fmla="*/ 40 w 156"/>
                <a:gd name="T29" fmla="*/ 161 h 200"/>
                <a:gd name="T30" fmla="*/ 32 w 156"/>
                <a:gd name="T31" fmla="*/ 169 h 200"/>
                <a:gd name="T32" fmla="*/ 38 w 156"/>
                <a:gd name="T33" fmla="*/ 169 h 200"/>
                <a:gd name="T34" fmla="*/ 27 w 156"/>
                <a:gd name="T35" fmla="*/ 173 h 200"/>
                <a:gd name="T36" fmla="*/ 37 w 156"/>
                <a:gd name="T37" fmla="*/ 171 h 200"/>
                <a:gd name="T38" fmla="*/ 34 w 156"/>
                <a:gd name="T39" fmla="*/ 177 h 200"/>
                <a:gd name="T40" fmla="*/ 24 w 156"/>
                <a:gd name="T41" fmla="*/ 180 h 200"/>
                <a:gd name="T42" fmla="*/ 33 w 156"/>
                <a:gd name="T43" fmla="*/ 179 h 200"/>
                <a:gd name="T44" fmla="*/ 30 w 156"/>
                <a:gd name="T45" fmla="*/ 183 h 200"/>
                <a:gd name="T46" fmla="*/ 21 w 156"/>
                <a:gd name="T47" fmla="*/ 189 h 200"/>
                <a:gd name="T48" fmla="*/ 28 w 156"/>
                <a:gd name="T49" fmla="*/ 188 h 200"/>
                <a:gd name="T50" fmla="*/ 25 w 156"/>
                <a:gd name="T51" fmla="*/ 193 h 200"/>
                <a:gd name="T52" fmla="*/ 24 w 156"/>
                <a:gd name="T53" fmla="*/ 193 h 200"/>
                <a:gd name="T54" fmla="*/ 15 w 156"/>
                <a:gd name="T55" fmla="*/ 187 h 200"/>
                <a:gd name="T56" fmla="*/ 7 w 156"/>
                <a:gd name="T57" fmla="*/ 187 h 200"/>
                <a:gd name="T58" fmla="*/ 7 w 156"/>
                <a:gd name="T59" fmla="*/ 188 h 200"/>
                <a:gd name="T60" fmla="*/ 7 w 156"/>
                <a:gd name="T61" fmla="*/ 185 h 200"/>
                <a:gd name="T62" fmla="*/ 7 w 156"/>
                <a:gd name="T63" fmla="*/ 185 h 200"/>
                <a:gd name="T64" fmla="*/ 43 w 156"/>
                <a:gd name="T65" fmla="*/ 137 h 200"/>
                <a:gd name="T66" fmla="*/ 46 w 156"/>
                <a:gd name="T67" fmla="*/ 123 h 200"/>
                <a:gd name="T68" fmla="*/ 49 w 156"/>
                <a:gd name="T69" fmla="*/ 115 h 200"/>
                <a:gd name="T70" fmla="*/ 49 w 156"/>
                <a:gd name="T71" fmla="*/ 140 h 200"/>
                <a:gd name="T72" fmla="*/ 50 w 156"/>
                <a:gd name="T73" fmla="*/ 108 h 200"/>
                <a:gd name="T74" fmla="*/ 50 w 156"/>
                <a:gd name="T75" fmla="*/ 108 h 200"/>
                <a:gd name="T76" fmla="*/ 82 w 156"/>
                <a:gd name="T77" fmla="*/ 6 h 200"/>
                <a:gd name="T78" fmla="*/ 86 w 156"/>
                <a:gd name="T79" fmla="*/ 120 h 200"/>
                <a:gd name="T80" fmla="*/ 28 w 156"/>
                <a:gd name="T81" fmla="*/ 35 h 200"/>
                <a:gd name="T82" fmla="*/ 44 w 156"/>
                <a:gd name="T83" fmla="*/ 111 h 200"/>
                <a:gd name="T84" fmla="*/ 33 w 156"/>
                <a:gd name="T85" fmla="*/ 135 h 200"/>
                <a:gd name="T86" fmla="*/ 27 w 156"/>
                <a:gd name="T87" fmla="*/ 136 h 200"/>
                <a:gd name="T88" fmla="*/ 27 w 156"/>
                <a:gd name="T89" fmla="*/ 136 h 200"/>
                <a:gd name="T90" fmla="*/ 27 w 156"/>
                <a:gd name="T91" fmla="*/ 137 h 200"/>
                <a:gd name="T92" fmla="*/ 3 w 156"/>
                <a:gd name="T93" fmla="*/ 179 h 200"/>
                <a:gd name="T94" fmla="*/ 2 w 156"/>
                <a:gd name="T95" fmla="*/ 182 h 200"/>
                <a:gd name="T96" fmla="*/ 0 w 156"/>
                <a:gd name="T97" fmla="*/ 188 h 200"/>
                <a:gd name="T98" fmla="*/ 1 w 156"/>
                <a:gd name="T99" fmla="*/ 190 h 200"/>
                <a:gd name="T100" fmla="*/ 13 w 156"/>
                <a:gd name="T101" fmla="*/ 198 h 200"/>
                <a:gd name="T102" fmla="*/ 28 w 156"/>
                <a:gd name="T103" fmla="*/ 199 h 200"/>
                <a:gd name="T104" fmla="*/ 32 w 156"/>
                <a:gd name="T105" fmla="*/ 194 h 200"/>
                <a:gd name="T106" fmla="*/ 56 w 156"/>
                <a:gd name="T107" fmla="*/ 148 h 200"/>
                <a:gd name="T108" fmla="*/ 56 w 156"/>
                <a:gd name="T109" fmla="*/ 148 h 200"/>
                <a:gd name="T110" fmla="*/ 56 w 156"/>
                <a:gd name="T111" fmla="*/ 148 h 200"/>
                <a:gd name="T112" fmla="*/ 66 w 156"/>
                <a:gd name="T113" fmla="*/ 123 h 200"/>
                <a:gd name="T114" fmla="*/ 140 w 156"/>
                <a:gd name="T115" fmla="*/ 91 h 200"/>
                <a:gd name="T116" fmla="*/ 82 w 156"/>
                <a:gd name="T1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6" h="200">
                  <a:moveTo>
                    <a:pt x="21" y="194"/>
                  </a:moveTo>
                  <a:cubicBezTo>
                    <a:pt x="18" y="194"/>
                    <a:pt x="15" y="193"/>
                    <a:pt x="13" y="191"/>
                  </a:cubicBezTo>
                  <a:cubicBezTo>
                    <a:pt x="12" y="191"/>
                    <a:pt x="11" y="190"/>
                    <a:pt x="10" y="190"/>
                  </a:cubicBezTo>
                  <a:cubicBezTo>
                    <a:pt x="12" y="190"/>
                    <a:pt x="13" y="190"/>
                    <a:pt x="15" y="191"/>
                  </a:cubicBezTo>
                  <a:cubicBezTo>
                    <a:pt x="16" y="191"/>
                    <a:pt x="17" y="191"/>
                    <a:pt x="18" y="191"/>
                  </a:cubicBezTo>
                  <a:cubicBezTo>
                    <a:pt x="19" y="192"/>
                    <a:pt x="20" y="193"/>
                    <a:pt x="21" y="194"/>
                  </a:cubicBezTo>
                  <a:moveTo>
                    <a:pt x="7" y="185"/>
                  </a:moveTo>
                  <a:cubicBezTo>
                    <a:pt x="13" y="175"/>
                    <a:pt x="17" y="169"/>
                    <a:pt x="21" y="162"/>
                  </a:cubicBezTo>
                  <a:cubicBezTo>
                    <a:pt x="25" y="156"/>
                    <a:pt x="28" y="150"/>
                    <a:pt x="32" y="141"/>
                  </a:cubicBezTo>
                  <a:cubicBezTo>
                    <a:pt x="32" y="141"/>
                    <a:pt x="33" y="141"/>
                    <a:pt x="33" y="141"/>
                  </a:cubicBezTo>
                  <a:cubicBezTo>
                    <a:pt x="33" y="141"/>
                    <a:pt x="33" y="141"/>
                    <a:pt x="33" y="141"/>
                  </a:cubicBezTo>
                  <a:cubicBezTo>
                    <a:pt x="36" y="141"/>
                    <a:pt x="40" y="142"/>
                    <a:pt x="44" y="144"/>
                  </a:cubicBezTo>
                  <a:cubicBezTo>
                    <a:pt x="44" y="144"/>
                    <a:pt x="44" y="144"/>
                    <a:pt x="44" y="144"/>
                  </a:cubicBezTo>
                  <a:cubicBezTo>
                    <a:pt x="43" y="145"/>
                    <a:pt x="41" y="146"/>
                    <a:pt x="40" y="146"/>
                  </a:cubicBezTo>
                  <a:cubicBezTo>
                    <a:pt x="41" y="149"/>
                    <a:pt x="41" y="149"/>
                    <a:pt x="41" y="149"/>
                  </a:cubicBezTo>
                  <a:cubicBezTo>
                    <a:pt x="43" y="148"/>
                    <a:pt x="45" y="147"/>
                    <a:pt x="47" y="146"/>
                  </a:cubicBezTo>
                  <a:cubicBezTo>
                    <a:pt x="48" y="147"/>
                    <a:pt x="48" y="147"/>
                    <a:pt x="48" y="147"/>
                  </a:cubicBezTo>
                  <a:cubicBezTo>
                    <a:pt x="48" y="147"/>
                    <a:pt x="49" y="148"/>
                    <a:pt x="49" y="148"/>
                  </a:cubicBezTo>
                  <a:cubicBezTo>
                    <a:pt x="48" y="149"/>
                    <a:pt x="48" y="149"/>
                    <a:pt x="48" y="149"/>
                  </a:cubicBezTo>
                  <a:cubicBezTo>
                    <a:pt x="48" y="148"/>
                    <a:pt x="48" y="148"/>
                    <a:pt x="48" y="148"/>
                  </a:cubicBezTo>
                  <a:cubicBezTo>
                    <a:pt x="44" y="149"/>
                    <a:pt x="41" y="151"/>
                    <a:pt x="37" y="152"/>
                  </a:cubicBezTo>
                  <a:cubicBezTo>
                    <a:pt x="39" y="155"/>
                    <a:pt x="39" y="155"/>
                    <a:pt x="39" y="155"/>
                  </a:cubicBezTo>
                  <a:cubicBezTo>
                    <a:pt x="41" y="154"/>
                    <a:pt x="44" y="153"/>
                    <a:pt x="47" y="151"/>
                  </a:cubicBezTo>
                  <a:cubicBezTo>
                    <a:pt x="46" y="153"/>
                    <a:pt x="45" y="154"/>
                    <a:pt x="45" y="156"/>
                  </a:cubicBezTo>
                  <a:cubicBezTo>
                    <a:pt x="44" y="155"/>
                    <a:pt x="44" y="155"/>
                    <a:pt x="44" y="155"/>
                  </a:cubicBezTo>
                  <a:cubicBezTo>
                    <a:pt x="41" y="156"/>
                    <a:pt x="38" y="158"/>
                    <a:pt x="35" y="159"/>
                  </a:cubicBezTo>
                  <a:cubicBezTo>
                    <a:pt x="36" y="162"/>
                    <a:pt x="36" y="162"/>
                    <a:pt x="36" y="162"/>
                  </a:cubicBezTo>
                  <a:cubicBezTo>
                    <a:pt x="38" y="161"/>
                    <a:pt x="41" y="160"/>
                    <a:pt x="43" y="159"/>
                  </a:cubicBezTo>
                  <a:cubicBezTo>
                    <a:pt x="42" y="160"/>
                    <a:pt x="42" y="162"/>
                    <a:pt x="41" y="163"/>
                  </a:cubicBezTo>
                  <a:cubicBezTo>
                    <a:pt x="40" y="161"/>
                    <a:pt x="40" y="161"/>
                    <a:pt x="40" y="161"/>
                  </a:cubicBezTo>
                  <a:cubicBezTo>
                    <a:pt x="37" y="163"/>
                    <a:pt x="33" y="164"/>
                    <a:pt x="30" y="166"/>
                  </a:cubicBezTo>
                  <a:cubicBezTo>
                    <a:pt x="32" y="169"/>
                    <a:pt x="32" y="169"/>
                    <a:pt x="32" y="169"/>
                  </a:cubicBezTo>
                  <a:cubicBezTo>
                    <a:pt x="34" y="167"/>
                    <a:pt x="37" y="166"/>
                    <a:pt x="40" y="165"/>
                  </a:cubicBezTo>
                  <a:cubicBezTo>
                    <a:pt x="40" y="166"/>
                    <a:pt x="39" y="167"/>
                    <a:pt x="38" y="169"/>
                  </a:cubicBezTo>
                  <a:cubicBezTo>
                    <a:pt x="38" y="167"/>
                    <a:pt x="38" y="167"/>
                    <a:pt x="38" y="167"/>
                  </a:cubicBezTo>
                  <a:cubicBezTo>
                    <a:pt x="34" y="168"/>
                    <a:pt x="30" y="170"/>
                    <a:pt x="27" y="173"/>
                  </a:cubicBezTo>
                  <a:cubicBezTo>
                    <a:pt x="29" y="175"/>
                    <a:pt x="29" y="175"/>
                    <a:pt x="29" y="175"/>
                  </a:cubicBezTo>
                  <a:cubicBezTo>
                    <a:pt x="31" y="173"/>
                    <a:pt x="34" y="172"/>
                    <a:pt x="37" y="171"/>
                  </a:cubicBezTo>
                  <a:cubicBezTo>
                    <a:pt x="36" y="172"/>
                    <a:pt x="36" y="174"/>
                    <a:pt x="35" y="175"/>
                  </a:cubicBezTo>
                  <a:cubicBezTo>
                    <a:pt x="35" y="176"/>
                    <a:pt x="34" y="176"/>
                    <a:pt x="34" y="177"/>
                  </a:cubicBezTo>
                  <a:cubicBezTo>
                    <a:pt x="34" y="175"/>
                    <a:pt x="34" y="175"/>
                    <a:pt x="34" y="175"/>
                  </a:cubicBezTo>
                  <a:cubicBezTo>
                    <a:pt x="30" y="177"/>
                    <a:pt x="27" y="178"/>
                    <a:pt x="24" y="180"/>
                  </a:cubicBezTo>
                  <a:cubicBezTo>
                    <a:pt x="26" y="183"/>
                    <a:pt x="26" y="183"/>
                    <a:pt x="26" y="183"/>
                  </a:cubicBezTo>
                  <a:cubicBezTo>
                    <a:pt x="28" y="181"/>
                    <a:pt x="31" y="180"/>
                    <a:pt x="33" y="179"/>
                  </a:cubicBezTo>
                  <a:cubicBezTo>
                    <a:pt x="32" y="181"/>
                    <a:pt x="31" y="183"/>
                    <a:pt x="30" y="185"/>
                  </a:cubicBezTo>
                  <a:cubicBezTo>
                    <a:pt x="30" y="183"/>
                    <a:pt x="30" y="183"/>
                    <a:pt x="30" y="183"/>
                  </a:cubicBezTo>
                  <a:cubicBezTo>
                    <a:pt x="26" y="184"/>
                    <a:pt x="23" y="185"/>
                    <a:pt x="20" y="186"/>
                  </a:cubicBezTo>
                  <a:cubicBezTo>
                    <a:pt x="21" y="189"/>
                    <a:pt x="21" y="189"/>
                    <a:pt x="21" y="189"/>
                  </a:cubicBezTo>
                  <a:cubicBezTo>
                    <a:pt x="24" y="188"/>
                    <a:pt x="27" y="187"/>
                    <a:pt x="29" y="186"/>
                  </a:cubicBezTo>
                  <a:cubicBezTo>
                    <a:pt x="29" y="187"/>
                    <a:pt x="28" y="187"/>
                    <a:pt x="28" y="188"/>
                  </a:cubicBezTo>
                  <a:cubicBezTo>
                    <a:pt x="27" y="190"/>
                    <a:pt x="26" y="191"/>
                    <a:pt x="26" y="192"/>
                  </a:cubicBezTo>
                  <a:cubicBezTo>
                    <a:pt x="25" y="193"/>
                    <a:pt x="25" y="193"/>
                    <a:pt x="25" y="193"/>
                  </a:cubicBezTo>
                  <a:cubicBezTo>
                    <a:pt x="25" y="193"/>
                    <a:pt x="25" y="193"/>
                    <a:pt x="25" y="193"/>
                  </a:cubicBezTo>
                  <a:cubicBezTo>
                    <a:pt x="24" y="193"/>
                    <a:pt x="24" y="193"/>
                    <a:pt x="24" y="193"/>
                  </a:cubicBezTo>
                  <a:cubicBezTo>
                    <a:pt x="23" y="192"/>
                    <a:pt x="22" y="190"/>
                    <a:pt x="20" y="188"/>
                  </a:cubicBezTo>
                  <a:cubicBezTo>
                    <a:pt x="18" y="188"/>
                    <a:pt x="16" y="188"/>
                    <a:pt x="15" y="187"/>
                  </a:cubicBezTo>
                  <a:cubicBezTo>
                    <a:pt x="13" y="187"/>
                    <a:pt x="11" y="187"/>
                    <a:pt x="8" y="187"/>
                  </a:cubicBezTo>
                  <a:cubicBezTo>
                    <a:pt x="7" y="187"/>
                    <a:pt x="7" y="187"/>
                    <a:pt x="7" y="187"/>
                  </a:cubicBezTo>
                  <a:cubicBezTo>
                    <a:pt x="7" y="187"/>
                    <a:pt x="7" y="187"/>
                    <a:pt x="7" y="187"/>
                  </a:cubicBezTo>
                  <a:cubicBezTo>
                    <a:pt x="7" y="188"/>
                    <a:pt x="7" y="188"/>
                    <a:pt x="7" y="188"/>
                  </a:cubicBezTo>
                  <a:cubicBezTo>
                    <a:pt x="7" y="187"/>
                    <a:pt x="7" y="187"/>
                    <a:pt x="7" y="187"/>
                  </a:cubicBezTo>
                  <a:cubicBezTo>
                    <a:pt x="7" y="187"/>
                    <a:pt x="7" y="186"/>
                    <a:pt x="7" y="185"/>
                  </a:cubicBezTo>
                  <a:cubicBezTo>
                    <a:pt x="7" y="185"/>
                    <a:pt x="7" y="185"/>
                    <a:pt x="7" y="185"/>
                  </a:cubicBezTo>
                  <a:cubicBezTo>
                    <a:pt x="7" y="185"/>
                    <a:pt x="7" y="185"/>
                    <a:pt x="7" y="185"/>
                  </a:cubicBezTo>
                  <a:moveTo>
                    <a:pt x="49" y="140"/>
                  </a:moveTo>
                  <a:cubicBezTo>
                    <a:pt x="47" y="139"/>
                    <a:pt x="45" y="138"/>
                    <a:pt x="43" y="137"/>
                  </a:cubicBezTo>
                  <a:cubicBezTo>
                    <a:pt x="42" y="136"/>
                    <a:pt x="41" y="136"/>
                    <a:pt x="40" y="136"/>
                  </a:cubicBezTo>
                  <a:cubicBezTo>
                    <a:pt x="42" y="132"/>
                    <a:pt x="44" y="127"/>
                    <a:pt x="46" y="123"/>
                  </a:cubicBezTo>
                  <a:cubicBezTo>
                    <a:pt x="47" y="120"/>
                    <a:pt x="49" y="117"/>
                    <a:pt x="49" y="115"/>
                  </a:cubicBezTo>
                  <a:cubicBezTo>
                    <a:pt x="49" y="115"/>
                    <a:pt x="49" y="115"/>
                    <a:pt x="49" y="115"/>
                  </a:cubicBezTo>
                  <a:cubicBezTo>
                    <a:pt x="53" y="117"/>
                    <a:pt x="56" y="119"/>
                    <a:pt x="60" y="121"/>
                  </a:cubicBezTo>
                  <a:cubicBezTo>
                    <a:pt x="56" y="127"/>
                    <a:pt x="52" y="133"/>
                    <a:pt x="49" y="140"/>
                  </a:cubicBezTo>
                  <a:moveTo>
                    <a:pt x="86" y="120"/>
                  </a:moveTo>
                  <a:cubicBezTo>
                    <a:pt x="73" y="120"/>
                    <a:pt x="61" y="115"/>
                    <a:pt x="50" y="108"/>
                  </a:cubicBezTo>
                  <a:cubicBezTo>
                    <a:pt x="50" y="108"/>
                    <a:pt x="50" y="108"/>
                    <a:pt x="50" y="108"/>
                  </a:cubicBezTo>
                  <a:cubicBezTo>
                    <a:pt x="50" y="108"/>
                    <a:pt x="50" y="108"/>
                    <a:pt x="50" y="108"/>
                  </a:cubicBezTo>
                  <a:cubicBezTo>
                    <a:pt x="30" y="94"/>
                    <a:pt x="19" y="67"/>
                    <a:pt x="34" y="38"/>
                  </a:cubicBezTo>
                  <a:cubicBezTo>
                    <a:pt x="45" y="16"/>
                    <a:pt x="63" y="6"/>
                    <a:pt x="82" y="6"/>
                  </a:cubicBezTo>
                  <a:cubicBezTo>
                    <a:pt x="119" y="6"/>
                    <a:pt x="156" y="43"/>
                    <a:pt x="134" y="88"/>
                  </a:cubicBezTo>
                  <a:cubicBezTo>
                    <a:pt x="123" y="110"/>
                    <a:pt x="104" y="120"/>
                    <a:pt x="86" y="120"/>
                  </a:cubicBezTo>
                  <a:moveTo>
                    <a:pt x="82" y="0"/>
                  </a:moveTo>
                  <a:cubicBezTo>
                    <a:pt x="59" y="0"/>
                    <a:pt x="39" y="13"/>
                    <a:pt x="28" y="35"/>
                  </a:cubicBezTo>
                  <a:cubicBezTo>
                    <a:pt x="18" y="56"/>
                    <a:pt x="18" y="77"/>
                    <a:pt x="29" y="95"/>
                  </a:cubicBezTo>
                  <a:cubicBezTo>
                    <a:pt x="33" y="101"/>
                    <a:pt x="38" y="107"/>
                    <a:pt x="44" y="111"/>
                  </a:cubicBezTo>
                  <a:cubicBezTo>
                    <a:pt x="43" y="114"/>
                    <a:pt x="42" y="117"/>
                    <a:pt x="40" y="121"/>
                  </a:cubicBezTo>
                  <a:cubicBezTo>
                    <a:pt x="38" y="126"/>
                    <a:pt x="35" y="131"/>
                    <a:pt x="33" y="135"/>
                  </a:cubicBezTo>
                  <a:cubicBezTo>
                    <a:pt x="32" y="135"/>
                    <a:pt x="31" y="135"/>
                    <a:pt x="30" y="135"/>
                  </a:cubicBezTo>
                  <a:cubicBezTo>
                    <a:pt x="29" y="135"/>
                    <a:pt x="28" y="136"/>
                    <a:pt x="27" y="136"/>
                  </a:cubicBezTo>
                  <a:cubicBezTo>
                    <a:pt x="27" y="136"/>
                    <a:pt x="27" y="136"/>
                    <a:pt x="27" y="136"/>
                  </a:cubicBezTo>
                  <a:cubicBezTo>
                    <a:pt x="27" y="136"/>
                    <a:pt x="27" y="136"/>
                    <a:pt x="27" y="136"/>
                  </a:cubicBezTo>
                  <a:cubicBezTo>
                    <a:pt x="27" y="137"/>
                    <a:pt x="27" y="137"/>
                    <a:pt x="27" y="137"/>
                  </a:cubicBezTo>
                  <a:cubicBezTo>
                    <a:pt x="27" y="137"/>
                    <a:pt x="27" y="137"/>
                    <a:pt x="27" y="137"/>
                  </a:cubicBezTo>
                  <a:cubicBezTo>
                    <a:pt x="23" y="147"/>
                    <a:pt x="19" y="153"/>
                    <a:pt x="16" y="159"/>
                  </a:cubicBezTo>
                  <a:cubicBezTo>
                    <a:pt x="12" y="165"/>
                    <a:pt x="8" y="171"/>
                    <a:pt x="3" y="179"/>
                  </a:cubicBezTo>
                  <a:cubicBezTo>
                    <a:pt x="3" y="180"/>
                    <a:pt x="3" y="180"/>
                    <a:pt x="3" y="180"/>
                  </a:cubicBezTo>
                  <a:cubicBezTo>
                    <a:pt x="2" y="180"/>
                    <a:pt x="2" y="181"/>
                    <a:pt x="2" y="182"/>
                  </a:cubicBezTo>
                  <a:cubicBezTo>
                    <a:pt x="1" y="182"/>
                    <a:pt x="1" y="184"/>
                    <a:pt x="1" y="185"/>
                  </a:cubicBezTo>
                  <a:cubicBezTo>
                    <a:pt x="0" y="186"/>
                    <a:pt x="0" y="187"/>
                    <a:pt x="0" y="188"/>
                  </a:cubicBezTo>
                  <a:cubicBezTo>
                    <a:pt x="0" y="188"/>
                    <a:pt x="0" y="188"/>
                    <a:pt x="0" y="189"/>
                  </a:cubicBezTo>
                  <a:cubicBezTo>
                    <a:pt x="1" y="189"/>
                    <a:pt x="1" y="190"/>
                    <a:pt x="1" y="190"/>
                  </a:cubicBezTo>
                  <a:cubicBezTo>
                    <a:pt x="2" y="192"/>
                    <a:pt x="3" y="193"/>
                    <a:pt x="5" y="194"/>
                  </a:cubicBezTo>
                  <a:cubicBezTo>
                    <a:pt x="7" y="196"/>
                    <a:pt x="10" y="197"/>
                    <a:pt x="13" y="198"/>
                  </a:cubicBezTo>
                  <a:cubicBezTo>
                    <a:pt x="16" y="199"/>
                    <a:pt x="19" y="200"/>
                    <a:pt x="22" y="200"/>
                  </a:cubicBezTo>
                  <a:cubicBezTo>
                    <a:pt x="24" y="200"/>
                    <a:pt x="26" y="200"/>
                    <a:pt x="28" y="199"/>
                  </a:cubicBezTo>
                  <a:cubicBezTo>
                    <a:pt x="29" y="198"/>
                    <a:pt x="29" y="198"/>
                    <a:pt x="29" y="197"/>
                  </a:cubicBezTo>
                  <a:cubicBezTo>
                    <a:pt x="30" y="196"/>
                    <a:pt x="31" y="195"/>
                    <a:pt x="32" y="194"/>
                  </a:cubicBezTo>
                  <a:cubicBezTo>
                    <a:pt x="35" y="189"/>
                    <a:pt x="39" y="181"/>
                    <a:pt x="43" y="172"/>
                  </a:cubicBezTo>
                  <a:cubicBezTo>
                    <a:pt x="48" y="164"/>
                    <a:pt x="52" y="155"/>
                    <a:pt x="56" y="148"/>
                  </a:cubicBezTo>
                  <a:cubicBezTo>
                    <a:pt x="56" y="148"/>
                    <a:pt x="56" y="148"/>
                    <a:pt x="56" y="148"/>
                  </a:cubicBezTo>
                  <a:cubicBezTo>
                    <a:pt x="56" y="148"/>
                    <a:pt x="56" y="148"/>
                    <a:pt x="56" y="148"/>
                  </a:cubicBezTo>
                  <a:cubicBezTo>
                    <a:pt x="56" y="148"/>
                    <a:pt x="56" y="148"/>
                    <a:pt x="56" y="148"/>
                  </a:cubicBezTo>
                  <a:cubicBezTo>
                    <a:pt x="56" y="148"/>
                    <a:pt x="56" y="148"/>
                    <a:pt x="56" y="148"/>
                  </a:cubicBezTo>
                  <a:cubicBezTo>
                    <a:pt x="55" y="147"/>
                    <a:pt x="55" y="145"/>
                    <a:pt x="54" y="144"/>
                  </a:cubicBezTo>
                  <a:cubicBezTo>
                    <a:pt x="58" y="136"/>
                    <a:pt x="61" y="130"/>
                    <a:pt x="66" y="123"/>
                  </a:cubicBezTo>
                  <a:cubicBezTo>
                    <a:pt x="72" y="125"/>
                    <a:pt x="79" y="126"/>
                    <a:pt x="86" y="126"/>
                  </a:cubicBezTo>
                  <a:cubicBezTo>
                    <a:pt x="109" y="126"/>
                    <a:pt x="129" y="113"/>
                    <a:pt x="140" y="91"/>
                  </a:cubicBezTo>
                  <a:cubicBezTo>
                    <a:pt x="150" y="70"/>
                    <a:pt x="149" y="49"/>
                    <a:pt x="138" y="31"/>
                  </a:cubicBezTo>
                  <a:cubicBezTo>
                    <a:pt x="127" y="12"/>
                    <a:pt x="105"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6" name="Freeform 849"/>
            <p:cNvSpPr>
              <a:spLocks noEditPoints="1"/>
            </p:cNvSpPr>
            <p:nvPr/>
          </p:nvSpPr>
          <p:spPr bwMode="auto">
            <a:xfrm>
              <a:off x="2789" y="2946"/>
              <a:ext cx="111" cy="64"/>
            </a:xfrm>
            <a:custGeom>
              <a:avLst/>
              <a:gdLst>
                <a:gd name="T0" fmla="*/ 7 w 47"/>
                <a:gd name="T1" fmla="*/ 24 h 27"/>
                <a:gd name="T2" fmla="*/ 7 w 47"/>
                <a:gd name="T3" fmla="*/ 24 h 27"/>
                <a:gd name="T4" fmla="*/ 6 w 47"/>
                <a:gd name="T5" fmla="*/ 24 h 27"/>
                <a:gd name="T6" fmla="*/ 4 w 47"/>
                <a:gd name="T7" fmla="*/ 23 h 27"/>
                <a:gd name="T8" fmla="*/ 4 w 47"/>
                <a:gd name="T9" fmla="*/ 21 h 27"/>
                <a:gd name="T10" fmla="*/ 8 w 47"/>
                <a:gd name="T11" fmla="*/ 13 h 27"/>
                <a:gd name="T12" fmla="*/ 15 w 47"/>
                <a:gd name="T13" fmla="*/ 7 h 27"/>
                <a:gd name="T14" fmla="*/ 29 w 47"/>
                <a:gd name="T15" fmla="*/ 3 h 27"/>
                <a:gd name="T16" fmla="*/ 29 w 47"/>
                <a:gd name="T17" fmla="*/ 3 h 27"/>
                <a:gd name="T18" fmla="*/ 29 w 47"/>
                <a:gd name="T19" fmla="*/ 3 h 27"/>
                <a:gd name="T20" fmla="*/ 41 w 47"/>
                <a:gd name="T21" fmla="*/ 8 h 27"/>
                <a:gd name="T22" fmla="*/ 44 w 47"/>
                <a:gd name="T23" fmla="*/ 12 h 27"/>
                <a:gd name="T24" fmla="*/ 44 w 47"/>
                <a:gd name="T25" fmla="*/ 12 h 27"/>
                <a:gd name="T26" fmla="*/ 43 w 47"/>
                <a:gd name="T27" fmla="*/ 13 h 27"/>
                <a:gd name="T28" fmla="*/ 42 w 47"/>
                <a:gd name="T29" fmla="*/ 14 h 27"/>
                <a:gd name="T30" fmla="*/ 42 w 47"/>
                <a:gd name="T31" fmla="*/ 14 h 27"/>
                <a:gd name="T32" fmla="*/ 42 w 47"/>
                <a:gd name="T33" fmla="*/ 14 h 27"/>
                <a:gd name="T34" fmla="*/ 40 w 47"/>
                <a:gd name="T35" fmla="*/ 13 h 27"/>
                <a:gd name="T36" fmla="*/ 39 w 47"/>
                <a:gd name="T37" fmla="*/ 15 h 27"/>
                <a:gd name="T38" fmla="*/ 40 w 47"/>
                <a:gd name="T39" fmla="*/ 13 h 27"/>
                <a:gd name="T40" fmla="*/ 31 w 47"/>
                <a:gd name="T41" fmla="*/ 11 h 27"/>
                <a:gd name="T42" fmla="*/ 18 w 47"/>
                <a:gd name="T43" fmla="*/ 16 h 27"/>
                <a:gd name="T44" fmla="*/ 12 w 47"/>
                <a:gd name="T45" fmla="*/ 22 h 27"/>
                <a:gd name="T46" fmla="*/ 7 w 47"/>
                <a:gd name="T47" fmla="*/ 24 h 27"/>
                <a:gd name="T48" fmla="*/ 29 w 47"/>
                <a:gd name="T49" fmla="*/ 0 h 27"/>
                <a:gd name="T50" fmla="*/ 28 w 47"/>
                <a:gd name="T51" fmla="*/ 0 h 27"/>
                <a:gd name="T52" fmla="*/ 28 w 47"/>
                <a:gd name="T53" fmla="*/ 0 h 27"/>
                <a:gd name="T54" fmla="*/ 14 w 47"/>
                <a:gd name="T55" fmla="*/ 4 h 27"/>
                <a:gd name="T56" fmla="*/ 6 w 47"/>
                <a:gd name="T57" fmla="*/ 11 h 27"/>
                <a:gd name="T58" fmla="*/ 1 w 47"/>
                <a:gd name="T59" fmla="*/ 21 h 27"/>
                <a:gd name="T60" fmla="*/ 1 w 47"/>
                <a:gd name="T61" fmla="*/ 24 h 27"/>
                <a:gd name="T62" fmla="*/ 4 w 47"/>
                <a:gd name="T63" fmla="*/ 27 h 27"/>
                <a:gd name="T64" fmla="*/ 7 w 47"/>
                <a:gd name="T65" fmla="*/ 27 h 27"/>
                <a:gd name="T66" fmla="*/ 14 w 47"/>
                <a:gd name="T67" fmla="*/ 25 h 27"/>
                <a:gd name="T68" fmla="*/ 20 w 47"/>
                <a:gd name="T69" fmla="*/ 19 h 27"/>
                <a:gd name="T70" fmla="*/ 31 w 47"/>
                <a:gd name="T71" fmla="*/ 14 h 27"/>
                <a:gd name="T72" fmla="*/ 31 w 47"/>
                <a:gd name="T73" fmla="*/ 14 h 27"/>
                <a:gd name="T74" fmla="*/ 39 w 47"/>
                <a:gd name="T75" fmla="*/ 16 h 27"/>
                <a:gd name="T76" fmla="*/ 41 w 47"/>
                <a:gd name="T77" fmla="*/ 17 h 27"/>
                <a:gd name="T78" fmla="*/ 41 w 47"/>
                <a:gd name="T79" fmla="*/ 17 h 27"/>
                <a:gd name="T80" fmla="*/ 42 w 47"/>
                <a:gd name="T81" fmla="*/ 17 h 27"/>
                <a:gd name="T82" fmla="*/ 45 w 47"/>
                <a:gd name="T83" fmla="*/ 15 h 27"/>
                <a:gd name="T84" fmla="*/ 47 w 47"/>
                <a:gd name="T85" fmla="*/ 12 h 27"/>
                <a:gd name="T86" fmla="*/ 47 w 47"/>
                <a:gd name="T87" fmla="*/ 12 h 27"/>
                <a:gd name="T88" fmla="*/ 43 w 47"/>
                <a:gd name="T89" fmla="*/ 5 h 27"/>
                <a:gd name="T90" fmla="*/ 29 w 47"/>
                <a:gd name="T9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27">
                  <a:moveTo>
                    <a:pt x="7" y="24"/>
                  </a:moveTo>
                  <a:cubicBezTo>
                    <a:pt x="7" y="24"/>
                    <a:pt x="7" y="24"/>
                    <a:pt x="7" y="24"/>
                  </a:cubicBezTo>
                  <a:cubicBezTo>
                    <a:pt x="6" y="24"/>
                    <a:pt x="6" y="24"/>
                    <a:pt x="6" y="24"/>
                  </a:cubicBezTo>
                  <a:cubicBezTo>
                    <a:pt x="5" y="24"/>
                    <a:pt x="4" y="23"/>
                    <a:pt x="4" y="23"/>
                  </a:cubicBezTo>
                  <a:cubicBezTo>
                    <a:pt x="4" y="22"/>
                    <a:pt x="4" y="22"/>
                    <a:pt x="4" y="21"/>
                  </a:cubicBezTo>
                  <a:cubicBezTo>
                    <a:pt x="4" y="19"/>
                    <a:pt x="6" y="15"/>
                    <a:pt x="8" y="13"/>
                  </a:cubicBezTo>
                  <a:cubicBezTo>
                    <a:pt x="11" y="10"/>
                    <a:pt x="14" y="8"/>
                    <a:pt x="15" y="7"/>
                  </a:cubicBezTo>
                  <a:cubicBezTo>
                    <a:pt x="19" y="5"/>
                    <a:pt x="24" y="3"/>
                    <a:pt x="29" y="3"/>
                  </a:cubicBezTo>
                  <a:cubicBezTo>
                    <a:pt x="29" y="3"/>
                    <a:pt x="29" y="3"/>
                    <a:pt x="29" y="3"/>
                  </a:cubicBezTo>
                  <a:cubicBezTo>
                    <a:pt x="29" y="3"/>
                    <a:pt x="29" y="3"/>
                    <a:pt x="29" y="3"/>
                  </a:cubicBezTo>
                  <a:cubicBezTo>
                    <a:pt x="33" y="3"/>
                    <a:pt x="38" y="5"/>
                    <a:pt x="41" y="8"/>
                  </a:cubicBezTo>
                  <a:cubicBezTo>
                    <a:pt x="43" y="9"/>
                    <a:pt x="44" y="10"/>
                    <a:pt x="44" y="12"/>
                  </a:cubicBezTo>
                  <a:cubicBezTo>
                    <a:pt x="44" y="12"/>
                    <a:pt x="44" y="12"/>
                    <a:pt x="44" y="12"/>
                  </a:cubicBezTo>
                  <a:cubicBezTo>
                    <a:pt x="44" y="12"/>
                    <a:pt x="43" y="13"/>
                    <a:pt x="43" y="13"/>
                  </a:cubicBezTo>
                  <a:cubicBezTo>
                    <a:pt x="43" y="14"/>
                    <a:pt x="42" y="14"/>
                    <a:pt x="42" y="14"/>
                  </a:cubicBezTo>
                  <a:cubicBezTo>
                    <a:pt x="42" y="14"/>
                    <a:pt x="42" y="14"/>
                    <a:pt x="42" y="14"/>
                  </a:cubicBezTo>
                  <a:cubicBezTo>
                    <a:pt x="42" y="14"/>
                    <a:pt x="42" y="14"/>
                    <a:pt x="42" y="14"/>
                  </a:cubicBezTo>
                  <a:cubicBezTo>
                    <a:pt x="41" y="14"/>
                    <a:pt x="41" y="14"/>
                    <a:pt x="40" y="13"/>
                  </a:cubicBezTo>
                  <a:cubicBezTo>
                    <a:pt x="39" y="15"/>
                    <a:pt x="39" y="15"/>
                    <a:pt x="39" y="15"/>
                  </a:cubicBezTo>
                  <a:cubicBezTo>
                    <a:pt x="40" y="13"/>
                    <a:pt x="40" y="13"/>
                    <a:pt x="40" y="13"/>
                  </a:cubicBezTo>
                  <a:cubicBezTo>
                    <a:pt x="37" y="12"/>
                    <a:pt x="34" y="11"/>
                    <a:pt x="31" y="11"/>
                  </a:cubicBezTo>
                  <a:cubicBezTo>
                    <a:pt x="26" y="11"/>
                    <a:pt x="21" y="13"/>
                    <a:pt x="18" y="16"/>
                  </a:cubicBezTo>
                  <a:cubicBezTo>
                    <a:pt x="16" y="18"/>
                    <a:pt x="14" y="21"/>
                    <a:pt x="12" y="22"/>
                  </a:cubicBezTo>
                  <a:cubicBezTo>
                    <a:pt x="10" y="23"/>
                    <a:pt x="8" y="24"/>
                    <a:pt x="7" y="24"/>
                  </a:cubicBezTo>
                  <a:moveTo>
                    <a:pt x="29" y="0"/>
                  </a:moveTo>
                  <a:cubicBezTo>
                    <a:pt x="28" y="0"/>
                    <a:pt x="28" y="0"/>
                    <a:pt x="28" y="0"/>
                  </a:cubicBezTo>
                  <a:cubicBezTo>
                    <a:pt x="28" y="0"/>
                    <a:pt x="28" y="0"/>
                    <a:pt x="28" y="0"/>
                  </a:cubicBezTo>
                  <a:cubicBezTo>
                    <a:pt x="23" y="0"/>
                    <a:pt x="18" y="2"/>
                    <a:pt x="14" y="4"/>
                  </a:cubicBezTo>
                  <a:cubicBezTo>
                    <a:pt x="12" y="5"/>
                    <a:pt x="9" y="8"/>
                    <a:pt x="6" y="11"/>
                  </a:cubicBezTo>
                  <a:cubicBezTo>
                    <a:pt x="3" y="14"/>
                    <a:pt x="1" y="17"/>
                    <a:pt x="1" y="21"/>
                  </a:cubicBezTo>
                  <a:cubicBezTo>
                    <a:pt x="0" y="22"/>
                    <a:pt x="1" y="23"/>
                    <a:pt x="1" y="24"/>
                  </a:cubicBezTo>
                  <a:cubicBezTo>
                    <a:pt x="2" y="25"/>
                    <a:pt x="3" y="26"/>
                    <a:pt x="4" y="27"/>
                  </a:cubicBezTo>
                  <a:cubicBezTo>
                    <a:pt x="5" y="27"/>
                    <a:pt x="6" y="27"/>
                    <a:pt x="7" y="27"/>
                  </a:cubicBezTo>
                  <a:cubicBezTo>
                    <a:pt x="10" y="27"/>
                    <a:pt x="12" y="26"/>
                    <a:pt x="14" y="25"/>
                  </a:cubicBezTo>
                  <a:cubicBezTo>
                    <a:pt x="16" y="23"/>
                    <a:pt x="18" y="20"/>
                    <a:pt x="20" y="19"/>
                  </a:cubicBezTo>
                  <a:cubicBezTo>
                    <a:pt x="23" y="16"/>
                    <a:pt x="27" y="14"/>
                    <a:pt x="31" y="14"/>
                  </a:cubicBezTo>
                  <a:cubicBezTo>
                    <a:pt x="31" y="14"/>
                    <a:pt x="31" y="14"/>
                    <a:pt x="31" y="14"/>
                  </a:cubicBezTo>
                  <a:cubicBezTo>
                    <a:pt x="34" y="14"/>
                    <a:pt x="36" y="15"/>
                    <a:pt x="39" y="16"/>
                  </a:cubicBezTo>
                  <a:cubicBezTo>
                    <a:pt x="39" y="16"/>
                    <a:pt x="40" y="17"/>
                    <a:pt x="41" y="17"/>
                  </a:cubicBezTo>
                  <a:cubicBezTo>
                    <a:pt x="41" y="17"/>
                    <a:pt x="41" y="17"/>
                    <a:pt x="41" y="17"/>
                  </a:cubicBezTo>
                  <a:cubicBezTo>
                    <a:pt x="42" y="17"/>
                    <a:pt x="42" y="17"/>
                    <a:pt x="42" y="17"/>
                  </a:cubicBezTo>
                  <a:cubicBezTo>
                    <a:pt x="43" y="17"/>
                    <a:pt x="45" y="16"/>
                    <a:pt x="45" y="15"/>
                  </a:cubicBezTo>
                  <a:cubicBezTo>
                    <a:pt x="46" y="14"/>
                    <a:pt x="47" y="13"/>
                    <a:pt x="47" y="12"/>
                  </a:cubicBezTo>
                  <a:cubicBezTo>
                    <a:pt x="47" y="12"/>
                    <a:pt x="47" y="12"/>
                    <a:pt x="47" y="12"/>
                  </a:cubicBezTo>
                  <a:cubicBezTo>
                    <a:pt x="47" y="9"/>
                    <a:pt x="45" y="7"/>
                    <a:pt x="43" y="5"/>
                  </a:cubicBezTo>
                  <a:cubicBezTo>
                    <a:pt x="39" y="2"/>
                    <a:pt x="34" y="0"/>
                    <a:pt x="2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7" name="Rectangle 850"/>
            <p:cNvSpPr>
              <a:spLocks noChangeArrowheads="1"/>
            </p:cNvSpPr>
            <p:nvPr/>
          </p:nvSpPr>
          <p:spPr bwMode="auto">
            <a:xfrm>
              <a:off x="2917" y="2979"/>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8" name="Freeform 851"/>
            <p:cNvSpPr>
              <a:spLocks/>
            </p:cNvSpPr>
            <p:nvPr/>
          </p:nvSpPr>
          <p:spPr bwMode="auto">
            <a:xfrm>
              <a:off x="2917" y="2979"/>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29" name="Freeform 852"/>
            <p:cNvSpPr>
              <a:spLocks noEditPoints="1"/>
            </p:cNvSpPr>
            <p:nvPr/>
          </p:nvSpPr>
          <p:spPr bwMode="auto">
            <a:xfrm>
              <a:off x="2900" y="2979"/>
              <a:ext cx="31" cy="31"/>
            </a:xfrm>
            <a:custGeom>
              <a:avLst/>
              <a:gdLst>
                <a:gd name="T0" fmla="*/ 6 w 13"/>
                <a:gd name="T1" fmla="*/ 10 h 13"/>
                <a:gd name="T2" fmla="*/ 6 w 13"/>
                <a:gd name="T3" fmla="*/ 10 h 13"/>
                <a:gd name="T4" fmla="*/ 5 w 13"/>
                <a:gd name="T5" fmla="*/ 10 h 13"/>
                <a:gd name="T6" fmla="*/ 3 w 13"/>
                <a:gd name="T7" fmla="*/ 7 h 13"/>
                <a:gd name="T8" fmla="*/ 4 w 13"/>
                <a:gd name="T9" fmla="*/ 5 h 13"/>
                <a:gd name="T10" fmla="*/ 7 w 13"/>
                <a:gd name="T11" fmla="*/ 3 h 13"/>
                <a:gd name="T12" fmla="*/ 7 w 13"/>
                <a:gd name="T13" fmla="*/ 3 h 13"/>
                <a:gd name="T14" fmla="*/ 7 w 13"/>
                <a:gd name="T15" fmla="*/ 3 h 13"/>
                <a:gd name="T16" fmla="*/ 7 w 13"/>
                <a:gd name="T17" fmla="*/ 3 h 13"/>
                <a:gd name="T18" fmla="*/ 10 w 13"/>
                <a:gd name="T19" fmla="*/ 5 h 13"/>
                <a:gd name="T20" fmla="*/ 10 w 13"/>
                <a:gd name="T21" fmla="*/ 5 h 13"/>
                <a:gd name="T22" fmla="*/ 10 w 13"/>
                <a:gd name="T23" fmla="*/ 6 h 13"/>
                <a:gd name="T24" fmla="*/ 10 w 13"/>
                <a:gd name="T25" fmla="*/ 6 h 13"/>
                <a:gd name="T26" fmla="*/ 8 w 13"/>
                <a:gd name="T27" fmla="*/ 9 h 13"/>
                <a:gd name="T28" fmla="*/ 6 w 13"/>
                <a:gd name="T29" fmla="*/ 10 h 13"/>
                <a:gd name="T30" fmla="*/ 7 w 13"/>
                <a:gd name="T31" fmla="*/ 0 h 13"/>
                <a:gd name="T32" fmla="*/ 7 w 13"/>
                <a:gd name="T33" fmla="*/ 0 h 13"/>
                <a:gd name="T34" fmla="*/ 7 w 13"/>
                <a:gd name="T35" fmla="*/ 0 h 13"/>
                <a:gd name="T36" fmla="*/ 7 w 13"/>
                <a:gd name="T37" fmla="*/ 0 h 13"/>
                <a:gd name="T38" fmla="*/ 1 w 13"/>
                <a:gd name="T39" fmla="*/ 4 h 13"/>
                <a:gd name="T40" fmla="*/ 0 w 13"/>
                <a:gd name="T41" fmla="*/ 7 h 13"/>
                <a:gd name="T42" fmla="*/ 3 w 13"/>
                <a:gd name="T43" fmla="*/ 12 h 13"/>
                <a:gd name="T44" fmla="*/ 6 w 13"/>
                <a:gd name="T45" fmla="*/ 13 h 13"/>
                <a:gd name="T46" fmla="*/ 10 w 13"/>
                <a:gd name="T47" fmla="*/ 12 h 13"/>
                <a:gd name="T48" fmla="*/ 13 w 13"/>
                <a:gd name="T49" fmla="*/ 7 h 13"/>
                <a:gd name="T50" fmla="*/ 13 w 13"/>
                <a:gd name="T51" fmla="*/ 6 h 13"/>
                <a:gd name="T52" fmla="*/ 13 w 13"/>
                <a:gd name="T53" fmla="*/ 4 h 13"/>
                <a:gd name="T54" fmla="*/ 7 w 13"/>
                <a:gd name="T55"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3">
                  <a:moveTo>
                    <a:pt x="6" y="10"/>
                  </a:moveTo>
                  <a:cubicBezTo>
                    <a:pt x="6" y="10"/>
                    <a:pt x="6" y="10"/>
                    <a:pt x="6" y="10"/>
                  </a:cubicBezTo>
                  <a:cubicBezTo>
                    <a:pt x="6" y="10"/>
                    <a:pt x="5" y="10"/>
                    <a:pt x="5" y="10"/>
                  </a:cubicBezTo>
                  <a:cubicBezTo>
                    <a:pt x="4" y="9"/>
                    <a:pt x="3" y="8"/>
                    <a:pt x="3" y="7"/>
                  </a:cubicBezTo>
                  <a:cubicBezTo>
                    <a:pt x="3" y="6"/>
                    <a:pt x="3" y="6"/>
                    <a:pt x="4" y="5"/>
                  </a:cubicBezTo>
                  <a:cubicBezTo>
                    <a:pt x="4" y="4"/>
                    <a:pt x="6" y="3"/>
                    <a:pt x="7" y="3"/>
                  </a:cubicBezTo>
                  <a:cubicBezTo>
                    <a:pt x="7" y="3"/>
                    <a:pt x="7" y="3"/>
                    <a:pt x="7" y="3"/>
                  </a:cubicBezTo>
                  <a:cubicBezTo>
                    <a:pt x="7" y="3"/>
                    <a:pt x="7" y="3"/>
                    <a:pt x="7" y="3"/>
                  </a:cubicBezTo>
                  <a:cubicBezTo>
                    <a:pt x="7" y="3"/>
                    <a:pt x="7" y="3"/>
                    <a:pt x="7" y="3"/>
                  </a:cubicBezTo>
                  <a:cubicBezTo>
                    <a:pt x="8" y="3"/>
                    <a:pt x="9" y="4"/>
                    <a:pt x="10" y="5"/>
                  </a:cubicBezTo>
                  <a:cubicBezTo>
                    <a:pt x="10" y="5"/>
                    <a:pt x="10" y="5"/>
                    <a:pt x="10" y="5"/>
                  </a:cubicBezTo>
                  <a:cubicBezTo>
                    <a:pt x="10" y="6"/>
                    <a:pt x="10" y="6"/>
                    <a:pt x="10" y="6"/>
                  </a:cubicBezTo>
                  <a:cubicBezTo>
                    <a:pt x="10" y="6"/>
                    <a:pt x="10" y="6"/>
                    <a:pt x="10" y="6"/>
                  </a:cubicBezTo>
                  <a:cubicBezTo>
                    <a:pt x="10" y="8"/>
                    <a:pt x="9" y="9"/>
                    <a:pt x="8" y="9"/>
                  </a:cubicBezTo>
                  <a:cubicBezTo>
                    <a:pt x="8" y="10"/>
                    <a:pt x="7" y="10"/>
                    <a:pt x="6" y="10"/>
                  </a:cubicBezTo>
                  <a:moveTo>
                    <a:pt x="7" y="0"/>
                  </a:moveTo>
                  <a:cubicBezTo>
                    <a:pt x="7" y="0"/>
                    <a:pt x="7" y="0"/>
                    <a:pt x="7" y="0"/>
                  </a:cubicBezTo>
                  <a:cubicBezTo>
                    <a:pt x="7" y="0"/>
                    <a:pt x="7" y="0"/>
                    <a:pt x="7" y="0"/>
                  </a:cubicBezTo>
                  <a:cubicBezTo>
                    <a:pt x="7" y="0"/>
                    <a:pt x="7" y="0"/>
                    <a:pt x="7" y="0"/>
                  </a:cubicBezTo>
                  <a:cubicBezTo>
                    <a:pt x="4" y="0"/>
                    <a:pt x="2" y="2"/>
                    <a:pt x="1" y="4"/>
                  </a:cubicBezTo>
                  <a:cubicBezTo>
                    <a:pt x="0" y="5"/>
                    <a:pt x="0" y="6"/>
                    <a:pt x="0" y="7"/>
                  </a:cubicBezTo>
                  <a:cubicBezTo>
                    <a:pt x="0" y="9"/>
                    <a:pt x="1" y="11"/>
                    <a:pt x="3" y="12"/>
                  </a:cubicBezTo>
                  <a:cubicBezTo>
                    <a:pt x="4" y="13"/>
                    <a:pt x="5" y="13"/>
                    <a:pt x="6" y="13"/>
                  </a:cubicBezTo>
                  <a:cubicBezTo>
                    <a:pt x="7" y="13"/>
                    <a:pt x="9" y="13"/>
                    <a:pt x="10" y="12"/>
                  </a:cubicBezTo>
                  <a:cubicBezTo>
                    <a:pt x="12" y="11"/>
                    <a:pt x="13" y="9"/>
                    <a:pt x="13" y="7"/>
                  </a:cubicBezTo>
                  <a:cubicBezTo>
                    <a:pt x="13" y="6"/>
                    <a:pt x="13" y="6"/>
                    <a:pt x="13" y="6"/>
                  </a:cubicBezTo>
                  <a:cubicBezTo>
                    <a:pt x="13" y="5"/>
                    <a:pt x="13" y="5"/>
                    <a:pt x="13" y="4"/>
                  </a:cubicBezTo>
                  <a:cubicBezTo>
                    <a:pt x="12" y="2"/>
                    <a:pt x="9" y="0"/>
                    <a:pt x="7"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0" name="Freeform 853"/>
            <p:cNvSpPr>
              <a:spLocks noEditPoints="1"/>
            </p:cNvSpPr>
            <p:nvPr/>
          </p:nvSpPr>
          <p:spPr bwMode="auto">
            <a:xfrm>
              <a:off x="5381" y="2456"/>
              <a:ext cx="190" cy="218"/>
            </a:xfrm>
            <a:custGeom>
              <a:avLst/>
              <a:gdLst>
                <a:gd name="T0" fmla="*/ 59 w 80"/>
                <a:gd name="T1" fmla="*/ 56 h 92"/>
                <a:gd name="T2" fmla="*/ 50 w 80"/>
                <a:gd name="T3" fmla="*/ 58 h 92"/>
                <a:gd name="T4" fmla="*/ 9 w 80"/>
                <a:gd name="T5" fmla="*/ 78 h 92"/>
                <a:gd name="T6" fmla="*/ 13 w 80"/>
                <a:gd name="T7" fmla="*/ 82 h 92"/>
                <a:gd name="T8" fmla="*/ 67 w 80"/>
                <a:gd name="T9" fmla="*/ 40 h 92"/>
                <a:gd name="T10" fmla="*/ 64 w 80"/>
                <a:gd name="T11" fmla="*/ 42 h 92"/>
                <a:gd name="T12" fmla="*/ 66 w 80"/>
                <a:gd name="T13" fmla="*/ 38 h 92"/>
                <a:gd name="T14" fmla="*/ 47 w 80"/>
                <a:gd name="T15" fmla="*/ 57 h 92"/>
                <a:gd name="T16" fmla="*/ 25 w 80"/>
                <a:gd name="T17" fmla="*/ 34 h 92"/>
                <a:gd name="T18" fmla="*/ 39 w 80"/>
                <a:gd name="T19" fmla="*/ 19 h 92"/>
                <a:gd name="T20" fmla="*/ 37 w 80"/>
                <a:gd name="T21" fmla="*/ 24 h 92"/>
                <a:gd name="T22" fmla="*/ 35 w 80"/>
                <a:gd name="T23" fmla="*/ 31 h 92"/>
                <a:gd name="T24" fmla="*/ 56 w 80"/>
                <a:gd name="T25" fmla="*/ 46 h 92"/>
                <a:gd name="T26" fmla="*/ 57 w 80"/>
                <a:gd name="T27" fmla="*/ 46 h 92"/>
                <a:gd name="T28" fmla="*/ 68 w 80"/>
                <a:gd name="T29" fmla="*/ 44 h 92"/>
                <a:gd name="T30" fmla="*/ 62 w 80"/>
                <a:gd name="T31" fmla="*/ 54 h 92"/>
                <a:gd name="T32" fmla="*/ 59 w 80"/>
                <a:gd name="T33" fmla="*/ 54 h 92"/>
                <a:gd name="T34" fmla="*/ 48 w 80"/>
                <a:gd name="T35" fmla="*/ 57 h 92"/>
                <a:gd name="T36" fmla="*/ 39 w 80"/>
                <a:gd name="T37" fmla="*/ 31 h 92"/>
                <a:gd name="T38" fmla="*/ 57 w 80"/>
                <a:gd name="T39" fmla="*/ 20 h 92"/>
                <a:gd name="T40" fmla="*/ 71 w 80"/>
                <a:gd name="T41" fmla="*/ 25 h 92"/>
                <a:gd name="T42" fmla="*/ 63 w 80"/>
                <a:gd name="T43" fmla="*/ 24 h 92"/>
                <a:gd name="T44" fmla="*/ 62 w 80"/>
                <a:gd name="T45" fmla="*/ 26 h 92"/>
                <a:gd name="T46" fmla="*/ 68 w 80"/>
                <a:gd name="T47" fmla="*/ 28 h 92"/>
                <a:gd name="T48" fmla="*/ 61 w 80"/>
                <a:gd name="T49" fmla="*/ 28 h 92"/>
                <a:gd name="T50" fmla="*/ 66 w 80"/>
                <a:gd name="T51" fmla="*/ 31 h 92"/>
                <a:gd name="T52" fmla="*/ 59 w 80"/>
                <a:gd name="T53" fmla="*/ 31 h 92"/>
                <a:gd name="T54" fmla="*/ 58 w 80"/>
                <a:gd name="T55" fmla="*/ 33 h 92"/>
                <a:gd name="T56" fmla="*/ 65 w 80"/>
                <a:gd name="T57" fmla="*/ 33 h 92"/>
                <a:gd name="T58" fmla="*/ 56 w 80"/>
                <a:gd name="T59" fmla="*/ 35 h 92"/>
                <a:gd name="T60" fmla="*/ 62 w 80"/>
                <a:gd name="T61" fmla="*/ 37 h 92"/>
                <a:gd name="T62" fmla="*/ 55 w 80"/>
                <a:gd name="T63" fmla="*/ 38 h 92"/>
                <a:gd name="T64" fmla="*/ 54 w 80"/>
                <a:gd name="T65" fmla="*/ 39 h 92"/>
                <a:gd name="T66" fmla="*/ 59 w 80"/>
                <a:gd name="T67" fmla="*/ 40 h 92"/>
                <a:gd name="T68" fmla="*/ 52 w 80"/>
                <a:gd name="T69" fmla="*/ 41 h 92"/>
                <a:gd name="T70" fmla="*/ 51 w 80"/>
                <a:gd name="T71" fmla="*/ 42 h 92"/>
                <a:gd name="T72" fmla="*/ 51 w 80"/>
                <a:gd name="T73" fmla="*/ 43 h 92"/>
                <a:gd name="T74" fmla="*/ 54 w 80"/>
                <a:gd name="T75" fmla="*/ 9 h 92"/>
                <a:gd name="T76" fmla="*/ 61 w 80"/>
                <a:gd name="T77" fmla="*/ 4 h 92"/>
                <a:gd name="T78" fmla="*/ 72 w 80"/>
                <a:gd name="T79" fmla="*/ 8 h 92"/>
                <a:gd name="T80" fmla="*/ 70 w 80"/>
                <a:gd name="T81" fmla="*/ 20 h 92"/>
                <a:gd name="T82" fmla="*/ 60 w 80"/>
                <a:gd name="T83" fmla="*/ 0 h 92"/>
                <a:gd name="T84" fmla="*/ 52 w 80"/>
                <a:gd name="T85" fmla="*/ 3 h 92"/>
                <a:gd name="T86" fmla="*/ 39 w 80"/>
                <a:gd name="T87" fmla="*/ 15 h 92"/>
                <a:gd name="T88" fmla="*/ 22 w 80"/>
                <a:gd name="T89" fmla="*/ 34 h 92"/>
                <a:gd name="T90" fmla="*/ 6 w 80"/>
                <a:gd name="T91" fmla="*/ 76 h 92"/>
                <a:gd name="T92" fmla="*/ 3 w 80"/>
                <a:gd name="T93" fmla="*/ 84 h 92"/>
                <a:gd name="T94" fmla="*/ 2 w 80"/>
                <a:gd name="T95" fmla="*/ 92 h 92"/>
                <a:gd name="T96" fmla="*/ 16 w 80"/>
                <a:gd name="T97" fmla="*/ 85 h 92"/>
                <a:gd name="T98" fmla="*/ 52 w 80"/>
                <a:gd name="T99" fmla="*/ 61 h 92"/>
                <a:gd name="T100" fmla="*/ 71 w 80"/>
                <a:gd name="T101" fmla="*/ 44 h 92"/>
                <a:gd name="T102" fmla="*/ 79 w 80"/>
                <a:gd name="T103" fmla="*/ 18 h 92"/>
                <a:gd name="T104" fmla="*/ 60 w 80"/>
                <a:gd name="T10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0" h="92">
                  <a:moveTo>
                    <a:pt x="50" y="58"/>
                  </a:moveTo>
                  <a:cubicBezTo>
                    <a:pt x="50" y="58"/>
                    <a:pt x="50" y="58"/>
                    <a:pt x="50" y="58"/>
                  </a:cubicBezTo>
                  <a:cubicBezTo>
                    <a:pt x="53" y="57"/>
                    <a:pt x="56" y="57"/>
                    <a:pt x="59" y="56"/>
                  </a:cubicBezTo>
                  <a:cubicBezTo>
                    <a:pt x="58" y="57"/>
                    <a:pt x="56" y="57"/>
                    <a:pt x="55" y="58"/>
                  </a:cubicBezTo>
                  <a:cubicBezTo>
                    <a:pt x="54" y="57"/>
                    <a:pt x="54" y="57"/>
                    <a:pt x="54" y="57"/>
                  </a:cubicBezTo>
                  <a:cubicBezTo>
                    <a:pt x="53" y="57"/>
                    <a:pt x="51" y="57"/>
                    <a:pt x="50" y="58"/>
                  </a:cubicBezTo>
                  <a:moveTo>
                    <a:pt x="6" y="86"/>
                  </a:moveTo>
                  <a:cubicBezTo>
                    <a:pt x="6" y="86"/>
                    <a:pt x="6" y="86"/>
                    <a:pt x="6" y="86"/>
                  </a:cubicBezTo>
                  <a:cubicBezTo>
                    <a:pt x="7" y="83"/>
                    <a:pt x="8" y="80"/>
                    <a:pt x="9" y="78"/>
                  </a:cubicBezTo>
                  <a:cubicBezTo>
                    <a:pt x="11" y="76"/>
                    <a:pt x="22" y="63"/>
                    <a:pt x="30" y="53"/>
                  </a:cubicBezTo>
                  <a:cubicBezTo>
                    <a:pt x="32" y="54"/>
                    <a:pt x="33" y="55"/>
                    <a:pt x="35" y="56"/>
                  </a:cubicBezTo>
                  <a:cubicBezTo>
                    <a:pt x="13" y="82"/>
                    <a:pt x="13" y="82"/>
                    <a:pt x="13" y="82"/>
                  </a:cubicBezTo>
                  <a:cubicBezTo>
                    <a:pt x="6" y="86"/>
                    <a:pt x="6" y="86"/>
                    <a:pt x="6" y="86"/>
                  </a:cubicBezTo>
                  <a:moveTo>
                    <a:pt x="64" y="42"/>
                  </a:moveTo>
                  <a:cubicBezTo>
                    <a:pt x="65" y="41"/>
                    <a:pt x="66" y="41"/>
                    <a:pt x="67" y="40"/>
                  </a:cubicBezTo>
                  <a:cubicBezTo>
                    <a:pt x="67" y="41"/>
                    <a:pt x="67" y="41"/>
                    <a:pt x="67" y="41"/>
                  </a:cubicBezTo>
                  <a:cubicBezTo>
                    <a:pt x="67" y="41"/>
                    <a:pt x="67" y="41"/>
                    <a:pt x="67" y="41"/>
                  </a:cubicBezTo>
                  <a:cubicBezTo>
                    <a:pt x="66" y="41"/>
                    <a:pt x="65" y="41"/>
                    <a:pt x="64" y="42"/>
                  </a:cubicBezTo>
                  <a:moveTo>
                    <a:pt x="65" y="39"/>
                  </a:moveTo>
                  <a:cubicBezTo>
                    <a:pt x="65" y="39"/>
                    <a:pt x="66" y="38"/>
                    <a:pt x="66" y="38"/>
                  </a:cubicBezTo>
                  <a:cubicBezTo>
                    <a:pt x="66" y="38"/>
                    <a:pt x="66" y="38"/>
                    <a:pt x="66" y="38"/>
                  </a:cubicBezTo>
                  <a:cubicBezTo>
                    <a:pt x="66" y="39"/>
                    <a:pt x="65" y="39"/>
                    <a:pt x="65" y="39"/>
                  </a:cubicBezTo>
                  <a:moveTo>
                    <a:pt x="48" y="57"/>
                  </a:moveTo>
                  <a:cubicBezTo>
                    <a:pt x="47" y="57"/>
                    <a:pt x="47" y="57"/>
                    <a:pt x="47" y="57"/>
                  </a:cubicBezTo>
                  <a:cubicBezTo>
                    <a:pt x="41" y="56"/>
                    <a:pt x="34" y="52"/>
                    <a:pt x="31" y="48"/>
                  </a:cubicBezTo>
                  <a:cubicBezTo>
                    <a:pt x="27" y="44"/>
                    <a:pt x="25" y="39"/>
                    <a:pt x="25" y="34"/>
                  </a:cubicBezTo>
                  <a:cubicBezTo>
                    <a:pt x="25" y="34"/>
                    <a:pt x="25" y="34"/>
                    <a:pt x="25" y="34"/>
                  </a:cubicBezTo>
                  <a:cubicBezTo>
                    <a:pt x="25" y="29"/>
                    <a:pt x="27" y="24"/>
                    <a:pt x="31" y="22"/>
                  </a:cubicBezTo>
                  <a:cubicBezTo>
                    <a:pt x="33" y="20"/>
                    <a:pt x="36" y="19"/>
                    <a:pt x="39" y="19"/>
                  </a:cubicBezTo>
                  <a:cubicBezTo>
                    <a:pt x="39" y="19"/>
                    <a:pt x="39" y="19"/>
                    <a:pt x="39" y="19"/>
                  </a:cubicBezTo>
                  <a:cubicBezTo>
                    <a:pt x="39" y="19"/>
                    <a:pt x="40" y="19"/>
                    <a:pt x="40" y="19"/>
                  </a:cubicBezTo>
                  <a:cubicBezTo>
                    <a:pt x="40" y="20"/>
                    <a:pt x="39" y="22"/>
                    <a:pt x="38" y="23"/>
                  </a:cubicBezTo>
                  <a:cubicBezTo>
                    <a:pt x="37" y="23"/>
                    <a:pt x="37" y="23"/>
                    <a:pt x="37" y="24"/>
                  </a:cubicBezTo>
                  <a:cubicBezTo>
                    <a:pt x="37" y="24"/>
                    <a:pt x="36" y="25"/>
                    <a:pt x="36" y="25"/>
                  </a:cubicBezTo>
                  <a:cubicBezTo>
                    <a:pt x="36" y="26"/>
                    <a:pt x="36" y="26"/>
                    <a:pt x="36" y="26"/>
                  </a:cubicBezTo>
                  <a:cubicBezTo>
                    <a:pt x="35" y="27"/>
                    <a:pt x="35" y="29"/>
                    <a:pt x="35" y="31"/>
                  </a:cubicBezTo>
                  <a:cubicBezTo>
                    <a:pt x="35" y="35"/>
                    <a:pt x="37" y="40"/>
                    <a:pt x="40" y="43"/>
                  </a:cubicBezTo>
                  <a:cubicBezTo>
                    <a:pt x="43" y="46"/>
                    <a:pt x="47" y="47"/>
                    <a:pt x="51" y="47"/>
                  </a:cubicBezTo>
                  <a:cubicBezTo>
                    <a:pt x="53" y="47"/>
                    <a:pt x="54" y="47"/>
                    <a:pt x="56" y="46"/>
                  </a:cubicBezTo>
                  <a:cubicBezTo>
                    <a:pt x="56" y="46"/>
                    <a:pt x="56" y="46"/>
                    <a:pt x="56" y="46"/>
                  </a:cubicBezTo>
                  <a:cubicBezTo>
                    <a:pt x="57" y="46"/>
                    <a:pt x="57" y="46"/>
                    <a:pt x="57" y="46"/>
                  </a:cubicBezTo>
                  <a:cubicBezTo>
                    <a:pt x="57" y="46"/>
                    <a:pt x="57" y="46"/>
                    <a:pt x="57" y="46"/>
                  </a:cubicBezTo>
                  <a:cubicBezTo>
                    <a:pt x="61" y="45"/>
                    <a:pt x="64" y="44"/>
                    <a:pt x="67" y="42"/>
                  </a:cubicBezTo>
                  <a:cubicBezTo>
                    <a:pt x="68" y="42"/>
                    <a:pt x="68" y="42"/>
                    <a:pt x="68" y="42"/>
                  </a:cubicBezTo>
                  <a:cubicBezTo>
                    <a:pt x="68" y="43"/>
                    <a:pt x="68" y="43"/>
                    <a:pt x="68" y="44"/>
                  </a:cubicBezTo>
                  <a:cubicBezTo>
                    <a:pt x="68" y="48"/>
                    <a:pt x="66" y="52"/>
                    <a:pt x="63" y="54"/>
                  </a:cubicBezTo>
                  <a:cubicBezTo>
                    <a:pt x="63" y="54"/>
                    <a:pt x="63" y="54"/>
                    <a:pt x="62" y="55"/>
                  </a:cubicBezTo>
                  <a:cubicBezTo>
                    <a:pt x="62" y="54"/>
                    <a:pt x="62" y="54"/>
                    <a:pt x="62" y="54"/>
                  </a:cubicBezTo>
                  <a:cubicBezTo>
                    <a:pt x="62" y="54"/>
                    <a:pt x="62" y="54"/>
                    <a:pt x="61" y="54"/>
                  </a:cubicBezTo>
                  <a:cubicBezTo>
                    <a:pt x="61" y="54"/>
                    <a:pt x="61" y="54"/>
                    <a:pt x="61" y="54"/>
                  </a:cubicBezTo>
                  <a:cubicBezTo>
                    <a:pt x="60" y="54"/>
                    <a:pt x="60" y="54"/>
                    <a:pt x="59" y="54"/>
                  </a:cubicBezTo>
                  <a:cubicBezTo>
                    <a:pt x="56" y="55"/>
                    <a:pt x="52" y="56"/>
                    <a:pt x="48" y="56"/>
                  </a:cubicBezTo>
                  <a:cubicBezTo>
                    <a:pt x="48" y="56"/>
                    <a:pt x="47" y="57"/>
                    <a:pt x="48" y="57"/>
                  </a:cubicBezTo>
                  <a:cubicBezTo>
                    <a:pt x="48" y="57"/>
                    <a:pt x="48" y="57"/>
                    <a:pt x="48" y="57"/>
                  </a:cubicBezTo>
                  <a:moveTo>
                    <a:pt x="51" y="43"/>
                  </a:moveTo>
                  <a:cubicBezTo>
                    <a:pt x="48" y="43"/>
                    <a:pt x="45" y="42"/>
                    <a:pt x="42" y="40"/>
                  </a:cubicBezTo>
                  <a:cubicBezTo>
                    <a:pt x="40" y="38"/>
                    <a:pt x="39" y="34"/>
                    <a:pt x="39" y="31"/>
                  </a:cubicBezTo>
                  <a:cubicBezTo>
                    <a:pt x="39" y="30"/>
                    <a:pt x="39" y="28"/>
                    <a:pt x="40" y="27"/>
                  </a:cubicBezTo>
                  <a:cubicBezTo>
                    <a:pt x="44" y="21"/>
                    <a:pt x="47" y="16"/>
                    <a:pt x="51" y="10"/>
                  </a:cubicBezTo>
                  <a:cubicBezTo>
                    <a:pt x="51" y="14"/>
                    <a:pt x="54" y="17"/>
                    <a:pt x="57" y="20"/>
                  </a:cubicBezTo>
                  <a:cubicBezTo>
                    <a:pt x="61" y="23"/>
                    <a:pt x="66" y="24"/>
                    <a:pt x="70" y="24"/>
                  </a:cubicBezTo>
                  <a:cubicBezTo>
                    <a:pt x="70" y="24"/>
                    <a:pt x="71" y="24"/>
                    <a:pt x="72" y="24"/>
                  </a:cubicBezTo>
                  <a:cubicBezTo>
                    <a:pt x="71" y="24"/>
                    <a:pt x="71" y="25"/>
                    <a:pt x="71" y="25"/>
                  </a:cubicBezTo>
                  <a:cubicBezTo>
                    <a:pt x="70" y="25"/>
                    <a:pt x="70" y="25"/>
                    <a:pt x="70" y="25"/>
                  </a:cubicBezTo>
                  <a:cubicBezTo>
                    <a:pt x="69" y="25"/>
                    <a:pt x="69" y="25"/>
                    <a:pt x="68" y="25"/>
                  </a:cubicBezTo>
                  <a:cubicBezTo>
                    <a:pt x="66" y="25"/>
                    <a:pt x="65" y="25"/>
                    <a:pt x="63" y="24"/>
                  </a:cubicBezTo>
                  <a:cubicBezTo>
                    <a:pt x="63" y="24"/>
                    <a:pt x="63" y="24"/>
                    <a:pt x="63" y="24"/>
                  </a:cubicBezTo>
                  <a:cubicBezTo>
                    <a:pt x="62" y="24"/>
                    <a:pt x="62" y="25"/>
                    <a:pt x="62" y="25"/>
                  </a:cubicBezTo>
                  <a:cubicBezTo>
                    <a:pt x="62" y="25"/>
                    <a:pt x="62" y="26"/>
                    <a:pt x="62" y="26"/>
                  </a:cubicBezTo>
                  <a:cubicBezTo>
                    <a:pt x="64" y="26"/>
                    <a:pt x="66" y="27"/>
                    <a:pt x="68" y="27"/>
                  </a:cubicBezTo>
                  <a:cubicBezTo>
                    <a:pt x="69" y="27"/>
                    <a:pt x="69" y="27"/>
                    <a:pt x="70" y="27"/>
                  </a:cubicBezTo>
                  <a:cubicBezTo>
                    <a:pt x="69" y="27"/>
                    <a:pt x="69" y="28"/>
                    <a:pt x="68" y="28"/>
                  </a:cubicBezTo>
                  <a:cubicBezTo>
                    <a:pt x="66" y="28"/>
                    <a:pt x="64" y="28"/>
                    <a:pt x="62" y="27"/>
                  </a:cubicBezTo>
                  <a:cubicBezTo>
                    <a:pt x="62" y="27"/>
                    <a:pt x="62" y="27"/>
                    <a:pt x="62" y="27"/>
                  </a:cubicBezTo>
                  <a:cubicBezTo>
                    <a:pt x="61" y="27"/>
                    <a:pt x="61" y="27"/>
                    <a:pt x="61" y="28"/>
                  </a:cubicBezTo>
                  <a:cubicBezTo>
                    <a:pt x="61" y="28"/>
                    <a:pt x="61" y="29"/>
                    <a:pt x="61" y="29"/>
                  </a:cubicBezTo>
                  <a:cubicBezTo>
                    <a:pt x="63" y="29"/>
                    <a:pt x="65" y="30"/>
                    <a:pt x="67" y="30"/>
                  </a:cubicBezTo>
                  <a:cubicBezTo>
                    <a:pt x="67" y="30"/>
                    <a:pt x="67" y="31"/>
                    <a:pt x="66" y="31"/>
                  </a:cubicBezTo>
                  <a:cubicBezTo>
                    <a:pt x="66" y="31"/>
                    <a:pt x="66" y="31"/>
                    <a:pt x="66" y="31"/>
                  </a:cubicBezTo>
                  <a:cubicBezTo>
                    <a:pt x="65" y="31"/>
                    <a:pt x="64" y="31"/>
                    <a:pt x="63" y="31"/>
                  </a:cubicBezTo>
                  <a:cubicBezTo>
                    <a:pt x="62" y="31"/>
                    <a:pt x="60" y="31"/>
                    <a:pt x="59" y="31"/>
                  </a:cubicBezTo>
                  <a:cubicBezTo>
                    <a:pt x="59" y="31"/>
                    <a:pt x="59" y="31"/>
                    <a:pt x="59" y="31"/>
                  </a:cubicBezTo>
                  <a:cubicBezTo>
                    <a:pt x="58" y="31"/>
                    <a:pt x="58" y="31"/>
                    <a:pt x="58" y="32"/>
                  </a:cubicBezTo>
                  <a:cubicBezTo>
                    <a:pt x="58" y="32"/>
                    <a:pt x="58" y="33"/>
                    <a:pt x="58" y="33"/>
                  </a:cubicBezTo>
                  <a:cubicBezTo>
                    <a:pt x="58" y="33"/>
                    <a:pt x="58" y="33"/>
                    <a:pt x="58" y="33"/>
                  </a:cubicBezTo>
                  <a:cubicBezTo>
                    <a:pt x="60" y="33"/>
                    <a:pt x="62" y="33"/>
                    <a:pt x="63" y="33"/>
                  </a:cubicBezTo>
                  <a:cubicBezTo>
                    <a:pt x="64" y="33"/>
                    <a:pt x="64" y="33"/>
                    <a:pt x="65" y="33"/>
                  </a:cubicBezTo>
                  <a:cubicBezTo>
                    <a:pt x="64" y="34"/>
                    <a:pt x="64" y="35"/>
                    <a:pt x="63" y="35"/>
                  </a:cubicBezTo>
                  <a:cubicBezTo>
                    <a:pt x="61" y="35"/>
                    <a:pt x="59" y="35"/>
                    <a:pt x="56" y="35"/>
                  </a:cubicBezTo>
                  <a:cubicBezTo>
                    <a:pt x="56" y="35"/>
                    <a:pt x="56" y="35"/>
                    <a:pt x="56" y="35"/>
                  </a:cubicBezTo>
                  <a:cubicBezTo>
                    <a:pt x="56" y="35"/>
                    <a:pt x="55" y="35"/>
                    <a:pt x="55" y="36"/>
                  </a:cubicBezTo>
                  <a:cubicBezTo>
                    <a:pt x="55" y="36"/>
                    <a:pt x="55" y="36"/>
                    <a:pt x="56" y="37"/>
                  </a:cubicBezTo>
                  <a:cubicBezTo>
                    <a:pt x="58" y="37"/>
                    <a:pt x="60" y="37"/>
                    <a:pt x="62" y="37"/>
                  </a:cubicBezTo>
                  <a:cubicBezTo>
                    <a:pt x="61" y="38"/>
                    <a:pt x="61" y="38"/>
                    <a:pt x="60" y="39"/>
                  </a:cubicBezTo>
                  <a:cubicBezTo>
                    <a:pt x="60" y="39"/>
                    <a:pt x="60" y="39"/>
                    <a:pt x="60" y="39"/>
                  </a:cubicBezTo>
                  <a:cubicBezTo>
                    <a:pt x="59" y="39"/>
                    <a:pt x="57" y="39"/>
                    <a:pt x="55" y="38"/>
                  </a:cubicBezTo>
                  <a:cubicBezTo>
                    <a:pt x="55" y="38"/>
                    <a:pt x="55" y="38"/>
                    <a:pt x="55" y="38"/>
                  </a:cubicBezTo>
                  <a:cubicBezTo>
                    <a:pt x="55" y="38"/>
                    <a:pt x="54" y="38"/>
                    <a:pt x="54" y="38"/>
                  </a:cubicBezTo>
                  <a:cubicBezTo>
                    <a:pt x="54" y="38"/>
                    <a:pt x="54" y="39"/>
                    <a:pt x="54" y="39"/>
                  </a:cubicBezTo>
                  <a:cubicBezTo>
                    <a:pt x="54" y="39"/>
                    <a:pt x="54" y="39"/>
                    <a:pt x="54" y="39"/>
                  </a:cubicBezTo>
                  <a:cubicBezTo>
                    <a:pt x="55" y="40"/>
                    <a:pt x="55" y="40"/>
                    <a:pt x="55" y="40"/>
                  </a:cubicBezTo>
                  <a:cubicBezTo>
                    <a:pt x="56" y="40"/>
                    <a:pt x="57" y="40"/>
                    <a:pt x="59" y="40"/>
                  </a:cubicBezTo>
                  <a:cubicBezTo>
                    <a:pt x="58" y="41"/>
                    <a:pt x="58" y="41"/>
                    <a:pt x="58" y="41"/>
                  </a:cubicBezTo>
                  <a:cubicBezTo>
                    <a:pt x="57" y="42"/>
                    <a:pt x="57" y="42"/>
                    <a:pt x="57" y="42"/>
                  </a:cubicBezTo>
                  <a:cubicBezTo>
                    <a:pt x="55" y="42"/>
                    <a:pt x="53" y="41"/>
                    <a:pt x="52" y="41"/>
                  </a:cubicBezTo>
                  <a:cubicBezTo>
                    <a:pt x="52" y="41"/>
                    <a:pt x="52" y="41"/>
                    <a:pt x="52" y="41"/>
                  </a:cubicBezTo>
                  <a:cubicBezTo>
                    <a:pt x="51" y="41"/>
                    <a:pt x="51" y="41"/>
                    <a:pt x="51" y="41"/>
                  </a:cubicBezTo>
                  <a:cubicBezTo>
                    <a:pt x="51" y="42"/>
                    <a:pt x="51" y="42"/>
                    <a:pt x="51" y="42"/>
                  </a:cubicBezTo>
                  <a:cubicBezTo>
                    <a:pt x="52" y="43"/>
                    <a:pt x="53" y="43"/>
                    <a:pt x="54" y="43"/>
                  </a:cubicBezTo>
                  <a:cubicBezTo>
                    <a:pt x="53" y="43"/>
                    <a:pt x="52" y="43"/>
                    <a:pt x="51" y="43"/>
                  </a:cubicBezTo>
                  <a:cubicBezTo>
                    <a:pt x="51" y="43"/>
                    <a:pt x="51" y="43"/>
                    <a:pt x="51" y="43"/>
                  </a:cubicBezTo>
                  <a:moveTo>
                    <a:pt x="70" y="20"/>
                  </a:moveTo>
                  <a:cubicBezTo>
                    <a:pt x="67" y="20"/>
                    <a:pt x="63" y="19"/>
                    <a:pt x="59" y="17"/>
                  </a:cubicBezTo>
                  <a:cubicBezTo>
                    <a:pt x="56" y="15"/>
                    <a:pt x="54" y="12"/>
                    <a:pt x="54" y="9"/>
                  </a:cubicBezTo>
                  <a:cubicBezTo>
                    <a:pt x="54" y="7"/>
                    <a:pt x="55" y="6"/>
                    <a:pt x="55" y="5"/>
                  </a:cubicBezTo>
                  <a:cubicBezTo>
                    <a:pt x="57" y="4"/>
                    <a:pt x="59" y="4"/>
                    <a:pt x="60" y="4"/>
                  </a:cubicBezTo>
                  <a:cubicBezTo>
                    <a:pt x="60" y="4"/>
                    <a:pt x="61" y="4"/>
                    <a:pt x="61" y="4"/>
                  </a:cubicBezTo>
                  <a:cubicBezTo>
                    <a:pt x="65" y="4"/>
                    <a:pt x="69" y="5"/>
                    <a:pt x="72" y="8"/>
                  </a:cubicBezTo>
                  <a:cubicBezTo>
                    <a:pt x="73" y="7"/>
                    <a:pt x="73" y="7"/>
                    <a:pt x="73" y="7"/>
                  </a:cubicBezTo>
                  <a:cubicBezTo>
                    <a:pt x="72" y="8"/>
                    <a:pt x="72" y="8"/>
                    <a:pt x="72" y="8"/>
                  </a:cubicBezTo>
                  <a:cubicBezTo>
                    <a:pt x="75" y="11"/>
                    <a:pt x="76" y="14"/>
                    <a:pt x="76" y="15"/>
                  </a:cubicBezTo>
                  <a:cubicBezTo>
                    <a:pt x="76" y="17"/>
                    <a:pt x="75" y="19"/>
                    <a:pt x="74" y="19"/>
                  </a:cubicBezTo>
                  <a:cubicBezTo>
                    <a:pt x="73" y="20"/>
                    <a:pt x="72" y="20"/>
                    <a:pt x="70" y="20"/>
                  </a:cubicBezTo>
                  <a:cubicBezTo>
                    <a:pt x="70" y="20"/>
                    <a:pt x="70" y="20"/>
                    <a:pt x="70" y="20"/>
                  </a:cubicBezTo>
                  <a:cubicBezTo>
                    <a:pt x="70" y="20"/>
                    <a:pt x="70" y="20"/>
                    <a:pt x="70" y="20"/>
                  </a:cubicBezTo>
                  <a:moveTo>
                    <a:pt x="60" y="0"/>
                  </a:moveTo>
                  <a:cubicBezTo>
                    <a:pt x="58" y="0"/>
                    <a:pt x="56" y="0"/>
                    <a:pt x="53" y="1"/>
                  </a:cubicBezTo>
                  <a:cubicBezTo>
                    <a:pt x="53" y="2"/>
                    <a:pt x="53" y="2"/>
                    <a:pt x="53" y="2"/>
                  </a:cubicBezTo>
                  <a:cubicBezTo>
                    <a:pt x="52" y="3"/>
                    <a:pt x="52" y="3"/>
                    <a:pt x="52" y="3"/>
                  </a:cubicBezTo>
                  <a:cubicBezTo>
                    <a:pt x="52" y="3"/>
                    <a:pt x="52" y="3"/>
                    <a:pt x="52" y="3"/>
                  </a:cubicBezTo>
                  <a:cubicBezTo>
                    <a:pt x="48" y="8"/>
                    <a:pt x="45" y="12"/>
                    <a:pt x="43" y="16"/>
                  </a:cubicBezTo>
                  <a:cubicBezTo>
                    <a:pt x="41" y="16"/>
                    <a:pt x="40" y="15"/>
                    <a:pt x="39" y="15"/>
                  </a:cubicBezTo>
                  <a:cubicBezTo>
                    <a:pt x="35" y="15"/>
                    <a:pt x="32" y="17"/>
                    <a:pt x="29" y="19"/>
                  </a:cubicBezTo>
                  <a:cubicBezTo>
                    <a:pt x="24" y="22"/>
                    <a:pt x="22" y="28"/>
                    <a:pt x="22" y="34"/>
                  </a:cubicBezTo>
                  <a:cubicBezTo>
                    <a:pt x="22" y="34"/>
                    <a:pt x="22" y="34"/>
                    <a:pt x="22" y="34"/>
                  </a:cubicBezTo>
                  <a:cubicBezTo>
                    <a:pt x="22" y="40"/>
                    <a:pt x="24" y="45"/>
                    <a:pt x="28" y="50"/>
                  </a:cubicBezTo>
                  <a:cubicBezTo>
                    <a:pt x="23" y="55"/>
                    <a:pt x="18" y="61"/>
                    <a:pt x="14" y="66"/>
                  </a:cubicBezTo>
                  <a:cubicBezTo>
                    <a:pt x="10" y="72"/>
                    <a:pt x="6" y="76"/>
                    <a:pt x="6" y="76"/>
                  </a:cubicBezTo>
                  <a:cubicBezTo>
                    <a:pt x="6" y="76"/>
                    <a:pt x="6" y="76"/>
                    <a:pt x="6" y="76"/>
                  </a:cubicBezTo>
                  <a:cubicBezTo>
                    <a:pt x="6" y="76"/>
                    <a:pt x="6" y="76"/>
                    <a:pt x="6" y="76"/>
                  </a:cubicBezTo>
                  <a:cubicBezTo>
                    <a:pt x="5" y="78"/>
                    <a:pt x="4" y="81"/>
                    <a:pt x="3" y="84"/>
                  </a:cubicBezTo>
                  <a:cubicBezTo>
                    <a:pt x="1" y="87"/>
                    <a:pt x="1" y="90"/>
                    <a:pt x="1" y="90"/>
                  </a:cubicBezTo>
                  <a:cubicBezTo>
                    <a:pt x="0" y="90"/>
                    <a:pt x="1" y="91"/>
                    <a:pt x="1" y="92"/>
                  </a:cubicBezTo>
                  <a:cubicBezTo>
                    <a:pt x="2" y="92"/>
                    <a:pt x="2" y="92"/>
                    <a:pt x="2" y="92"/>
                  </a:cubicBezTo>
                  <a:cubicBezTo>
                    <a:pt x="3" y="92"/>
                    <a:pt x="3" y="92"/>
                    <a:pt x="3" y="92"/>
                  </a:cubicBezTo>
                  <a:cubicBezTo>
                    <a:pt x="15" y="85"/>
                    <a:pt x="15" y="85"/>
                    <a:pt x="15" y="85"/>
                  </a:cubicBezTo>
                  <a:cubicBezTo>
                    <a:pt x="16" y="85"/>
                    <a:pt x="16" y="85"/>
                    <a:pt x="16" y="85"/>
                  </a:cubicBezTo>
                  <a:cubicBezTo>
                    <a:pt x="38" y="58"/>
                    <a:pt x="38" y="58"/>
                    <a:pt x="38" y="58"/>
                  </a:cubicBezTo>
                  <a:cubicBezTo>
                    <a:pt x="41" y="59"/>
                    <a:pt x="44" y="60"/>
                    <a:pt x="46" y="61"/>
                  </a:cubicBezTo>
                  <a:cubicBezTo>
                    <a:pt x="48" y="61"/>
                    <a:pt x="50" y="61"/>
                    <a:pt x="52" y="61"/>
                  </a:cubicBezTo>
                  <a:cubicBezTo>
                    <a:pt x="52" y="61"/>
                    <a:pt x="52" y="61"/>
                    <a:pt x="52" y="61"/>
                  </a:cubicBezTo>
                  <a:cubicBezTo>
                    <a:pt x="57" y="61"/>
                    <a:pt x="62" y="60"/>
                    <a:pt x="66" y="57"/>
                  </a:cubicBezTo>
                  <a:cubicBezTo>
                    <a:pt x="69" y="53"/>
                    <a:pt x="71" y="49"/>
                    <a:pt x="71" y="44"/>
                  </a:cubicBezTo>
                  <a:cubicBezTo>
                    <a:pt x="71" y="41"/>
                    <a:pt x="70" y="37"/>
                    <a:pt x="68" y="35"/>
                  </a:cubicBezTo>
                  <a:cubicBezTo>
                    <a:pt x="72" y="30"/>
                    <a:pt x="75" y="25"/>
                    <a:pt x="79" y="20"/>
                  </a:cubicBezTo>
                  <a:cubicBezTo>
                    <a:pt x="79" y="20"/>
                    <a:pt x="79" y="19"/>
                    <a:pt x="79" y="18"/>
                  </a:cubicBezTo>
                  <a:cubicBezTo>
                    <a:pt x="79" y="17"/>
                    <a:pt x="80" y="16"/>
                    <a:pt x="80" y="15"/>
                  </a:cubicBezTo>
                  <a:cubicBezTo>
                    <a:pt x="80" y="12"/>
                    <a:pt x="78" y="9"/>
                    <a:pt x="74" y="6"/>
                  </a:cubicBezTo>
                  <a:cubicBezTo>
                    <a:pt x="71" y="2"/>
                    <a:pt x="66"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1" name="Freeform 854"/>
            <p:cNvSpPr>
              <a:spLocks/>
            </p:cNvSpPr>
            <p:nvPr/>
          </p:nvSpPr>
          <p:spPr bwMode="auto">
            <a:xfrm>
              <a:off x="5507" y="2562"/>
              <a:ext cx="35" cy="10"/>
            </a:xfrm>
            <a:custGeom>
              <a:avLst/>
              <a:gdLst>
                <a:gd name="T0" fmla="*/ 14 w 15"/>
                <a:gd name="T1" fmla="*/ 0 h 4"/>
                <a:gd name="T2" fmla="*/ 13 w 15"/>
                <a:gd name="T3" fmla="*/ 0 h 4"/>
                <a:gd name="T4" fmla="*/ 1 w 15"/>
                <a:gd name="T5" fmla="*/ 3 h 4"/>
                <a:gd name="T6" fmla="*/ 0 w 15"/>
                <a:gd name="T7" fmla="*/ 4 h 4"/>
                <a:gd name="T8" fmla="*/ 1 w 15"/>
                <a:gd name="T9" fmla="*/ 4 h 4"/>
                <a:gd name="T10" fmla="*/ 1 w 15"/>
                <a:gd name="T11" fmla="*/ 4 h 4"/>
                <a:gd name="T12" fmla="*/ 14 w 15"/>
                <a:gd name="T13" fmla="*/ 1 h 4"/>
                <a:gd name="T14" fmla="*/ 14 w 15"/>
                <a:gd name="T15" fmla="*/ 0 h 4"/>
                <a:gd name="T16" fmla="*/ 14 w 15"/>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4">
                  <a:moveTo>
                    <a:pt x="14" y="0"/>
                  </a:moveTo>
                  <a:cubicBezTo>
                    <a:pt x="13" y="0"/>
                    <a:pt x="13" y="0"/>
                    <a:pt x="13" y="0"/>
                  </a:cubicBezTo>
                  <a:cubicBezTo>
                    <a:pt x="9" y="1"/>
                    <a:pt x="5" y="2"/>
                    <a:pt x="1" y="3"/>
                  </a:cubicBezTo>
                  <a:cubicBezTo>
                    <a:pt x="1" y="3"/>
                    <a:pt x="0" y="3"/>
                    <a:pt x="0" y="4"/>
                  </a:cubicBezTo>
                  <a:cubicBezTo>
                    <a:pt x="0" y="4"/>
                    <a:pt x="1" y="4"/>
                    <a:pt x="1" y="4"/>
                  </a:cubicBezTo>
                  <a:cubicBezTo>
                    <a:pt x="1" y="4"/>
                    <a:pt x="1" y="4"/>
                    <a:pt x="1" y="4"/>
                  </a:cubicBezTo>
                  <a:cubicBezTo>
                    <a:pt x="6" y="4"/>
                    <a:pt x="10" y="3"/>
                    <a:pt x="14" y="1"/>
                  </a:cubicBezTo>
                  <a:cubicBezTo>
                    <a:pt x="14" y="1"/>
                    <a:pt x="15" y="0"/>
                    <a:pt x="14" y="0"/>
                  </a:cubicBezTo>
                  <a:cubicBezTo>
                    <a:pt x="14" y="0"/>
                    <a:pt x="14" y="0"/>
                    <a:pt x="1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2" name="Freeform 855"/>
            <p:cNvSpPr>
              <a:spLocks/>
            </p:cNvSpPr>
            <p:nvPr/>
          </p:nvSpPr>
          <p:spPr bwMode="auto">
            <a:xfrm>
              <a:off x="5504" y="2572"/>
              <a:ext cx="34" cy="9"/>
            </a:xfrm>
            <a:custGeom>
              <a:avLst/>
              <a:gdLst>
                <a:gd name="T0" fmla="*/ 13 w 14"/>
                <a:gd name="T1" fmla="*/ 0 h 4"/>
                <a:gd name="T2" fmla="*/ 13 w 14"/>
                <a:gd name="T3" fmla="*/ 0 h 4"/>
                <a:gd name="T4" fmla="*/ 1 w 14"/>
                <a:gd name="T5" fmla="*/ 3 h 4"/>
                <a:gd name="T6" fmla="*/ 0 w 14"/>
                <a:gd name="T7" fmla="*/ 4 h 4"/>
                <a:gd name="T8" fmla="*/ 1 w 14"/>
                <a:gd name="T9" fmla="*/ 4 h 4"/>
                <a:gd name="T10" fmla="*/ 1 w 14"/>
                <a:gd name="T11" fmla="*/ 4 h 4"/>
                <a:gd name="T12" fmla="*/ 13 w 14"/>
                <a:gd name="T13" fmla="*/ 2 h 4"/>
                <a:gd name="T14" fmla="*/ 14 w 14"/>
                <a:gd name="T15" fmla="*/ 1 h 4"/>
                <a:gd name="T16" fmla="*/ 13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0"/>
                  </a:moveTo>
                  <a:cubicBezTo>
                    <a:pt x="13" y="0"/>
                    <a:pt x="13" y="0"/>
                    <a:pt x="13" y="0"/>
                  </a:cubicBezTo>
                  <a:cubicBezTo>
                    <a:pt x="9" y="2"/>
                    <a:pt x="5" y="2"/>
                    <a:pt x="1" y="3"/>
                  </a:cubicBezTo>
                  <a:cubicBezTo>
                    <a:pt x="1" y="3"/>
                    <a:pt x="0" y="3"/>
                    <a:pt x="0" y="4"/>
                  </a:cubicBezTo>
                  <a:cubicBezTo>
                    <a:pt x="0" y="4"/>
                    <a:pt x="1" y="4"/>
                    <a:pt x="1" y="4"/>
                  </a:cubicBezTo>
                  <a:cubicBezTo>
                    <a:pt x="1" y="4"/>
                    <a:pt x="1" y="4"/>
                    <a:pt x="1" y="4"/>
                  </a:cubicBezTo>
                  <a:cubicBezTo>
                    <a:pt x="5" y="4"/>
                    <a:pt x="9" y="3"/>
                    <a:pt x="13" y="2"/>
                  </a:cubicBezTo>
                  <a:cubicBezTo>
                    <a:pt x="14" y="2"/>
                    <a:pt x="14" y="1"/>
                    <a:pt x="14" y="1"/>
                  </a:cubicBezTo>
                  <a:cubicBezTo>
                    <a:pt x="14" y="0"/>
                    <a:pt x="13"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3" name="Freeform 856"/>
            <p:cNvSpPr>
              <a:spLocks/>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4" name="Freeform 857"/>
            <p:cNvSpPr>
              <a:spLocks/>
            </p:cNvSpPr>
            <p:nvPr/>
          </p:nvSpPr>
          <p:spPr bwMode="auto">
            <a:xfrm>
              <a:off x="5445" y="1753"/>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5" name="Freeform 858"/>
            <p:cNvSpPr>
              <a:spLocks noEditPoints="1"/>
            </p:cNvSpPr>
            <p:nvPr/>
          </p:nvSpPr>
          <p:spPr bwMode="auto">
            <a:xfrm>
              <a:off x="5182" y="1649"/>
              <a:ext cx="296" cy="199"/>
            </a:xfrm>
            <a:custGeom>
              <a:avLst/>
              <a:gdLst>
                <a:gd name="T0" fmla="*/ 20 w 125"/>
                <a:gd name="T1" fmla="*/ 58 h 84"/>
                <a:gd name="T2" fmla="*/ 27 w 125"/>
                <a:gd name="T3" fmla="*/ 78 h 84"/>
                <a:gd name="T4" fmla="*/ 53 w 125"/>
                <a:gd name="T5" fmla="*/ 46 h 84"/>
                <a:gd name="T6" fmla="*/ 46 w 125"/>
                <a:gd name="T7" fmla="*/ 75 h 84"/>
                <a:gd name="T8" fmla="*/ 29 w 125"/>
                <a:gd name="T9" fmla="*/ 79 h 84"/>
                <a:gd name="T10" fmla="*/ 37 w 125"/>
                <a:gd name="T11" fmla="*/ 51 h 84"/>
                <a:gd name="T12" fmla="*/ 48 w 125"/>
                <a:gd name="T13" fmla="*/ 46 h 84"/>
                <a:gd name="T14" fmla="*/ 51 w 125"/>
                <a:gd name="T15" fmla="*/ 46 h 84"/>
                <a:gd name="T16" fmla="*/ 31 w 125"/>
                <a:gd name="T17" fmla="*/ 79 h 84"/>
                <a:gd name="T18" fmla="*/ 97 w 125"/>
                <a:gd name="T19" fmla="*/ 25 h 84"/>
                <a:gd name="T20" fmla="*/ 104 w 125"/>
                <a:gd name="T21" fmla="*/ 23 h 84"/>
                <a:gd name="T22" fmla="*/ 101 w 125"/>
                <a:gd name="T23" fmla="*/ 50 h 84"/>
                <a:gd name="T24" fmla="*/ 108 w 125"/>
                <a:gd name="T25" fmla="*/ 24 h 84"/>
                <a:gd name="T26" fmla="*/ 111 w 125"/>
                <a:gd name="T27" fmla="*/ 43 h 84"/>
                <a:gd name="T28" fmla="*/ 111 w 125"/>
                <a:gd name="T29" fmla="*/ 44 h 84"/>
                <a:gd name="T30" fmla="*/ 110 w 125"/>
                <a:gd name="T31" fmla="*/ 44 h 84"/>
                <a:gd name="T32" fmla="*/ 85 w 125"/>
                <a:gd name="T33" fmla="*/ 56 h 84"/>
                <a:gd name="T34" fmla="*/ 74 w 125"/>
                <a:gd name="T35" fmla="*/ 35 h 84"/>
                <a:gd name="T36" fmla="*/ 88 w 125"/>
                <a:gd name="T37" fmla="*/ 54 h 84"/>
                <a:gd name="T38" fmla="*/ 82 w 125"/>
                <a:gd name="T39" fmla="*/ 0 h 84"/>
                <a:gd name="T40" fmla="*/ 82 w 125"/>
                <a:gd name="T41" fmla="*/ 19 h 84"/>
                <a:gd name="T42" fmla="*/ 83 w 125"/>
                <a:gd name="T43" fmla="*/ 11 h 84"/>
                <a:gd name="T44" fmla="*/ 87 w 125"/>
                <a:gd name="T45" fmla="*/ 6 h 84"/>
                <a:gd name="T46" fmla="*/ 105 w 125"/>
                <a:gd name="T47" fmla="*/ 17 h 84"/>
                <a:gd name="T48" fmla="*/ 72 w 125"/>
                <a:gd name="T49" fmla="*/ 30 h 84"/>
                <a:gd name="T50" fmla="*/ 59 w 125"/>
                <a:gd name="T51" fmla="*/ 41 h 84"/>
                <a:gd name="T52" fmla="*/ 50 w 125"/>
                <a:gd name="T53" fmla="*/ 40 h 84"/>
                <a:gd name="T54" fmla="*/ 33 w 125"/>
                <a:gd name="T55" fmla="*/ 46 h 84"/>
                <a:gd name="T56" fmla="*/ 19 w 125"/>
                <a:gd name="T57" fmla="*/ 34 h 84"/>
                <a:gd name="T58" fmla="*/ 24 w 125"/>
                <a:gd name="T59" fmla="*/ 37 h 84"/>
                <a:gd name="T60" fmla="*/ 29 w 125"/>
                <a:gd name="T61" fmla="*/ 41 h 84"/>
                <a:gd name="T62" fmla="*/ 15 w 125"/>
                <a:gd name="T63" fmla="*/ 28 h 84"/>
                <a:gd name="T64" fmla="*/ 4 w 125"/>
                <a:gd name="T65" fmla="*/ 60 h 84"/>
                <a:gd name="T66" fmla="*/ 5 w 125"/>
                <a:gd name="T67" fmla="*/ 71 h 84"/>
                <a:gd name="T68" fmla="*/ 11 w 125"/>
                <a:gd name="T69" fmla="*/ 68 h 84"/>
                <a:gd name="T70" fmla="*/ 18 w 125"/>
                <a:gd name="T71" fmla="*/ 79 h 84"/>
                <a:gd name="T72" fmla="*/ 55 w 125"/>
                <a:gd name="T73" fmla="*/ 76 h 84"/>
                <a:gd name="T74" fmla="*/ 65 w 125"/>
                <a:gd name="T75" fmla="*/ 45 h 84"/>
                <a:gd name="T76" fmla="*/ 72 w 125"/>
                <a:gd name="T77" fmla="*/ 55 h 84"/>
                <a:gd name="T78" fmla="*/ 110 w 125"/>
                <a:gd name="T79" fmla="*/ 52 h 84"/>
                <a:gd name="T80" fmla="*/ 118 w 125"/>
                <a:gd name="T81" fmla="*/ 23 h 84"/>
                <a:gd name="T82" fmla="*/ 96 w 125"/>
                <a:gd name="T83" fmla="*/ 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5" h="84">
                  <a:moveTo>
                    <a:pt x="27" y="78"/>
                  </a:moveTo>
                  <a:cubicBezTo>
                    <a:pt x="20" y="74"/>
                    <a:pt x="10" y="62"/>
                    <a:pt x="20" y="58"/>
                  </a:cubicBezTo>
                  <a:cubicBezTo>
                    <a:pt x="25" y="56"/>
                    <a:pt x="30" y="54"/>
                    <a:pt x="36" y="51"/>
                  </a:cubicBezTo>
                  <a:cubicBezTo>
                    <a:pt x="33" y="60"/>
                    <a:pt x="30" y="69"/>
                    <a:pt x="27" y="78"/>
                  </a:cubicBezTo>
                  <a:moveTo>
                    <a:pt x="46" y="75"/>
                  </a:moveTo>
                  <a:cubicBezTo>
                    <a:pt x="48" y="65"/>
                    <a:pt x="50" y="56"/>
                    <a:pt x="53" y="46"/>
                  </a:cubicBezTo>
                  <a:cubicBezTo>
                    <a:pt x="58" y="50"/>
                    <a:pt x="59" y="64"/>
                    <a:pt x="55" y="68"/>
                  </a:cubicBezTo>
                  <a:cubicBezTo>
                    <a:pt x="53" y="70"/>
                    <a:pt x="50" y="73"/>
                    <a:pt x="46" y="75"/>
                  </a:cubicBezTo>
                  <a:moveTo>
                    <a:pt x="31" y="79"/>
                  </a:moveTo>
                  <a:cubicBezTo>
                    <a:pt x="30" y="79"/>
                    <a:pt x="29" y="79"/>
                    <a:pt x="29" y="79"/>
                  </a:cubicBezTo>
                  <a:cubicBezTo>
                    <a:pt x="28" y="79"/>
                    <a:pt x="28" y="79"/>
                    <a:pt x="28" y="79"/>
                  </a:cubicBezTo>
                  <a:cubicBezTo>
                    <a:pt x="31" y="70"/>
                    <a:pt x="34" y="60"/>
                    <a:pt x="37" y="51"/>
                  </a:cubicBezTo>
                  <a:cubicBezTo>
                    <a:pt x="37" y="51"/>
                    <a:pt x="37" y="51"/>
                    <a:pt x="37" y="51"/>
                  </a:cubicBezTo>
                  <a:cubicBezTo>
                    <a:pt x="40" y="49"/>
                    <a:pt x="44" y="48"/>
                    <a:pt x="48" y="46"/>
                  </a:cubicBezTo>
                  <a:cubicBezTo>
                    <a:pt x="49" y="46"/>
                    <a:pt x="49" y="46"/>
                    <a:pt x="50" y="46"/>
                  </a:cubicBezTo>
                  <a:cubicBezTo>
                    <a:pt x="51" y="46"/>
                    <a:pt x="51" y="46"/>
                    <a:pt x="51" y="46"/>
                  </a:cubicBezTo>
                  <a:cubicBezTo>
                    <a:pt x="49" y="56"/>
                    <a:pt x="46" y="66"/>
                    <a:pt x="43" y="76"/>
                  </a:cubicBezTo>
                  <a:cubicBezTo>
                    <a:pt x="39" y="78"/>
                    <a:pt x="35" y="79"/>
                    <a:pt x="31" y="79"/>
                  </a:cubicBezTo>
                  <a:moveTo>
                    <a:pt x="89" y="55"/>
                  </a:moveTo>
                  <a:cubicBezTo>
                    <a:pt x="92" y="45"/>
                    <a:pt x="95" y="35"/>
                    <a:pt x="97" y="25"/>
                  </a:cubicBezTo>
                  <a:cubicBezTo>
                    <a:pt x="99" y="25"/>
                    <a:pt x="100" y="24"/>
                    <a:pt x="101" y="23"/>
                  </a:cubicBezTo>
                  <a:cubicBezTo>
                    <a:pt x="102" y="23"/>
                    <a:pt x="103" y="23"/>
                    <a:pt x="104" y="23"/>
                  </a:cubicBezTo>
                  <a:cubicBezTo>
                    <a:pt x="105" y="23"/>
                    <a:pt x="106" y="23"/>
                    <a:pt x="106" y="23"/>
                  </a:cubicBezTo>
                  <a:cubicBezTo>
                    <a:pt x="104" y="32"/>
                    <a:pt x="103" y="41"/>
                    <a:pt x="101" y="50"/>
                  </a:cubicBezTo>
                  <a:cubicBezTo>
                    <a:pt x="103" y="50"/>
                    <a:pt x="103" y="50"/>
                    <a:pt x="103" y="50"/>
                  </a:cubicBezTo>
                  <a:cubicBezTo>
                    <a:pt x="104" y="41"/>
                    <a:pt x="106" y="33"/>
                    <a:pt x="108" y="24"/>
                  </a:cubicBezTo>
                  <a:cubicBezTo>
                    <a:pt x="113" y="27"/>
                    <a:pt x="113" y="39"/>
                    <a:pt x="111" y="44"/>
                  </a:cubicBezTo>
                  <a:cubicBezTo>
                    <a:pt x="111" y="43"/>
                    <a:pt x="111" y="43"/>
                    <a:pt x="111" y="43"/>
                  </a:cubicBezTo>
                  <a:cubicBezTo>
                    <a:pt x="111" y="43"/>
                    <a:pt x="111" y="43"/>
                    <a:pt x="111" y="44"/>
                  </a:cubicBezTo>
                  <a:cubicBezTo>
                    <a:pt x="111" y="44"/>
                    <a:pt x="111" y="44"/>
                    <a:pt x="111" y="44"/>
                  </a:cubicBezTo>
                  <a:cubicBezTo>
                    <a:pt x="111" y="44"/>
                    <a:pt x="111" y="44"/>
                    <a:pt x="111" y="44"/>
                  </a:cubicBezTo>
                  <a:cubicBezTo>
                    <a:pt x="110" y="44"/>
                    <a:pt x="110" y="44"/>
                    <a:pt x="110" y="44"/>
                  </a:cubicBezTo>
                  <a:cubicBezTo>
                    <a:pt x="110" y="44"/>
                    <a:pt x="110" y="44"/>
                    <a:pt x="111" y="44"/>
                  </a:cubicBezTo>
                  <a:cubicBezTo>
                    <a:pt x="107" y="50"/>
                    <a:pt x="92" y="56"/>
                    <a:pt x="85" y="56"/>
                  </a:cubicBezTo>
                  <a:cubicBezTo>
                    <a:pt x="85" y="56"/>
                    <a:pt x="85" y="56"/>
                    <a:pt x="85" y="55"/>
                  </a:cubicBezTo>
                  <a:cubicBezTo>
                    <a:pt x="78" y="55"/>
                    <a:pt x="63" y="40"/>
                    <a:pt x="74" y="35"/>
                  </a:cubicBezTo>
                  <a:cubicBezTo>
                    <a:pt x="81" y="32"/>
                    <a:pt x="88" y="29"/>
                    <a:pt x="95" y="26"/>
                  </a:cubicBezTo>
                  <a:cubicBezTo>
                    <a:pt x="93" y="35"/>
                    <a:pt x="90" y="45"/>
                    <a:pt x="88" y="54"/>
                  </a:cubicBezTo>
                  <a:cubicBezTo>
                    <a:pt x="89" y="55"/>
                    <a:pt x="89" y="55"/>
                    <a:pt x="89" y="55"/>
                  </a:cubicBezTo>
                  <a:moveTo>
                    <a:pt x="82" y="0"/>
                  </a:moveTo>
                  <a:cubicBezTo>
                    <a:pt x="78" y="0"/>
                    <a:pt x="75" y="3"/>
                    <a:pt x="77" y="12"/>
                  </a:cubicBezTo>
                  <a:cubicBezTo>
                    <a:pt x="78" y="14"/>
                    <a:pt x="79" y="19"/>
                    <a:pt x="82" y="19"/>
                  </a:cubicBezTo>
                  <a:cubicBezTo>
                    <a:pt x="82" y="19"/>
                    <a:pt x="82" y="19"/>
                    <a:pt x="83" y="18"/>
                  </a:cubicBezTo>
                  <a:cubicBezTo>
                    <a:pt x="86" y="17"/>
                    <a:pt x="83" y="13"/>
                    <a:pt x="83" y="11"/>
                  </a:cubicBezTo>
                  <a:cubicBezTo>
                    <a:pt x="82" y="7"/>
                    <a:pt x="82" y="6"/>
                    <a:pt x="84" y="6"/>
                  </a:cubicBezTo>
                  <a:cubicBezTo>
                    <a:pt x="85" y="6"/>
                    <a:pt x="86" y="6"/>
                    <a:pt x="87" y="6"/>
                  </a:cubicBezTo>
                  <a:cubicBezTo>
                    <a:pt x="95" y="11"/>
                    <a:pt x="104" y="15"/>
                    <a:pt x="112" y="19"/>
                  </a:cubicBezTo>
                  <a:cubicBezTo>
                    <a:pt x="110" y="18"/>
                    <a:pt x="107" y="17"/>
                    <a:pt x="105" y="17"/>
                  </a:cubicBezTo>
                  <a:cubicBezTo>
                    <a:pt x="99" y="17"/>
                    <a:pt x="93" y="21"/>
                    <a:pt x="86" y="23"/>
                  </a:cubicBezTo>
                  <a:cubicBezTo>
                    <a:pt x="82" y="25"/>
                    <a:pt x="77" y="28"/>
                    <a:pt x="72" y="30"/>
                  </a:cubicBezTo>
                  <a:cubicBezTo>
                    <a:pt x="66" y="32"/>
                    <a:pt x="66" y="39"/>
                    <a:pt x="62" y="40"/>
                  </a:cubicBezTo>
                  <a:cubicBezTo>
                    <a:pt x="61" y="41"/>
                    <a:pt x="60" y="41"/>
                    <a:pt x="59" y="41"/>
                  </a:cubicBezTo>
                  <a:cubicBezTo>
                    <a:pt x="57" y="41"/>
                    <a:pt x="56" y="41"/>
                    <a:pt x="55" y="40"/>
                  </a:cubicBezTo>
                  <a:cubicBezTo>
                    <a:pt x="53" y="40"/>
                    <a:pt x="52" y="40"/>
                    <a:pt x="50" y="40"/>
                  </a:cubicBezTo>
                  <a:cubicBezTo>
                    <a:pt x="49" y="40"/>
                    <a:pt x="48" y="40"/>
                    <a:pt x="47" y="40"/>
                  </a:cubicBezTo>
                  <a:cubicBezTo>
                    <a:pt x="42" y="42"/>
                    <a:pt x="37" y="44"/>
                    <a:pt x="33" y="46"/>
                  </a:cubicBezTo>
                  <a:cubicBezTo>
                    <a:pt x="23" y="50"/>
                    <a:pt x="13" y="53"/>
                    <a:pt x="9" y="63"/>
                  </a:cubicBezTo>
                  <a:cubicBezTo>
                    <a:pt x="12" y="53"/>
                    <a:pt x="16" y="43"/>
                    <a:pt x="19" y="34"/>
                  </a:cubicBezTo>
                  <a:cubicBezTo>
                    <a:pt x="19" y="33"/>
                    <a:pt x="19" y="33"/>
                    <a:pt x="20" y="33"/>
                  </a:cubicBezTo>
                  <a:cubicBezTo>
                    <a:pt x="21" y="33"/>
                    <a:pt x="22" y="35"/>
                    <a:pt x="24" y="37"/>
                  </a:cubicBezTo>
                  <a:cubicBezTo>
                    <a:pt x="26" y="39"/>
                    <a:pt x="28" y="41"/>
                    <a:pt x="29" y="41"/>
                  </a:cubicBezTo>
                  <a:cubicBezTo>
                    <a:pt x="29" y="41"/>
                    <a:pt x="29" y="41"/>
                    <a:pt x="29" y="41"/>
                  </a:cubicBezTo>
                  <a:cubicBezTo>
                    <a:pt x="34" y="40"/>
                    <a:pt x="27" y="27"/>
                    <a:pt x="19" y="27"/>
                  </a:cubicBezTo>
                  <a:cubicBezTo>
                    <a:pt x="18" y="27"/>
                    <a:pt x="16" y="27"/>
                    <a:pt x="15" y="28"/>
                  </a:cubicBezTo>
                  <a:cubicBezTo>
                    <a:pt x="12" y="30"/>
                    <a:pt x="12" y="37"/>
                    <a:pt x="11" y="39"/>
                  </a:cubicBezTo>
                  <a:cubicBezTo>
                    <a:pt x="9" y="46"/>
                    <a:pt x="6" y="53"/>
                    <a:pt x="4" y="60"/>
                  </a:cubicBezTo>
                  <a:cubicBezTo>
                    <a:pt x="3" y="63"/>
                    <a:pt x="0" y="69"/>
                    <a:pt x="4" y="71"/>
                  </a:cubicBezTo>
                  <a:cubicBezTo>
                    <a:pt x="4" y="71"/>
                    <a:pt x="4" y="71"/>
                    <a:pt x="5" y="71"/>
                  </a:cubicBezTo>
                  <a:cubicBezTo>
                    <a:pt x="6" y="71"/>
                    <a:pt x="7" y="70"/>
                    <a:pt x="8" y="70"/>
                  </a:cubicBezTo>
                  <a:cubicBezTo>
                    <a:pt x="9" y="69"/>
                    <a:pt x="10" y="68"/>
                    <a:pt x="11" y="68"/>
                  </a:cubicBezTo>
                  <a:cubicBezTo>
                    <a:pt x="11" y="68"/>
                    <a:pt x="11" y="68"/>
                    <a:pt x="11" y="68"/>
                  </a:cubicBezTo>
                  <a:cubicBezTo>
                    <a:pt x="13" y="72"/>
                    <a:pt x="16" y="75"/>
                    <a:pt x="18" y="79"/>
                  </a:cubicBezTo>
                  <a:cubicBezTo>
                    <a:pt x="22" y="83"/>
                    <a:pt x="27" y="84"/>
                    <a:pt x="32" y="84"/>
                  </a:cubicBezTo>
                  <a:cubicBezTo>
                    <a:pt x="40" y="84"/>
                    <a:pt x="48" y="80"/>
                    <a:pt x="55" y="76"/>
                  </a:cubicBezTo>
                  <a:cubicBezTo>
                    <a:pt x="64" y="70"/>
                    <a:pt x="64" y="62"/>
                    <a:pt x="62" y="52"/>
                  </a:cubicBezTo>
                  <a:cubicBezTo>
                    <a:pt x="61" y="47"/>
                    <a:pt x="60" y="47"/>
                    <a:pt x="65" y="45"/>
                  </a:cubicBezTo>
                  <a:cubicBezTo>
                    <a:pt x="65" y="45"/>
                    <a:pt x="65" y="45"/>
                    <a:pt x="65" y="45"/>
                  </a:cubicBezTo>
                  <a:cubicBezTo>
                    <a:pt x="67" y="45"/>
                    <a:pt x="71" y="53"/>
                    <a:pt x="72" y="55"/>
                  </a:cubicBezTo>
                  <a:cubicBezTo>
                    <a:pt x="76" y="59"/>
                    <a:pt x="81" y="61"/>
                    <a:pt x="86" y="61"/>
                  </a:cubicBezTo>
                  <a:cubicBezTo>
                    <a:pt x="94" y="61"/>
                    <a:pt x="104" y="56"/>
                    <a:pt x="110" y="52"/>
                  </a:cubicBezTo>
                  <a:cubicBezTo>
                    <a:pt x="118" y="47"/>
                    <a:pt x="118" y="39"/>
                    <a:pt x="117" y="31"/>
                  </a:cubicBezTo>
                  <a:cubicBezTo>
                    <a:pt x="116" y="27"/>
                    <a:pt x="114" y="24"/>
                    <a:pt x="118" y="23"/>
                  </a:cubicBezTo>
                  <a:cubicBezTo>
                    <a:pt x="120" y="22"/>
                    <a:pt x="125" y="19"/>
                    <a:pt x="120" y="17"/>
                  </a:cubicBezTo>
                  <a:cubicBezTo>
                    <a:pt x="116" y="11"/>
                    <a:pt x="102" y="7"/>
                    <a:pt x="96" y="4"/>
                  </a:cubicBezTo>
                  <a:cubicBezTo>
                    <a:pt x="92" y="3"/>
                    <a:pt x="87" y="0"/>
                    <a:pt x="8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6" name="Freeform 859"/>
            <p:cNvSpPr>
              <a:spLocks/>
            </p:cNvSpPr>
            <p:nvPr/>
          </p:nvSpPr>
          <p:spPr bwMode="auto">
            <a:xfrm>
              <a:off x="5466" y="1687"/>
              <a:ext cx="3" cy="2"/>
            </a:xfrm>
            <a:custGeom>
              <a:avLst/>
              <a:gdLst>
                <a:gd name="T0" fmla="*/ 0 w 1"/>
                <a:gd name="T1" fmla="*/ 0 h 1"/>
                <a:gd name="T2" fmla="*/ 0 w 1"/>
                <a:gd name="T3" fmla="*/ 1 h 1"/>
                <a:gd name="T4" fmla="*/ 1 w 1"/>
                <a:gd name="T5" fmla="*/ 1 h 1"/>
                <a:gd name="T6" fmla="*/ 1 w 1"/>
                <a:gd name="T7" fmla="*/ 1 h 1"/>
                <a:gd name="T8" fmla="*/ 0 w 1"/>
                <a:gd name="T9" fmla="*/ 0 h 1"/>
              </a:gdLst>
              <a:ahLst/>
              <a:cxnLst>
                <a:cxn ang="0">
                  <a:pos x="T0" y="T1"/>
                </a:cxn>
                <a:cxn ang="0">
                  <a:pos x="T2" y="T3"/>
                </a:cxn>
                <a:cxn ang="0">
                  <a:pos x="T4" y="T5"/>
                </a:cxn>
                <a:cxn ang="0">
                  <a:pos x="T6" y="T7"/>
                </a:cxn>
                <a:cxn ang="0">
                  <a:pos x="T8" y="T9"/>
                </a:cxn>
              </a:cxnLst>
              <a:rect l="0" t="0" r="r" b="b"/>
              <a:pathLst>
                <a:path w="1" h="1">
                  <a:moveTo>
                    <a:pt x="0" y="0"/>
                  </a:moveTo>
                  <a:cubicBezTo>
                    <a:pt x="0" y="0"/>
                    <a:pt x="0" y="1"/>
                    <a:pt x="0" y="1"/>
                  </a:cubicBezTo>
                  <a:cubicBezTo>
                    <a:pt x="1" y="1"/>
                    <a:pt x="1" y="1"/>
                    <a:pt x="1" y="1"/>
                  </a:cubicBezTo>
                  <a:cubicBezTo>
                    <a:pt x="1" y="1"/>
                    <a:pt x="1" y="1"/>
                    <a:pt x="1" y="1"/>
                  </a:cubicBezTo>
                  <a:cubicBezTo>
                    <a:pt x="1" y="1"/>
                    <a:pt x="0" y="0"/>
                    <a:pt x="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7" name="Freeform 860"/>
            <p:cNvSpPr>
              <a:spLocks noEditPoints="1"/>
            </p:cNvSpPr>
            <p:nvPr/>
          </p:nvSpPr>
          <p:spPr bwMode="auto">
            <a:xfrm>
              <a:off x="2389" y="873"/>
              <a:ext cx="258" cy="821"/>
            </a:xfrm>
            <a:custGeom>
              <a:avLst/>
              <a:gdLst>
                <a:gd name="T0" fmla="*/ 103 w 109"/>
                <a:gd name="T1" fmla="*/ 299 h 347"/>
                <a:gd name="T2" fmla="*/ 74 w 109"/>
                <a:gd name="T3" fmla="*/ 302 h 347"/>
                <a:gd name="T4" fmla="*/ 52 w 109"/>
                <a:gd name="T5" fmla="*/ 209 h 347"/>
                <a:gd name="T6" fmla="*/ 50 w 109"/>
                <a:gd name="T7" fmla="*/ 210 h 347"/>
                <a:gd name="T8" fmla="*/ 69 w 109"/>
                <a:gd name="T9" fmla="*/ 204 h 347"/>
                <a:gd name="T10" fmla="*/ 41 w 109"/>
                <a:gd name="T11" fmla="*/ 200 h 347"/>
                <a:gd name="T12" fmla="*/ 49 w 109"/>
                <a:gd name="T13" fmla="*/ 204 h 347"/>
                <a:gd name="T14" fmla="*/ 57 w 109"/>
                <a:gd name="T15" fmla="*/ 190 h 347"/>
                <a:gd name="T16" fmla="*/ 45 w 109"/>
                <a:gd name="T17" fmla="*/ 147 h 347"/>
                <a:gd name="T18" fmla="*/ 41 w 109"/>
                <a:gd name="T19" fmla="*/ 145 h 347"/>
                <a:gd name="T20" fmla="*/ 45 w 109"/>
                <a:gd name="T21" fmla="*/ 180 h 347"/>
                <a:gd name="T22" fmla="*/ 32 w 109"/>
                <a:gd name="T23" fmla="*/ 185 h 347"/>
                <a:gd name="T24" fmla="*/ 34 w 109"/>
                <a:gd name="T25" fmla="*/ 173 h 347"/>
                <a:gd name="T26" fmla="*/ 77 w 109"/>
                <a:gd name="T27" fmla="*/ 143 h 347"/>
                <a:gd name="T28" fmla="*/ 52 w 109"/>
                <a:gd name="T29" fmla="*/ 142 h 347"/>
                <a:gd name="T30" fmla="*/ 5 w 109"/>
                <a:gd name="T31" fmla="*/ 190 h 347"/>
                <a:gd name="T32" fmla="*/ 36 w 109"/>
                <a:gd name="T33" fmla="*/ 137 h 347"/>
                <a:gd name="T34" fmla="*/ 32 w 109"/>
                <a:gd name="T35" fmla="*/ 199 h 347"/>
                <a:gd name="T36" fmla="*/ 71 w 109"/>
                <a:gd name="T37" fmla="*/ 198 h 347"/>
                <a:gd name="T38" fmla="*/ 89 w 109"/>
                <a:gd name="T39" fmla="*/ 197 h 347"/>
                <a:gd name="T40" fmla="*/ 95 w 109"/>
                <a:gd name="T41" fmla="*/ 291 h 347"/>
                <a:gd name="T42" fmla="*/ 38 w 109"/>
                <a:gd name="T43" fmla="*/ 292 h 347"/>
                <a:gd name="T44" fmla="*/ 43 w 109"/>
                <a:gd name="T45" fmla="*/ 271 h 347"/>
                <a:gd name="T46" fmla="*/ 22 w 109"/>
                <a:gd name="T47" fmla="*/ 235 h 347"/>
                <a:gd name="T48" fmla="*/ 15 w 109"/>
                <a:gd name="T49" fmla="*/ 213 h 347"/>
                <a:gd name="T50" fmla="*/ 52 w 109"/>
                <a:gd name="T51" fmla="*/ 136 h 347"/>
                <a:gd name="T52" fmla="*/ 79 w 109"/>
                <a:gd name="T53" fmla="*/ 124 h 347"/>
                <a:gd name="T54" fmla="*/ 43 w 109"/>
                <a:gd name="T55" fmla="*/ 129 h 347"/>
                <a:gd name="T56" fmla="*/ 51 w 109"/>
                <a:gd name="T57" fmla="*/ 122 h 347"/>
                <a:gd name="T58" fmla="*/ 51 w 109"/>
                <a:gd name="T59" fmla="*/ 115 h 347"/>
                <a:gd name="T60" fmla="*/ 62 w 109"/>
                <a:gd name="T61" fmla="*/ 115 h 347"/>
                <a:gd name="T62" fmla="*/ 60 w 109"/>
                <a:gd name="T63" fmla="*/ 110 h 347"/>
                <a:gd name="T64" fmla="*/ 60 w 109"/>
                <a:gd name="T65" fmla="*/ 110 h 347"/>
                <a:gd name="T66" fmla="*/ 53 w 109"/>
                <a:gd name="T67" fmla="*/ 72 h 347"/>
                <a:gd name="T68" fmla="*/ 48 w 109"/>
                <a:gd name="T69" fmla="*/ 49 h 347"/>
                <a:gd name="T70" fmla="*/ 69 w 109"/>
                <a:gd name="T71" fmla="*/ 44 h 347"/>
                <a:gd name="T72" fmla="*/ 29 w 109"/>
                <a:gd name="T73" fmla="*/ 18 h 347"/>
                <a:gd name="T74" fmla="*/ 80 w 109"/>
                <a:gd name="T75" fmla="*/ 111 h 347"/>
                <a:gd name="T76" fmla="*/ 82 w 109"/>
                <a:gd name="T77" fmla="*/ 41 h 347"/>
                <a:gd name="T78" fmla="*/ 71 w 109"/>
                <a:gd name="T79" fmla="*/ 40 h 347"/>
                <a:gd name="T80" fmla="*/ 57 w 109"/>
                <a:gd name="T81" fmla="*/ 73 h 347"/>
                <a:gd name="T82" fmla="*/ 54 w 109"/>
                <a:gd name="T83" fmla="*/ 76 h 347"/>
                <a:gd name="T84" fmla="*/ 14 w 109"/>
                <a:gd name="T85" fmla="*/ 51 h 347"/>
                <a:gd name="T86" fmla="*/ 40 w 109"/>
                <a:gd name="T87" fmla="*/ 130 h 347"/>
                <a:gd name="T88" fmla="*/ 32 w 109"/>
                <a:gd name="T89" fmla="*/ 130 h 347"/>
                <a:gd name="T90" fmla="*/ 14 w 109"/>
                <a:gd name="T91" fmla="*/ 222 h 347"/>
                <a:gd name="T92" fmla="*/ 32 w 109"/>
                <a:gd name="T93" fmla="*/ 291 h 347"/>
                <a:gd name="T94" fmla="*/ 29 w 109"/>
                <a:gd name="T95" fmla="*/ 308 h 347"/>
                <a:gd name="T96" fmla="*/ 76 w 109"/>
                <a:gd name="T97" fmla="*/ 317 h 347"/>
                <a:gd name="T98" fmla="*/ 101 w 109"/>
                <a:gd name="T99" fmla="*/ 307 h 347"/>
                <a:gd name="T100" fmla="*/ 84 w 109"/>
                <a:gd name="T101" fmla="*/ 332 h 347"/>
                <a:gd name="T102" fmla="*/ 98 w 109"/>
                <a:gd name="T103" fmla="*/ 347 h 347"/>
                <a:gd name="T104" fmla="*/ 106 w 109"/>
                <a:gd name="T105" fmla="*/ 298 h 347"/>
                <a:gd name="T106" fmla="*/ 106 w 109"/>
                <a:gd name="T107" fmla="*/ 244 h 347"/>
                <a:gd name="T108" fmla="*/ 80 w 109"/>
                <a:gd name="T109" fmla="*/ 151 h 347"/>
                <a:gd name="T110" fmla="*/ 84 w 109"/>
                <a:gd name="T111" fmla="*/ 135 h 347"/>
                <a:gd name="T112" fmla="*/ 83 w 109"/>
                <a:gd name="T113" fmla="*/ 127 h 347"/>
                <a:gd name="T114" fmla="*/ 109 w 109"/>
                <a:gd name="T115" fmla="*/ 47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9" h="347">
                  <a:moveTo>
                    <a:pt x="32" y="305"/>
                  </a:moveTo>
                  <a:cubicBezTo>
                    <a:pt x="32" y="305"/>
                    <a:pt x="32" y="305"/>
                    <a:pt x="32" y="305"/>
                  </a:cubicBezTo>
                  <a:cubicBezTo>
                    <a:pt x="31" y="305"/>
                    <a:pt x="31" y="305"/>
                    <a:pt x="30" y="304"/>
                  </a:cubicBezTo>
                  <a:cubicBezTo>
                    <a:pt x="30" y="304"/>
                    <a:pt x="29" y="304"/>
                    <a:pt x="29" y="304"/>
                  </a:cubicBezTo>
                  <a:cubicBezTo>
                    <a:pt x="29" y="303"/>
                    <a:pt x="29" y="303"/>
                    <a:pt x="29" y="303"/>
                  </a:cubicBezTo>
                  <a:cubicBezTo>
                    <a:pt x="29" y="303"/>
                    <a:pt x="30" y="302"/>
                    <a:pt x="30" y="302"/>
                  </a:cubicBezTo>
                  <a:cubicBezTo>
                    <a:pt x="31" y="301"/>
                    <a:pt x="31" y="301"/>
                    <a:pt x="32" y="301"/>
                  </a:cubicBezTo>
                  <a:cubicBezTo>
                    <a:pt x="32" y="302"/>
                    <a:pt x="32" y="304"/>
                    <a:pt x="32" y="305"/>
                  </a:cubicBezTo>
                  <a:moveTo>
                    <a:pt x="103" y="301"/>
                  </a:moveTo>
                  <a:cubicBezTo>
                    <a:pt x="103" y="301"/>
                    <a:pt x="103" y="300"/>
                    <a:pt x="103" y="299"/>
                  </a:cubicBezTo>
                  <a:cubicBezTo>
                    <a:pt x="103" y="299"/>
                    <a:pt x="103" y="299"/>
                    <a:pt x="103" y="299"/>
                  </a:cubicBezTo>
                  <a:cubicBezTo>
                    <a:pt x="103" y="299"/>
                    <a:pt x="103" y="299"/>
                    <a:pt x="103" y="299"/>
                  </a:cubicBezTo>
                  <a:cubicBezTo>
                    <a:pt x="103" y="300"/>
                    <a:pt x="103" y="300"/>
                    <a:pt x="103" y="300"/>
                  </a:cubicBezTo>
                  <a:cubicBezTo>
                    <a:pt x="103" y="300"/>
                    <a:pt x="103" y="301"/>
                    <a:pt x="103" y="301"/>
                  </a:cubicBezTo>
                  <a:cubicBezTo>
                    <a:pt x="103" y="301"/>
                    <a:pt x="103" y="301"/>
                    <a:pt x="103" y="301"/>
                  </a:cubicBezTo>
                  <a:moveTo>
                    <a:pt x="60" y="310"/>
                  </a:moveTo>
                  <a:cubicBezTo>
                    <a:pt x="51" y="310"/>
                    <a:pt x="43" y="310"/>
                    <a:pt x="36" y="307"/>
                  </a:cubicBezTo>
                  <a:cubicBezTo>
                    <a:pt x="36" y="303"/>
                    <a:pt x="36" y="299"/>
                    <a:pt x="36" y="295"/>
                  </a:cubicBezTo>
                  <a:cubicBezTo>
                    <a:pt x="39" y="298"/>
                    <a:pt x="47" y="300"/>
                    <a:pt x="61" y="302"/>
                  </a:cubicBezTo>
                  <a:cubicBezTo>
                    <a:pt x="65" y="302"/>
                    <a:pt x="70" y="302"/>
                    <a:pt x="74" y="302"/>
                  </a:cubicBezTo>
                  <a:cubicBezTo>
                    <a:pt x="77" y="302"/>
                    <a:pt x="80" y="302"/>
                    <a:pt x="83" y="302"/>
                  </a:cubicBezTo>
                  <a:cubicBezTo>
                    <a:pt x="85" y="301"/>
                    <a:pt x="90" y="300"/>
                    <a:pt x="95" y="298"/>
                  </a:cubicBezTo>
                  <a:cubicBezTo>
                    <a:pt x="96" y="298"/>
                    <a:pt x="98" y="297"/>
                    <a:pt x="99" y="296"/>
                  </a:cubicBezTo>
                  <a:cubicBezTo>
                    <a:pt x="99" y="298"/>
                    <a:pt x="99" y="301"/>
                    <a:pt x="99" y="304"/>
                  </a:cubicBezTo>
                  <a:cubicBezTo>
                    <a:pt x="92" y="308"/>
                    <a:pt x="82" y="309"/>
                    <a:pt x="73" y="310"/>
                  </a:cubicBezTo>
                  <a:cubicBezTo>
                    <a:pt x="69" y="310"/>
                    <a:pt x="64" y="310"/>
                    <a:pt x="60" y="310"/>
                  </a:cubicBezTo>
                  <a:cubicBezTo>
                    <a:pt x="60" y="310"/>
                    <a:pt x="60" y="310"/>
                    <a:pt x="60" y="310"/>
                  </a:cubicBezTo>
                  <a:moveTo>
                    <a:pt x="53" y="212"/>
                  </a:moveTo>
                  <a:cubicBezTo>
                    <a:pt x="53" y="212"/>
                    <a:pt x="52" y="212"/>
                    <a:pt x="51" y="212"/>
                  </a:cubicBezTo>
                  <a:cubicBezTo>
                    <a:pt x="51" y="211"/>
                    <a:pt x="52" y="210"/>
                    <a:pt x="52" y="209"/>
                  </a:cubicBezTo>
                  <a:cubicBezTo>
                    <a:pt x="53" y="210"/>
                    <a:pt x="53" y="211"/>
                    <a:pt x="54" y="212"/>
                  </a:cubicBezTo>
                  <a:cubicBezTo>
                    <a:pt x="53" y="212"/>
                    <a:pt x="53" y="212"/>
                    <a:pt x="53" y="212"/>
                  </a:cubicBezTo>
                  <a:moveTo>
                    <a:pt x="50" y="210"/>
                  </a:moveTo>
                  <a:cubicBezTo>
                    <a:pt x="50" y="209"/>
                    <a:pt x="50" y="208"/>
                    <a:pt x="49" y="208"/>
                  </a:cubicBezTo>
                  <a:cubicBezTo>
                    <a:pt x="49" y="208"/>
                    <a:pt x="49" y="208"/>
                    <a:pt x="49" y="208"/>
                  </a:cubicBezTo>
                  <a:cubicBezTo>
                    <a:pt x="49" y="208"/>
                    <a:pt x="49" y="208"/>
                    <a:pt x="49" y="208"/>
                  </a:cubicBezTo>
                  <a:cubicBezTo>
                    <a:pt x="49" y="207"/>
                    <a:pt x="49" y="207"/>
                    <a:pt x="50" y="206"/>
                  </a:cubicBezTo>
                  <a:cubicBezTo>
                    <a:pt x="50" y="206"/>
                    <a:pt x="50" y="206"/>
                    <a:pt x="50" y="206"/>
                  </a:cubicBezTo>
                  <a:cubicBezTo>
                    <a:pt x="50" y="207"/>
                    <a:pt x="51" y="207"/>
                    <a:pt x="51" y="208"/>
                  </a:cubicBezTo>
                  <a:cubicBezTo>
                    <a:pt x="51" y="208"/>
                    <a:pt x="50" y="209"/>
                    <a:pt x="50" y="210"/>
                  </a:cubicBezTo>
                  <a:moveTo>
                    <a:pt x="59" y="211"/>
                  </a:moveTo>
                  <a:cubicBezTo>
                    <a:pt x="59" y="210"/>
                    <a:pt x="59" y="210"/>
                    <a:pt x="59" y="210"/>
                  </a:cubicBezTo>
                  <a:cubicBezTo>
                    <a:pt x="58" y="210"/>
                    <a:pt x="57" y="210"/>
                    <a:pt x="57" y="209"/>
                  </a:cubicBezTo>
                  <a:cubicBezTo>
                    <a:pt x="56" y="208"/>
                    <a:pt x="55" y="208"/>
                    <a:pt x="55" y="207"/>
                  </a:cubicBezTo>
                  <a:cubicBezTo>
                    <a:pt x="54" y="206"/>
                    <a:pt x="53" y="205"/>
                    <a:pt x="53" y="204"/>
                  </a:cubicBezTo>
                  <a:cubicBezTo>
                    <a:pt x="52" y="204"/>
                    <a:pt x="52" y="204"/>
                    <a:pt x="52" y="204"/>
                  </a:cubicBezTo>
                  <a:cubicBezTo>
                    <a:pt x="53" y="204"/>
                    <a:pt x="53" y="204"/>
                    <a:pt x="53" y="204"/>
                  </a:cubicBezTo>
                  <a:cubicBezTo>
                    <a:pt x="55" y="197"/>
                    <a:pt x="60" y="192"/>
                    <a:pt x="65" y="189"/>
                  </a:cubicBezTo>
                  <a:cubicBezTo>
                    <a:pt x="66" y="192"/>
                    <a:pt x="67" y="196"/>
                    <a:pt x="68" y="199"/>
                  </a:cubicBezTo>
                  <a:cubicBezTo>
                    <a:pt x="68" y="201"/>
                    <a:pt x="69" y="203"/>
                    <a:pt x="69" y="204"/>
                  </a:cubicBezTo>
                  <a:cubicBezTo>
                    <a:pt x="69" y="206"/>
                    <a:pt x="68" y="207"/>
                    <a:pt x="67" y="208"/>
                  </a:cubicBezTo>
                  <a:cubicBezTo>
                    <a:pt x="67" y="209"/>
                    <a:pt x="65" y="210"/>
                    <a:pt x="64" y="210"/>
                  </a:cubicBezTo>
                  <a:cubicBezTo>
                    <a:pt x="62" y="211"/>
                    <a:pt x="60" y="211"/>
                    <a:pt x="59" y="211"/>
                  </a:cubicBezTo>
                  <a:moveTo>
                    <a:pt x="62" y="187"/>
                  </a:moveTo>
                  <a:cubicBezTo>
                    <a:pt x="63" y="185"/>
                    <a:pt x="64" y="183"/>
                    <a:pt x="64" y="181"/>
                  </a:cubicBezTo>
                  <a:cubicBezTo>
                    <a:pt x="64" y="183"/>
                    <a:pt x="64" y="184"/>
                    <a:pt x="65" y="185"/>
                  </a:cubicBezTo>
                  <a:cubicBezTo>
                    <a:pt x="64" y="186"/>
                    <a:pt x="63" y="186"/>
                    <a:pt x="62" y="187"/>
                  </a:cubicBezTo>
                  <a:moveTo>
                    <a:pt x="48" y="206"/>
                  </a:moveTo>
                  <a:cubicBezTo>
                    <a:pt x="47" y="205"/>
                    <a:pt x="47" y="204"/>
                    <a:pt x="46" y="204"/>
                  </a:cubicBezTo>
                  <a:cubicBezTo>
                    <a:pt x="45" y="202"/>
                    <a:pt x="43" y="201"/>
                    <a:pt x="41" y="200"/>
                  </a:cubicBezTo>
                  <a:cubicBezTo>
                    <a:pt x="42" y="194"/>
                    <a:pt x="43" y="189"/>
                    <a:pt x="45" y="184"/>
                  </a:cubicBezTo>
                  <a:cubicBezTo>
                    <a:pt x="47" y="184"/>
                    <a:pt x="48" y="183"/>
                    <a:pt x="49" y="183"/>
                  </a:cubicBezTo>
                  <a:cubicBezTo>
                    <a:pt x="53" y="182"/>
                    <a:pt x="56" y="180"/>
                    <a:pt x="60" y="179"/>
                  </a:cubicBezTo>
                  <a:cubicBezTo>
                    <a:pt x="58" y="183"/>
                    <a:pt x="56" y="187"/>
                    <a:pt x="55" y="192"/>
                  </a:cubicBezTo>
                  <a:cubicBezTo>
                    <a:pt x="56" y="192"/>
                    <a:pt x="56" y="192"/>
                    <a:pt x="56" y="192"/>
                  </a:cubicBezTo>
                  <a:cubicBezTo>
                    <a:pt x="53" y="195"/>
                    <a:pt x="51" y="199"/>
                    <a:pt x="49" y="203"/>
                  </a:cubicBezTo>
                  <a:cubicBezTo>
                    <a:pt x="49" y="203"/>
                    <a:pt x="49" y="203"/>
                    <a:pt x="49" y="203"/>
                  </a:cubicBezTo>
                  <a:cubicBezTo>
                    <a:pt x="49" y="204"/>
                    <a:pt x="49" y="204"/>
                    <a:pt x="49" y="204"/>
                  </a:cubicBezTo>
                  <a:cubicBezTo>
                    <a:pt x="49" y="204"/>
                    <a:pt x="49" y="204"/>
                    <a:pt x="49" y="204"/>
                  </a:cubicBezTo>
                  <a:cubicBezTo>
                    <a:pt x="49" y="204"/>
                    <a:pt x="49" y="204"/>
                    <a:pt x="49" y="204"/>
                  </a:cubicBezTo>
                  <a:cubicBezTo>
                    <a:pt x="48" y="205"/>
                    <a:pt x="48" y="205"/>
                    <a:pt x="48" y="206"/>
                  </a:cubicBezTo>
                  <a:moveTo>
                    <a:pt x="57" y="190"/>
                  </a:moveTo>
                  <a:cubicBezTo>
                    <a:pt x="59" y="186"/>
                    <a:pt x="60" y="182"/>
                    <a:pt x="62" y="178"/>
                  </a:cubicBezTo>
                  <a:cubicBezTo>
                    <a:pt x="63" y="178"/>
                    <a:pt x="63" y="177"/>
                    <a:pt x="64" y="177"/>
                  </a:cubicBezTo>
                  <a:cubicBezTo>
                    <a:pt x="64" y="177"/>
                    <a:pt x="64" y="177"/>
                    <a:pt x="64" y="177"/>
                  </a:cubicBezTo>
                  <a:cubicBezTo>
                    <a:pt x="64" y="178"/>
                    <a:pt x="64" y="178"/>
                    <a:pt x="64" y="178"/>
                  </a:cubicBezTo>
                  <a:cubicBezTo>
                    <a:pt x="63" y="178"/>
                    <a:pt x="63" y="178"/>
                    <a:pt x="63" y="178"/>
                  </a:cubicBezTo>
                  <a:cubicBezTo>
                    <a:pt x="63" y="181"/>
                    <a:pt x="61" y="185"/>
                    <a:pt x="59" y="188"/>
                  </a:cubicBezTo>
                  <a:cubicBezTo>
                    <a:pt x="59" y="189"/>
                    <a:pt x="59" y="189"/>
                    <a:pt x="59" y="189"/>
                  </a:cubicBezTo>
                  <a:cubicBezTo>
                    <a:pt x="59" y="189"/>
                    <a:pt x="58" y="190"/>
                    <a:pt x="57" y="190"/>
                  </a:cubicBezTo>
                  <a:moveTo>
                    <a:pt x="62" y="149"/>
                  </a:moveTo>
                  <a:cubicBezTo>
                    <a:pt x="68" y="149"/>
                    <a:pt x="74" y="148"/>
                    <a:pt x="78" y="147"/>
                  </a:cubicBezTo>
                  <a:cubicBezTo>
                    <a:pt x="78" y="147"/>
                    <a:pt x="78" y="147"/>
                    <a:pt x="78" y="147"/>
                  </a:cubicBezTo>
                  <a:cubicBezTo>
                    <a:pt x="77" y="149"/>
                    <a:pt x="74" y="153"/>
                    <a:pt x="72" y="154"/>
                  </a:cubicBezTo>
                  <a:cubicBezTo>
                    <a:pt x="70" y="156"/>
                    <a:pt x="66" y="157"/>
                    <a:pt x="62" y="157"/>
                  </a:cubicBezTo>
                  <a:cubicBezTo>
                    <a:pt x="62" y="157"/>
                    <a:pt x="62" y="157"/>
                    <a:pt x="62" y="157"/>
                  </a:cubicBezTo>
                  <a:cubicBezTo>
                    <a:pt x="62" y="157"/>
                    <a:pt x="62" y="157"/>
                    <a:pt x="62" y="157"/>
                  </a:cubicBezTo>
                  <a:cubicBezTo>
                    <a:pt x="62" y="157"/>
                    <a:pt x="61" y="157"/>
                    <a:pt x="61" y="156"/>
                  </a:cubicBezTo>
                  <a:cubicBezTo>
                    <a:pt x="57" y="156"/>
                    <a:pt x="54" y="155"/>
                    <a:pt x="51" y="153"/>
                  </a:cubicBezTo>
                  <a:cubicBezTo>
                    <a:pt x="48" y="151"/>
                    <a:pt x="46" y="149"/>
                    <a:pt x="45" y="147"/>
                  </a:cubicBezTo>
                  <a:cubicBezTo>
                    <a:pt x="46" y="147"/>
                    <a:pt x="47" y="147"/>
                    <a:pt x="48" y="148"/>
                  </a:cubicBezTo>
                  <a:cubicBezTo>
                    <a:pt x="53" y="148"/>
                    <a:pt x="58" y="149"/>
                    <a:pt x="62" y="149"/>
                  </a:cubicBezTo>
                  <a:moveTo>
                    <a:pt x="30" y="181"/>
                  </a:moveTo>
                  <a:cubicBezTo>
                    <a:pt x="30" y="180"/>
                    <a:pt x="29" y="179"/>
                    <a:pt x="29" y="179"/>
                  </a:cubicBezTo>
                  <a:cubicBezTo>
                    <a:pt x="32" y="174"/>
                    <a:pt x="34" y="166"/>
                    <a:pt x="37" y="159"/>
                  </a:cubicBezTo>
                  <a:cubicBezTo>
                    <a:pt x="38" y="155"/>
                    <a:pt x="39" y="151"/>
                    <a:pt x="40" y="148"/>
                  </a:cubicBezTo>
                  <a:cubicBezTo>
                    <a:pt x="40" y="147"/>
                    <a:pt x="40" y="145"/>
                    <a:pt x="40" y="144"/>
                  </a:cubicBezTo>
                  <a:cubicBezTo>
                    <a:pt x="40" y="144"/>
                    <a:pt x="40" y="144"/>
                    <a:pt x="40" y="144"/>
                  </a:cubicBezTo>
                  <a:cubicBezTo>
                    <a:pt x="41" y="144"/>
                    <a:pt x="41" y="144"/>
                    <a:pt x="41" y="144"/>
                  </a:cubicBezTo>
                  <a:cubicBezTo>
                    <a:pt x="41" y="145"/>
                    <a:pt x="41" y="145"/>
                    <a:pt x="41" y="145"/>
                  </a:cubicBezTo>
                  <a:cubicBezTo>
                    <a:pt x="41" y="150"/>
                    <a:pt x="45" y="153"/>
                    <a:pt x="49" y="156"/>
                  </a:cubicBezTo>
                  <a:cubicBezTo>
                    <a:pt x="52" y="158"/>
                    <a:pt x="56" y="160"/>
                    <a:pt x="60" y="160"/>
                  </a:cubicBezTo>
                  <a:cubicBezTo>
                    <a:pt x="61" y="160"/>
                    <a:pt x="62" y="160"/>
                    <a:pt x="62" y="160"/>
                  </a:cubicBezTo>
                  <a:cubicBezTo>
                    <a:pt x="65" y="160"/>
                    <a:pt x="67" y="160"/>
                    <a:pt x="70" y="159"/>
                  </a:cubicBezTo>
                  <a:cubicBezTo>
                    <a:pt x="68" y="161"/>
                    <a:pt x="66" y="164"/>
                    <a:pt x="65" y="168"/>
                  </a:cubicBezTo>
                  <a:cubicBezTo>
                    <a:pt x="65" y="170"/>
                    <a:pt x="64" y="171"/>
                    <a:pt x="64" y="173"/>
                  </a:cubicBezTo>
                  <a:cubicBezTo>
                    <a:pt x="64" y="173"/>
                    <a:pt x="64" y="173"/>
                    <a:pt x="64" y="173"/>
                  </a:cubicBezTo>
                  <a:cubicBezTo>
                    <a:pt x="59" y="175"/>
                    <a:pt x="53" y="177"/>
                    <a:pt x="48" y="180"/>
                  </a:cubicBezTo>
                  <a:cubicBezTo>
                    <a:pt x="47" y="180"/>
                    <a:pt x="46" y="180"/>
                    <a:pt x="45" y="180"/>
                  </a:cubicBezTo>
                  <a:cubicBezTo>
                    <a:pt x="45" y="180"/>
                    <a:pt x="45" y="180"/>
                    <a:pt x="45" y="180"/>
                  </a:cubicBezTo>
                  <a:cubicBezTo>
                    <a:pt x="44" y="180"/>
                    <a:pt x="44" y="180"/>
                    <a:pt x="44" y="180"/>
                  </a:cubicBezTo>
                  <a:cubicBezTo>
                    <a:pt x="43" y="180"/>
                    <a:pt x="43" y="180"/>
                    <a:pt x="43" y="180"/>
                  </a:cubicBezTo>
                  <a:cubicBezTo>
                    <a:pt x="42" y="182"/>
                    <a:pt x="42" y="182"/>
                    <a:pt x="42" y="182"/>
                  </a:cubicBezTo>
                  <a:cubicBezTo>
                    <a:pt x="40" y="187"/>
                    <a:pt x="39" y="193"/>
                    <a:pt x="38" y="198"/>
                  </a:cubicBezTo>
                  <a:cubicBezTo>
                    <a:pt x="37" y="198"/>
                    <a:pt x="37" y="198"/>
                    <a:pt x="37" y="198"/>
                  </a:cubicBezTo>
                  <a:cubicBezTo>
                    <a:pt x="36" y="198"/>
                    <a:pt x="35" y="197"/>
                    <a:pt x="35" y="197"/>
                  </a:cubicBezTo>
                  <a:cubicBezTo>
                    <a:pt x="34" y="196"/>
                    <a:pt x="34" y="195"/>
                    <a:pt x="34" y="194"/>
                  </a:cubicBezTo>
                  <a:cubicBezTo>
                    <a:pt x="33" y="191"/>
                    <a:pt x="32" y="189"/>
                    <a:pt x="32" y="186"/>
                  </a:cubicBezTo>
                  <a:cubicBezTo>
                    <a:pt x="32" y="185"/>
                    <a:pt x="32" y="185"/>
                    <a:pt x="32" y="185"/>
                  </a:cubicBezTo>
                  <a:cubicBezTo>
                    <a:pt x="32" y="185"/>
                    <a:pt x="32" y="185"/>
                    <a:pt x="32" y="185"/>
                  </a:cubicBezTo>
                  <a:cubicBezTo>
                    <a:pt x="33" y="183"/>
                    <a:pt x="36" y="177"/>
                    <a:pt x="37" y="174"/>
                  </a:cubicBezTo>
                  <a:cubicBezTo>
                    <a:pt x="37" y="173"/>
                    <a:pt x="37" y="173"/>
                    <a:pt x="37" y="173"/>
                  </a:cubicBezTo>
                  <a:cubicBezTo>
                    <a:pt x="38" y="173"/>
                    <a:pt x="38" y="172"/>
                    <a:pt x="39" y="172"/>
                  </a:cubicBezTo>
                  <a:cubicBezTo>
                    <a:pt x="42" y="170"/>
                    <a:pt x="45" y="169"/>
                    <a:pt x="47" y="167"/>
                  </a:cubicBezTo>
                  <a:cubicBezTo>
                    <a:pt x="50" y="166"/>
                    <a:pt x="53" y="164"/>
                    <a:pt x="56" y="162"/>
                  </a:cubicBezTo>
                  <a:cubicBezTo>
                    <a:pt x="54" y="159"/>
                    <a:pt x="54" y="159"/>
                    <a:pt x="54" y="159"/>
                  </a:cubicBezTo>
                  <a:cubicBezTo>
                    <a:pt x="51" y="161"/>
                    <a:pt x="49" y="163"/>
                    <a:pt x="46" y="164"/>
                  </a:cubicBezTo>
                  <a:cubicBezTo>
                    <a:pt x="43" y="165"/>
                    <a:pt x="40" y="167"/>
                    <a:pt x="37" y="169"/>
                  </a:cubicBezTo>
                  <a:cubicBezTo>
                    <a:pt x="36" y="169"/>
                    <a:pt x="35" y="170"/>
                    <a:pt x="35" y="171"/>
                  </a:cubicBezTo>
                  <a:cubicBezTo>
                    <a:pt x="34" y="171"/>
                    <a:pt x="34" y="172"/>
                    <a:pt x="34" y="173"/>
                  </a:cubicBezTo>
                  <a:cubicBezTo>
                    <a:pt x="33" y="174"/>
                    <a:pt x="31" y="178"/>
                    <a:pt x="30" y="181"/>
                  </a:cubicBezTo>
                  <a:moveTo>
                    <a:pt x="62" y="145"/>
                  </a:moveTo>
                  <a:cubicBezTo>
                    <a:pt x="61" y="145"/>
                    <a:pt x="60" y="145"/>
                    <a:pt x="59" y="145"/>
                  </a:cubicBezTo>
                  <a:cubicBezTo>
                    <a:pt x="66" y="144"/>
                    <a:pt x="72" y="143"/>
                    <a:pt x="79" y="141"/>
                  </a:cubicBezTo>
                  <a:cubicBezTo>
                    <a:pt x="79" y="141"/>
                    <a:pt x="79" y="141"/>
                    <a:pt x="79" y="141"/>
                  </a:cubicBezTo>
                  <a:cubicBezTo>
                    <a:pt x="80" y="141"/>
                    <a:pt x="80" y="141"/>
                    <a:pt x="80" y="141"/>
                  </a:cubicBezTo>
                  <a:cubicBezTo>
                    <a:pt x="80" y="142"/>
                    <a:pt x="80" y="142"/>
                    <a:pt x="80" y="142"/>
                  </a:cubicBezTo>
                  <a:cubicBezTo>
                    <a:pt x="80" y="142"/>
                    <a:pt x="80" y="142"/>
                    <a:pt x="80" y="142"/>
                  </a:cubicBezTo>
                  <a:cubicBezTo>
                    <a:pt x="80" y="142"/>
                    <a:pt x="80" y="142"/>
                    <a:pt x="79" y="143"/>
                  </a:cubicBezTo>
                  <a:cubicBezTo>
                    <a:pt x="79" y="143"/>
                    <a:pt x="78" y="143"/>
                    <a:pt x="77" y="143"/>
                  </a:cubicBezTo>
                  <a:cubicBezTo>
                    <a:pt x="73" y="145"/>
                    <a:pt x="68" y="145"/>
                    <a:pt x="62" y="145"/>
                  </a:cubicBezTo>
                  <a:moveTo>
                    <a:pt x="40" y="138"/>
                  </a:moveTo>
                  <a:cubicBezTo>
                    <a:pt x="40" y="137"/>
                    <a:pt x="40" y="137"/>
                    <a:pt x="40" y="137"/>
                  </a:cubicBezTo>
                  <a:cubicBezTo>
                    <a:pt x="40" y="138"/>
                    <a:pt x="40" y="138"/>
                    <a:pt x="40" y="138"/>
                  </a:cubicBezTo>
                  <a:cubicBezTo>
                    <a:pt x="40" y="138"/>
                    <a:pt x="40" y="138"/>
                    <a:pt x="40" y="138"/>
                  </a:cubicBezTo>
                  <a:moveTo>
                    <a:pt x="52" y="140"/>
                  </a:moveTo>
                  <a:cubicBezTo>
                    <a:pt x="56" y="140"/>
                    <a:pt x="61" y="139"/>
                    <a:pt x="66" y="139"/>
                  </a:cubicBezTo>
                  <a:cubicBezTo>
                    <a:pt x="70" y="138"/>
                    <a:pt x="75" y="138"/>
                    <a:pt x="79" y="137"/>
                  </a:cubicBezTo>
                  <a:cubicBezTo>
                    <a:pt x="79" y="137"/>
                    <a:pt x="79" y="137"/>
                    <a:pt x="79" y="137"/>
                  </a:cubicBezTo>
                  <a:cubicBezTo>
                    <a:pt x="70" y="140"/>
                    <a:pt x="61" y="142"/>
                    <a:pt x="52" y="142"/>
                  </a:cubicBezTo>
                  <a:cubicBezTo>
                    <a:pt x="52" y="142"/>
                    <a:pt x="52" y="142"/>
                    <a:pt x="52" y="142"/>
                  </a:cubicBezTo>
                  <a:cubicBezTo>
                    <a:pt x="49" y="142"/>
                    <a:pt x="47" y="142"/>
                    <a:pt x="44" y="141"/>
                  </a:cubicBezTo>
                  <a:cubicBezTo>
                    <a:pt x="43" y="141"/>
                    <a:pt x="43" y="141"/>
                    <a:pt x="43" y="141"/>
                  </a:cubicBezTo>
                  <a:cubicBezTo>
                    <a:pt x="43" y="141"/>
                    <a:pt x="43" y="141"/>
                    <a:pt x="43" y="141"/>
                  </a:cubicBezTo>
                  <a:cubicBezTo>
                    <a:pt x="43" y="141"/>
                    <a:pt x="43" y="141"/>
                    <a:pt x="43" y="141"/>
                  </a:cubicBezTo>
                  <a:cubicBezTo>
                    <a:pt x="43" y="140"/>
                    <a:pt x="43" y="139"/>
                    <a:pt x="43" y="139"/>
                  </a:cubicBezTo>
                  <a:cubicBezTo>
                    <a:pt x="46" y="140"/>
                    <a:pt x="49" y="140"/>
                    <a:pt x="52" y="140"/>
                  </a:cubicBezTo>
                  <a:moveTo>
                    <a:pt x="15" y="213"/>
                  </a:moveTo>
                  <a:cubicBezTo>
                    <a:pt x="14" y="210"/>
                    <a:pt x="12" y="206"/>
                    <a:pt x="10" y="202"/>
                  </a:cubicBezTo>
                  <a:cubicBezTo>
                    <a:pt x="8" y="198"/>
                    <a:pt x="6" y="194"/>
                    <a:pt x="5" y="190"/>
                  </a:cubicBezTo>
                  <a:cubicBezTo>
                    <a:pt x="4" y="188"/>
                    <a:pt x="4" y="186"/>
                    <a:pt x="4" y="185"/>
                  </a:cubicBezTo>
                  <a:cubicBezTo>
                    <a:pt x="4" y="184"/>
                    <a:pt x="4" y="183"/>
                    <a:pt x="4" y="183"/>
                  </a:cubicBezTo>
                  <a:cubicBezTo>
                    <a:pt x="4" y="182"/>
                    <a:pt x="5" y="181"/>
                    <a:pt x="5" y="180"/>
                  </a:cubicBezTo>
                  <a:cubicBezTo>
                    <a:pt x="6" y="179"/>
                    <a:pt x="7" y="178"/>
                    <a:pt x="7" y="177"/>
                  </a:cubicBezTo>
                  <a:cubicBezTo>
                    <a:pt x="14" y="163"/>
                    <a:pt x="18" y="152"/>
                    <a:pt x="25" y="138"/>
                  </a:cubicBezTo>
                  <a:cubicBezTo>
                    <a:pt x="25" y="137"/>
                    <a:pt x="27" y="136"/>
                    <a:pt x="28" y="135"/>
                  </a:cubicBezTo>
                  <a:cubicBezTo>
                    <a:pt x="29" y="134"/>
                    <a:pt x="31" y="134"/>
                    <a:pt x="32" y="134"/>
                  </a:cubicBezTo>
                  <a:cubicBezTo>
                    <a:pt x="32" y="134"/>
                    <a:pt x="32" y="134"/>
                    <a:pt x="32" y="134"/>
                  </a:cubicBezTo>
                  <a:cubicBezTo>
                    <a:pt x="33" y="134"/>
                    <a:pt x="33" y="134"/>
                    <a:pt x="33" y="134"/>
                  </a:cubicBezTo>
                  <a:cubicBezTo>
                    <a:pt x="34" y="134"/>
                    <a:pt x="35" y="136"/>
                    <a:pt x="36" y="137"/>
                  </a:cubicBezTo>
                  <a:cubicBezTo>
                    <a:pt x="37" y="138"/>
                    <a:pt x="37" y="140"/>
                    <a:pt x="37" y="142"/>
                  </a:cubicBezTo>
                  <a:cubicBezTo>
                    <a:pt x="37" y="142"/>
                    <a:pt x="37" y="142"/>
                    <a:pt x="37" y="142"/>
                  </a:cubicBezTo>
                  <a:cubicBezTo>
                    <a:pt x="37" y="142"/>
                    <a:pt x="37" y="143"/>
                    <a:pt x="37" y="144"/>
                  </a:cubicBezTo>
                  <a:cubicBezTo>
                    <a:pt x="36" y="147"/>
                    <a:pt x="35" y="154"/>
                    <a:pt x="32" y="161"/>
                  </a:cubicBezTo>
                  <a:cubicBezTo>
                    <a:pt x="30" y="168"/>
                    <a:pt x="28" y="174"/>
                    <a:pt x="25" y="178"/>
                  </a:cubicBezTo>
                  <a:cubicBezTo>
                    <a:pt x="25" y="179"/>
                    <a:pt x="25" y="179"/>
                    <a:pt x="25" y="179"/>
                  </a:cubicBezTo>
                  <a:cubicBezTo>
                    <a:pt x="25" y="180"/>
                    <a:pt x="25" y="180"/>
                    <a:pt x="25" y="180"/>
                  </a:cubicBezTo>
                  <a:cubicBezTo>
                    <a:pt x="27" y="182"/>
                    <a:pt x="28" y="184"/>
                    <a:pt x="28" y="187"/>
                  </a:cubicBezTo>
                  <a:cubicBezTo>
                    <a:pt x="29" y="189"/>
                    <a:pt x="29" y="192"/>
                    <a:pt x="30" y="195"/>
                  </a:cubicBezTo>
                  <a:cubicBezTo>
                    <a:pt x="30" y="196"/>
                    <a:pt x="31" y="198"/>
                    <a:pt x="32" y="199"/>
                  </a:cubicBezTo>
                  <a:cubicBezTo>
                    <a:pt x="33" y="201"/>
                    <a:pt x="35" y="201"/>
                    <a:pt x="36" y="202"/>
                  </a:cubicBezTo>
                  <a:cubicBezTo>
                    <a:pt x="39" y="202"/>
                    <a:pt x="42" y="204"/>
                    <a:pt x="44" y="206"/>
                  </a:cubicBezTo>
                  <a:cubicBezTo>
                    <a:pt x="46" y="208"/>
                    <a:pt x="47" y="211"/>
                    <a:pt x="47" y="213"/>
                  </a:cubicBezTo>
                  <a:cubicBezTo>
                    <a:pt x="47" y="215"/>
                    <a:pt x="47" y="215"/>
                    <a:pt x="47" y="215"/>
                  </a:cubicBezTo>
                  <a:cubicBezTo>
                    <a:pt x="49" y="215"/>
                    <a:pt x="49" y="215"/>
                    <a:pt x="49" y="215"/>
                  </a:cubicBezTo>
                  <a:cubicBezTo>
                    <a:pt x="50" y="215"/>
                    <a:pt x="52" y="215"/>
                    <a:pt x="53" y="215"/>
                  </a:cubicBezTo>
                  <a:cubicBezTo>
                    <a:pt x="57" y="215"/>
                    <a:pt x="61" y="215"/>
                    <a:pt x="65" y="213"/>
                  </a:cubicBezTo>
                  <a:cubicBezTo>
                    <a:pt x="67" y="213"/>
                    <a:pt x="68" y="212"/>
                    <a:pt x="70" y="211"/>
                  </a:cubicBezTo>
                  <a:cubicBezTo>
                    <a:pt x="72" y="209"/>
                    <a:pt x="72" y="207"/>
                    <a:pt x="72" y="204"/>
                  </a:cubicBezTo>
                  <a:cubicBezTo>
                    <a:pt x="72" y="202"/>
                    <a:pt x="72" y="200"/>
                    <a:pt x="71" y="198"/>
                  </a:cubicBezTo>
                  <a:cubicBezTo>
                    <a:pt x="70" y="191"/>
                    <a:pt x="67" y="184"/>
                    <a:pt x="67" y="177"/>
                  </a:cubicBezTo>
                  <a:cubicBezTo>
                    <a:pt x="67" y="175"/>
                    <a:pt x="68" y="172"/>
                    <a:pt x="69" y="169"/>
                  </a:cubicBezTo>
                  <a:cubicBezTo>
                    <a:pt x="70" y="165"/>
                    <a:pt x="72" y="162"/>
                    <a:pt x="74" y="160"/>
                  </a:cubicBezTo>
                  <a:cubicBezTo>
                    <a:pt x="76" y="158"/>
                    <a:pt x="77" y="158"/>
                    <a:pt x="79" y="158"/>
                  </a:cubicBezTo>
                  <a:cubicBezTo>
                    <a:pt x="79" y="158"/>
                    <a:pt x="79" y="158"/>
                    <a:pt x="79" y="158"/>
                  </a:cubicBezTo>
                  <a:cubicBezTo>
                    <a:pt x="81" y="158"/>
                    <a:pt x="82" y="158"/>
                    <a:pt x="83" y="159"/>
                  </a:cubicBezTo>
                  <a:cubicBezTo>
                    <a:pt x="84" y="160"/>
                    <a:pt x="85" y="161"/>
                    <a:pt x="85" y="162"/>
                  </a:cubicBezTo>
                  <a:cubicBezTo>
                    <a:pt x="85" y="162"/>
                    <a:pt x="85" y="162"/>
                    <a:pt x="85" y="162"/>
                  </a:cubicBezTo>
                  <a:cubicBezTo>
                    <a:pt x="85" y="164"/>
                    <a:pt x="85" y="166"/>
                    <a:pt x="85" y="169"/>
                  </a:cubicBezTo>
                  <a:cubicBezTo>
                    <a:pt x="85" y="178"/>
                    <a:pt x="86" y="188"/>
                    <a:pt x="89" y="197"/>
                  </a:cubicBezTo>
                  <a:cubicBezTo>
                    <a:pt x="94" y="213"/>
                    <a:pt x="98" y="220"/>
                    <a:pt x="102" y="235"/>
                  </a:cubicBezTo>
                  <a:cubicBezTo>
                    <a:pt x="102" y="239"/>
                    <a:pt x="103" y="241"/>
                    <a:pt x="103" y="244"/>
                  </a:cubicBezTo>
                  <a:cubicBezTo>
                    <a:pt x="103" y="250"/>
                    <a:pt x="101" y="255"/>
                    <a:pt x="98" y="259"/>
                  </a:cubicBezTo>
                  <a:cubicBezTo>
                    <a:pt x="96" y="263"/>
                    <a:pt x="93" y="267"/>
                    <a:pt x="92" y="272"/>
                  </a:cubicBezTo>
                  <a:cubicBezTo>
                    <a:pt x="92" y="272"/>
                    <a:pt x="92" y="272"/>
                    <a:pt x="92" y="272"/>
                  </a:cubicBezTo>
                  <a:cubicBezTo>
                    <a:pt x="92" y="275"/>
                    <a:pt x="92" y="278"/>
                    <a:pt x="92" y="281"/>
                  </a:cubicBezTo>
                  <a:cubicBezTo>
                    <a:pt x="91" y="281"/>
                    <a:pt x="91" y="282"/>
                    <a:pt x="91" y="283"/>
                  </a:cubicBezTo>
                  <a:cubicBezTo>
                    <a:pt x="92" y="283"/>
                    <a:pt x="92" y="283"/>
                    <a:pt x="92" y="283"/>
                  </a:cubicBezTo>
                  <a:cubicBezTo>
                    <a:pt x="91" y="286"/>
                    <a:pt x="91" y="288"/>
                    <a:pt x="91" y="291"/>
                  </a:cubicBezTo>
                  <a:cubicBezTo>
                    <a:pt x="95" y="291"/>
                    <a:pt x="95" y="291"/>
                    <a:pt x="95" y="291"/>
                  </a:cubicBezTo>
                  <a:cubicBezTo>
                    <a:pt x="95" y="289"/>
                    <a:pt x="95" y="286"/>
                    <a:pt x="95" y="284"/>
                  </a:cubicBezTo>
                  <a:cubicBezTo>
                    <a:pt x="97" y="284"/>
                    <a:pt x="98" y="285"/>
                    <a:pt x="99" y="286"/>
                  </a:cubicBezTo>
                  <a:cubicBezTo>
                    <a:pt x="100" y="287"/>
                    <a:pt x="100" y="288"/>
                    <a:pt x="100" y="289"/>
                  </a:cubicBezTo>
                  <a:cubicBezTo>
                    <a:pt x="100" y="290"/>
                    <a:pt x="99" y="291"/>
                    <a:pt x="98" y="292"/>
                  </a:cubicBezTo>
                  <a:cubicBezTo>
                    <a:pt x="96" y="294"/>
                    <a:pt x="93" y="295"/>
                    <a:pt x="90" y="296"/>
                  </a:cubicBezTo>
                  <a:cubicBezTo>
                    <a:pt x="87" y="297"/>
                    <a:pt x="84" y="298"/>
                    <a:pt x="82" y="298"/>
                  </a:cubicBezTo>
                  <a:cubicBezTo>
                    <a:pt x="79" y="299"/>
                    <a:pt x="77" y="299"/>
                    <a:pt x="74" y="299"/>
                  </a:cubicBezTo>
                  <a:cubicBezTo>
                    <a:pt x="74" y="299"/>
                    <a:pt x="74" y="299"/>
                    <a:pt x="74" y="299"/>
                  </a:cubicBezTo>
                  <a:cubicBezTo>
                    <a:pt x="70" y="299"/>
                    <a:pt x="66" y="298"/>
                    <a:pt x="61" y="298"/>
                  </a:cubicBezTo>
                  <a:cubicBezTo>
                    <a:pt x="48" y="297"/>
                    <a:pt x="41" y="294"/>
                    <a:pt x="38" y="292"/>
                  </a:cubicBezTo>
                  <a:cubicBezTo>
                    <a:pt x="37" y="292"/>
                    <a:pt x="36" y="291"/>
                    <a:pt x="36" y="290"/>
                  </a:cubicBezTo>
                  <a:cubicBezTo>
                    <a:pt x="36" y="290"/>
                    <a:pt x="36" y="289"/>
                    <a:pt x="36" y="288"/>
                  </a:cubicBezTo>
                  <a:cubicBezTo>
                    <a:pt x="36" y="288"/>
                    <a:pt x="36" y="288"/>
                    <a:pt x="36" y="288"/>
                  </a:cubicBezTo>
                  <a:cubicBezTo>
                    <a:pt x="36" y="287"/>
                    <a:pt x="36" y="287"/>
                    <a:pt x="36" y="287"/>
                  </a:cubicBezTo>
                  <a:cubicBezTo>
                    <a:pt x="37" y="287"/>
                    <a:pt x="38" y="286"/>
                    <a:pt x="40" y="285"/>
                  </a:cubicBezTo>
                  <a:cubicBezTo>
                    <a:pt x="40" y="286"/>
                    <a:pt x="40" y="286"/>
                    <a:pt x="40" y="286"/>
                  </a:cubicBezTo>
                  <a:cubicBezTo>
                    <a:pt x="40" y="288"/>
                    <a:pt x="40" y="289"/>
                    <a:pt x="40" y="291"/>
                  </a:cubicBezTo>
                  <a:cubicBezTo>
                    <a:pt x="44" y="291"/>
                    <a:pt x="44" y="291"/>
                    <a:pt x="44" y="291"/>
                  </a:cubicBezTo>
                  <a:cubicBezTo>
                    <a:pt x="44" y="290"/>
                    <a:pt x="44" y="288"/>
                    <a:pt x="44" y="286"/>
                  </a:cubicBezTo>
                  <a:cubicBezTo>
                    <a:pt x="44" y="281"/>
                    <a:pt x="44" y="276"/>
                    <a:pt x="43" y="271"/>
                  </a:cubicBezTo>
                  <a:cubicBezTo>
                    <a:pt x="43" y="271"/>
                    <a:pt x="43" y="271"/>
                    <a:pt x="43" y="271"/>
                  </a:cubicBezTo>
                  <a:cubicBezTo>
                    <a:pt x="40" y="272"/>
                    <a:pt x="40" y="272"/>
                    <a:pt x="40" y="272"/>
                  </a:cubicBezTo>
                  <a:cubicBezTo>
                    <a:pt x="43" y="271"/>
                    <a:pt x="43" y="271"/>
                    <a:pt x="43" y="271"/>
                  </a:cubicBezTo>
                  <a:cubicBezTo>
                    <a:pt x="43" y="271"/>
                    <a:pt x="43" y="271"/>
                    <a:pt x="43" y="271"/>
                  </a:cubicBezTo>
                  <a:cubicBezTo>
                    <a:pt x="38" y="264"/>
                    <a:pt x="34" y="257"/>
                    <a:pt x="30" y="251"/>
                  </a:cubicBezTo>
                  <a:cubicBezTo>
                    <a:pt x="26" y="245"/>
                    <a:pt x="24" y="241"/>
                    <a:pt x="23" y="239"/>
                  </a:cubicBezTo>
                  <a:cubicBezTo>
                    <a:pt x="21" y="237"/>
                    <a:pt x="21" y="235"/>
                    <a:pt x="20" y="232"/>
                  </a:cubicBezTo>
                  <a:cubicBezTo>
                    <a:pt x="20" y="233"/>
                    <a:pt x="21" y="234"/>
                    <a:pt x="21" y="235"/>
                  </a:cubicBezTo>
                  <a:cubicBezTo>
                    <a:pt x="21" y="235"/>
                    <a:pt x="21" y="235"/>
                    <a:pt x="21" y="235"/>
                  </a:cubicBezTo>
                  <a:cubicBezTo>
                    <a:pt x="22" y="235"/>
                    <a:pt x="22" y="235"/>
                    <a:pt x="22" y="235"/>
                  </a:cubicBezTo>
                  <a:cubicBezTo>
                    <a:pt x="25" y="238"/>
                    <a:pt x="25" y="238"/>
                    <a:pt x="25" y="238"/>
                  </a:cubicBezTo>
                  <a:cubicBezTo>
                    <a:pt x="25" y="234"/>
                    <a:pt x="25" y="234"/>
                    <a:pt x="25" y="234"/>
                  </a:cubicBezTo>
                  <a:cubicBezTo>
                    <a:pt x="24" y="234"/>
                    <a:pt x="24" y="234"/>
                    <a:pt x="24" y="234"/>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4" y="233"/>
                    <a:pt x="24" y="233"/>
                    <a:pt x="24" y="233"/>
                  </a:cubicBezTo>
                  <a:cubicBezTo>
                    <a:pt x="21" y="226"/>
                    <a:pt x="18" y="220"/>
                    <a:pt x="15" y="214"/>
                  </a:cubicBezTo>
                  <a:cubicBezTo>
                    <a:pt x="15" y="213"/>
                    <a:pt x="15" y="213"/>
                    <a:pt x="15" y="213"/>
                  </a:cubicBezTo>
                  <a:cubicBezTo>
                    <a:pt x="15" y="213"/>
                    <a:pt x="15" y="213"/>
                    <a:pt x="15" y="213"/>
                  </a:cubicBezTo>
                  <a:moveTo>
                    <a:pt x="44" y="133"/>
                  </a:moveTo>
                  <a:cubicBezTo>
                    <a:pt x="45" y="133"/>
                    <a:pt x="45" y="133"/>
                    <a:pt x="45" y="133"/>
                  </a:cubicBezTo>
                  <a:cubicBezTo>
                    <a:pt x="45" y="133"/>
                    <a:pt x="45" y="133"/>
                    <a:pt x="45" y="133"/>
                  </a:cubicBezTo>
                  <a:cubicBezTo>
                    <a:pt x="57" y="133"/>
                    <a:pt x="68" y="131"/>
                    <a:pt x="80" y="129"/>
                  </a:cubicBezTo>
                  <a:cubicBezTo>
                    <a:pt x="79" y="130"/>
                    <a:pt x="79" y="130"/>
                    <a:pt x="79" y="130"/>
                  </a:cubicBezTo>
                  <a:cubicBezTo>
                    <a:pt x="79" y="131"/>
                    <a:pt x="78" y="132"/>
                    <a:pt x="78" y="133"/>
                  </a:cubicBezTo>
                  <a:cubicBezTo>
                    <a:pt x="78" y="133"/>
                    <a:pt x="78" y="133"/>
                    <a:pt x="78" y="133"/>
                  </a:cubicBezTo>
                  <a:cubicBezTo>
                    <a:pt x="74" y="134"/>
                    <a:pt x="70" y="135"/>
                    <a:pt x="65" y="135"/>
                  </a:cubicBezTo>
                  <a:cubicBezTo>
                    <a:pt x="61" y="136"/>
                    <a:pt x="56" y="136"/>
                    <a:pt x="52" y="136"/>
                  </a:cubicBezTo>
                  <a:cubicBezTo>
                    <a:pt x="52" y="136"/>
                    <a:pt x="52" y="136"/>
                    <a:pt x="52" y="136"/>
                  </a:cubicBezTo>
                  <a:cubicBezTo>
                    <a:pt x="52" y="136"/>
                    <a:pt x="52" y="136"/>
                    <a:pt x="52" y="136"/>
                  </a:cubicBezTo>
                  <a:cubicBezTo>
                    <a:pt x="49" y="136"/>
                    <a:pt x="46" y="136"/>
                    <a:pt x="44" y="135"/>
                  </a:cubicBezTo>
                  <a:cubicBezTo>
                    <a:pt x="44" y="135"/>
                    <a:pt x="44" y="135"/>
                    <a:pt x="44" y="135"/>
                  </a:cubicBezTo>
                  <a:cubicBezTo>
                    <a:pt x="43" y="135"/>
                    <a:pt x="43" y="135"/>
                    <a:pt x="43" y="135"/>
                  </a:cubicBezTo>
                  <a:cubicBezTo>
                    <a:pt x="43" y="134"/>
                    <a:pt x="43" y="134"/>
                    <a:pt x="43" y="133"/>
                  </a:cubicBezTo>
                  <a:cubicBezTo>
                    <a:pt x="44" y="133"/>
                    <a:pt x="44" y="133"/>
                    <a:pt x="44" y="133"/>
                  </a:cubicBezTo>
                  <a:moveTo>
                    <a:pt x="48" y="126"/>
                  </a:moveTo>
                  <a:cubicBezTo>
                    <a:pt x="49" y="126"/>
                    <a:pt x="50" y="126"/>
                    <a:pt x="51" y="125"/>
                  </a:cubicBezTo>
                  <a:cubicBezTo>
                    <a:pt x="60" y="125"/>
                    <a:pt x="70" y="124"/>
                    <a:pt x="79" y="124"/>
                  </a:cubicBezTo>
                  <a:cubicBezTo>
                    <a:pt x="79" y="124"/>
                    <a:pt x="79" y="124"/>
                    <a:pt x="79" y="124"/>
                  </a:cubicBezTo>
                  <a:cubicBezTo>
                    <a:pt x="79" y="125"/>
                    <a:pt x="79" y="125"/>
                    <a:pt x="78" y="125"/>
                  </a:cubicBezTo>
                  <a:cubicBezTo>
                    <a:pt x="78" y="126"/>
                    <a:pt x="78" y="126"/>
                    <a:pt x="78" y="126"/>
                  </a:cubicBezTo>
                  <a:cubicBezTo>
                    <a:pt x="78" y="126"/>
                    <a:pt x="78" y="126"/>
                    <a:pt x="78" y="126"/>
                  </a:cubicBezTo>
                  <a:cubicBezTo>
                    <a:pt x="67" y="127"/>
                    <a:pt x="56" y="129"/>
                    <a:pt x="45" y="130"/>
                  </a:cubicBezTo>
                  <a:cubicBezTo>
                    <a:pt x="45" y="130"/>
                    <a:pt x="45" y="130"/>
                    <a:pt x="45" y="130"/>
                  </a:cubicBezTo>
                  <a:cubicBezTo>
                    <a:pt x="44" y="130"/>
                    <a:pt x="44" y="130"/>
                    <a:pt x="44" y="130"/>
                  </a:cubicBezTo>
                  <a:cubicBezTo>
                    <a:pt x="44" y="130"/>
                    <a:pt x="44" y="130"/>
                    <a:pt x="44" y="130"/>
                  </a:cubicBezTo>
                  <a:cubicBezTo>
                    <a:pt x="43" y="129"/>
                    <a:pt x="43" y="129"/>
                    <a:pt x="43" y="129"/>
                  </a:cubicBezTo>
                  <a:cubicBezTo>
                    <a:pt x="43" y="129"/>
                    <a:pt x="43" y="129"/>
                    <a:pt x="43" y="129"/>
                  </a:cubicBezTo>
                  <a:cubicBezTo>
                    <a:pt x="43" y="129"/>
                    <a:pt x="43" y="129"/>
                    <a:pt x="43" y="129"/>
                  </a:cubicBezTo>
                  <a:cubicBezTo>
                    <a:pt x="43" y="129"/>
                    <a:pt x="43" y="128"/>
                    <a:pt x="43" y="128"/>
                  </a:cubicBezTo>
                  <a:cubicBezTo>
                    <a:pt x="43" y="127"/>
                    <a:pt x="43" y="126"/>
                    <a:pt x="43" y="125"/>
                  </a:cubicBezTo>
                  <a:cubicBezTo>
                    <a:pt x="44" y="125"/>
                    <a:pt x="46" y="126"/>
                    <a:pt x="48" y="126"/>
                  </a:cubicBezTo>
                  <a:moveTo>
                    <a:pt x="62" y="119"/>
                  </a:moveTo>
                  <a:cubicBezTo>
                    <a:pt x="66" y="119"/>
                    <a:pt x="69" y="119"/>
                    <a:pt x="73" y="118"/>
                  </a:cubicBezTo>
                  <a:cubicBezTo>
                    <a:pt x="75" y="118"/>
                    <a:pt x="77" y="118"/>
                    <a:pt x="79" y="117"/>
                  </a:cubicBezTo>
                  <a:cubicBezTo>
                    <a:pt x="79" y="118"/>
                    <a:pt x="79" y="119"/>
                    <a:pt x="79" y="120"/>
                  </a:cubicBezTo>
                  <a:cubicBezTo>
                    <a:pt x="79" y="120"/>
                    <a:pt x="79" y="120"/>
                    <a:pt x="79" y="120"/>
                  </a:cubicBezTo>
                  <a:cubicBezTo>
                    <a:pt x="70" y="121"/>
                    <a:pt x="60" y="121"/>
                    <a:pt x="51" y="122"/>
                  </a:cubicBezTo>
                  <a:cubicBezTo>
                    <a:pt x="50" y="122"/>
                    <a:pt x="49" y="122"/>
                    <a:pt x="48" y="122"/>
                  </a:cubicBezTo>
                  <a:cubicBezTo>
                    <a:pt x="48" y="122"/>
                    <a:pt x="48" y="122"/>
                    <a:pt x="48" y="122"/>
                  </a:cubicBezTo>
                  <a:cubicBezTo>
                    <a:pt x="46" y="122"/>
                    <a:pt x="44" y="122"/>
                    <a:pt x="42" y="121"/>
                  </a:cubicBezTo>
                  <a:cubicBezTo>
                    <a:pt x="42" y="121"/>
                    <a:pt x="42" y="120"/>
                    <a:pt x="42" y="120"/>
                  </a:cubicBezTo>
                  <a:cubicBezTo>
                    <a:pt x="42" y="119"/>
                    <a:pt x="42" y="119"/>
                    <a:pt x="42" y="118"/>
                  </a:cubicBezTo>
                  <a:cubicBezTo>
                    <a:pt x="43" y="118"/>
                    <a:pt x="43" y="118"/>
                    <a:pt x="43" y="118"/>
                  </a:cubicBezTo>
                  <a:cubicBezTo>
                    <a:pt x="43" y="118"/>
                    <a:pt x="43" y="118"/>
                    <a:pt x="43" y="118"/>
                  </a:cubicBezTo>
                  <a:cubicBezTo>
                    <a:pt x="49" y="118"/>
                    <a:pt x="56" y="119"/>
                    <a:pt x="62" y="119"/>
                  </a:cubicBezTo>
                  <a:moveTo>
                    <a:pt x="57" y="115"/>
                  </a:moveTo>
                  <a:cubicBezTo>
                    <a:pt x="55" y="115"/>
                    <a:pt x="53" y="115"/>
                    <a:pt x="51" y="115"/>
                  </a:cubicBezTo>
                  <a:cubicBezTo>
                    <a:pt x="53" y="114"/>
                    <a:pt x="55" y="114"/>
                    <a:pt x="57" y="114"/>
                  </a:cubicBezTo>
                  <a:cubicBezTo>
                    <a:pt x="57" y="115"/>
                    <a:pt x="57" y="115"/>
                    <a:pt x="57" y="115"/>
                  </a:cubicBezTo>
                  <a:cubicBezTo>
                    <a:pt x="57" y="115"/>
                    <a:pt x="57" y="115"/>
                    <a:pt x="57" y="115"/>
                  </a:cubicBezTo>
                  <a:moveTo>
                    <a:pt x="70" y="115"/>
                  </a:moveTo>
                  <a:cubicBezTo>
                    <a:pt x="70" y="114"/>
                    <a:pt x="70" y="114"/>
                    <a:pt x="70" y="114"/>
                  </a:cubicBezTo>
                  <a:cubicBezTo>
                    <a:pt x="70" y="114"/>
                    <a:pt x="70" y="114"/>
                    <a:pt x="70" y="114"/>
                  </a:cubicBezTo>
                  <a:cubicBezTo>
                    <a:pt x="73" y="114"/>
                    <a:pt x="75" y="114"/>
                    <a:pt x="77" y="114"/>
                  </a:cubicBezTo>
                  <a:cubicBezTo>
                    <a:pt x="75" y="115"/>
                    <a:pt x="74" y="115"/>
                    <a:pt x="72" y="115"/>
                  </a:cubicBezTo>
                  <a:cubicBezTo>
                    <a:pt x="72" y="115"/>
                    <a:pt x="71" y="115"/>
                    <a:pt x="70" y="115"/>
                  </a:cubicBezTo>
                  <a:moveTo>
                    <a:pt x="62" y="115"/>
                  </a:moveTo>
                  <a:cubicBezTo>
                    <a:pt x="62" y="115"/>
                    <a:pt x="61" y="115"/>
                    <a:pt x="60" y="115"/>
                  </a:cubicBezTo>
                  <a:cubicBezTo>
                    <a:pt x="60" y="115"/>
                    <a:pt x="60" y="115"/>
                    <a:pt x="60" y="115"/>
                  </a:cubicBezTo>
                  <a:cubicBezTo>
                    <a:pt x="60" y="114"/>
                    <a:pt x="60" y="114"/>
                    <a:pt x="60" y="114"/>
                  </a:cubicBezTo>
                  <a:cubicBezTo>
                    <a:pt x="61" y="113"/>
                    <a:pt x="62" y="113"/>
                    <a:pt x="63" y="113"/>
                  </a:cubicBezTo>
                  <a:cubicBezTo>
                    <a:pt x="63" y="113"/>
                    <a:pt x="63" y="113"/>
                    <a:pt x="63" y="113"/>
                  </a:cubicBezTo>
                  <a:cubicBezTo>
                    <a:pt x="65" y="113"/>
                    <a:pt x="66" y="114"/>
                    <a:pt x="67" y="114"/>
                  </a:cubicBezTo>
                  <a:cubicBezTo>
                    <a:pt x="67" y="114"/>
                    <a:pt x="67" y="114"/>
                    <a:pt x="67" y="114"/>
                  </a:cubicBezTo>
                  <a:cubicBezTo>
                    <a:pt x="67" y="115"/>
                    <a:pt x="67" y="115"/>
                    <a:pt x="67" y="115"/>
                  </a:cubicBezTo>
                  <a:cubicBezTo>
                    <a:pt x="66" y="115"/>
                    <a:pt x="64" y="115"/>
                    <a:pt x="62" y="115"/>
                  </a:cubicBezTo>
                  <a:moveTo>
                    <a:pt x="60" y="110"/>
                  </a:moveTo>
                  <a:cubicBezTo>
                    <a:pt x="60" y="99"/>
                    <a:pt x="59" y="88"/>
                    <a:pt x="58" y="77"/>
                  </a:cubicBezTo>
                  <a:cubicBezTo>
                    <a:pt x="58" y="77"/>
                    <a:pt x="58" y="77"/>
                    <a:pt x="58" y="77"/>
                  </a:cubicBezTo>
                  <a:cubicBezTo>
                    <a:pt x="60" y="76"/>
                    <a:pt x="62" y="75"/>
                    <a:pt x="63" y="74"/>
                  </a:cubicBezTo>
                  <a:cubicBezTo>
                    <a:pt x="63" y="73"/>
                    <a:pt x="63" y="73"/>
                    <a:pt x="64" y="72"/>
                  </a:cubicBezTo>
                  <a:cubicBezTo>
                    <a:pt x="64" y="72"/>
                    <a:pt x="64" y="72"/>
                    <a:pt x="64" y="72"/>
                  </a:cubicBezTo>
                  <a:cubicBezTo>
                    <a:pt x="65" y="74"/>
                    <a:pt x="67" y="74"/>
                    <a:pt x="69" y="75"/>
                  </a:cubicBezTo>
                  <a:cubicBezTo>
                    <a:pt x="67" y="84"/>
                    <a:pt x="67" y="94"/>
                    <a:pt x="67" y="103"/>
                  </a:cubicBezTo>
                  <a:cubicBezTo>
                    <a:pt x="67" y="105"/>
                    <a:pt x="67" y="108"/>
                    <a:pt x="67" y="110"/>
                  </a:cubicBezTo>
                  <a:cubicBezTo>
                    <a:pt x="66" y="110"/>
                    <a:pt x="65" y="110"/>
                    <a:pt x="63" y="110"/>
                  </a:cubicBezTo>
                  <a:cubicBezTo>
                    <a:pt x="62" y="110"/>
                    <a:pt x="61" y="110"/>
                    <a:pt x="60" y="110"/>
                  </a:cubicBezTo>
                  <a:moveTo>
                    <a:pt x="74" y="70"/>
                  </a:moveTo>
                  <a:cubicBezTo>
                    <a:pt x="75" y="62"/>
                    <a:pt x="77" y="55"/>
                    <a:pt x="80" y="47"/>
                  </a:cubicBezTo>
                  <a:cubicBezTo>
                    <a:pt x="80" y="46"/>
                    <a:pt x="81" y="45"/>
                    <a:pt x="81" y="44"/>
                  </a:cubicBezTo>
                  <a:cubicBezTo>
                    <a:pt x="82" y="44"/>
                    <a:pt x="82" y="44"/>
                    <a:pt x="82" y="44"/>
                  </a:cubicBezTo>
                  <a:cubicBezTo>
                    <a:pt x="83" y="44"/>
                    <a:pt x="83" y="44"/>
                    <a:pt x="83" y="44"/>
                  </a:cubicBezTo>
                  <a:cubicBezTo>
                    <a:pt x="83" y="44"/>
                    <a:pt x="83" y="45"/>
                    <a:pt x="83" y="46"/>
                  </a:cubicBezTo>
                  <a:cubicBezTo>
                    <a:pt x="83" y="46"/>
                    <a:pt x="83" y="46"/>
                    <a:pt x="83" y="46"/>
                  </a:cubicBezTo>
                  <a:cubicBezTo>
                    <a:pt x="83" y="52"/>
                    <a:pt x="81" y="59"/>
                    <a:pt x="78" y="65"/>
                  </a:cubicBezTo>
                  <a:cubicBezTo>
                    <a:pt x="77" y="67"/>
                    <a:pt x="75" y="69"/>
                    <a:pt x="74" y="70"/>
                  </a:cubicBezTo>
                  <a:moveTo>
                    <a:pt x="53" y="72"/>
                  </a:moveTo>
                  <a:cubicBezTo>
                    <a:pt x="53" y="71"/>
                    <a:pt x="52" y="71"/>
                    <a:pt x="51" y="71"/>
                  </a:cubicBezTo>
                  <a:cubicBezTo>
                    <a:pt x="46" y="66"/>
                    <a:pt x="42" y="60"/>
                    <a:pt x="38" y="54"/>
                  </a:cubicBezTo>
                  <a:cubicBezTo>
                    <a:pt x="37" y="52"/>
                    <a:pt x="36" y="50"/>
                    <a:pt x="36" y="48"/>
                  </a:cubicBezTo>
                  <a:cubicBezTo>
                    <a:pt x="36" y="48"/>
                    <a:pt x="36" y="48"/>
                    <a:pt x="36" y="48"/>
                  </a:cubicBezTo>
                  <a:cubicBezTo>
                    <a:pt x="36" y="46"/>
                    <a:pt x="37" y="44"/>
                    <a:pt x="39" y="43"/>
                  </a:cubicBezTo>
                  <a:cubicBezTo>
                    <a:pt x="40" y="43"/>
                    <a:pt x="41" y="42"/>
                    <a:pt x="42" y="42"/>
                  </a:cubicBezTo>
                  <a:cubicBezTo>
                    <a:pt x="42" y="42"/>
                    <a:pt x="42" y="42"/>
                    <a:pt x="42" y="42"/>
                  </a:cubicBezTo>
                  <a:cubicBezTo>
                    <a:pt x="42" y="42"/>
                    <a:pt x="42" y="42"/>
                    <a:pt x="42" y="42"/>
                  </a:cubicBezTo>
                  <a:cubicBezTo>
                    <a:pt x="43" y="42"/>
                    <a:pt x="43" y="43"/>
                    <a:pt x="44" y="43"/>
                  </a:cubicBezTo>
                  <a:cubicBezTo>
                    <a:pt x="46" y="44"/>
                    <a:pt x="47" y="46"/>
                    <a:pt x="48" y="49"/>
                  </a:cubicBezTo>
                  <a:cubicBezTo>
                    <a:pt x="50" y="57"/>
                    <a:pt x="52" y="64"/>
                    <a:pt x="53" y="72"/>
                  </a:cubicBezTo>
                  <a:moveTo>
                    <a:pt x="64" y="63"/>
                  </a:moveTo>
                  <a:cubicBezTo>
                    <a:pt x="63" y="60"/>
                    <a:pt x="63" y="57"/>
                    <a:pt x="63" y="54"/>
                  </a:cubicBezTo>
                  <a:cubicBezTo>
                    <a:pt x="63" y="51"/>
                    <a:pt x="64" y="47"/>
                    <a:pt x="64" y="43"/>
                  </a:cubicBezTo>
                  <a:cubicBezTo>
                    <a:pt x="65" y="43"/>
                    <a:pt x="65" y="42"/>
                    <a:pt x="65" y="42"/>
                  </a:cubicBezTo>
                  <a:cubicBezTo>
                    <a:pt x="65" y="41"/>
                    <a:pt x="66" y="41"/>
                    <a:pt x="66" y="41"/>
                  </a:cubicBezTo>
                  <a:cubicBezTo>
                    <a:pt x="66" y="41"/>
                    <a:pt x="66" y="41"/>
                    <a:pt x="66" y="41"/>
                  </a:cubicBezTo>
                  <a:cubicBezTo>
                    <a:pt x="66" y="41"/>
                    <a:pt x="66" y="41"/>
                    <a:pt x="66" y="41"/>
                  </a:cubicBezTo>
                  <a:cubicBezTo>
                    <a:pt x="67" y="41"/>
                    <a:pt x="68" y="41"/>
                    <a:pt x="68" y="42"/>
                  </a:cubicBezTo>
                  <a:cubicBezTo>
                    <a:pt x="68" y="43"/>
                    <a:pt x="69" y="43"/>
                    <a:pt x="69" y="44"/>
                  </a:cubicBezTo>
                  <a:cubicBezTo>
                    <a:pt x="69" y="45"/>
                    <a:pt x="68" y="46"/>
                    <a:pt x="68" y="47"/>
                  </a:cubicBezTo>
                  <a:cubicBezTo>
                    <a:pt x="68" y="52"/>
                    <a:pt x="66" y="58"/>
                    <a:pt x="64" y="63"/>
                  </a:cubicBezTo>
                  <a:moveTo>
                    <a:pt x="41" y="114"/>
                  </a:moveTo>
                  <a:cubicBezTo>
                    <a:pt x="41" y="113"/>
                    <a:pt x="41" y="113"/>
                    <a:pt x="41" y="113"/>
                  </a:cubicBezTo>
                  <a:cubicBezTo>
                    <a:pt x="38" y="110"/>
                    <a:pt x="37" y="107"/>
                    <a:pt x="36" y="104"/>
                  </a:cubicBezTo>
                  <a:cubicBezTo>
                    <a:pt x="36" y="102"/>
                    <a:pt x="36" y="100"/>
                    <a:pt x="36" y="98"/>
                  </a:cubicBezTo>
                  <a:cubicBezTo>
                    <a:pt x="35" y="93"/>
                    <a:pt x="33" y="89"/>
                    <a:pt x="30" y="85"/>
                  </a:cubicBezTo>
                  <a:cubicBezTo>
                    <a:pt x="28" y="81"/>
                    <a:pt x="25" y="78"/>
                    <a:pt x="23" y="73"/>
                  </a:cubicBezTo>
                  <a:cubicBezTo>
                    <a:pt x="20" y="66"/>
                    <a:pt x="18" y="59"/>
                    <a:pt x="18" y="51"/>
                  </a:cubicBezTo>
                  <a:cubicBezTo>
                    <a:pt x="18" y="39"/>
                    <a:pt x="22" y="27"/>
                    <a:pt x="29" y="18"/>
                  </a:cubicBezTo>
                  <a:cubicBezTo>
                    <a:pt x="36" y="10"/>
                    <a:pt x="47" y="4"/>
                    <a:pt x="60" y="4"/>
                  </a:cubicBezTo>
                  <a:cubicBezTo>
                    <a:pt x="61" y="4"/>
                    <a:pt x="61" y="4"/>
                    <a:pt x="62" y="4"/>
                  </a:cubicBezTo>
                  <a:cubicBezTo>
                    <a:pt x="79" y="5"/>
                    <a:pt x="89" y="10"/>
                    <a:pt x="96" y="18"/>
                  </a:cubicBezTo>
                  <a:cubicBezTo>
                    <a:pt x="103" y="26"/>
                    <a:pt x="105" y="37"/>
                    <a:pt x="105" y="47"/>
                  </a:cubicBezTo>
                  <a:cubicBezTo>
                    <a:pt x="105" y="59"/>
                    <a:pt x="101" y="72"/>
                    <a:pt x="96" y="78"/>
                  </a:cubicBezTo>
                  <a:cubicBezTo>
                    <a:pt x="90" y="86"/>
                    <a:pt x="89" y="91"/>
                    <a:pt x="88" y="97"/>
                  </a:cubicBezTo>
                  <a:cubicBezTo>
                    <a:pt x="86" y="100"/>
                    <a:pt x="86" y="103"/>
                    <a:pt x="85" y="106"/>
                  </a:cubicBezTo>
                  <a:cubicBezTo>
                    <a:pt x="85" y="108"/>
                    <a:pt x="84" y="110"/>
                    <a:pt x="82" y="112"/>
                  </a:cubicBezTo>
                  <a:cubicBezTo>
                    <a:pt x="82" y="112"/>
                    <a:pt x="82" y="112"/>
                    <a:pt x="81" y="111"/>
                  </a:cubicBezTo>
                  <a:cubicBezTo>
                    <a:pt x="81" y="111"/>
                    <a:pt x="81" y="111"/>
                    <a:pt x="80" y="111"/>
                  </a:cubicBezTo>
                  <a:cubicBezTo>
                    <a:pt x="77" y="111"/>
                    <a:pt x="74" y="110"/>
                    <a:pt x="70" y="110"/>
                  </a:cubicBezTo>
                  <a:cubicBezTo>
                    <a:pt x="70" y="108"/>
                    <a:pt x="70" y="106"/>
                    <a:pt x="70" y="103"/>
                  </a:cubicBezTo>
                  <a:cubicBezTo>
                    <a:pt x="70" y="93"/>
                    <a:pt x="71" y="84"/>
                    <a:pt x="73" y="74"/>
                  </a:cubicBezTo>
                  <a:cubicBezTo>
                    <a:pt x="73" y="74"/>
                    <a:pt x="74" y="74"/>
                    <a:pt x="74" y="73"/>
                  </a:cubicBezTo>
                  <a:cubicBezTo>
                    <a:pt x="77" y="72"/>
                    <a:pt x="79" y="69"/>
                    <a:pt x="81" y="67"/>
                  </a:cubicBezTo>
                  <a:cubicBezTo>
                    <a:pt x="85" y="60"/>
                    <a:pt x="87" y="53"/>
                    <a:pt x="87" y="46"/>
                  </a:cubicBezTo>
                  <a:cubicBezTo>
                    <a:pt x="87" y="46"/>
                    <a:pt x="87" y="46"/>
                    <a:pt x="87" y="46"/>
                  </a:cubicBezTo>
                  <a:cubicBezTo>
                    <a:pt x="86" y="45"/>
                    <a:pt x="87" y="43"/>
                    <a:pt x="85" y="42"/>
                  </a:cubicBezTo>
                  <a:cubicBezTo>
                    <a:pt x="85" y="41"/>
                    <a:pt x="83" y="41"/>
                    <a:pt x="82" y="41"/>
                  </a:cubicBezTo>
                  <a:cubicBezTo>
                    <a:pt x="82" y="41"/>
                    <a:pt x="82" y="41"/>
                    <a:pt x="82" y="41"/>
                  </a:cubicBezTo>
                  <a:cubicBezTo>
                    <a:pt x="81" y="41"/>
                    <a:pt x="80" y="41"/>
                    <a:pt x="79" y="42"/>
                  </a:cubicBezTo>
                  <a:cubicBezTo>
                    <a:pt x="77" y="43"/>
                    <a:pt x="77" y="45"/>
                    <a:pt x="76" y="46"/>
                  </a:cubicBezTo>
                  <a:cubicBezTo>
                    <a:pt x="73" y="54"/>
                    <a:pt x="71" y="63"/>
                    <a:pt x="70" y="71"/>
                  </a:cubicBezTo>
                  <a:cubicBezTo>
                    <a:pt x="70" y="71"/>
                    <a:pt x="70" y="71"/>
                    <a:pt x="70" y="71"/>
                  </a:cubicBezTo>
                  <a:cubicBezTo>
                    <a:pt x="70" y="71"/>
                    <a:pt x="70" y="71"/>
                    <a:pt x="70" y="71"/>
                  </a:cubicBezTo>
                  <a:cubicBezTo>
                    <a:pt x="68" y="71"/>
                    <a:pt x="67" y="71"/>
                    <a:pt x="66" y="70"/>
                  </a:cubicBezTo>
                  <a:cubicBezTo>
                    <a:pt x="66" y="70"/>
                    <a:pt x="66" y="69"/>
                    <a:pt x="66" y="69"/>
                  </a:cubicBezTo>
                  <a:cubicBezTo>
                    <a:pt x="69" y="62"/>
                    <a:pt x="71" y="55"/>
                    <a:pt x="72" y="47"/>
                  </a:cubicBezTo>
                  <a:cubicBezTo>
                    <a:pt x="72" y="46"/>
                    <a:pt x="72" y="45"/>
                    <a:pt x="72" y="44"/>
                  </a:cubicBezTo>
                  <a:cubicBezTo>
                    <a:pt x="72" y="43"/>
                    <a:pt x="72" y="42"/>
                    <a:pt x="71" y="40"/>
                  </a:cubicBezTo>
                  <a:cubicBezTo>
                    <a:pt x="70" y="39"/>
                    <a:pt x="69" y="37"/>
                    <a:pt x="66" y="37"/>
                  </a:cubicBezTo>
                  <a:cubicBezTo>
                    <a:pt x="66" y="37"/>
                    <a:pt x="66" y="37"/>
                    <a:pt x="66" y="37"/>
                  </a:cubicBezTo>
                  <a:cubicBezTo>
                    <a:pt x="66" y="37"/>
                    <a:pt x="65" y="37"/>
                    <a:pt x="64" y="37"/>
                  </a:cubicBezTo>
                  <a:cubicBezTo>
                    <a:pt x="63" y="38"/>
                    <a:pt x="62" y="39"/>
                    <a:pt x="62" y="40"/>
                  </a:cubicBezTo>
                  <a:cubicBezTo>
                    <a:pt x="61" y="41"/>
                    <a:pt x="61" y="42"/>
                    <a:pt x="61" y="43"/>
                  </a:cubicBezTo>
                  <a:cubicBezTo>
                    <a:pt x="60" y="46"/>
                    <a:pt x="60" y="50"/>
                    <a:pt x="60" y="54"/>
                  </a:cubicBezTo>
                  <a:cubicBezTo>
                    <a:pt x="60" y="58"/>
                    <a:pt x="60" y="63"/>
                    <a:pt x="61" y="67"/>
                  </a:cubicBezTo>
                  <a:cubicBezTo>
                    <a:pt x="61" y="67"/>
                    <a:pt x="61" y="68"/>
                    <a:pt x="62" y="69"/>
                  </a:cubicBezTo>
                  <a:cubicBezTo>
                    <a:pt x="61" y="70"/>
                    <a:pt x="61" y="71"/>
                    <a:pt x="60" y="72"/>
                  </a:cubicBezTo>
                  <a:cubicBezTo>
                    <a:pt x="59" y="72"/>
                    <a:pt x="58" y="73"/>
                    <a:pt x="57" y="73"/>
                  </a:cubicBezTo>
                  <a:cubicBezTo>
                    <a:pt x="57" y="73"/>
                    <a:pt x="57" y="73"/>
                    <a:pt x="57" y="73"/>
                  </a:cubicBezTo>
                  <a:cubicBezTo>
                    <a:pt x="55" y="65"/>
                    <a:pt x="54" y="56"/>
                    <a:pt x="51" y="48"/>
                  </a:cubicBezTo>
                  <a:cubicBezTo>
                    <a:pt x="50" y="45"/>
                    <a:pt x="49" y="42"/>
                    <a:pt x="46" y="40"/>
                  </a:cubicBezTo>
                  <a:cubicBezTo>
                    <a:pt x="45" y="39"/>
                    <a:pt x="43" y="39"/>
                    <a:pt x="42" y="39"/>
                  </a:cubicBezTo>
                  <a:cubicBezTo>
                    <a:pt x="40" y="39"/>
                    <a:pt x="38" y="39"/>
                    <a:pt x="37" y="40"/>
                  </a:cubicBezTo>
                  <a:cubicBezTo>
                    <a:pt x="34" y="42"/>
                    <a:pt x="33" y="45"/>
                    <a:pt x="33" y="48"/>
                  </a:cubicBezTo>
                  <a:cubicBezTo>
                    <a:pt x="33" y="48"/>
                    <a:pt x="33" y="48"/>
                    <a:pt x="33" y="48"/>
                  </a:cubicBezTo>
                  <a:cubicBezTo>
                    <a:pt x="33" y="51"/>
                    <a:pt x="34" y="53"/>
                    <a:pt x="35" y="55"/>
                  </a:cubicBezTo>
                  <a:cubicBezTo>
                    <a:pt x="39" y="62"/>
                    <a:pt x="43" y="68"/>
                    <a:pt x="49" y="73"/>
                  </a:cubicBezTo>
                  <a:cubicBezTo>
                    <a:pt x="50" y="74"/>
                    <a:pt x="52" y="76"/>
                    <a:pt x="54" y="76"/>
                  </a:cubicBezTo>
                  <a:cubicBezTo>
                    <a:pt x="56" y="88"/>
                    <a:pt x="57" y="99"/>
                    <a:pt x="57" y="110"/>
                  </a:cubicBezTo>
                  <a:cubicBezTo>
                    <a:pt x="52" y="111"/>
                    <a:pt x="47" y="112"/>
                    <a:pt x="43" y="114"/>
                  </a:cubicBezTo>
                  <a:cubicBezTo>
                    <a:pt x="42" y="114"/>
                    <a:pt x="42" y="114"/>
                    <a:pt x="42" y="114"/>
                  </a:cubicBezTo>
                  <a:cubicBezTo>
                    <a:pt x="41" y="114"/>
                    <a:pt x="41" y="114"/>
                    <a:pt x="41" y="114"/>
                  </a:cubicBezTo>
                  <a:cubicBezTo>
                    <a:pt x="41" y="114"/>
                    <a:pt x="41" y="114"/>
                    <a:pt x="41" y="114"/>
                  </a:cubicBezTo>
                  <a:cubicBezTo>
                    <a:pt x="41" y="114"/>
                    <a:pt x="41" y="114"/>
                    <a:pt x="41" y="114"/>
                  </a:cubicBezTo>
                  <a:moveTo>
                    <a:pt x="60" y="0"/>
                  </a:moveTo>
                  <a:cubicBezTo>
                    <a:pt x="60" y="0"/>
                    <a:pt x="60" y="0"/>
                    <a:pt x="60" y="0"/>
                  </a:cubicBezTo>
                  <a:cubicBezTo>
                    <a:pt x="46" y="0"/>
                    <a:pt x="34" y="7"/>
                    <a:pt x="26" y="16"/>
                  </a:cubicBezTo>
                  <a:cubicBezTo>
                    <a:pt x="19" y="26"/>
                    <a:pt x="14" y="38"/>
                    <a:pt x="14" y="51"/>
                  </a:cubicBezTo>
                  <a:cubicBezTo>
                    <a:pt x="14" y="59"/>
                    <a:pt x="16" y="67"/>
                    <a:pt x="20" y="75"/>
                  </a:cubicBezTo>
                  <a:cubicBezTo>
                    <a:pt x="22" y="79"/>
                    <a:pt x="25" y="83"/>
                    <a:pt x="27" y="87"/>
                  </a:cubicBezTo>
                  <a:cubicBezTo>
                    <a:pt x="30" y="91"/>
                    <a:pt x="32" y="95"/>
                    <a:pt x="32" y="99"/>
                  </a:cubicBezTo>
                  <a:cubicBezTo>
                    <a:pt x="33" y="100"/>
                    <a:pt x="32" y="102"/>
                    <a:pt x="33" y="104"/>
                  </a:cubicBezTo>
                  <a:cubicBezTo>
                    <a:pt x="33" y="109"/>
                    <a:pt x="35" y="112"/>
                    <a:pt x="38" y="115"/>
                  </a:cubicBezTo>
                  <a:cubicBezTo>
                    <a:pt x="39" y="117"/>
                    <a:pt x="39" y="118"/>
                    <a:pt x="39" y="120"/>
                  </a:cubicBezTo>
                  <a:cubicBezTo>
                    <a:pt x="39" y="121"/>
                    <a:pt x="39" y="121"/>
                    <a:pt x="39" y="122"/>
                  </a:cubicBezTo>
                  <a:cubicBezTo>
                    <a:pt x="39" y="123"/>
                    <a:pt x="39" y="124"/>
                    <a:pt x="39" y="125"/>
                  </a:cubicBezTo>
                  <a:cubicBezTo>
                    <a:pt x="39" y="126"/>
                    <a:pt x="39" y="127"/>
                    <a:pt x="39" y="128"/>
                  </a:cubicBezTo>
                  <a:cubicBezTo>
                    <a:pt x="39" y="129"/>
                    <a:pt x="39" y="129"/>
                    <a:pt x="40" y="130"/>
                  </a:cubicBezTo>
                  <a:cubicBezTo>
                    <a:pt x="40" y="130"/>
                    <a:pt x="40" y="131"/>
                    <a:pt x="40" y="131"/>
                  </a:cubicBezTo>
                  <a:cubicBezTo>
                    <a:pt x="40" y="132"/>
                    <a:pt x="39" y="134"/>
                    <a:pt x="39" y="135"/>
                  </a:cubicBezTo>
                  <a:cubicBezTo>
                    <a:pt x="39" y="136"/>
                    <a:pt x="39" y="136"/>
                    <a:pt x="39" y="136"/>
                  </a:cubicBezTo>
                  <a:cubicBezTo>
                    <a:pt x="39" y="136"/>
                    <a:pt x="39" y="136"/>
                    <a:pt x="39" y="135"/>
                  </a:cubicBezTo>
                  <a:cubicBezTo>
                    <a:pt x="38" y="133"/>
                    <a:pt x="36" y="132"/>
                    <a:pt x="34" y="131"/>
                  </a:cubicBezTo>
                  <a:cubicBezTo>
                    <a:pt x="34" y="131"/>
                    <a:pt x="34" y="131"/>
                    <a:pt x="34" y="131"/>
                  </a:cubicBezTo>
                  <a:cubicBezTo>
                    <a:pt x="34" y="131"/>
                    <a:pt x="34" y="131"/>
                    <a:pt x="34" y="131"/>
                  </a:cubicBezTo>
                  <a:cubicBezTo>
                    <a:pt x="34" y="131"/>
                    <a:pt x="34" y="131"/>
                    <a:pt x="34" y="131"/>
                  </a:cubicBezTo>
                  <a:cubicBezTo>
                    <a:pt x="33" y="130"/>
                    <a:pt x="33" y="130"/>
                    <a:pt x="32" y="130"/>
                  </a:cubicBezTo>
                  <a:cubicBezTo>
                    <a:pt x="32" y="130"/>
                    <a:pt x="32" y="130"/>
                    <a:pt x="32" y="130"/>
                  </a:cubicBezTo>
                  <a:cubicBezTo>
                    <a:pt x="30" y="130"/>
                    <a:pt x="28" y="131"/>
                    <a:pt x="26" y="132"/>
                  </a:cubicBezTo>
                  <a:cubicBezTo>
                    <a:pt x="24" y="134"/>
                    <a:pt x="23" y="135"/>
                    <a:pt x="22" y="137"/>
                  </a:cubicBezTo>
                  <a:cubicBezTo>
                    <a:pt x="14" y="151"/>
                    <a:pt x="11" y="162"/>
                    <a:pt x="4" y="175"/>
                  </a:cubicBezTo>
                  <a:cubicBezTo>
                    <a:pt x="3" y="176"/>
                    <a:pt x="3" y="177"/>
                    <a:pt x="2" y="178"/>
                  </a:cubicBezTo>
                  <a:cubicBezTo>
                    <a:pt x="2" y="180"/>
                    <a:pt x="1" y="181"/>
                    <a:pt x="1" y="182"/>
                  </a:cubicBezTo>
                  <a:cubicBezTo>
                    <a:pt x="0" y="183"/>
                    <a:pt x="0" y="184"/>
                    <a:pt x="0" y="185"/>
                  </a:cubicBezTo>
                  <a:cubicBezTo>
                    <a:pt x="0" y="187"/>
                    <a:pt x="1" y="189"/>
                    <a:pt x="1" y="191"/>
                  </a:cubicBezTo>
                  <a:cubicBezTo>
                    <a:pt x="3" y="195"/>
                    <a:pt x="5" y="200"/>
                    <a:pt x="7" y="204"/>
                  </a:cubicBezTo>
                  <a:cubicBezTo>
                    <a:pt x="9" y="208"/>
                    <a:pt x="10" y="211"/>
                    <a:pt x="12" y="215"/>
                  </a:cubicBezTo>
                  <a:cubicBezTo>
                    <a:pt x="12" y="217"/>
                    <a:pt x="13" y="220"/>
                    <a:pt x="14" y="222"/>
                  </a:cubicBezTo>
                  <a:cubicBezTo>
                    <a:pt x="15" y="225"/>
                    <a:pt x="16" y="228"/>
                    <a:pt x="16" y="230"/>
                  </a:cubicBezTo>
                  <a:cubicBezTo>
                    <a:pt x="17" y="234"/>
                    <a:pt x="17" y="238"/>
                    <a:pt x="20" y="241"/>
                  </a:cubicBezTo>
                  <a:cubicBezTo>
                    <a:pt x="21" y="243"/>
                    <a:pt x="23" y="247"/>
                    <a:pt x="27" y="253"/>
                  </a:cubicBezTo>
                  <a:cubicBezTo>
                    <a:pt x="30" y="259"/>
                    <a:pt x="35" y="266"/>
                    <a:pt x="40" y="273"/>
                  </a:cubicBezTo>
                  <a:cubicBezTo>
                    <a:pt x="40" y="276"/>
                    <a:pt x="40" y="279"/>
                    <a:pt x="40" y="282"/>
                  </a:cubicBezTo>
                  <a:cubicBezTo>
                    <a:pt x="37" y="282"/>
                    <a:pt x="35" y="283"/>
                    <a:pt x="34" y="285"/>
                  </a:cubicBezTo>
                  <a:cubicBezTo>
                    <a:pt x="32" y="286"/>
                    <a:pt x="32" y="288"/>
                    <a:pt x="32" y="289"/>
                  </a:cubicBezTo>
                  <a:cubicBezTo>
                    <a:pt x="32" y="290"/>
                    <a:pt x="32" y="290"/>
                    <a:pt x="32" y="290"/>
                  </a:cubicBezTo>
                  <a:cubicBezTo>
                    <a:pt x="32" y="290"/>
                    <a:pt x="32" y="290"/>
                    <a:pt x="32" y="290"/>
                  </a:cubicBezTo>
                  <a:cubicBezTo>
                    <a:pt x="32" y="290"/>
                    <a:pt x="32" y="291"/>
                    <a:pt x="32" y="291"/>
                  </a:cubicBezTo>
                  <a:cubicBezTo>
                    <a:pt x="32" y="293"/>
                    <a:pt x="32" y="295"/>
                    <a:pt x="32" y="297"/>
                  </a:cubicBezTo>
                  <a:cubicBezTo>
                    <a:pt x="31" y="298"/>
                    <a:pt x="29" y="298"/>
                    <a:pt x="28" y="299"/>
                  </a:cubicBezTo>
                  <a:cubicBezTo>
                    <a:pt x="27" y="300"/>
                    <a:pt x="26" y="302"/>
                    <a:pt x="26" y="303"/>
                  </a:cubicBezTo>
                  <a:cubicBezTo>
                    <a:pt x="26" y="304"/>
                    <a:pt x="26" y="305"/>
                    <a:pt x="26" y="305"/>
                  </a:cubicBezTo>
                  <a:cubicBezTo>
                    <a:pt x="26" y="305"/>
                    <a:pt x="26" y="305"/>
                    <a:pt x="26" y="305"/>
                  </a:cubicBezTo>
                  <a:cubicBezTo>
                    <a:pt x="25" y="316"/>
                    <a:pt x="24" y="327"/>
                    <a:pt x="24" y="337"/>
                  </a:cubicBezTo>
                  <a:cubicBezTo>
                    <a:pt x="24" y="338"/>
                    <a:pt x="25" y="339"/>
                    <a:pt x="26" y="339"/>
                  </a:cubicBezTo>
                  <a:cubicBezTo>
                    <a:pt x="26" y="339"/>
                    <a:pt x="26" y="339"/>
                    <a:pt x="26" y="339"/>
                  </a:cubicBezTo>
                  <a:cubicBezTo>
                    <a:pt x="27" y="339"/>
                    <a:pt x="28" y="338"/>
                    <a:pt x="28" y="337"/>
                  </a:cubicBezTo>
                  <a:cubicBezTo>
                    <a:pt x="28" y="328"/>
                    <a:pt x="29" y="318"/>
                    <a:pt x="29" y="308"/>
                  </a:cubicBezTo>
                  <a:cubicBezTo>
                    <a:pt x="30" y="309"/>
                    <a:pt x="31" y="309"/>
                    <a:pt x="32" y="309"/>
                  </a:cubicBezTo>
                  <a:cubicBezTo>
                    <a:pt x="32" y="310"/>
                    <a:pt x="32" y="310"/>
                    <a:pt x="32" y="310"/>
                  </a:cubicBezTo>
                  <a:cubicBezTo>
                    <a:pt x="32" y="311"/>
                    <a:pt x="33" y="311"/>
                    <a:pt x="34" y="311"/>
                  </a:cubicBezTo>
                  <a:cubicBezTo>
                    <a:pt x="34" y="311"/>
                    <a:pt x="34" y="311"/>
                    <a:pt x="34" y="311"/>
                  </a:cubicBezTo>
                  <a:cubicBezTo>
                    <a:pt x="34" y="311"/>
                    <a:pt x="35" y="311"/>
                    <a:pt x="35" y="311"/>
                  </a:cubicBezTo>
                  <a:cubicBezTo>
                    <a:pt x="43" y="313"/>
                    <a:pt x="51" y="314"/>
                    <a:pt x="60" y="314"/>
                  </a:cubicBezTo>
                  <a:cubicBezTo>
                    <a:pt x="64" y="314"/>
                    <a:pt x="69" y="314"/>
                    <a:pt x="74" y="313"/>
                  </a:cubicBezTo>
                  <a:cubicBezTo>
                    <a:pt x="75" y="313"/>
                    <a:pt x="76" y="313"/>
                    <a:pt x="77" y="313"/>
                  </a:cubicBezTo>
                  <a:cubicBezTo>
                    <a:pt x="77" y="314"/>
                    <a:pt x="76" y="315"/>
                    <a:pt x="75" y="316"/>
                  </a:cubicBezTo>
                  <a:cubicBezTo>
                    <a:pt x="76" y="317"/>
                    <a:pt x="76" y="317"/>
                    <a:pt x="76" y="317"/>
                  </a:cubicBezTo>
                  <a:cubicBezTo>
                    <a:pt x="77" y="316"/>
                    <a:pt x="79" y="314"/>
                    <a:pt x="80" y="313"/>
                  </a:cubicBezTo>
                  <a:cubicBezTo>
                    <a:pt x="81" y="313"/>
                    <a:pt x="83" y="313"/>
                    <a:pt x="84" y="312"/>
                  </a:cubicBezTo>
                  <a:cubicBezTo>
                    <a:pt x="82" y="314"/>
                    <a:pt x="81" y="316"/>
                    <a:pt x="79" y="319"/>
                  </a:cubicBezTo>
                  <a:cubicBezTo>
                    <a:pt x="80" y="320"/>
                    <a:pt x="80" y="320"/>
                    <a:pt x="80" y="320"/>
                  </a:cubicBezTo>
                  <a:cubicBezTo>
                    <a:pt x="82" y="317"/>
                    <a:pt x="85" y="314"/>
                    <a:pt x="87" y="312"/>
                  </a:cubicBezTo>
                  <a:cubicBezTo>
                    <a:pt x="90" y="311"/>
                    <a:pt x="92" y="311"/>
                    <a:pt x="95" y="310"/>
                  </a:cubicBezTo>
                  <a:cubicBezTo>
                    <a:pt x="90" y="315"/>
                    <a:pt x="85" y="321"/>
                    <a:pt x="81" y="327"/>
                  </a:cubicBezTo>
                  <a:cubicBezTo>
                    <a:pt x="82" y="328"/>
                    <a:pt x="82" y="328"/>
                    <a:pt x="82" y="328"/>
                  </a:cubicBezTo>
                  <a:cubicBezTo>
                    <a:pt x="88" y="321"/>
                    <a:pt x="93" y="315"/>
                    <a:pt x="99" y="308"/>
                  </a:cubicBezTo>
                  <a:cubicBezTo>
                    <a:pt x="99" y="308"/>
                    <a:pt x="100" y="308"/>
                    <a:pt x="101" y="307"/>
                  </a:cubicBezTo>
                  <a:cubicBezTo>
                    <a:pt x="101" y="307"/>
                    <a:pt x="101" y="307"/>
                    <a:pt x="101" y="307"/>
                  </a:cubicBezTo>
                  <a:cubicBezTo>
                    <a:pt x="101" y="307"/>
                    <a:pt x="101" y="307"/>
                    <a:pt x="101" y="307"/>
                  </a:cubicBezTo>
                  <a:cubicBezTo>
                    <a:pt x="101" y="307"/>
                    <a:pt x="102" y="307"/>
                    <a:pt x="102" y="306"/>
                  </a:cubicBezTo>
                  <a:cubicBezTo>
                    <a:pt x="103" y="306"/>
                    <a:pt x="103" y="306"/>
                    <a:pt x="103" y="306"/>
                  </a:cubicBezTo>
                  <a:cubicBezTo>
                    <a:pt x="103" y="307"/>
                    <a:pt x="103" y="307"/>
                    <a:pt x="103" y="308"/>
                  </a:cubicBezTo>
                  <a:cubicBezTo>
                    <a:pt x="102" y="308"/>
                    <a:pt x="102" y="308"/>
                    <a:pt x="102" y="308"/>
                  </a:cubicBezTo>
                  <a:cubicBezTo>
                    <a:pt x="96" y="315"/>
                    <a:pt x="90" y="322"/>
                    <a:pt x="84" y="329"/>
                  </a:cubicBezTo>
                  <a:cubicBezTo>
                    <a:pt x="84" y="329"/>
                    <a:pt x="84" y="329"/>
                    <a:pt x="84" y="329"/>
                  </a:cubicBezTo>
                  <a:cubicBezTo>
                    <a:pt x="84" y="330"/>
                    <a:pt x="84" y="330"/>
                    <a:pt x="84" y="330"/>
                  </a:cubicBezTo>
                  <a:cubicBezTo>
                    <a:pt x="84" y="332"/>
                    <a:pt x="84" y="332"/>
                    <a:pt x="84" y="332"/>
                  </a:cubicBezTo>
                  <a:cubicBezTo>
                    <a:pt x="85" y="331"/>
                    <a:pt x="85" y="331"/>
                    <a:pt x="85" y="331"/>
                  </a:cubicBezTo>
                  <a:cubicBezTo>
                    <a:pt x="85" y="331"/>
                    <a:pt x="85" y="331"/>
                    <a:pt x="85" y="331"/>
                  </a:cubicBezTo>
                  <a:cubicBezTo>
                    <a:pt x="86" y="331"/>
                    <a:pt x="86" y="331"/>
                    <a:pt x="86" y="331"/>
                  </a:cubicBezTo>
                  <a:cubicBezTo>
                    <a:pt x="86" y="330"/>
                    <a:pt x="86" y="330"/>
                    <a:pt x="86" y="330"/>
                  </a:cubicBezTo>
                  <a:cubicBezTo>
                    <a:pt x="92" y="324"/>
                    <a:pt x="97" y="317"/>
                    <a:pt x="103" y="310"/>
                  </a:cubicBezTo>
                  <a:cubicBezTo>
                    <a:pt x="103" y="318"/>
                    <a:pt x="103" y="326"/>
                    <a:pt x="103" y="334"/>
                  </a:cubicBezTo>
                  <a:cubicBezTo>
                    <a:pt x="103" y="335"/>
                    <a:pt x="103" y="337"/>
                    <a:pt x="103" y="339"/>
                  </a:cubicBezTo>
                  <a:cubicBezTo>
                    <a:pt x="102" y="338"/>
                    <a:pt x="102" y="338"/>
                    <a:pt x="102" y="338"/>
                  </a:cubicBezTo>
                  <a:cubicBezTo>
                    <a:pt x="99" y="340"/>
                    <a:pt x="97" y="343"/>
                    <a:pt x="96" y="347"/>
                  </a:cubicBezTo>
                  <a:cubicBezTo>
                    <a:pt x="98" y="347"/>
                    <a:pt x="98" y="347"/>
                    <a:pt x="98" y="347"/>
                  </a:cubicBezTo>
                  <a:cubicBezTo>
                    <a:pt x="99" y="344"/>
                    <a:pt x="101" y="342"/>
                    <a:pt x="103" y="339"/>
                  </a:cubicBezTo>
                  <a:cubicBezTo>
                    <a:pt x="103" y="340"/>
                    <a:pt x="103" y="341"/>
                    <a:pt x="103" y="341"/>
                  </a:cubicBezTo>
                  <a:cubicBezTo>
                    <a:pt x="103" y="342"/>
                    <a:pt x="104" y="343"/>
                    <a:pt x="105" y="343"/>
                  </a:cubicBezTo>
                  <a:cubicBezTo>
                    <a:pt x="105" y="343"/>
                    <a:pt x="105" y="343"/>
                    <a:pt x="105" y="343"/>
                  </a:cubicBezTo>
                  <a:cubicBezTo>
                    <a:pt x="106" y="343"/>
                    <a:pt x="106" y="342"/>
                    <a:pt x="106" y="341"/>
                  </a:cubicBezTo>
                  <a:cubicBezTo>
                    <a:pt x="106" y="339"/>
                    <a:pt x="106" y="336"/>
                    <a:pt x="106" y="334"/>
                  </a:cubicBezTo>
                  <a:cubicBezTo>
                    <a:pt x="106" y="326"/>
                    <a:pt x="106" y="318"/>
                    <a:pt x="106" y="310"/>
                  </a:cubicBezTo>
                  <a:cubicBezTo>
                    <a:pt x="106" y="307"/>
                    <a:pt x="106" y="305"/>
                    <a:pt x="106" y="302"/>
                  </a:cubicBezTo>
                  <a:cubicBezTo>
                    <a:pt x="107" y="302"/>
                    <a:pt x="107" y="301"/>
                    <a:pt x="107" y="300"/>
                  </a:cubicBezTo>
                  <a:cubicBezTo>
                    <a:pt x="107" y="299"/>
                    <a:pt x="107" y="299"/>
                    <a:pt x="106" y="298"/>
                  </a:cubicBezTo>
                  <a:cubicBezTo>
                    <a:pt x="106" y="298"/>
                    <a:pt x="106" y="297"/>
                    <a:pt x="105" y="296"/>
                  </a:cubicBezTo>
                  <a:cubicBezTo>
                    <a:pt x="105" y="296"/>
                    <a:pt x="104" y="296"/>
                    <a:pt x="103" y="295"/>
                  </a:cubicBezTo>
                  <a:cubicBezTo>
                    <a:pt x="103" y="294"/>
                    <a:pt x="104" y="292"/>
                    <a:pt x="104" y="290"/>
                  </a:cubicBezTo>
                  <a:cubicBezTo>
                    <a:pt x="104" y="289"/>
                    <a:pt x="104" y="289"/>
                    <a:pt x="104" y="289"/>
                  </a:cubicBezTo>
                  <a:cubicBezTo>
                    <a:pt x="104" y="287"/>
                    <a:pt x="103" y="285"/>
                    <a:pt x="102" y="284"/>
                  </a:cubicBezTo>
                  <a:cubicBezTo>
                    <a:pt x="100" y="282"/>
                    <a:pt x="98" y="280"/>
                    <a:pt x="95" y="280"/>
                  </a:cubicBezTo>
                  <a:cubicBezTo>
                    <a:pt x="96" y="277"/>
                    <a:pt x="96" y="275"/>
                    <a:pt x="96" y="272"/>
                  </a:cubicBezTo>
                  <a:cubicBezTo>
                    <a:pt x="96" y="272"/>
                    <a:pt x="96" y="272"/>
                    <a:pt x="96" y="272"/>
                  </a:cubicBezTo>
                  <a:cubicBezTo>
                    <a:pt x="97" y="268"/>
                    <a:pt x="99" y="265"/>
                    <a:pt x="101" y="261"/>
                  </a:cubicBezTo>
                  <a:cubicBezTo>
                    <a:pt x="104" y="256"/>
                    <a:pt x="106" y="251"/>
                    <a:pt x="106" y="244"/>
                  </a:cubicBezTo>
                  <a:cubicBezTo>
                    <a:pt x="106" y="241"/>
                    <a:pt x="106" y="238"/>
                    <a:pt x="105" y="235"/>
                  </a:cubicBezTo>
                  <a:cubicBezTo>
                    <a:pt x="102" y="219"/>
                    <a:pt x="97" y="211"/>
                    <a:pt x="92" y="196"/>
                  </a:cubicBezTo>
                  <a:cubicBezTo>
                    <a:pt x="90" y="187"/>
                    <a:pt x="88" y="178"/>
                    <a:pt x="88" y="169"/>
                  </a:cubicBezTo>
                  <a:cubicBezTo>
                    <a:pt x="88" y="166"/>
                    <a:pt x="88" y="164"/>
                    <a:pt x="88" y="162"/>
                  </a:cubicBezTo>
                  <a:cubicBezTo>
                    <a:pt x="88" y="162"/>
                    <a:pt x="88" y="162"/>
                    <a:pt x="88" y="162"/>
                  </a:cubicBezTo>
                  <a:cubicBezTo>
                    <a:pt x="88" y="160"/>
                    <a:pt x="87" y="158"/>
                    <a:pt x="85" y="156"/>
                  </a:cubicBezTo>
                  <a:cubicBezTo>
                    <a:pt x="84" y="155"/>
                    <a:pt x="81" y="154"/>
                    <a:pt x="79" y="154"/>
                  </a:cubicBezTo>
                  <a:cubicBezTo>
                    <a:pt x="79" y="154"/>
                    <a:pt x="79" y="154"/>
                    <a:pt x="79" y="154"/>
                  </a:cubicBezTo>
                  <a:cubicBezTo>
                    <a:pt x="78" y="154"/>
                    <a:pt x="77" y="154"/>
                    <a:pt x="77" y="154"/>
                  </a:cubicBezTo>
                  <a:cubicBezTo>
                    <a:pt x="78" y="153"/>
                    <a:pt x="79" y="152"/>
                    <a:pt x="80" y="151"/>
                  </a:cubicBezTo>
                  <a:cubicBezTo>
                    <a:pt x="80" y="150"/>
                    <a:pt x="81" y="149"/>
                    <a:pt x="82" y="148"/>
                  </a:cubicBezTo>
                  <a:cubicBezTo>
                    <a:pt x="82" y="147"/>
                    <a:pt x="83" y="145"/>
                    <a:pt x="83" y="144"/>
                  </a:cubicBezTo>
                  <a:cubicBezTo>
                    <a:pt x="83" y="144"/>
                    <a:pt x="83" y="144"/>
                    <a:pt x="83" y="144"/>
                  </a:cubicBezTo>
                  <a:cubicBezTo>
                    <a:pt x="83" y="144"/>
                    <a:pt x="83" y="144"/>
                    <a:pt x="83" y="144"/>
                  </a:cubicBezTo>
                  <a:cubicBezTo>
                    <a:pt x="83" y="143"/>
                    <a:pt x="84" y="143"/>
                    <a:pt x="84" y="142"/>
                  </a:cubicBezTo>
                  <a:cubicBezTo>
                    <a:pt x="84" y="141"/>
                    <a:pt x="83" y="141"/>
                    <a:pt x="83" y="140"/>
                  </a:cubicBezTo>
                  <a:cubicBezTo>
                    <a:pt x="84" y="140"/>
                    <a:pt x="85" y="139"/>
                    <a:pt x="84" y="138"/>
                  </a:cubicBezTo>
                  <a:cubicBezTo>
                    <a:pt x="84" y="137"/>
                    <a:pt x="84" y="137"/>
                    <a:pt x="83" y="137"/>
                  </a:cubicBezTo>
                  <a:cubicBezTo>
                    <a:pt x="84" y="136"/>
                    <a:pt x="84" y="136"/>
                    <a:pt x="84" y="136"/>
                  </a:cubicBezTo>
                  <a:cubicBezTo>
                    <a:pt x="84" y="135"/>
                    <a:pt x="84" y="135"/>
                    <a:pt x="84" y="135"/>
                  </a:cubicBezTo>
                  <a:cubicBezTo>
                    <a:pt x="84" y="134"/>
                    <a:pt x="83" y="134"/>
                    <a:pt x="83" y="133"/>
                  </a:cubicBezTo>
                  <a:cubicBezTo>
                    <a:pt x="83" y="133"/>
                    <a:pt x="83" y="133"/>
                    <a:pt x="83" y="133"/>
                  </a:cubicBezTo>
                  <a:cubicBezTo>
                    <a:pt x="82" y="133"/>
                    <a:pt x="82" y="133"/>
                    <a:pt x="82" y="133"/>
                  </a:cubicBezTo>
                  <a:cubicBezTo>
                    <a:pt x="82" y="133"/>
                    <a:pt x="82" y="133"/>
                    <a:pt x="82" y="133"/>
                  </a:cubicBezTo>
                  <a:cubicBezTo>
                    <a:pt x="82" y="133"/>
                    <a:pt x="82" y="133"/>
                    <a:pt x="82" y="133"/>
                  </a:cubicBezTo>
                  <a:cubicBezTo>
                    <a:pt x="82" y="132"/>
                    <a:pt x="82" y="132"/>
                    <a:pt x="82" y="132"/>
                  </a:cubicBezTo>
                  <a:cubicBezTo>
                    <a:pt x="82" y="132"/>
                    <a:pt x="82" y="132"/>
                    <a:pt x="82" y="132"/>
                  </a:cubicBezTo>
                  <a:cubicBezTo>
                    <a:pt x="83" y="132"/>
                    <a:pt x="84" y="131"/>
                    <a:pt x="84" y="130"/>
                  </a:cubicBezTo>
                  <a:cubicBezTo>
                    <a:pt x="84" y="129"/>
                    <a:pt x="84" y="129"/>
                    <a:pt x="84" y="129"/>
                  </a:cubicBezTo>
                  <a:cubicBezTo>
                    <a:pt x="84" y="128"/>
                    <a:pt x="83" y="127"/>
                    <a:pt x="83" y="127"/>
                  </a:cubicBezTo>
                  <a:cubicBezTo>
                    <a:pt x="82" y="126"/>
                    <a:pt x="82" y="126"/>
                    <a:pt x="82" y="126"/>
                  </a:cubicBezTo>
                  <a:cubicBezTo>
                    <a:pt x="82" y="126"/>
                    <a:pt x="83" y="125"/>
                    <a:pt x="83" y="125"/>
                  </a:cubicBezTo>
                  <a:cubicBezTo>
                    <a:pt x="83" y="124"/>
                    <a:pt x="83" y="124"/>
                    <a:pt x="83" y="123"/>
                  </a:cubicBezTo>
                  <a:cubicBezTo>
                    <a:pt x="83" y="123"/>
                    <a:pt x="83" y="123"/>
                    <a:pt x="83" y="123"/>
                  </a:cubicBezTo>
                  <a:cubicBezTo>
                    <a:pt x="83" y="121"/>
                    <a:pt x="83" y="119"/>
                    <a:pt x="83" y="118"/>
                  </a:cubicBezTo>
                  <a:cubicBezTo>
                    <a:pt x="83" y="117"/>
                    <a:pt x="83" y="117"/>
                    <a:pt x="83" y="117"/>
                  </a:cubicBezTo>
                  <a:cubicBezTo>
                    <a:pt x="86" y="114"/>
                    <a:pt x="88" y="111"/>
                    <a:pt x="89" y="107"/>
                  </a:cubicBezTo>
                  <a:cubicBezTo>
                    <a:pt x="90" y="104"/>
                    <a:pt x="90" y="100"/>
                    <a:pt x="91" y="98"/>
                  </a:cubicBezTo>
                  <a:cubicBezTo>
                    <a:pt x="93" y="92"/>
                    <a:pt x="94" y="88"/>
                    <a:pt x="99" y="80"/>
                  </a:cubicBezTo>
                  <a:cubicBezTo>
                    <a:pt x="105" y="73"/>
                    <a:pt x="109" y="60"/>
                    <a:pt x="109" y="47"/>
                  </a:cubicBezTo>
                  <a:cubicBezTo>
                    <a:pt x="109" y="36"/>
                    <a:pt x="106" y="25"/>
                    <a:pt x="99" y="16"/>
                  </a:cubicBezTo>
                  <a:cubicBezTo>
                    <a:pt x="91" y="7"/>
                    <a:pt x="80" y="1"/>
                    <a:pt x="62" y="0"/>
                  </a:cubicBezTo>
                  <a:cubicBezTo>
                    <a:pt x="62" y="0"/>
                    <a:pt x="61" y="0"/>
                    <a:pt x="6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8" name="Freeform 861"/>
            <p:cNvSpPr>
              <a:spLocks/>
            </p:cNvSpPr>
            <p:nvPr/>
          </p:nvSpPr>
          <p:spPr bwMode="auto">
            <a:xfrm>
              <a:off x="2519" y="754"/>
              <a:ext cx="14" cy="95"/>
            </a:xfrm>
            <a:custGeom>
              <a:avLst/>
              <a:gdLst>
                <a:gd name="T0" fmla="*/ 2 w 6"/>
                <a:gd name="T1" fmla="*/ 0 h 40"/>
                <a:gd name="T2" fmla="*/ 2 w 6"/>
                <a:gd name="T3" fmla="*/ 0 h 40"/>
                <a:gd name="T4" fmla="*/ 0 w 6"/>
                <a:gd name="T5" fmla="*/ 1 h 40"/>
                <a:gd name="T6" fmla="*/ 0 w 6"/>
                <a:gd name="T7" fmla="*/ 8 h 40"/>
                <a:gd name="T8" fmla="*/ 2 w 6"/>
                <a:gd name="T9" fmla="*/ 39 h 40"/>
                <a:gd name="T10" fmla="*/ 4 w 6"/>
                <a:gd name="T11" fmla="*/ 40 h 40"/>
                <a:gd name="T12" fmla="*/ 4 w 6"/>
                <a:gd name="T13" fmla="*/ 40 h 40"/>
                <a:gd name="T14" fmla="*/ 6 w 6"/>
                <a:gd name="T15" fmla="*/ 38 h 40"/>
                <a:gd name="T16" fmla="*/ 4 w 6"/>
                <a:gd name="T17" fmla="*/ 8 h 40"/>
                <a:gd name="T18" fmla="*/ 4 w 6"/>
                <a:gd name="T19" fmla="*/ 2 h 40"/>
                <a:gd name="T20" fmla="*/ 2 w 6"/>
                <a:gd name="T21"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40">
                  <a:moveTo>
                    <a:pt x="2" y="0"/>
                  </a:moveTo>
                  <a:cubicBezTo>
                    <a:pt x="2" y="0"/>
                    <a:pt x="2" y="0"/>
                    <a:pt x="2" y="0"/>
                  </a:cubicBezTo>
                  <a:cubicBezTo>
                    <a:pt x="1" y="0"/>
                    <a:pt x="0" y="0"/>
                    <a:pt x="0" y="1"/>
                  </a:cubicBezTo>
                  <a:cubicBezTo>
                    <a:pt x="0" y="4"/>
                    <a:pt x="0" y="6"/>
                    <a:pt x="0" y="8"/>
                  </a:cubicBezTo>
                  <a:cubicBezTo>
                    <a:pt x="0" y="18"/>
                    <a:pt x="1" y="29"/>
                    <a:pt x="2" y="39"/>
                  </a:cubicBezTo>
                  <a:cubicBezTo>
                    <a:pt x="2" y="40"/>
                    <a:pt x="3" y="40"/>
                    <a:pt x="4" y="40"/>
                  </a:cubicBezTo>
                  <a:cubicBezTo>
                    <a:pt x="4" y="40"/>
                    <a:pt x="4" y="40"/>
                    <a:pt x="4" y="40"/>
                  </a:cubicBezTo>
                  <a:cubicBezTo>
                    <a:pt x="5" y="40"/>
                    <a:pt x="6" y="39"/>
                    <a:pt x="6" y="38"/>
                  </a:cubicBezTo>
                  <a:cubicBezTo>
                    <a:pt x="4" y="28"/>
                    <a:pt x="4" y="18"/>
                    <a:pt x="4" y="8"/>
                  </a:cubicBezTo>
                  <a:cubicBezTo>
                    <a:pt x="4" y="6"/>
                    <a:pt x="4" y="4"/>
                    <a:pt x="4" y="2"/>
                  </a:cubicBezTo>
                  <a:cubicBezTo>
                    <a:pt x="4" y="1"/>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39" name="Freeform 862"/>
            <p:cNvSpPr>
              <a:spLocks/>
            </p:cNvSpPr>
            <p:nvPr/>
          </p:nvSpPr>
          <p:spPr bwMode="auto">
            <a:xfrm>
              <a:off x="2637" y="818"/>
              <a:ext cx="64" cy="48"/>
            </a:xfrm>
            <a:custGeom>
              <a:avLst/>
              <a:gdLst>
                <a:gd name="T0" fmla="*/ 25 w 27"/>
                <a:gd name="T1" fmla="*/ 0 h 20"/>
                <a:gd name="T2" fmla="*/ 24 w 27"/>
                <a:gd name="T3" fmla="*/ 1 h 20"/>
                <a:gd name="T4" fmla="*/ 1 w 27"/>
                <a:gd name="T5" fmla="*/ 17 h 20"/>
                <a:gd name="T6" fmla="*/ 0 w 27"/>
                <a:gd name="T7" fmla="*/ 20 h 20"/>
                <a:gd name="T8" fmla="*/ 2 w 27"/>
                <a:gd name="T9" fmla="*/ 20 h 20"/>
                <a:gd name="T10" fmla="*/ 3 w 27"/>
                <a:gd name="T11" fmla="*/ 20 h 20"/>
                <a:gd name="T12" fmla="*/ 26 w 27"/>
                <a:gd name="T13" fmla="*/ 3 h 20"/>
                <a:gd name="T14" fmla="*/ 26 w 27"/>
                <a:gd name="T15" fmla="*/ 1 h 20"/>
                <a:gd name="T16" fmla="*/ 25 w 27"/>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0">
                  <a:moveTo>
                    <a:pt x="25" y="0"/>
                  </a:moveTo>
                  <a:cubicBezTo>
                    <a:pt x="24" y="0"/>
                    <a:pt x="24" y="0"/>
                    <a:pt x="24" y="1"/>
                  </a:cubicBezTo>
                  <a:cubicBezTo>
                    <a:pt x="16" y="6"/>
                    <a:pt x="8" y="12"/>
                    <a:pt x="1" y="17"/>
                  </a:cubicBezTo>
                  <a:cubicBezTo>
                    <a:pt x="0" y="18"/>
                    <a:pt x="0" y="19"/>
                    <a:pt x="0" y="20"/>
                  </a:cubicBezTo>
                  <a:cubicBezTo>
                    <a:pt x="1" y="20"/>
                    <a:pt x="1" y="20"/>
                    <a:pt x="2" y="20"/>
                  </a:cubicBezTo>
                  <a:cubicBezTo>
                    <a:pt x="2" y="20"/>
                    <a:pt x="3" y="20"/>
                    <a:pt x="3" y="20"/>
                  </a:cubicBezTo>
                  <a:cubicBezTo>
                    <a:pt x="11" y="14"/>
                    <a:pt x="18" y="9"/>
                    <a:pt x="26" y="3"/>
                  </a:cubicBezTo>
                  <a:cubicBezTo>
                    <a:pt x="27" y="3"/>
                    <a:pt x="27" y="2"/>
                    <a:pt x="26" y="1"/>
                  </a:cubicBezTo>
                  <a:cubicBezTo>
                    <a:pt x="26" y="0"/>
                    <a:pt x="25" y="0"/>
                    <a:pt x="2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0" name="Freeform 863"/>
            <p:cNvSpPr>
              <a:spLocks/>
            </p:cNvSpPr>
            <p:nvPr/>
          </p:nvSpPr>
          <p:spPr bwMode="auto">
            <a:xfrm>
              <a:off x="2678" y="944"/>
              <a:ext cx="66" cy="23"/>
            </a:xfrm>
            <a:custGeom>
              <a:avLst/>
              <a:gdLst>
                <a:gd name="T0" fmla="*/ 26 w 28"/>
                <a:gd name="T1" fmla="*/ 0 h 10"/>
                <a:gd name="T2" fmla="*/ 26 w 28"/>
                <a:gd name="T3" fmla="*/ 0 h 10"/>
                <a:gd name="T4" fmla="*/ 2 w 28"/>
                <a:gd name="T5" fmla="*/ 6 h 10"/>
                <a:gd name="T6" fmla="*/ 0 w 28"/>
                <a:gd name="T7" fmla="*/ 8 h 10"/>
                <a:gd name="T8" fmla="*/ 2 w 28"/>
                <a:gd name="T9" fmla="*/ 10 h 10"/>
                <a:gd name="T10" fmla="*/ 2 w 28"/>
                <a:gd name="T11" fmla="*/ 10 h 10"/>
                <a:gd name="T12" fmla="*/ 27 w 28"/>
                <a:gd name="T13" fmla="*/ 4 h 10"/>
                <a:gd name="T14" fmla="*/ 28 w 28"/>
                <a:gd name="T15" fmla="*/ 1 h 10"/>
                <a:gd name="T16" fmla="*/ 26 w 28"/>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0">
                  <a:moveTo>
                    <a:pt x="26" y="0"/>
                  </a:moveTo>
                  <a:cubicBezTo>
                    <a:pt x="26" y="0"/>
                    <a:pt x="26" y="0"/>
                    <a:pt x="26" y="0"/>
                  </a:cubicBezTo>
                  <a:cubicBezTo>
                    <a:pt x="18" y="4"/>
                    <a:pt x="10" y="6"/>
                    <a:pt x="2" y="6"/>
                  </a:cubicBezTo>
                  <a:cubicBezTo>
                    <a:pt x="1" y="6"/>
                    <a:pt x="0" y="7"/>
                    <a:pt x="0" y="8"/>
                  </a:cubicBezTo>
                  <a:cubicBezTo>
                    <a:pt x="0" y="9"/>
                    <a:pt x="1" y="10"/>
                    <a:pt x="2" y="10"/>
                  </a:cubicBezTo>
                  <a:cubicBezTo>
                    <a:pt x="2" y="10"/>
                    <a:pt x="2" y="10"/>
                    <a:pt x="2" y="10"/>
                  </a:cubicBezTo>
                  <a:cubicBezTo>
                    <a:pt x="10" y="10"/>
                    <a:pt x="19" y="8"/>
                    <a:pt x="27" y="4"/>
                  </a:cubicBezTo>
                  <a:cubicBezTo>
                    <a:pt x="28" y="3"/>
                    <a:pt x="28" y="2"/>
                    <a:pt x="28" y="1"/>
                  </a:cubicBezTo>
                  <a:cubicBezTo>
                    <a:pt x="28" y="1"/>
                    <a:pt x="27" y="0"/>
                    <a:pt x="26"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1" name="Freeform 864"/>
            <p:cNvSpPr>
              <a:spLocks/>
            </p:cNvSpPr>
            <p:nvPr/>
          </p:nvSpPr>
          <p:spPr bwMode="auto">
            <a:xfrm>
              <a:off x="2668" y="1048"/>
              <a:ext cx="55" cy="47"/>
            </a:xfrm>
            <a:custGeom>
              <a:avLst/>
              <a:gdLst>
                <a:gd name="T0" fmla="*/ 2 w 23"/>
                <a:gd name="T1" fmla="*/ 0 h 20"/>
                <a:gd name="T2" fmla="*/ 1 w 23"/>
                <a:gd name="T3" fmla="*/ 1 h 20"/>
                <a:gd name="T4" fmla="*/ 1 w 23"/>
                <a:gd name="T5" fmla="*/ 3 h 20"/>
                <a:gd name="T6" fmla="*/ 20 w 23"/>
                <a:gd name="T7" fmla="*/ 19 h 20"/>
                <a:gd name="T8" fmla="*/ 21 w 23"/>
                <a:gd name="T9" fmla="*/ 20 h 20"/>
                <a:gd name="T10" fmla="*/ 22 w 23"/>
                <a:gd name="T11" fmla="*/ 19 h 20"/>
                <a:gd name="T12" fmla="*/ 22 w 23"/>
                <a:gd name="T13" fmla="*/ 17 h 20"/>
                <a:gd name="T14" fmla="*/ 3 w 23"/>
                <a:gd name="T15" fmla="*/ 1 h 20"/>
                <a:gd name="T16" fmla="*/ 2 w 23"/>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20">
                  <a:moveTo>
                    <a:pt x="2" y="0"/>
                  </a:moveTo>
                  <a:cubicBezTo>
                    <a:pt x="2" y="0"/>
                    <a:pt x="1" y="1"/>
                    <a:pt x="1" y="1"/>
                  </a:cubicBezTo>
                  <a:cubicBezTo>
                    <a:pt x="0" y="2"/>
                    <a:pt x="0" y="3"/>
                    <a:pt x="1" y="3"/>
                  </a:cubicBezTo>
                  <a:cubicBezTo>
                    <a:pt x="7" y="9"/>
                    <a:pt x="14" y="14"/>
                    <a:pt x="20" y="19"/>
                  </a:cubicBezTo>
                  <a:cubicBezTo>
                    <a:pt x="20" y="20"/>
                    <a:pt x="21" y="20"/>
                    <a:pt x="21" y="20"/>
                  </a:cubicBezTo>
                  <a:cubicBezTo>
                    <a:pt x="22" y="20"/>
                    <a:pt x="22" y="19"/>
                    <a:pt x="22" y="19"/>
                  </a:cubicBezTo>
                  <a:cubicBezTo>
                    <a:pt x="23" y="18"/>
                    <a:pt x="23" y="17"/>
                    <a:pt x="22" y="17"/>
                  </a:cubicBezTo>
                  <a:cubicBezTo>
                    <a:pt x="16" y="11"/>
                    <a:pt x="10" y="6"/>
                    <a:pt x="3" y="1"/>
                  </a:cubicBezTo>
                  <a:cubicBezTo>
                    <a:pt x="3" y="0"/>
                    <a:pt x="3"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2" name="Freeform 865"/>
            <p:cNvSpPr>
              <a:spLocks/>
            </p:cNvSpPr>
            <p:nvPr/>
          </p:nvSpPr>
          <p:spPr bwMode="auto">
            <a:xfrm>
              <a:off x="2372" y="818"/>
              <a:ext cx="52" cy="50"/>
            </a:xfrm>
            <a:custGeom>
              <a:avLst/>
              <a:gdLst>
                <a:gd name="T0" fmla="*/ 2 w 22"/>
                <a:gd name="T1" fmla="*/ 0 h 21"/>
                <a:gd name="T2" fmla="*/ 1 w 22"/>
                <a:gd name="T3" fmla="*/ 1 h 21"/>
                <a:gd name="T4" fmla="*/ 1 w 22"/>
                <a:gd name="T5" fmla="*/ 3 h 21"/>
                <a:gd name="T6" fmla="*/ 18 w 22"/>
                <a:gd name="T7" fmla="*/ 21 h 21"/>
                <a:gd name="T8" fmla="*/ 20 w 22"/>
                <a:gd name="T9" fmla="*/ 21 h 21"/>
                <a:gd name="T10" fmla="*/ 21 w 22"/>
                <a:gd name="T11" fmla="*/ 21 h 21"/>
                <a:gd name="T12" fmla="*/ 21 w 22"/>
                <a:gd name="T13" fmla="*/ 19 h 21"/>
                <a:gd name="T14" fmla="*/ 3 w 22"/>
                <a:gd name="T15" fmla="*/ 0 h 21"/>
                <a:gd name="T16" fmla="*/ 2 w 22"/>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1">
                  <a:moveTo>
                    <a:pt x="2" y="0"/>
                  </a:moveTo>
                  <a:cubicBezTo>
                    <a:pt x="2" y="0"/>
                    <a:pt x="1" y="0"/>
                    <a:pt x="1" y="1"/>
                  </a:cubicBezTo>
                  <a:cubicBezTo>
                    <a:pt x="0" y="2"/>
                    <a:pt x="0" y="3"/>
                    <a:pt x="1" y="3"/>
                  </a:cubicBezTo>
                  <a:cubicBezTo>
                    <a:pt x="8" y="8"/>
                    <a:pt x="14" y="14"/>
                    <a:pt x="18" y="21"/>
                  </a:cubicBezTo>
                  <a:cubicBezTo>
                    <a:pt x="19" y="21"/>
                    <a:pt x="19" y="21"/>
                    <a:pt x="20" y="21"/>
                  </a:cubicBezTo>
                  <a:cubicBezTo>
                    <a:pt x="21" y="21"/>
                    <a:pt x="21" y="21"/>
                    <a:pt x="21" y="21"/>
                  </a:cubicBezTo>
                  <a:cubicBezTo>
                    <a:pt x="22" y="21"/>
                    <a:pt x="22" y="20"/>
                    <a:pt x="21" y="19"/>
                  </a:cubicBezTo>
                  <a:cubicBezTo>
                    <a:pt x="17" y="11"/>
                    <a:pt x="10" y="5"/>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3" name="Freeform 866"/>
            <p:cNvSpPr>
              <a:spLocks/>
            </p:cNvSpPr>
            <p:nvPr/>
          </p:nvSpPr>
          <p:spPr bwMode="auto">
            <a:xfrm>
              <a:off x="2332" y="948"/>
              <a:ext cx="64" cy="22"/>
            </a:xfrm>
            <a:custGeom>
              <a:avLst/>
              <a:gdLst>
                <a:gd name="T0" fmla="*/ 2 w 27"/>
                <a:gd name="T1" fmla="*/ 0 h 9"/>
                <a:gd name="T2" fmla="*/ 1 w 27"/>
                <a:gd name="T3" fmla="*/ 1 h 9"/>
                <a:gd name="T4" fmla="*/ 2 w 27"/>
                <a:gd name="T5" fmla="*/ 3 h 9"/>
                <a:gd name="T6" fmla="*/ 24 w 27"/>
                <a:gd name="T7" fmla="*/ 9 h 9"/>
                <a:gd name="T8" fmla="*/ 25 w 27"/>
                <a:gd name="T9" fmla="*/ 9 h 9"/>
                <a:gd name="T10" fmla="*/ 27 w 27"/>
                <a:gd name="T11" fmla="*/ 8 h 9"/>
                <a:gd name="T12" fmla="*/ 26 w 27"/>
                <a:gd name="T13" fmla="*/ 5 h 9"/>
                <a:gd name="T14" fmla="*/ 3 w 27"/>
                <a:gd name="T15" fmla="*/ 0 h 9"/>
                <a:gd name="T16" fmla="*/ 2 w 27"/>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9">
                  <a:moveTo>
                    <a:pt x="2" y="0"/>
                  </a:moveTo>
                  <a:cubicBezTo>
                    <a:pt x="1" y="0"/>
                    <a:pt x="1" y="0"/>
                    <a:pt x="1" y="1"/>
                  </a:cubicBezTo>
                  <a:cubicBezTo>
                    <a:pt x="0" y="2"/>
                    <a:pt x="1" y="3"/>
                    <a:pt x="2" y="3"/>
                  </a:cubicBezTo>
                  <a:cubicBezTo>
                    <a:pt x="10" y="4"/>
                    <a:pt x="17" y="6"/>
                    <a:pt x="24" y="9"/>
                  </a:cubicBezTo>
                  <a:cubicBezTo>
                    <a:pt x="25" y="9"/>
                    <a:pt x="25" y="9"/>
                    <a:pt x="25" y="9"/>
                  </a:cubicBezTo>
                  <a:cubicBezTo>
                    <a:pt x="26" y="9"/>
                    <a:pt x="26" y="8"/>
                    <a:pt x="27" y="8"/>
                  </a:cubicBezTo>
                  <a:cubicBezTo>
                    <a:pt x="27" y="7"/>
                    <a:pt x="27" y="6"/>
                    <a:pt x="26" y="5"/>
                  </a:cubicBezTo>
                  <a:cubicBezTo>
                    <a:pt x="18" y="3"/>
                    <a:pt x="10" y="1"/>
                    <a:pt x="3" y="0"/>
                  </a:cubicBezTo>
                  <a:cubicBezTo>
                    <a:pt x="2" y="0"/>
                    <a:pt x="2" y="0"/>
                    <a:pt x="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4" name="Freeform 867"/>
            <p:cNvSpPr>
              <a:spLocks/>
            </p:cNvSpPr>
            <p:nvPr/>
          </p:nvSpPr>
          <p:spPr bwMode="auto">
            <a:xfrm>
              <a:off x="2351" y="1067"/>
              <a:ext cx="59" cy="49"/>
            </a:xfrm>
            <a:custGeom>
              <a:avLst/>
              <a:gdLst>
                <a:gd name="T0" fmla="*/ 23 w 25"/>
                <a:gd name="T1" fmla="*/ 0 h 21"/>
                <a:gd name="T2" fmla="*/ 22 w 25"/>
                <a:gd name="T3" fmla="*/ 0 h 21"/>
                <a:gd name="T4" fmla="*/ 12 w 25"/>
                <a:gd name="T5" fmla="*/ 9 h 21"/>
                <a:gd name="T6" fmla="*/ 1 w 25"/>
                <a:gd name="T7" fmla="*/ 18 h 21"/>
                <a:gd name="T8" fmla="*/ 1 w 25"/>
                <a:gd name="T9" fmla="*/ 21 h 21"/>
                <a:gd name="T10" fmla="*/ 2 w 25"/>
                <a:gd name="T11" fmla="*/ 21 h 21"/>
                <a:gd name="T12" fmla="*/ 4 w 25"/>
                <a:gd name="T13" fmla="*/ 21 h 21"/>
                <a:gd name="T14" fmla="*/ 14 w 25"/>
                <a:gd name="T15" fmla="*/ 12 h 21"/>
                <a:gd name="T16" fmla="*/ 24 w 25"/>
                <a:gd name="T17" fmla="*/ 3 h 21"/>
                <a:gd name="T18" fmla="*/ 24 w 25"/>
                <a:gd name="T19" fmla="*/ 0 h 21"/>
                <a:gd name="T20" fmla="*/ 23 w 25"/>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21">
                  <a:moveTo>
                    <a:pt x="23" y="0"/>
                  </a:moveTo>
                  <a:cubicBezTo>
                    <a:pt x="22" y="0"/>
                    <a:pt x="22" y="0"/>
                    <a:pt x="22" y="0"/>
                  </a:cubicBezTo>
                  <a:cubicBezTo>
                    <a:pt x="18" y="4"/>
                    <a:pt x="15" y="7"/>
                    <a:pt x="12" y="9"/>
                  </a:cubicBezTo>
                  <a:cubicBezTo>
                    <a:pt x="8" y="11"/>
                    <a:pt x="5" y="14"/>
                    <a:pt x="1" y="18"/>
                  </a:cubicBezTo>
                  <a:cubicBezTo>
                    <a:pt x="0" y="19"/>
                    <a:pt x="1" y="20"/>
                    <a:pt x="1" y="21"/>
                  </a:cubicBezTo>
                  <a:cubicBezTo>
                    <a:pt x="2" y="21"/>
                    <a:pt x="2" y="21"/>
                    <a:pt x="2" y="21"/>
                  </a:cubicBezTo>
                  <a:cubicBezTo>
                    <a:pt x="3" y="21"/>
                    <a:pt x="3" y="21"/>
                    <a:pt x="4" y="21"/>
                  </a:cubicBezTo>
                  <a:cubicBezTo>
                    <a:pt x="8" y="16"/>
                    <a:pt x="11" y="14"/>
                    <a:pt x="14" y="12"/>
                  </a:cubicBezTo>
                  <a:cubicBezTo>
                    <a:pt x="17" y="10"/>
                    <a:pt x="20" y="7"/>
                    <a:pt x="24" y="3"/>
                  </a:cubicBezTo>
                  <a:cubicBezTo>
                    <a:pt x="25" y="2"/>
                    <a:pt x="25" y="1"/>
                    <a:pt x="24" y="0"/>
                  </a:cubicBezTo>
                  <a:cubicBezTo>
                    <a:pt x="24" y="0"/>
                    <a:pt x="23" y="0"/>
                    <a:pt x="2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5" name="Rectangle 868"/>
            <p:cNvSpPr>
              <a:spLocks noChangeArrowheads="1"/>
            </p:cNvSpPr>
            <p:nvPr/>
          </p:nvSpPr>
          <p:spPr bwMode="auto">
            <a:xfrm>
              <a:off x="2469" y="1183"/>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6" name="Freeform 869"/>
            <p:cNvSpPr>
              <a:spLocks/>
            </p:cNvSpPr>
            <p:nvPr/>
          </p:nvSpPr>
          <p:spPr bwMode="auto">
            <a:xfrm>
              <a:off x="2469" y="1183"/>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7" name="Freeform 870"/>
            <p:cNvSpPr>
              <a:spLocks/>
            </p:cNvSpPr>
            <p:nvPr/>
          </p:nvSpPr>
          <p:spPr bwMode="auto">
            <a:xfrm>
              <a:off x="2585" y="1618"/>
              <a:ext cx="45" cy="59"/>
            </a:xfrm>
            <a:custGeom>
              <a:avLst/>
              <a:gdLst>
                <a:gd name="T0" fmla="*/ 18 w 19"/>
                <a:gd name="T1" fmla="*/ 0 h 25"/>
                <a:gd name="T2" fmla="*/ 0 w 19"/>
                <a:gd name="T3" fmla="*/ 24 h 25"/>
                <a:gd name="T4" fmla="*/ 2 w 19"/>
                <a:gd name="T5" fmla="*/ 25 h 25"/>
                <a:gd name="T6" fmla="*/ 19 w 19"/>
                <a:gd name="T7" fmla="*/ 1 h 25"/>
                <a:gd name="T8" fmla="*/ 18 w 19"/>
                <a:gd name="T9" fmla="*/ 0 h 25"/>
              </a:gdLst>
              <a:ahLst/>
              <a:cxnLst>
                <a:cxn ang="0">
                  <a:pos x="T0" y="T1"/>
                </a:cxn>
                <a:cxn ang="0">
                  <a:pos x="T2" y="T3"/>
                </a:cxn>
                <a:cxn ang="0">
                  <a:pos x="T4" y="T5"/>
                </a:cxn>
                <a:cxn ang="0">
                  <a:pos x="T6" y="T7"/>
                </a:cxn>
                <a:cxn ang="0">
                  <a:pos x="T8" y="T9"/>
                </a:cxn>
              </a:cxnLst>
              <a:rect l="0" t="0" r="r" b="b"/>
              <a:pathLst>
                <a:path w="19" h="25">
                  <a:moveTo>
                    <a:pt x="18" y="0"/>
                  </a:moveTo>
                  <a:cubicBezTo>
                    <a:pt x="12" y="8"/>
                    <a:pt x="6" y="16"/>
                    <a:pt x="0" y="24"/>
                  </a:cubicBezTo>
                  <a:cubicBezTo>
                    <a:pt x="2" y="25"/>
                    <a:pt x="2" y="25"/>
                    <a:pt x="2" y="25"/>
                  </a:cubicBezTo>
                  <a:cubicBezTo>
                    <a:pt x="8" y="17"/>
                    <a:pt x="14" y="9"/>
                    <a:pt x="19" y="1"/>
                  </a:cubicBezTo>
                  <a:cubicBezTo>
                    <a:pt x="18" y="0"/>
                    <a:pt x="18" y="0"/>
                    <a:pt x="18"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8" name="Freeform 871"/>
            <p:cNvSpPr>
              <a:spLocks/>
            </p:cNvSpPr>
            <p:nvPr/>
          </p:nvSpPr>
          <p:spPr bwMode="auto">
            <a:xfrm>
              <a:off x="2592" y="1639"/>
              <a:ext cx="38" cy="48"/>
            </a:xfrm>
            <a:custGeom>
              <a:avLst/>
              <a:gdLst>
                <a:gd name="T0" fmla="*/ 15 w 16"/>
                <a:gd name="T1" fmla="*/ 0 h 20"/>
                <a:gd name="T2" fmla="*/ 0 w 16"/>
                <a:gd name="T3" fmla="*/ 19 h 20"/>
                <a:gd name="T4" fmla="*/ 2 w 16"/>
                <a:gd name="T5" fmla="*/ 20 h 20"/>
                <a:gd name="T6" fmla="*/ 16 w 16"/>
                <a:gd name="T7" fmla="*/ 1 h 20"/>
                <a:gd name="T8" fmla="*/ 15 w 16"/>
                <a:gd name="T9" fmla="*/ 0 h 20"/>
              </a:gdLst>
              <a:ahLst/>
              <a:cxnLst>
                <a:cxn ang="0">
                  <a:pos x="T0" y="T1"/>
                </a:cxn>
                <a:cxn ang="0">
                  <a:pos x="T2" y="T3"/>
                </a:cxn>
                <a:cxn ang="0">
                  <a:pos x="T4" y="T5"/>
                </a:cxn>
                <a:cxn ang="0">
                  <a:pos x="T6" y="T7"/>
                </a:cxn>
                <a:cxn ang="0">
                  <a:pos x="T8" y="T9"/>
                </a:cxn>
              </a:cxnLst>
              <a:rect l="0" t="0" r="r" b="b"/>
              <a:pathLst>
                <a:path w="16" h="20">
                  <a:moveTo>
                    <a:pt x="15" y="0"/>
                  </a:moveTo>
                  <a:cubicBezTo>
                    <a:pt x="10" y="7"/>
                    <a:pt x="5" y="13"/>
                    <a:pt x="0" y="19"/>
                  </a:cubicBezTo>
                  <a:cubicBezTo>
                    <a:pt x="2" y="20"/>
                    <a:pt x="2" y="20"/>
                    <a:pt x="2" y="20"/>
                  </a:cubicBezTo>
                  <a:cubicBezTo>
                    <a:pt x="6" y="14"/>
                    <a:pt x="11" y="8"/>
                    <a:pt x="16" y="1"/>
                  </a:cubicBezTo>
                  <a:cubicBezTo>
                    <a:pt x="15" y="0"/>
                    <a:pt x="15" y="0"/>
                    <a:pt x="15"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49" name="Freeform 872"/>
            <p:cNvSpPr>
              <a:spLocks/>
            </p:cNvSpPr>
            <p:nvPr/>
          </p:nvSpPr>
          <p:spPr bwMode="auto">
            <a:xfrm>
              <a:off x="2602" y="1658"/>
              <a:ext cx="28" cy="41"/>
            </a:xfrm>
            <a:custGeom>
              <a:avLst/>
              <a:gdLst>
                <a:gd name="T0" fmla="*/ 10 w 12"/>
                <a:gd name="T1" fmla="*/ 0 h 17"/>
                <a:gd name="T2" fmla="*/ 1 w 12"/>
                <a:gd name="T3" fmla="*/ 12 h 17"/>
                <a:gd name="T4" fmla="*/ 1 w 12"/>
                <a:gd name="T5" fmla="*/ 13 h 17"/>
                <a:gd name="T6" fmla="*/ 1 w 12"/>
                <a:gd name="T7" fmla="*/ 14 h 17"/>
                <a:gd name="T8" fmla="*/ 0 w 12"/>
                <a:gd name="T9" fmla="*/ 17 h 17"/>
                <a:gd name="T10" fmla="*/ 2 w 12"/>
                <a:gd name="T11" fmla="*/ 14 h 17"/>
                <a:gd name="T12" fmla="*/ 2 w 12"/>
                <a:gd name="T13" fmla="*/ 14 h 17"/>
                <a:gd name="T14" fmla="*/ 3 w 12"/>
                <a:gd name="T15" fmla="*/ 14 h 17"/>
                <a:gd name="T16" fmla="*/ 12 w 12"/>
                <a:gd name="T17" fmla="*/ 1 h 17"/>
                <a:gd name="T18" fmla="*/ 10 w 1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7">
                  <a:moveTo>
                    <a:pt x="10" y="0"/>
                  </a:moveTo>
                  <a:cubicBezTo>
                    <a:pt x="8" y="5"/>
                    <a:pt x="5" y="9"/>
                    <a:pt x="1" y="12"/>
                  </a:cubicBezTo>
                  <a:cubicBezTo>
                    <a:pt x="1" y="13"/>
                    <a:pt x="1" y="13"/>
                    <a:pt x="1" y="13"/>
                  </a:cubicBezTo>
                  <a:cubicBezTo>
                    <a:pt x="1" y="14"/>
                    <a:pt x="1" y="14"/>
                    <a:pt x="1" y="14"/>
                  </a:cubicBezTo>
                  <a:cubicBezTo>
                    <a:pt x="0" y="17"/>
                    <a:pt x="0" y="17"/>
                    <a:pt x="0" y="17"/>
                  </a:cubicBezTo>
                  <a:cubicBezTo>
                    <a:pt x="2" y="14"/>
                    <a:pt x="2" y="14"/>
                    <a:pt x="2" y="14"/>
                  </a:cubicBezTo>
                  <a:cubicBezTo>
                    <a:pt x="2" y="14"/>
                    <a:pt x="2" y="14"/>
                    <a:pt x="2" y="14"/>
                  </a:cubicBezTo>
                  <a:cubicBezTo>
                    <a:pt x="3" y="14"/>
                    <a:pt x="3" y="14"/>
                    <a:pt x="3" y="14"/>
                  </a:cubicBezTo>
                  <a:cubicBezTo>
                    <a:pt x="6" y="10"/>
                    <a:pt x="9" y="5"/>
                    <a:pt x="12" y="1"/>
                  </a:cubicBezTo>
                  <a:cubicBezTo>
                    <a:pt x="10" y="0"/>
                    <a:pt x="10" y="0"/>
                    <a:pt x="10"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0" name="Freeform 873"/>
            <p:cNvSpPr>
              <a:spLocks noEditPoints="1"/>
            </p:cNvSpPr>
            <p:nvPr/>
          </p:nvSpPr>
          <p:spPr bwMode="auto">
            <a:xfrm>
              <a:off x="2706" y="2020"/>
              <a:ext cx="367" cy="486"/>
            </a:xfrm>
            <a:custGeom>
              <a:avLst/>
              <a:gdLst>
                <a:gd name="T0" fmla="*/ 125 w 155"/>
                <a:gd name="T1" fmla="*/ 178 h 205"/>
                <a:gd name="T2" fmla="*/ 124 w 155"/>
                <a:gd name="T3" fmla="*/ 189 h 205"/>
                <a:gd name="T4" fmla="*/ 115 w 155"/>
                <a:gd name="T5" fmla="*/ 187 h 205"/>
                <a:gd name="T6" fmla="*/ 60 w 155"/>
                <a:gd name="T7" fmla="*/ 175 h 205"/>
                <a:gd name="T8" fmla="*/ 71 w 155"/>
                <a:gd name="T9" fmla="*/ 158 h 205"/>
                <a:gd name="T10" fmla="*/ 73 w 155"/>
                <a:gd name="T11" fmla="*/ 158 h 205"/>
                <a:gd name="T12" fmla="*/ 88 w 155"/>
                <a:gd name="T13" fmla="*/ 153 h 205"/>
                <a:gd name="T14" fmla="*/ 124 w 155"/>
                <a:gd name="T15" fmla="*/ 140 h 205"/>
                <a:gd name="T16" fmla="*/ 133 w 155"/>
                <a:gd name="T17" fmla="*/ 137 h 205"/>
                <a:gd name="T18" fmla="*/ 141 w 155"/>
                <a:gd name="T19" fmla="*/ 134 h 205"/>
                <a:gd name="T20" fmla="*/ 146 w 155"/>
                <a:gd name="T21" fmla="*/ 144 h 205"/>
                <a:gd name="T22" fmla="*/ 35 w 155"/>
                <a:gd name="T23" fmla="*/ 131 h 205"/>
                <a:gd name="T24" fmla="*/ 44 w 155"/>
                <a:gd name="T25" fmla="*/ 128 h 205"/>
                <a:gd name="T26" fmla="*/ 75 w 155"/>
                <a:gd name="T27" fmla="*/ 122 h 205"/>
                <a:gd name="T28" fmla="*/ 56 w 155"/>
                <a:gd name="T29" fmla="*/ 123 h 205"/>
                <a:gd name="T30" fmla="*/ 69 w 155"/>
                <a:gd name="T31" fmla="*/ 124 h 205"/>
                <a:gd name="T32" fmla="*/ 107 w 155"/>
                <a:gd name="T33" fmla="*/ 112 h 205"/>
                <a:gd name="T34" fmla="*/ 108 w 155"/>
                <a:gd name="T35" fmla="*/ 105 h 205"/>
                <a:gd name="T36" fmla="*/ 115 w 155"/>
                <a:gd name="T37" fmla="*/ 97 h 205"/>
                <a:gd name="T38" fmla="*/ 47 w 155"/>
                <a:gd name="T39" fmla="*/ 94 h 205"/>
                <a:gd name="T40" fmla="*/ 117 w 155"/>
                <a:gd name="T41" fmla="*/ 101 h 205"/>
                <a:gd name="T42" fmla="*/ 133 w 155"/>
                <a:gd name="T43" fmla="*/ 88 h 205"/>
                <a:gd name="T44" fmla="*/ 39 w 155"/>
                <a:gd name="T45" fmla="*/ 87 h 205"/>
                <a:gd name="T46" fmla="*/ 30 w 155"/>
                <a:gd name="T47" fmla="*/ 78 h 205"/>
                <a:gd name="T48" fmla="*/ 23 w 155"/>
                <a:gd name="T49" fmla="*/ 71 h 205"/>
                <a:gd name="T50" fmla="*/ 21 w 155"/>
                <a:gd name="T51" fmla="*/ 78 h 205"/>
                <a:gd name="T52" fmla="*/ 7 w 155"/>
                <a:gd name="T53" fmla="*/ 59 h 205"/>
                <a:gd name="T54" fmla="*/ 119 w 155"/>
                <a:gd name="T55" fmla="*/ 53 h 205"/>
                <a:gd name="T56" fmla="*/ 122 w 155"/>
                <a:gd name="T57" fmla="*/ 22 h 205"/>
                <a:gd name="T58" fmla="*/ 80 w 155"/>
                <a:gd name="T59" fmla="*/ 72 h 205"/>
                <a:gd name="T60" fmla="*/ 108 w 155"/>
                <a:gd name="T61" fmla="*/ 73 h 205"/>
                <a:gd name="T62" fmla="*/ 103 w 155"/>
                <a:gd name="T63" fmla="*/ 94 h 205"/>
                <a:gd name="T64" fmla="*/ 101 w 155"/>
                <a:gd name="T65" fmla="*/ 107 h 205"/>
                <a:gd name="T66" fmla="*/ 106 w 155"/>
                <a:gd name="T67" fmla="*/ 117 h 205"/>
                <a:gd name="T68" fmla="*/ 115 w 155"/>
                <a:gd name="T69" fmla="*/ 139 h 205"/>
                <a:gd name="T70" fmla="*/ 89 w 155"/>
                <a:gd name="T71" fmla="*/ 148 h 205"/>
                <a:gd name="T72" fmla="*/ 79 w 155"/>
                <a:gd name="T73" fmla="*/ 127 h 205"/>
                <a:gd name="T74" fmla="*/ 73 w 155"/>
                <a:gd name="T75" fmla="*/ 111 h 205"/>
                <a:gd name="T76" fmla="*/ 31 w 155"/>
                <a:gd name="T77" fmla="*/ 121 h 205"/>
                <a:gd name="T78" fmla="*/ 52 w 155"/>
                <a:gd name="T79" fmla="*/ 97 h 205"/>
                <a:gd name="T80" fmla="*/ 53 w 155"/>
                <a:gd name="T81" fmla="*/ 93 h 205"/>
                <a:gd name="T82" fmla="*/ 59 w 155"/>
                <a:gd name="T83" fmla="*/ 64 h 205"/>
                <a:gd name="T84" fmla="*/ 76 w 155"/>
                <a:gd name="T85" fmla="*/ 77 h 205"/>
                <a:gd name="T86" fmla="*/ 0 w 155"/>
                <a:gd name="T87" fmla="*/ 48 h 205"/>
                <a:gd name="T88" fmla="*/ 8 w 155"/>
                <a:gd name="T89" fmla="*/ 71 h 205"/>
                <a:gd name="T90" fmla="*/ 35 w 155"/>
                <a:gd name="T91" fmla="*/ 98 h 205"/>
                <a:gd name="T92" fmla="*/ 43 w 155"/>
                <a:gd name="T93" fmla="*/ 132 h 205"/>
                <a:gd name="T94" fmla="*/ 66 w 155"/>
                <a:gd name="T95" fmla="*/ 127 h 205"/>
                <a:gd name="T96" fmla="*/ 46 w 155"/>
                <a:gd name="T97" fmla="*/ 165 h 205"/>
                <a:gd name="T98" fmla="*/ 106 w 155"/>
                <a:gd name="T99" fmla="*/ 203 h 205"/>
                <a:gd name="T100" fmla="*/ 110 w 155"/>
                <a:gd name="T101" fmla="*/ 204 h 205"/>
                <a:gd name="T102" fmla="*/ 125 w 155"/>
                <a:gd name="T103" fmla="*/ 196 h 205"/>
                <a:gd name="T104" fmla="*/ 124 w 155"/>
                <a:gd name="T105" fmla="*/ 157 h 205"/>
                <a:gd name="T106" fmla="*/ 152 w 155"/>
                <a:gd name="T107" fmla="*/ 127 h 205"/>
                <a:gd name="T108" fmla="*/ 111 w 155"/>
                <a:gd name="T109" fmla="*/ 109 h 205"/>
                <a:gd name="T110" fmla="*/ 137 w 155"/>
                <a:gd name="T111" fmla="*/ 99 h 205"/>
                <a:gd name="T112" fmla="*/ 133 w 155"/>
                <a:gd name="T113" fmla="*/ 59 h 205"/>
                <a:gd name="T114" fmla="*/ 125 w 155"/>
                <a:gd name="T115" fmla="*/ 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5" h="205">
                  <a:moveTo>
                    <a:pt x="108" y="199"/>
                  </a:moveTo>
                  <a:cubicBezTo>
                    <a:pt x="106" y="193"/>
                    <a:pt x="104" y="188"/>
                    <a:pt x="102" y="182"/>
                  </a:cubicBezTo>
                  <a:cubicBezTo>
                    <a:pt x="104" y="180"/>
                    <a:pt x="106" y="179"/>
                    <a:pt x="108" y="178"/>
                  </a:cubicBezTo>
                  <a:cubicBezTo>
                    <a:pt x="108" y="185"/>
                    <a:pt x="108" y="192"/>
                    <a:pt x="109" y="199"/>
                  </a:cubicBezTo>
                  <a:cubicBezTo>
                    <a:pt x="108" y="199"/>
                    <a:pt x="108" y="199"/>
                    <a:pt x="108" y="199"/>
                  </a:cubicBezTo>
                  <a:moveTo>
                    <a:pt x="126" y="191"/>
                  </a:moveTo>
                  <a:cubicBezTo>
                    <a:pt x="126" y="190"/>
                    <a:pt x="126" y="190"/>
                    <a:pt x="126" y="189"/>
                  </a:cubicBezTo>
                  <a:cubicBezTo>
                    <a:pt x="126" y="185"/>
                    <a:pt x="125" y="181"/>
                    <a:pt x="125" y="178"/>
                  </a:cubicBezTo>
                  <a:cubicBezTo>
                    <a:pt x="126" y="182"/>
                    <a:pt x="128" y="185"/>
                    <a:pt x="131" y="189"/>
                  </a:cubicBezTo>
                  <a:cubicBezTo>
                    <a:pt x="129" y="190"/>
                    <a:pt x="127" y="190"/>
                    <a:pt x="126" y="191"/>
                  </a:cubicBezTo>
                  <a:moveTo>
                    <a:pt x="111" y="198"/>
                  </a:moveTo>
                  <a:cubicBezTo>
                    <a:pt x="110" y="191"/>
                    <a:pt x="110" y="184"/>
                    <a:pt x="110" y="177"/>
                  </a:cubicBezTo>
                  <a:cubicBezTo>
                    <a:pt x="110" y="177"/>
                    <a:pt x="110" y="177"/>
                    <a:pt x="110" y="177"/>
                  </a:cubicBezTo>
                  <a:cubicBezTo>
                    <a:pt x="114" y="175"/>
                    <a:pt x="118" y="174"/>
                    <a:pt x="122" y="173"/>
                  </a:cubicBezTo>
                  <a:cubicBezTo>
                    <a:pt x="122" y="174"/>
                    <a:pt x="122" y="174"/>
                    <a:pt x="122" y="174"/>
                  </a:cubicBezTo>
                  <a:cubicBezTo>
                    <a:pt x="123" y="179"/>
                    <a:pt x="124" y="184"/>
                    <a:pt x="124" y="189"/>
                  </a:cubicBezTo>
                  <a:cubicBezTo>
                    <a:pt x="124" y="190"/>
                    <a:pt x="124" y="191"/>
                    <a:pt x="124" y="192"/>
                  </a:cubicBezTo>
                  <a:cubicBezTo>
                    <a:pt x="121" y="193"/>
                    <a:pt x="119" y="194"/>
                    <a:pt x="117" y="195"/>
                  </a:cubicBezTo>
                  <a:cubicBezTo>
                    <a:pt x="117" y="192"/>
                    <a:pt x="117" y="190"/>
                    <a:pt x="117" y="187"/>
                  </a:cubicBezTo>
                  <a:cubicBezTo>
                    <a:pt x="117" y="183"/>
                    <a:pt x="117" y="180"/>
                    <a:pt x="117" y="176"/>
                  </a:cubicBezTo>
                  <a:cubicBezTo>
                    <a:pt x="117" y="176"/>
                    <a:pt x="116" y="175"/>
                    <a:pt x="116" y="175"/>
                  </a:cubicBezTo>
                  <a:cubicBezTo>
                    <a:pt x="116" y="175"/>
                    <a:pt x="116" y="175"/>
                    <a:pt x="116" y="175"/>
                  </a:cubicBezTo>
                  <a:cubicBezTo>
                    <a:pt x="115" y="175"/>
                    <a:pt x="115" y="176"/>
                    <a:pt x="115" y="176"/>
                  </a:cubicBezTo>
                  <a:cubicBezTo>
                    <a:pt x="115" y="180"/>
                    <a:pt x="115" y="183"/>
                    <a:pt x="115" y="187"/>
                  </a:cubicBezTo>
                  <a:cubicBezTo>
                    <a:pt x="115" y="190"/>
                    <a:pt x="115" y="193"/>
                    <a:pt x="115" y="196"/>
                  </a:cubicBezTo>
                  <a:cubicBezTo>
                    <a:pt x="113" y="197"/>
                    <a:pt x="112" y="197"/>
                    <a:pt x="111" y="198"/>
                  </a:cubicBezTo>
                  <a:moveTo>
                    <a:pt x="58" y="174"/>
                  </a:moveTo>
                  <a:cubicBezTo>
                    <a:pt x="56" y="171"/>
                    <a:pt x="54" y="168"/>
                    <a:pt x="51" y="165"/>
                  </a:cubicBezTo>
                  <a:cubicBezTo>
                    <a:pt x="52" y="165"/>
                    <a:pt x="54" y="164"/>
                    <a:pt x="56" y="164"/>
                  </a:cubicBezTo>
                  <a:cubicBezTo>
                    <a:pt x="57" y="167"/>
                    <a:pt x="57" y="171"/>
                    <a:pt x="58" y="174"/>
                  </a:cubicBezTo>
                  <a:moveTo>
                    <a:pt x="59" y="175"/>
                  </a:moveTo>
                  <a:cubicBezTo>
                    <a:pt x="60" y="175"/>
                    <a:pt x="60" y="175"/>
                    <a:pt x="60" y="175"/>
                  </a:cubicBezTo>
                  <a:cubicBezTo>
                    <a:pt x="59" y="171"/>
                    <a:pt x="59" y="167"/>
                    <a:pt x="58" y="163"/>
                  </a:cubicBezTo>
                  <a:cubicBezTo>
                    <a:pt x="60" y="162"/>
                    <a:pt x="62" y="162"/>
                    <a:pt x="64" y="161"/>
                  </a:cubicBezTo>
                  <a:cubicBezTo>
                    <a:pt x="64" y="165"/>
                    <a:pt x="64" y="169"/>
                    <a:pt x="64" y="173"/>
                  </a:cubicBezTo>
                  <a:cubicBezTo>
                    <a:pt x="63" y="174"/>
                    <a:pt x="61" y="174"/>
                    <a:pt x="59" y="175"/>
                  </a:cubicBezTo>
                  <a:moveTo>
                    <a:pt x="66" y="172"/>
                  </a:moveTo>
                  <a:cubicBezTo>
                    <a:pt x="66" y="168"/>
                    <a:pt x="66" y="164"/>
                    <a:pt x="66" y="161"/>
                  </a:cubicBezTo>
                  <a:cubicBezTo>
                    <a:pt x="66" y="160"/>
                    <a:pt x="66" y="160"/>
                    <a:pt x="66" y="160"/>
                  </a:cubicBezTo>
                  <a:cubicBezTo>
                    <a:pt x="67" y="160"/>
                    <a:pt x="69" y="159"/>
                    <a:pt x="71" y="158"/>
                  </a:cubicBezTo>
                  <a:cubicBezTo>
                    <a:pt x="71" y="160"/>
                    <a:pt x="71" y="162"/>
                    <a:pt x="71" y="164"/>
                  </a:cubicBezTo>
                  <a:cubicBezTo>
                    <a:pt x="71" y="166"/>
                    <a:pt x="71" y="168"/>
                    <a:pt x="72" y="169"/>
                  </a:cubicBezTo>
                  <a:cubicBezTo>
                    <a:pt x="72" y="170"/>
                    <a:pt x="72" y="170"/>
                    <a:pt x="72" y="170"/>
                  </a:cubicBezTo>
                  <a:cubicBezTo>
                    <a:pt x="70" y="170"/>
                    <a:pt x="68" y="171"/>
                    <a:pt x="66" y="172"/>
                  </a:cubicBezTo>
                  <a:moveTo>
                    <a:pt x="74" y="169"/>
                  </a:moveTo>
                  <a:cubicBezTo>
                    <a:pt x="73" y="167"/>
                    <a:pt x="73" y="165"/>
                    <a:pt x="73" y="164"/>
                  </a:cubicBezTo>
                  <a:cubicBezTo>
                    <a:pt x="73" y="162"/>
                    <a:pt x="73" y="160"/>
                    <a:pt x="73" y="159"/>
                  </a:cubicBezTo>
                  <a:cubicBezTo>
                    <a:pt x="73" y="158"/>
                    <a:pt x="73" y="158"/>
                    <a:pt x="73" y="158"/>
                  </a:cubicBezTo>
                  <a:cubicBezTo>
                    <a:pt x="76" y="157"/>
                    <a:pt x="79" y="156"/>
                    <a:pt x="82" y="155"/>
                  </a:cubicBezTo>
                  <a:cubicBezTo>
                    <a:pt x="82" y="155"/>
                    <a:pt x="82" y="155"/>
                    <a:pt x="82" y="155"/>
                  </a:cubicBezTo>
                  <a:cubicBezTo>
                    <a:pt x="82" y="159"/>
                    <a:pt x="81" y="163"/>
                    <a:pt x="81" y="166"/>
                  </a:cubicBezTo>
                  <a:cubicBezTo>
                    <a:pt x="78" y="167"/>
                    <a:pt x="76" y="168"/>
                    <a:pt x="74" y="169"/>
                  </a:cubicBezTo>
                  <a:moveTo>
                    <a:pt x="83" y="166"/>
                  </a:moveTo>
                  <a:cubicBezTo>
                    <a:pt x="83" y="162"/>
                    <a:pt x="84" y="159"/>
                    <a:pt x="84" y="155"/>
                  </a:cubicBezTo>
                  <a:cubicBezTo>
                    <a:pt x="84" y="155"/>
                    <a:pt x="84" y="155"/>
                    <a:pt x="83" y="154"/>
                  </a:cubicBezTo>
                  <a:cubicBezTo>
                    <a:pt x="85" y="154"/>
                    <a:pt x="86" y="153"/>
                    <a:pt x="88" y="153"/>
                  </a:cubicBezTo>
                  <a:cubicBezTo>
                    <a:pt x="90" y="160"/>
                    <a:pt x="92" y="165"/>
                    <a:pt x="95" y="171"/>
                  </a:cubicBezTo>
                  <a:cubicBezTo>
                    <a:pt x="93" y="169"/>
                    <a:pt x="92" y="167"/>
                    <a:pt x="91" y="165"/>
                  </a:cubicBezTo>
                  <a:cubicBezTo>
                    <a:pt x="91" y="165"/>
                    <a:pt x="90" y="164"/>
                    <a:pt x="89" y="164"/>
                  </a:cubicBezTo>
                  <a:cubicBezTo>
                    <a:pt x="89" y="164"/>
                    <a:pt x="89" y="164"/>
                    <a:pt x="89" y="164"/>
                  </a:cubicBezTo>
                  <a:cubicBezTo>
                    <a:pt x="87" y="165"/>
                    <a:pt x="85" y="165"/>
                    <a:pt x="83" y="166"/>
                  </a:cubicBezTo>
                  <a:moveTo>
                    <a:pt x="123" y="154"/>
                  </a:moveTo>
                  <a:cubicBezTo>
                    <a:pt x="121" y="150"/>
                    <a:pt x="120" y="146"/>
                    <a:pt x="118" y="142"/>
                  </a:cubicBezTo>
                  <a:cubicBezTo>
                    <a:pt x="120" y="141"/>
                    <a:pt x="122" y="140"/>
                    <a:pt x="124" y="140"/>
                  </a:cubicBezTo>
                  <a:cubicBezTo>
                    <a:pt x="124" y="144"/>
                    <a:pt x="124" y="148"/>
                    <a:pt x="125" y="152"/>
                  </a:cubicBezTo>
                  <a:cubicBezTo>
                    <a:pt x="124" y="153"/>
                    <a:pt x="124" y="153"/>
                    <a:pt x="124" y="153"/>
                  </a:cubicBezTo>
                  <a:cubicBezTo>
                    <a:pt x="123" y="153"/>
                    <a:pt x="123" y="153"/>
                    <a:pt x="123" y="153"/>
                  </a:cubicBezTo>
                  <a:cubicBezTo>
                    <a:pt x="123" y="154"/>
                    <a:pt x="123" y="154"/>
                    <a:pt x="123" y="154"/>
                  </a:cubicBezTo>
                  <a:moveTo>
                    <a:pt x="127" y="152"/>
                  </a:moveTo>
                  <a:cubicBezTo>
                    <a:pt x="126" y="147"/>
                    <a:pt x="126" y="143"/>
                    <a:pt x="125" y="139"/>
                  </a:cubicBezTo>
                  <a:cubicBezTo>
                    <a:pt x="128" y="138"/>
                    <a:pt x="131" y="137"/>
                    <a:pt x="133" y="136"/>
                  </a:cubicBezTo>
                  <a:cubicBezTo>
                    <a:pt x="133" y="137"/>
                    <a:pt x="133" y="137"/>
                    <a:pt x="133" y="137"/>
                  </a:cubicBezTo>
                  <a:cubicBezTo>
                    <a:pt x="133" y="141"/>
                    <a:pt x="133" y="145"/>
                    <a:pt x="133" y="149"/>
                  </a:cubicBezTo>
                  <a:cubicBezTo>
                    <a:pt x="133" y="149"/>
                    <a:pt x="132" y="149"/>
                    <a:pt x="132" y="149"/>
                  </a:cubicBezTo>
                  <a:cubicBezTo>
                    <a:pt x="130" y="150"/>
                    <a:pt x="128" y="151"/>
                    <a:pt x="127" y="152"/>
                  </a:cubicBezTo>
                  <a:moveTo>
                    <a:pt x="135" y="148"/>
                  </a:moveTo>
                  <a:cubicBezTo>
                    <a:pt x="135" y="144"/>
                    <a:pt x="135" y="140"/>
                    <a:pt x="135" y="137"/>
                  </a:cubicBezTo>
                  <a:cubicBezTo>
                    <a:pt x="135" y="136"/>
                    <a:pt x="135" y="136"/>
                    <a:pt x="134" y="136"/>
                  </a:cubicBezTo>
                  <a:cubicBezTo>
                    <a:pt x="137" y="135"/>
                    <a:pt x="140" y="134"/>
                    <a:pt x="142" y="133"/>
                  </a:cubicBezTo>
                  <a:cubicBezTo>
                    <a:pt x="141" y="134"/>
                    <a:pt x="141" y="134"/>
                    <a:pt x="141" y="134"/>
                  </a:cubicBezTo>
                  <a:cubicBezTo>
                    <a:pt x="141" y="138"/>
                    <a:pt x="141" y="142"/>
                    <a:pt x="141" y="146"/>
                  </a:cubicBezTo>
                  <a:cubicBezTo>
                    <a:pt x="139" y="147"/>
                    <a:pt x="137" y="147"/>
                    <a:pt x="135" y="148"/>
                  </a:cubicBezTo>
                  <a:moveTo>
                    <a:pt x="143" y="145"/>
                  </a:moveTo>
                  <a:cubicBezTo>
                    <a:pt x="143" y="141"/>
                    <a:pt x="143" y="138"/>
                    <a:pt x="143" y="134"/>
                  </a:cubicBezTo>
                  <a:cubicBezTo>
                    <a:pt x="144" y="133"/>
                    <a:pt x="143" y="133"/>
                    <a:pt x="143" y="133"/>
                  </a:cubicBezTo>
                  <a:cubicBezTo>
                    <a:pt x="145" y="132"/>
                    <a:pt x="147" y="131"/>
                    <a:pt x="148" y="131"/>
                  </a:cubicBezTo>
                  <a:cubicBezTo>
                    <a:pt x="149" y="135"/>
                    <a:pt x="149" y="139"/>
                    <a:pt x="150" y="142"/>
                  </a:cubicBezTo>
                  <a:cubicBezTo>
                    <a:pt x="149" y="143"/>
                    <a:pt x="148" y="143"/>
                    <a:pt x="146" y="144"/>
                  </a:cubicBezTo>
                  <a:cubicBezTo>
                    <a:pt x="145" y="144"/>
                    <a:pt x="144" y="145"/>
                    <a:pt x="143" y="145"/>
                  </a:cubicBezTo>
                  <a:moveTo>
                    <a:pt x="35" y="131"/>
                  </a:moveTo>
                  <a:cubicBezTo>
                    <a:pt x="33" y="129"/>
                    <a:pt x="32" y="128"/>
                    <a:pt x="31" y="125"/>
                  </a:cubicBezTo>
                  <a:cubicBezTo>
                    <a:pt x="32" y="125"/>
                    <a:pt x="32" y="125"/>
                    <a:pt x="32" y="125"/>
                  </a:cubicBezTo>
                  <a:cubicBezTo>
                    <a:pt x="33" y="125"/>
                    <a:pt x="35" y="124"/>
                    <a:pt x="36" y="124"/>
                  </a:cubicBezTo>
                  <a:cubicBezTo>
                    <a:pt x="36" y="125"/>
                    <a:pt x="36" y="126"/>
                    <a:pt x="36" y="127"/>
                  </a:cubicBezTo>
                  <a:cubicBezTo>
                    <a:pt x="36" y="128"/>
                    <a:pt x="36" y="129"/>
                    <a:pt x="36" y="130"/>
                  </a:cubicBezTo>
                  <a:cubicBezTo>
                    <a:pt x="35" y="131"/>
                    <a:pt x="35" y="131"/>
                    <a:pt x="35" y="131"/>
                  </a:cubicBezTo>
                  <a:moveTo>
                    <a:pt x="38" y="130"/>
                  </a:moveTo>
                  <a:cubicBezTo>
                    <a:pt x="38" y="129"/>
                    <a:pt x="38" y="128"/>
                    <a:pt x="38" y="127"/>
                  </a:cubicBezTo>
                  <a:cubicBezTo>
                    <a:pt x="38" y="126"/>
                    <a:pt x="38" y="124"/>
                    <a:pt x="38" y="123"/>
                  </a:cubicBezTo>
                  <a:cubicBezTo>
                    <a:pt x="38" y="123"/>
                    <a:pt x="38" y="123"/>
                    <a:pt x="38" y="123"/>
                  </a:cubicBezTo>
                  <a:cubicBezTo>
                    <a:pt x="39" y="123"/>
                    <a:pt x="40" y="122"/>
                    <a:pt x="41" y="122"/>
                  </a:cubicBezTo>
                  <a:cubicBezTo>
                    <a:pt x="41" y="124"/>
                    <a:pt x="42" y="126"/>
                    <a:pt x="42" y="128"/>
                  </a:cubicBezTo>
                  <a:cubicBezTo>
                    <a:pt x="40" y="129"/>
                    <a:pt x="39" y="129"/>
                    <a:pt x="38" y="130"/>
                  </a:cubicBezTo>
                  <a:moveTo>
                    <a:pt x="44" y="128"/>
                  </a:moveTo>
                  <a:cubicBezTo>
                    <a:pt x="44" y="125"/>
                    <a:pt x="43" y="123"/>
                    <a:pt x="43" y="121"/>
                  </a:cubicBezTo>
                  <a:cubicBezTo>
                    <a:pt x="46" y="120"/>
                    <a:pt x="50" y="119"/>
                    <a:pt x="53" y="118"/>
                  </a:cubicBezTo>
                  <a:cubicBezTo>
                    <a:pt x="53" y="120"/>
                    <a:pt x="52" y="122"/>
                    <a:pt x="52" y="125"/>
                  </a:cubicBezTo>
                  <a:cubicBezTo>
                    <a:pt x="48" y="126"/>
                    <a:pt x="46" y="127"/>
                    <a:pt x="44" y="128"/>
                  </a:cubicBezTo>
                  <a:moveTo>
                    <a:pt x="70" y="126"/>
                  </a:moveTo>
                  <a:cubicBezTo>
                    <a:pt x="71" y="123"/>
                    <a:pt x="72" y="119"/>
                    <a:pt x="73" y="116"/>
                  </a:cubicBezTo>
                  <a:cubicBezTo>
                    <a:pt x="73" y="116"/>
                    <a:pt x="73" y="116"/>
                    <a:pt x="73" y="116"/>
                  </a:cubicBezTo>
                  <a:cubicBezTo>
                    <a:pt x="73" y="118"/>
                    <a:pt x="74" y="120"/>
                    <a:pt x="75" y="122"/>
                  </a:cubicBezTo>
                  <a:cubicBezTo>
                    <a:pt x="75" y="122"/>
                    <a:pt x="76" y="123"/>
                    <a:pt x="76" y="124"/>
                  </a:cubicBezTo>
                  <a:cubicBezTo>
                    <a:pt x="74" y="125"/>
                    <a:pt x="72" y="125"/>
                    <a:pt x="70" y="126"/>
                  </a:cubicBezTo>
                  <a:moveTo>
                    <a:pt x="54" y="124"/>
                  </a:moveTo>
                  <a:cubicBezTo>
                    <a:pt x="55" y="122"/>
                    <a:pt x="55" y="119"/>
                    <a:pt x="55" y="117"/>
                  </a:cubicBezTo>
                  <a:cubicBezTo>
                    <a:pt x="58" y="116"/>
                    <a:pt x="60" y="115"/>
                    <a:pt x="63" y="114"/>
                  </a:cubicBezTo>
                  <a:cubicBezTo>
                    <a:pt x="62" y="117"/>
                    <a:pt x="62" y="119"/>
                    <a:pt x="62" y="121"/>
                  </a:cubicBezTo>
                  <a:cubicBezTo>
                    <a:pt x="61" y="122"/>
                    <a:pt x="60" y="122"/>
                    <a:pt x="58" y="122"/>
                  </a:cubicBezTo>
                  <a:cubicBezTo>
                    <a:pt x="57" y="123"/>
                    <a:pt x="57" y="123"/>
                    <a:pt x="56" y="123"/>
                  </a:cubicBezTo>
                  <a:cubicBezTo>
                    <a:pt x="55" y="124"/>
                    <a:pt x="55" y="124"/>
                    <a:pt x="55" y="124"/>
                  </a:cubicBezTo>
                  <a:cubicBezTo>
                    <a:pt x="54" y="124"/>
                    <a:pt x="54" y="124"/>
                    <a:pt x="54" y="124"/>
                  </a:cubicBezTo>
                  <a:moveTo>
                    <a:pt x="64" y="121"/>
                  </a:moveTo>
                  <a:cubicBezTo>
                    <a:pt x="64" y="118"/>
                    <a:pt x="64" y="116"/>
                    <a:pt x="65" y="114"/>
                  </a:cubicBezTo>
                  <a:cubicBezTo>
                    <a:pt x="66" y="113"/>
                    <a:pt x="68" y="113"/>
                    <a:pt x="69" y="112"/>
                  </a:cubicBezTo>
                  <a:cubicBezTo>
                    <a:pt x="70" y="113"/>
                    <a:pt x="70" y="113"/>
                    <a:pt x="70" y="114"/>
                  </a:cubicBezTo>
                  <a:cubicBezTo>
                    <a:pt x="71" y="114"/>
                    <a:pt x="71" y="114"/>
                    <a:pt x="71" y="114"/>
                  </a:cubicBezTo>
                  <a:cubicBezTo>
                    <a:pt x="70" y="117"/>
                    <a:pt x="69" y="121"/>
                    <a:pt x="69" y="124"/>
                  </a:cubicBezTo>
                  <a:cubicBezTo>
                    <a:pt x="68" y="123"/>
                    <a:pt x="68" y="123"/>
                    <a:pt x="68" y="123"/>
                  </a:cubicBezTo>
                  <a:cubicBezTo>
                    <a:pt x="68" y="122"/>
                    <a:pt x="67" y="121"/>
                    <a:pt x="66" y="121"/>
                  </a:cubicBezTo>
                  <a:cubicBezTo>
                    <a:pt x="66" y="121"/>
                    <a:pt x="66" y="121"/>
                    <a:pt x="66" y="121"/>
                  </a:cubicBezTo>
                  <a:cubicBezTo>
                    <a:pt x="66" y="121"/>
                    <a:pt x="66" y="121"/>
                    <a:pt x="66" y="121"/>
                  </a:cubicBezTo>
                  <a:cubicBezTo>
                    <a:pt x="66" y="121"/>
                    <a:pt x="66" y="121"/>
                    <a:pt x="66" y="121"/>
                  </a:cubicBezTo>
                  <a:cubicBezTo>
                    <a:pt x="66" y="120"/>
                    <a:pt x="65" y="120"/>
                    <a:pt x="65" y="120"/>
                  </a:cubicBezTo>
                  <a:cubicBezTo>
                    <a:pt x="65" y="120"/>
                    <a:pt x="64" y="121"/>
                    <a:pt x="64" y="121"/>
                  </a:cubicBezTo>
                  <a:moveTo>
                    <a:pt x="107" y="112"/>
                  </a:moveTo>
                  <a:cubicBezTo>
                    <a:pt x="107" y="111"/>
                    <a:pt x="106" y="110"/>
                    <a:pt x="106" y="109"/>
                  </a:cubicBezTo>
                  <a:cubicBezTo>
                    <a:pt x="106" y="108"/>
                    <a:pt x="105" y="107"/>
                    <a:pt x="105" y="106"/>
                  </a:cubicBezTo>
                  <a:cubicBezTo>
                    <a:pt x="105" y="105"/>
                    <a:pt x="105" y="104"/>
                    <a:pt x="105" y="104"/>
                  </a:cubicBezTo>
                  <a:cubicBezTo>
                    <a:pt x="105" y="103"/>
                    <a:pt x="105" y="103"/>
                    <a:pt x="105" y="103"/>
                  </a:cubicBezTo>
                  <a:cubicBezTo>
                    <a:pt x="105" y="102"/>
                    <a:pt x="105" y="100"/>
                    <a:pt x="106" y="97"/>
                  </a:cubicBezTo>
                  <a:cubicBezTo>
                    <a:pt x="106" y="97"/>
                    <a:pt x="107" y="97"/>
                    <a:pt x="107" y="96"/>
                  </a:cubicBezTo>
                  <a:cubicBezTo>
                    <a:pt x="109" y="99"/>
                    <a:pt x="109" y="102"/>
                    <a:pt x="109" y="105"/>
                  </a:cubicBezTo>
                  <a:cubicBezTo>
                    <a:pt x="109" y="105"/>
                    <a:pt x="108" y="105"/>
                    <a:pt x="108" y="105"/>
                  </a:cubicBezTo>
                  <a:cubicBezTo>
                    <a:pt x="107" y="106"/>
                    <a:pt x="107" y="106"/>
                    <a:pt x="107" y="107"/>
                  </a:cubicBezTo>
                  <a:cubicBezTo>
                    <a:pt x="107" y="107"/>
                    <a:pt x="107" y="107"/>
                    <a:pt x="107" y="107"/>
                  </a:cubicBezTo>
                  <a:cubicBezTo>
                    <a:pt x="107" y="109"/>
                    <a:pt x="107" y="110"/>
                    <a:pt x="107" y="112"/>
                  </a:cubicBezTo>
                  <a:moveTo>
                    <a:pt x="111" y="104"/>
                  </a:moveTo>
                  <a:cubicBezTo>
                    <a:pt x="111" y="101"/>
                    <a:pt x="110" y="98"/>
                    <a:pt x="109" y="96"/>
                  </a:cubicBezTo>
                  <a:cubicBezTo>
                    <a:pt x="111" y="95"/>
                    <a:pt x="112" y="95"/>
                    <a:pt x="113" y="94"/>
                  </a:cubicBezTo>
                  <a:cubicBezTo>
                    <a:pt x="114" y="94"/>
                    <a:pt x="115" y="94"/>
                    <a:pt x="115" y="94"/>
                  </a:cubicBezTo>
                  <a:cubicBezTo>
                    <a:pt x="115" y="95"/>
                    <a:pt x="115" y="96"/>
                    <a:pt x="115" y="97"/>
                  </a:cubicBezTo>
                  <a:cubicBezTo>
                    <a:pt x="115" y="99"/>
                    <a:pt x="115" y="100"/>
                    <a:pt x="115" y="102"/>
                  </a:cubicBezTo>
                  <a:cubicBezTo>
                    <a:pt x="114" y="103"/>
                    <a:pt x="113" y="103"/>
                    <a:pt x="111" y="104"/>
                  </a:cubicBezTo>
                  <a:moveTo>
                    <a:pt x="53" y="94"/>
                  </a:moveTo>
                  <a:cubicBezTo>
                    <a:pt x="53" y="94"/>
                    <a:pt x="53" y="94"/>
                    <a:pt x="53" y="94"/>
                  </a:cubicBezTo>
                  <a:cubicBezTo>
                    <a:pt x="53" y="94"/>
                    <a:pt x="53" y="94"/>
                    <a:pt x="53" y="94"/>
                  </a:cubicBezTo>
                  <a:moveTo>
                    <a:pt x="45" y="95"/>
                  </a:moveTo>
                  <a:cubicBezTo>
                    <a:pt x="45" y="94"/>
                    <a:pt x="45" y="93"/>
                    <a:pt x="45" y="92"/>
                  </a:cubicBezTo>
                  <a:cubicBezTo>
                    <a:pt x="46" y="93"/>
                    <a:pt x="47" y="94"/>
                    <a:pt x="47" y="94"/>
                  </a:cubicBezTo>
                  <a:cubicBezTo>
                    <a:pt x="47" y="95"/>
                    <a:pt x="46" y="95"/>
                    <a:pt x="45" y="95"/>
                  </a:cubicBezTo>
                  <a:moveTo>
                    <a:pt x="117" y="101"/>
                  </a:moveTo>
                  <a:cubicBezTo>
                    <a:pt x="117" y="100"/>
                    <a:pt x="117" y="99"/>
                    <a:pt x="117" y="97"/>
                  </a:cubicBezTo>
                  <a:cubicBezTo>
                    <a:pt x="117" y="96"/>
                    <a:pt x="117" y="94"/>
                    <a:pt x="117" y="93"/>
                  </a:cubicBezTo>
                  <a:cubicBezTo>
                    <a:pt x="119" y="92"/>
                    <a:pt x="122" y="92"/>
                    <a:pt x="124" y="91"/>
                  </a:cubicBezTo>
                  <a:cubicBezTo>
                    <a:pt x="124" y="92"/>
                    <a:pt x="124" y="92"/>
                    <a:pt x="124" y="92"/>
                  </a:cubicBezTo>
                  <a:cubicBezTo>
                    <a:pt x="124" y="94"/>
                    <a:pt x="124" y="97"/>
                    <a:pt x="123" y="99"/>
                  </a:cubicBezTo>
                  <a:cubicBezTo>
                    <a:pt x="121" y="100"/>
                    <a:pt x="119" y="101"/>
                    <a:pt x="117" y="101"/>
                  </a:cubicBezTo>
                  <a:moveTo>
                    <a:pt x="125" y="98"/>
                  </a:moveTo>
                  <a:cubicBezTo>
                    <a:pt x="126" y="96"/>
                    <a:pt x="126" y="94"/>
                    <a:pt x="126" y="92"/>
                  </a:cubicBezTo>
                  <a:cubicBezTo>
                    <a:pt x="126" y="91"/>
                    <a:pt x="126" y="91"/>
                    <a:pt x="126" y="90"/>
                  </a:cubicBezTo>
                  <a:cubicBezTo>
                    <a:pt x="128" y="90"/>
                    <a:pt x="129" y="89"/>
                    <a:pt x="131" y="89"/>
                  </a:cubicBezTo>
                  <a:cubicBezTo>
                    <a:pt x="131" y="91"/>
                    <a:pt x="130" y="94"/>
                    <a:pt x="130" y="97"/>
                  </a:cubicBezTo>
                  <a:cubicBezTo>
                    <a:pt x="129" y="97"/>
                    <a:pt x="127" y="98"/>
                    <a:pt x="125" y="98"/>
                  </a:cubicBezTo>
                  <a:moveTo>
                    <a:pt x="132" y="96"/>
                  </a:moveTo>
                  <a:cubicBezTo>
                    <a:pt x="133" y="93"/>
                    <a:pt x="133" y="91"/>
                    <a:pt x="133" y="88"/>
                  </a:cubicBezTo>
                  <a:cubicBezTo>
                    <a:pt x="134" y="88"/>
                    <a:pt x="135" y="88"/>
                    <a:pt x="135" y="87"/>
                  </a:cubicBezTo>
                  <a:cubicBezTo>
                    <a:pt x="136" y="89"/>
                    <a:pt x="136" y="91"/>
                    <a:pt x="136" y="93"/>
                  </a:cubicBezTo>
                  <a:cubicBezTo>
                    <a:pt x="136" y="94"/>
                    <a:pt x="136" y="95"/>
                    <a:pt x="136" y="95"/>
                  </a:cubicBezTo>
                  <a:cubicBezTo>
                    <a:pt x="136" y="95"/>
                    <a:pt x="136" y="95"/>
                    <a:pt x="136" y="95"/>
                  </a:cubicBezTo>
                  <a:cubicBezTo>
                    <a:pt x="134" y="95"/>
                    <a:pt x="133" y="96"/>
                    <a:pt x="132" y="96"/>
                  </a:cubicBezTo>
                  <a:moveTo>
                    <a:pt x="39" y="97"/>
                  </a:moveTo>
                  <a:cubicBezTo>
                    <a:pt x="39" y="96"/>
                    <a:pt x="39" y="96"/>
                    <a:pt x="39" y="96"/>
                  </a:cubicBezTo>
                  <a:cubicBezTo>
                    <a:pt x="39" y="93"/>
                    <a:pt x="39" y="90"/>
                    <a:pt x="39" y="87"/>
                  </a:cubicBezTo>
                  <a:cubicBezTo>
                    <a:pt x="41" y="88"/>
                    <a:pt x="42" y="90"/>
                    <a:pt x="44" y="91"/>
                  </a:cubicBezTo>
                  <a:cubicBezTo>
                    <a:pt x="44" y="91"/>
                    <a:pt x="44" y="91"/>
                    <a:pt x="44" y="91"/>
                  </a:cubicBezTo>
                  <a:cubicBezTo>
                    <a:pt x="43" y="93"/>
                    <a:pt x="43" y="94"/>
                    <a:pt x="43" y="96"/>
                  </a:cubicBezTo>
                  <a:cubicBezTo>
                    <a:pt x="42" y="96"/>
                    <a:pt x="41" y="96"/>
                    <a:pt x="40" y="97"/>
                  </a:cubicBezTo>
                  <a:cubicBezTo>
                    <a:pt x="39" y="97"/>
                    <a:pt x="39" y="97"/>
                    <a:pt x="39" y="97"/>
                  </a:cubicBezTo>
                  <a:moveTo>
                    <a:pt x="37" y="94"/>
                  </a:moveTo>
                  <a:cubicBezTo>
                    <a:pt x="35" y="92"/>
                    <a:pt x="33" y="90"/>
                    <a:pt x="31" y="88"/>
                  </a:cubicBezTo>
                  <a:cubicBezTo>
                    <a:pt x="31" y="85"/>
                    <a:pt x="30" y="81"/>
                    <a:pt x="30" y="78"/>
                  </a:cubicBezTo>
                  <a:cubicBezTo>
                    <a:pt x="33" y="81"/>
                    <a:pt x="35" y="83"/>
                    <a:pt x="37" y="85"/>
                  </a:cubicBezTo>
                  <a:cubicBezTo>
                    <a:pt x="37" y="86"/>
                    <a:pt x="37" y="86"/>
                    <a:pt x="37" y="86"/>
                  </a:cubicBezTo>
                  <a:cubicBezTo>
                    <a:pt x="37" y="89"/>
                    <a:pt x="37" y="91"/>
                    <a:pt x="37" y="94"/>
                  </a:cubicBezTo>
                  <a:moveTo>
                    <a:pt x="29" y="85"/>
                  </a:moveTo>
                  <a:cubicBezTo>
                    <a:pt x="27" y="84"/>
                    <a:pt x="25" y="82"/>
                    <a:pt x="24" y="81"/>
                  </a:cubicBezTo>
                  <a:cubicBezTo>
                    <a:pt x="23" y="80"/>
                    <a:pt x="23" y="80"/>
                    <a:pt x="23" y="80"/>
                  </a:cubicBezTo>
                  <a:cubicBezTo>
                    <a:pt x="23" y="80"/>
                    <a:pt x="23" y="80"/>
                    <a:pt x="23" y="80"/>
                  </a:cubicBezTo>
                  <a:cubicBezTo>
                    <a:pt x="23" y="77"/>
                    <a:pt x="23" y="74"/>
                    <a:pt x="23" y="71"/>
                  </a:cubicBezTo>
                  <a:cubicBezTo>
                    <a:pt x="25" y="73"/>
                    <a:pt x="26" y="75"/>
                    <a:pt x="28" y="76"/>
                  </a:cubicBezTo>
                  <a:cubicBezTo>
                    <a:pt x="28" y="77"/>
                    <a:pt x="28" y="77"/>
                    <a:pt x="28" y="77"/>
                  </a:cubicBezTo>
                  <a:cubicBezTo>
                    <a:pt x="28" y="80"/>
                    <a:pt x="28" y="83"/>
                    <a:pt x="29" y="85"/>
                  </a:cubicBezTo>
                  <a:moveTo>
                    <a:pt x="21" y="78"/>
                  </a:moveTo>
                  <a:cubicBezTo>
                    <a:pt x="19" y="76"/>
                    <a:pt x="17" y="74"/>
                    <a:pt x="16" y="73"/>
                  </a:cubicBezTo>
                  <a:cubicBezTo>
                    <a:pt x="16" y="70"/>
                    <a:pt x="15" y="66"/>
                    <a:pt x="15" y="63"/>
                  </a:cubicBezTo>
                  <a:cubicBezTo>
                    <a:pt x="17" y="65"/>
                    <a:pt x="19" y="67"/>
                    <a:pt x="21" y="69"/>
                  </a:cubicBezTo>
                  <a:cubicBezTo>
                    <a:pt x="21" y="72"/>
                    <a:pt x="21" y="75"/>
                    <a:pt x="21" y="78"/>
                  </a:cubicBezTo>
                  <a:moveTo>
                    <a:pt x="111" y="68"/>
                  </a:moveTo>
                  <a:cubicBezTo>
                    <a:pt x="112" y="65"/>
                    <a:pt x="113" y="62"/>
                    <a:pt x="113" y="59"/>
                  </a:cubicBezTo>
                  <a:cubicBezTo>
                    <a:pt x="114" y="61"/>
                    <a:pt x="114" y="64"/>
                    <a:pt x="115" y="66"/>
                  </a:cubicBezTo>
                  <a:cubicBezTo>
                    <a:pt x="113" y="67"/>
                    <a:pt x="112" y="67"/>
                    <a:pt x="111" y="68"/>
                  </a:cubicBezTo>
                  <a:moveTo>
                    <a:pt x="14" y="71"/>
                  </a:moveTo>
                  <a:cubicBezTo>
                    <a:pt x="13" y="71"/>
                    <a:pt x="13" y="70"/>
                    <a:pt x="12" y="70"/>
                  </a:cubicBezTo>
                  <a:cubicBezTo>
                    <a:pt x="12" y="69"/>
                    <a:pt x="11" y="69"/>
                    <a:pt x="11" y="68"/>
                  </a:cubicBezTo>
                  <a:cubicBezTo>
                    <a:pt x="9" y="63"/>
                    <a:pt x="7" y="61"/>
                    <a:pt x="7" y="59"/>
                  </a:cubicBezTo>
                  <a:cubicBezTo>
                    <a:pt x="6" y="57"/>
                    <a:pt x="6" y="56"/>
                    <a:pt x="5" y="53"/>
                  </a:cubicBezTo>
                  <a:cubicBezTo>
                    <a:pt x="7" y="56"/>
                    <a:pt x="10" y="58"/>
                    <a:pt x="12" y="61"/>
                  </a:cubicBezTo>
                  <a:cubicBezTo>
                    <a:pt x="13" y="64"/>
                    <a:pt x="13" y="68"/>
                    <a:pt x="14" y="71"/>
                  </a:cubicBezTo>
                  <a:moveTo>
                    <a:pt x="116" y="63"/>
                  </a:moveTo>
                  <a:cubicBezTo>
                    <a:pt x="116" y="60"/>
                    <a:pt x="115" y="57"/>
                    <a:pt x="114" y="55"/>
                  </a:cubicBezTo>
                  <a:cubicBezTo>
                    <a:pt x="115" y="51"/>
                    <a:pt x="116" y="47"/>
                    <a:pt x="117" y="43"/>
                  </a:cubicBezTo>
                  <a:cubicBezTo>
                    <a:pt x="117" y="46"/>
                    <a:pt x="118" y="49"/>
                    <a:pt x="118" y="53"/>
                  </a:cubicBezTo>
                  <a:cubicBezTo>
                    <a:pt x="119" y="53"/>
                    <a:pt x="119" y="53"/>
                    <a:pt x="119" y="53"/>
                  </a:cubicBezTo>
                  <a:cubicBezTo>
                    <a:pt x="118" y="56"/>
                    <a:pt x="117" y="60"/>
                    <a:pt x="116" y="63"/>
                  </a:cubicBezTo>
                  <a:moveTo>
                    <a:pt x="120" y="48"/>
                  </a:moveTo>
                  <a:cubicBezTo>
                    <a:pt x="119" y="45"/>
                    <a:pt x="119" y="41"/>
                    <a:pt x="118" y="37"/>
                  </a:cubicBezTo>
                  <a:cubicBezTo>
                    <a:pt x="119" y="33"/>
                    <a:pt x="120" y="30"/>
                    <a:pt x="121" y="26"/>
                  </a:cubicBezTo>
                  <a:cubicBezTo>
                    <a:pt x="122" y="30"/>
                    <a:pt x="122" y="34"/>
                    <a:pt x="122" y="37"/>
                  </a:cubicBezTo>
                  <a:cubicBezTo>
                    <a:pt x="121" y="41"/>
                    <a:pt x="120" y="45"/>
                    <a:pt x="120" y="48"/>
                  </a:cubicBezTo>
                  <a:moveTo>
                    <a:pt x="124" y="32"/>
                  </a:moveTo>
                  <a:cubicBezTo>
                    <a:pt x="123" y="28"/>
                    <a:pt x="123" y="25"/>
                    <a:pt x="122" y="22"/>
                  </a:cubicBezTo>
                  <a:cubicBezTo>
                    <a:pt x="122" y="19"/>
                    <a:pt x="123" y="17"/>
                    <a:pt x="123" y="14"/>
                  </a:cubicBezTo>
                  <a:cubicBezTo>
                    <a:pt x="124" y="17"/>
                    <a:pt x="124" y="21"/>
                    <a:pt x="124" y="24"/>
                  </a:cubicBezTo>
                  <a:cubicBezTo>
                    <a:pt x="124" y="25"/>
                    <a:pt x="124" y="25"/>
                    <a:pt x="124" y="26"/>
                  </a:cubicBezTo>
                  <a:cubicBezTo>
                    <a:pt x="124" y="28"/>
                    <a:pt x="124" y="30"/>
                    <a:pt x="124" y="32"/>
                  </a:cubicBezTo>
                  <a:moveTo>
                    <a:pt x="78" y="85"/>
                  </a:moveTo>
                  <a:cubicBezTo>
                    <a:pt x="79" y="85"/>
                    <a:pt x="79" y="85"/>
                    <a:pt x="79" y="85"/>
                  </a:cubicBezTo>
                  <a:cubicBezTo>
                    <a:pt x="80" y="85"/>
                    <a:pt x="80" y="84"/>
                    <a:pt x="80" y="83"/>
                  </a:cubicBezTo>
                  <a:cubicBezTo>
                    <a:pt x="80" y="79"/>
                    <a:pt x="80" y="76"/>
                    <a:pt x="80" y="72"/>
                  </a:cubicBezTo>
                  <a:cubicBezTo>
                    <a:pt x="80" y="55"/>
                    <a:pt x="82" y="38"/>
                    <a:pt x="84" y="20"/>
                  </a:cubicBezTo>
                  <a:cubicBezTo>
                    <a:pt x="97" y="15"/>
                    <a:pt x="109" y="10"/>
                    <a:pt x="121" y="5"/>
                  </a:cubicBezTo>
                  <a:cubicBezTo>
                    <a:pt x="116" y="27"/>
                    <a:pt x="112" y="48"/>
                    <a:pt x="107" y="70"/>
                  </a:cubicBezTo>
                  <a:cubicBezTo>
                    <a:pt x="106" y="70"/>
                    <a:pt x="106" y="71"/>
                    <a:pt x="106" y="71"/>
                  </a:cubicBezTo>
                  <a:cubicBezTo>
                    <a:pt x="107" y="72"/>
                    <a:pt x="107" y="72"/>
                    <a:pt x="108" y="73"/>
                  </a:cubicBezTo>
                  <a:cubicBezTo>
                    <a:pt x="108" y="73"/>
                    <a:pt x="108" y="73"/>
                    <a:pt x="108" y="73"/>
                  </a:cubicBezTo>
                  <a:cubicBezTo>
                    <a:pt x="108" y="73"/>
                    <a:pt x="108" y="73"/>
                    <a:pt x="108" y="73"/>
                  </a:cubicBezTo>
                  <a:cubicBezTo>
                    <a:pt x="108" y="73"/>
                    <a:pt x="108" y="73"/>
                    <a:pt x="108" y="73"/>
                  </a:cubicBezTo>
                  <a:cubicBezTo>
                    <a:pt x="108" y="73"/>
                    <a:pt x="108" y="73"/>
                    <a:pt x="109" y="73"/>
                  </a:cubicBezTo>
                  <a:cubicBezTo>
                    <a:pt x="109" y="73"/>
                    <a:pt x="109" y="73"/>
                    <a:pt x="110" y="72"/>
                  </a:cubicBezTo>
                  <a:cubicBezTo>
                    <a:pt x="117" y="70"/>
                    <a:pt x="124" y="67"/>
                    <a:pt x="131" y="64"/>
                  </a:cubicBezTo>
                  <a:cubicBezTo>
                    <a:pt x="133" y="70"/>
                    <a:pt x="134" y="76"/>
                    <a:pt x="135" y="82"/>
                  </a:cubicBezTo>
                  <a:cubicBezTo>
                    <a:pt x="135" y="82"/>
                    <a:pt x="134" y="83"/>
                    <a:pt x="134" y="83"/>
                  </a:cubicBezTo>
                  <a:cubicBezTo>
                    <a:pt x="127" y="86"/>
                    <a:pt x="119" y="88"/>
                    <a:pt x="112" y="90"/>
                  </a:cubicBezTo>
                  <a:cubicBezTo>
                    <a:pt x="109" y="91"/>
                    <a:pt x="106" y="92"/>
                    <a:pt x="103" y="94"/>
                  </a:cubicBezTo>
                  <a:cubicBezTo>
                    <a:pt x="103" y="94"/>
                    <a:pt x="103" y="94"/>
                    <a:pt x="103" y="94"/>
                  </a:cubicBezTo>
                  <a:cubicBezTo>
                    <a:pt x="102" y="95"/>
                    <a:pt x="102" y="95"/>
                    <a:pt x="102" y="95"/>
                  </a:cubicBezTo>
                  <a:cubicBezTo>
                    <a:pt x="102" y="95"/>
                    <a:pt x="102" y="95"/>
                    <a:pt x="102" y="95"/>
                  </a:cubicBezTo>
                  <a:cubicBezTo>
                    <a:pt x="102" y="95"/>
                    <a:pt x="102" y="95"/>
                    <a:pt x="102" y="95"/>
                  </a:cubicBezTo>
                  <a:cubicBezTo>
                    <a:pt x="102" y="96"/>
                    <a:pt x="102" y="96"/>
                    <a:pt x="102" y="96"/>
                  </a:cubicBezTo>
                  <a:cubicBezTo>
                    <a:pt x="102" y="96"/>
                    <a:pt x="102" y="96"/>
                    <a:pt x="102" y="96"/>
                  </a:cubicBezTo>
                  <a:cubicBezTo>
                    <a:pt x="102" y="98"/>
                    <a:pt x="101" y="100"/>
                    <a:pt x="101" y="103"/>
                  </a:cubicBezTo>
                  <a:cubicBezTo>
                    <a:pt x="101" y="104"/>
                    <a:pt x="101" y="104"/>
                    <a:pt x="101" y="105"/>
                  </a:cubicBezTo>
                  <a:cubicBezTo>
                    <a:pt x="101" y="105"/>
                    <a:pt x="101" y="106"/>
                    <a:pt x="101" y="107"/>
                  </a:cubicBezTo>
                  <a:cubicBezTo>
                    <a:pt x="102" y="109"/>
                    <a:pt x="102" y="110"/>
                    <a:pt x="103" y="112"/>
                  </a:cubicBezTo>
                  <a:cubicBezTo>
                    <a:pt x="103" y="113"/>
                    <a:pt x="103" y="114"/>
                    <a:pt x="103" y="115"/>
                  </a:cubicBezTo>
                  <a:cubicBezTo>
                    <a:pt x="103" y="115"/>
                    <a:pt x="103" y="116"/>
                    <a:pt x="104" y="116"/>
                  </a:cubicBezTo>
                  <a:cubicBezTo>
                    <a:pt x="104" y="117"/>
                    <a:pt x="105" y="117"/>
                    <a:pt x="105" y="117"/>
                  </a:cubicBezTo>
                  <a:cubicBezTo>
                    <a:pt x="106" y="117"/>
                    <a:pt x="106" y="117"/>
                    <a:pt x="106" y="117"/>
                  </a:cubicBezTo>
                  <a:cubicBezTo>
                    <a:pt x="106" y="117"/>
                    <a:pt x="106" y="117"/>
                    <a:pt x="106" y="117"/>
                  </a:cubicBezTo>
                  <a:cubicBezTo>
                    <a:pt x="106" y="117"/>
                    <a:pt x="106" y="117"/>
                    <a:pt x="106" y="117"/>
                  </a:cubicBezTo>
                  <a:cubicBezTo>
                    <a:pt x="106" y="117"/>
                    <a:pt x="106" y="117"/>
                    <a:pt x="106" y="117"/>
                  </a:cubicBezTo>
                  <a:cubicBezTo>
                    <a:pt x="119" y="112"/>
                    <a:pt x="127" y="110"/>
                    <a:pt x="133" y="108"/>
                  </a:cubicBezTo>
                  <a:cubicBezTo>
                    <a:pt x="136" y="107"/>
                    <a:pt x="138" y="106"/>
                    <a:pt x="139" y="105"/>
                  </a:cubicBezTo>
                  <a:cubicBezTo>
                    <a:pt x="140" y="105"/>
                    <a:pt x="140" y="105"/>
                    <a:pt x="141" y="105"/>
                  </a:cubicBezTo>
                  <a:cubicBezTo>
                    <a:pt x="142" y="108"/>
                    <a:pt x="144" y="113"/>
                    <a:pt x="145" y="118"/>
                  </a:cubicBezTo>
                  <a:cubicBezTo>
                    <a:pt x="146" y="121"/>
                    <a:pt x="147" y="124"/>
                    <a:pt x="148" y="126"/>
                  </a:cubicBezTo>
                  <a:cubicBezTo>
                    <a:pt x="147" y="127"/>
                    <a:pt x="144" y="128"/>
                    <a:pt x="141" y="129"/>
                  </a:cubicBezTo>
                  <a:cubicBezTo>
                    <a:pt x="136" y="131"/>
                    <a:pt x="127" y="134"/>
                    <a:pt x="115" y="139"/>
                  </a:cubicBezTo>
                  <a:cubicBezTo>
                    <a:pt x="115" y="139"/>
                    <a:pt x="115" y="139"/>
                    <a:pt x="115" y="139"/>
                  </a:cubicBezTo>
                  <a:cubicBezTo>
                    <a:pt x="115" y="139"/>
                    <a:pt x="115" y="139"/>
                    <a:pt x="115" y="139"/>
                  </a:cubicBezTo>
                  <a:cubicBezTo>
                    <a:pt x="114" y="139"/>
                    <a:pt x="114" y="139"/>
                    <a:pt x="114" y="139"/>
                  </a:cubicBezTo>
                  <a:cubicBezTo>
                    <a:pt x="113" y="139"/>
                    <a:pt x="112" y="141"/>
                    <a:pt x="113" y="142"/>
                  </a:cubicBezTo>
                  <a:cubicBezTo>
                    <a:pt x="113" y="142"/>
                    <a:pt x="114" y="143"/>
                    <a:pt x="114" y="143"/>
                  </a:cubicBezTo>
                  <a:cubicBezTo>
                    <a:pt x="118" y="153"/>
                    <a:pt x="121" y="159"/>
                    <a:pt x="124" y="169"/>
                  </a:cubicBezTo>
                  <a:cubicBezTo>
                    <a:pt x="116" y="169"/>
                    <a:pt x="108" y="172"/>
                    <a:pt x="101" y="178"/>
                  </a:cubicBezTo>
                  <a:cubicBezTo>
                    <a:pt x="97" y="167"/>
                    <a:pt x="95" y="161"/>
                    <a:pt x="91" y="150"/>
                  </a:cubicBezTo>
                  <a:cubicBezTo>
                    <a:pt x="90" y="149"/>
                    <a:pt x="90" y="148"/>
                    <a:pt x="89" y="148"/>
                  </a:cubicBezTo>
                  <a:cubicBezTo>
                    <a:pt x="89" y="148"/>
                    <a:pt x="88" y="148"/>
                    <a:pt x="88" y="148"/>
                  </a:cubicBezTo>
                  <a:cubicBezTo>
                    <a:pt x="88" y="149"/>
                    <a:pt x="88" y="149"/>
                    <a:pt x="88" y="149"/>
                  </a:cubicBezTo>
                  <a:cubicBezTo>
                    <a:pt x="88" y="149"/>
                    <a:pt x="88" y="149"/>
                    <a:pt x="88" y="149"/>
                  </a:cubicBezTo>
                  <a:cubicBezTo>
                    <a:pt x="66" y="156"/>
                    <a:pt x="54" y="160"/>
                    <a:pt x="49" y="162"/>
                  </a:cubicBezTo>
                  <a:cubicBezTo>
                    <a:pt x="48" y="154"/>
                    <a:pt x="46" y="147"/>
                    <a:pt x="43" y="140"/>
                  </a:cubicBezTo>
                  <a:cubicBezTo>
                    <a:pt x="44" y="140"/>
                    <a:pt x="44" y="139"/>
                    <a:pt x="44" y="139"/>
                  </a:cubicBezTo>
                  <a:cubicBezTo>
                    <a:pt x="49" y="138"/>
                    <a:pt x="60" y="134"/>
                    <a:pt x="79" y="127"/>
                  </a:cubicBezTo>
                  <a:cubicBezTo>
                    <a:pt x="79" y="127"/>
                    <a:pt x="79" y="127"/>
                    <a:pt x="79" y="127"/>
                  </a:cubicBezTo>
                  <a:cubicBezTo>
                    <a:pt x="79" y="127"/>
                    <a:pt x="79" y="127"/>
                    <a:pt x="79" y="127"/>
                  </a:cubicBezTo>
                  <a:cubicBezTo>
                    <a:pt x="80" y="127"/>
                    <a:pt x="80" y="127"/>
                    <a:pt x="80" y="127"/>
                  </a:cubicBezTo>
                  <a:cubicBezTo>
                    <a:pt x="81" y="126"/>
                    <a:pt x="81" y="125"/>
                    <a:pt x="81" y="124"/>
                  </a:cubicBezTo>
                  <a:cubicBezTo>
                    <a:pt x="81" y="124"/>
                    <a:pt x="80" y="124"/>
                    <a:pt x="80" y="123"/>
                  </a:cubicBezTo>
                  <a:cubicBezTo>
                    <a:pt x="80" y="122"/>
                    <a:pt x="79" y="120"/>
                    <a:pt x="78" y="118"/>
                  </a:cubicBezTo>
                  <a:cubicBezTo>
                    <a:pt x="77" y="117"/>
                    <a:pt x="77" y="116"/>
                    <a:pt x="76" y="115"/>
                  </a:cubicBezTo>
                  <a:cubicBezTo>
                    <a:pt x="76" y="114"/>
                    <a:pt x="75" y="113"/>
                    <a:pt x="75" y="112"/>
                  </a:cubicBezTo>
                  <a:cubicBezTo>
                    <a:pt x="74" y="112"/>
                    <a:pt x="74" y="111"/>
                    <a:pt x="73" y="111"/>
                  </a:cubicBezTo>
                  <a:cubicBezTo>
                    <a:pt x="73" y="110"/>
                    <a:pt x="72" y="110"/>
                    <a:pt x="72" y="110"/>
                  </a:cubicBezTo>
                  <a:cubicBezTo>
                    <a:pt x="72" y="110"/>
                    <a:pt x="72" y="110"/>
                    <a:pt x="72" y="110"/>
                  </a:cubicBezTo>
                  <a:cubicBezTo>
                    <a:pt x="72" y="109"/>
                    <a:pt x="71" y="108"/>
                    <a:pt x="70" y="108"/>
                  </a:cubicBezTo>
                  <a:cubicBezTo>
                    <a:pt x="70" y="108"/>
                    <a:pt x="70" y="108"/>
                    <a:pt x="70" y="108"/>
                  </a:cubicBezTo>
                  <a:cubicBezTo>
                    <a:pt x="70" y="108"/>
                    <a:pt x="69" y="108"/>
                    <a:pt x="69" y="108"/>
                  </a:cubicBezTo>
                  <a:cubicBezTo>
                    <a:pt x="68" y="108"/>
                    <a:pt x="68" y="108"/>
                    <a:pt x="67" y="108"/>
                  </a:cubicBezTo>
                  <a:cubicBezTo>
                    <a:pt x="67" y="109"/>
                    <a:pt x="67" y="109"/>
                    <a:pt x="67" y="109"/>
                  </a:cubicBezTo>
                  <a:cubicBezTo>
                    <a:pt x="53" y="113"/>
                    <a:pt x="43" y="116"/>
                    <a:pt x="31" y="121"/>
                  </a:cubicBezTo>
                  <a:cubicBezTo>
                    <a:pt x="30" y="116"/>
                    <a:pt x="28" y="110"/>
                    <a:pt x="28" y="104"/>
                  </a:cubicBezTo>
                  <a:cubicBezTo>
                    <a:pt x="31" y="103"/>
                    <a:pt x="35" y="102"/>
                    <a:pt x="37" y="101"/>
                  </a:cubicBezTo>
                  <a:cubicBezTo>
                    <a:pt x="38" y="102"/>
                    <a:pt x="38" y="102"/>
                    <a:pt x="38" y="102"/>
                  </a:cubicBezTo>
                  <a:cubicBezTo>
                    <a:pt x="38" y="102"/>
                    <a:pt x="38" y="102"/>
                    <a:pt x="38" y="102"/>
                  </a:cubicBezTo>
                  <a:cubicBezTo>
                    <a:pt x="38" y="102"/>
                    <a:pt x="39" y="102"/>
                    <a:pt x="39" y="101"/>
                  </a:cubicBezTo>
                  <a:cubicBezTo>
                    <a:pt x="39" y="101"/>
                    <a:pt x="39" y="101"/>
                    <a:pt x="39" y="101"/>
                  </a:cubicBezTo>
                  <a:cubicBezTo>
                    <a:pt x="40" y="101"/>
                    <a:pt x="40" y="101"/>
                    <a:pt x="41" y="101"/>
                  </a:cubicBezTo>
                  <a:cubicBezTo>
                    <a:pt x="45" y="100"/>
                    <a:pt x="48" y="99"/>
                    <a:pt x="52" y="97"/>
                  </a:cubicBezTo>
                  <a:cubicBezTo>
                    <a:pt x="52" y="97"/>
                    <a:pt x="52" y="97"/>
                    <a:pt x="52" y="97"/>
                  </a:cubicBezTo>
                  <a:cubicBezTo>
                    <a:pt x="52" y="97"/>
                    <a:pt x="52" y="97"/>
                    <a:pt x="52" y="97"/>
                  </a:cubicBezTo>
                  <a:cubicBezTo>
                    <a:pt x="52" y="97"/>
                    <a:pt x="52" y="97"/>
                    <a:pt x="52" y="97"/>
                  </a:cubicBezTo>
                  <a:cubicBezTo>
                    <a:pt x="52" y="97"/>
                    <a:pt x="52" y="97"/>
                    <a:pt x="52" y="97"/>
                  </a:cubicBezTo>
                  <a:cubicBezTo>
                    <a:pt x="52" y="96"/>
                    <a:pt x="52" y="96"/>
                    <a:pt x="52" y="96"/>
                  </a:cubicBezTo>
                  <a:cubicBezTo>
                    <a:pt x="53" y="96"/>
                    <a:pt x="53" y="96"/>
                    <a:pt x="53" y="96"/>
                  </a:cubicBezTo>
                  <a:cubicBezTo>
                    <a:pt x="53" y="96"/>
                    <a:pt x="53" y="95"/>
                    <a:pt x="53" y="95"/>
                  </a:cubicBezTo>
                  <a:cubicBezTo>
                    <a:pt x="53" y="94"/>
                    <a:pt x="53" y="94"/>
                    <a:pt x="53" y="93"/>
                  </a:cubicBezTo>
                  <a:cubicBezTo>
                    <a:pt x="52" y="93"/>
                    <a:pt x="52" y="93"/>
                    <a:pt x="52" y="93"/>
                  </a:cubicBezTo>
                  <a:cubicBezTo>
                    <a:pt x="37" y="80"/>
                    <a:pt x="19" y="62"/>
                    <a:pt x="5" y="47"/>
                  </a:cubicBezTo>
                  <a:cubicBezTo>
                    <a:pt x="6" y="46"/>
                    <a:pt x="9" y="45"/>
                    <a:pt x="11" y="44"/>
                  </a:cubicBezTo>
                  <a:cubicBezTo>
                    <a:pt x="16" y="42"/>
                    <a:pt x="22" y="41"/>
                    <a:pt x="26" y="40"/>
                  </a:cubicBezTo>
                  <a:cubicBezTo>
                    <a:pt x="29" y="39"/>
                    <a:pt x="31" y="39"/>
                    <a:pt x="32" y="38"/>
                  </a:cubicBezTo>
                  <a:cubicBezTo>
                    <a:pt x="32" y="38"/>
                    <a:pt x="33" y="38"/>
                    <a:pt x="33" y="38"/>
                  </a:cubicBezTo>
                  <a:cubicBezTo>
                    <a:pt x="34" y="39"/>
                    <a:pt x="36" y="41"/>
                    <a:pt x="38" y="43"/>
                  </a:cubicBezTo>
                  <a:cubicBezTo>
                    <a:pt x="43" y="48"/>
                    <a:pt x="51" y="56"/>
                    <a:pt x="59" y="64"/>
                  </a:cubicBezTo>
                  <a:cubicBezTo>
                    <a:pt x="66" y="72"/>
                    <a:pt x="73" y="80"/>
                    <a:pt x="77" y="84"/>
                  </a:cubicBezTo>
                  <a:cubicBezTo>
                    <a:pt x="77" y="85"/>
                    <a:pt x="78" y="85"/>
                    <a:pt x="78" y="85"/>
                  </a:cubicBezTo>
                  <a:moveTo>
                    <a:pt x="124" y="0"/>
                  </a:moveTo>
                  <a:cubicBezTo>
                    <a:pt x="124" y="0"/>
                    <a:pt x="124" y="0"/>
                    <a:pt x="123" y="0"/>
                  </a:cubicBezTo>
                  <a:cubicBezTo>
                    <a:pt x="109" y="6"/>
                    <a:pt x="96" y="11"/>
                    <a:pt x="82" y="17"/>
                  </a:cubicBezTo>
                  <a:cubicBezTo>
                    <a:pt x="81" y="17"/>
                    <a:pt x="81" y="18"/>
                    <a:pt x="81" y="19"/>
                  </a:cubicBezTo>
                  <a:cubicBezTo>
                    <a:pt x="78" y="36"/>
                    <a:pt x="76" y="54"/>
                    <a:pt x="76" y="72"/>
                  </a:cubicBezTo>
                  <a:cubicBezTo>
                    <a:pt x="76" y="74"/>
                    <a:pt x="76" y="76"/>
                    <a:pt x="76" y="77"/>
                  </a:cubicBezTo>
                  <a:cubicBezTo>
                    <a:pt x="71" y="71"/>
                    <a:pt x="62" y="62"/>
                    <a:pt x="54" y="54"/>
                  </a:cubicBezTo>
                  <a:cubicBezTo>
                    <a:pt x="44" y="43"/>
                    <a:pt x="35" y="34"/>
                    <a:pt x="35" y="34"/>
                  </a:cubicBezTo>
                  <a:cubicBezTo>
                    <a:pt x="35" y="34"/>
                    <a:pt x="34" y="34"/>
                    <a:pt x="34" y="34"/>
                  </a:cubicBezTo>
                  <a:cubicBezTo>
                    <a:pt x="34" y="34"/>
                    <a:pt x="34" y="34"/>
                    <a:pt x="34" y="34"/>
                  </a:cubicBezTo>
                  <a:cubicBezTo>
                    <a:pt x="33" y="34"/>
                    <a:pt x="27" y="35"/>
                    <a:pt x="20" y="37"/>
                  </a:cubicBezTo>
                  <a:cubicBezTo>
                    <a:pt x="17" y="38"/>
                    <a:pt x="13" y="39"/>
                    <a:pt x="9" y="40"/>
                  </a:cubicBezTo>
                  <a:cubicBezTo>
                    <a:pt x="6" y="42"/>
                    <a:pt x="3" y="44"/>
                    <a:pt x="1" y="46"/>
                  </a:cubicBezTo>
                  <a:cubicBezTo>
                    <a:pt x="0" y="46"/>
                    <a:pt x="0" y="47"/>
                    <a:pt x="0" y="48"/>
                  </a:cubicBezTo>
                  <a:cubicBezTo>
                    <a:pt x="0" y="48"/>
                    <a:pt x="0" y="49"/>
                    <a:pt x="0" y="49"/>
                  </a:cubicBezTo>
                  <a:cubicBezTo>
                    <a:pt x="1" y="55"/>
                    <a:pt x="2" y="57"/>
                    <a:pt x="3" y="60"/>
                  </a:cubicBezTo>
                  <a:cubicBezTo>
                    <a:pt x="3" y="61"/>
                    <a:pt x="4" y="63"/>
                    <a:pt x="5" y="64"/>
                  </a:cubicBezTo>
                  <a:cubicBezTo>
                    <a:pt x="5" y="65"/>
                    <a:pt x="5" y="65"/>
                    <a:pt x="5" y="65"/>
                  </a:cubicBezTo>
                  <a:cubicBezTo>
                    <a:pt x="5" y="65"/>
                    <a:pt x="5" y="65"/>
                    <a:pt x="5" y="65"/>
                  </a:cubicBezTo>
                  <a:cubicBezTo>
                    <a:pt x="5" y="66"/>
                    <a:pt x="5" y="66"/>
                    <a:pt x="5" y="67"/>
                  </a:cubicBezTo>
                  <a:cubicBezTo>
                    <a:pt x="5" y="68"/>
                    <a:pt x="6" y="69"/>
                    <a:pt x="7" y="70"/>
                  </a:cubicBezTo>
                  <a:cubicBezTo>
                    <a:pt x="8" y="71"/>
                    <a:pt x="8" y="71"/>
                    <a:pt x="8" y="71"/>
                  </a:cubicBezTo>
                  <a:cubicBezTo>
                    <a:pt x="8" y="71"/>
                    <a:pt x="8" y="71"/>
                    <a:pt x="8" y="71"/>
                  </a:cubicBezTo>
                  <a:cubicBezTo>
                    <a:pt x="8" y="72"/>
                    <a:pt x="9" y="72"/>
                    <a:pt x="9" y="73"/>
                  </a:cubicBezTo>
                  <a:cubicBezTo>
                    <a:pt x="14" y="77"/>
                    <a:pt x="21" y="83"/>
                    <a:pt x="29" y="92"/>
                  </a:cubicBezTo>
                  <a:cubicBezTo>
                    <a:pt x="29" y="92"/>
                    <a:pt x="29" y="93"/>
                    <a:pt x="29" y="93"/>
                  </a:cubicBezTo>
                  <a:cubicBezTo>
                    <a:pt x="29" y="94"/>
                    <a:pt x="30" y="94"/>
                    <a:pt x="30" y="94"/>
                  </a:cubicBezTo>
                  <a:cubicBezTo>
                    <a:pt x="30" y="94"/>
                    <a:pt x="30" y="94"/>
                    <a:pt x="30" y="94"/>
                  </a:cubicBezTo>
                  <a:cubicBezTo>
                    <a:pt x="31" y="94"/>
                    <a:pt x="31" y="94"/>
                    <a:pt x="31" y="94"/>
                  </a:cubicBezTo>
                  <a:cubicBezTo>
                    <a:pt x="32" y="95"/>
                    <a:pt x="34" y="96"/>
                    <a:pt x="35" y="98"/>
                  </a:cubicBezTo>
                  <a:cubicBezTo>
                    <a:pt x="32" y="99"/>
                    <a:pt x="29" y="100"/>
                    <a:pt x="25" y="101"/>
                  </a:cubicBezTo>
                  <a:cubicBezTo>
                    <a:pt x="24" y="102"/>
                    <a:pt x="23" y="102"/>
                    <a:pt x="23" y="103"/>
                  </a:cubicBezTo>
                  <a:cubicBezTo>
                    <a:pt x="24" y="110"/>
                    <a:pt x="26" y="117"/>
                    <a:pt x="28" y="123"/>
                  </a:cubicBezTo>
                  <a:cubicBezTo>
                    <a:pt x="27" y="124"/>
                    <a:pt x="27" y="124"/>
                    <a:pt x="27" y="125"/>
                  </a:cubicBezTo>
                  <a:cubicBezTo>
                    <a:pt x="28" y="129"/>
                    <a:pt x="30" y="132"/>
                    <a:pt x="33" y="135"/>
                  </a:cubicBezTo>
                  <a:cubicBezTo>
                    <a:pt x="33" y="135"/>
                    <a:pt x="34" y="135"/>
                    <a:pt x="34" y="135"/>
                  </a:cubicBezTo>
                  <a:cubicBezTo>
                    <a:pt x="34" y="135"/>
                    <a:pt x="35" y="135"/>
                    <a:pt x="35" y="135"/>
                  </a:cubicBezTo>
                  <a:cubicBezTo>
                    <a:pt x="38" y="134"/>
                    <a:pt x="41" y="133"/>
                    <a:pt x="43" y="132"/>
                  </a:cubicBezTo>
                  <a:cubicBezTo>
                    <a:pt x="46" y="131"/>
                    <a:pt x="49" y="130"/>
                    <a:pt x="56" y="128"/>
                  </a:cubicBezTo>
                  <a:cubicBezTo>
                    <a:pt x="56" y="128"/>
                    <a:pt x="57" y="127"/>
                    <a:pt x="58" y="127"/>
                  </a:cubicBezTo>
                  <a:cubicBezTo>
                    <a:pt x="59" y="127"/>
                    <a:pt x="61" y="126"/>
                    <a:pt x="62" y="125"/>
                  </a:cubicBezTo>
                  <a:cubicBezTo>
                    <a:pt x="63" y="125"/>
                    <a:pt x="64" y="125"/>
                    <a:pt x="64" y="125"/>
                  </a:cubicBezTo>
                  <a:cubicBezTo>
                    <a:pt x="65" y="125"/>
                    <a:pt x="65" y="125"/>
                    <a:pt x="65" y="125"/>
                  </a:cubicBezTo>
                  <a:cubicBezTo>
                    <a:pt x="65" y="125"/>
                    <a:pt x="65" y="125"/>
                    <a:pt x="65" y="125"/>
                  </a:cubicBezTo>
                  <a:cubicBezTo>
                    <a:pt x="65" y="125"/>
                    <a:pt x="65" y="126"/>
                    <a:pt x="65" y="126"/>
                  </a:cubicBezTo>
                  <a:cubicBezTo>
                    <a:pt x="66" y="127"/>
                    <a:pt x="66" y="127"/>
                    <a:pt x="66" y="127"/>
                  </a:cubicBezTo>
                  <a:cubicBezTo>
                    <a:pt x="59" y="130"/>
                    <a:pt x="54" y="132"/>
                    <a:pt x="50" y="133"/>
                  </a:cubicBezTo>
                  <a:cubicBezTo>
                    <a:pt x="47" y="134"/>
                    <a:pt x="45" y="135"/>
                    <a:pt x="43" y="135"/>
                  </a:cubicBezTo>
                  <a:cubicBezTo>
                    <a:pt x="42" y="136"/>
                    <a:pt x="40" y="136"/>
                    <a:pt x="40" y="136"/>
                  </a:cubicBezTo>
                  <a:cubicBezTo>
                    <a:pt x="40" y="136"/>
                    <a:pt x="39" y="137"/>
                    <a:pt x="39" y="137"/>
                  </a:cubicBezTo>
                  <a:cubicBezTo>
                    <a:pt x="39" y="138"/>
                    <a:pt x="39" y="138"/>
                    <a:pt x="39" y="139"/>
                  </a:cubicBezTo>
                  <a:cubicBezTo>
                    <a:pt x="41" y="146"/>
                    <a:pt x="44" y="155"/>
                    <a:pt x="46" y="162"/>
                  </a:cubicBezTo>
                  <a:cubicBezTo>
                    <a:pt x="45" y="162"/>
                    <a:pt x="45" y="162"/>
                    <a:pt x="45" y="162"/>
                  </a:cubicBezTo>
                  <a:cubicBezTo>
                    <a:pt x="45" y="163"/>
                    <a:pt x="45" y="164"/>
                    <a:pt x="46" y="165"/>
                  </a:cubicBezTo>
                  <a:cubicBezTo>
                    <a:pt x="50" y="169"/>
                    <a:pt x="53" y="174"/>
                    <a:pt x="56" y="179"/>
                  </a:cubicBezTo>
                  <a:cubicBezTo>
                    <a:pt x="56" y="180"/>
                    <a:pt x="57" y="180"/>
                    <a:pt x="58" y="180"/>
                  </a:cubicBezTo>
                  <a:cubicBezTo>
                    <a:pt x="58" y="180"/>
                    <a:pt x="58" y="180"/>
                    <a:pt x="58" y="180"/>
                  </a:cubicBezTo>
                  <a:cubicBezTo>
                    <a:pt x="69" y="175"/>
                    <a:pt x="77" y="171"/>
                    <a:pt x="88" y="169"/>
                  </a:cubicBezTo>
                  <a:cubicBezTo>
                    <a:pt x="91" y="173"/>
                    <a:pt x="94" y="178"/>
                    <a:pt x="96" y="184"/>
                  </a:cubicBezTo>
                  <a:cubicBezTo>
                    <a:pt x="99" y="191"/>
                    <a:pt x="102" y="198"/>
                    <a:pt x="104" y="202"/>
                  </a:cubicBezTo>
                  <a:cubicBezTo>
                    <a:pt x="104" y="203"/>
                    <a:pt x="105" y="203"/>
                    <a:pt x="106" y="203"/>
                  </a:cubicBezTo>
                  <a:cubicBezTo>
                    <a:pt x="106" y="203"/>
                    <a:pt x="106" y="203"/>
                    <a:pt x="106" y="203"/>
                  </a:cubicBezTo>
                  <a:cubicBezTo>
                    <a:pt x="107" y="204"/>
                    <a:pt x="107" y="204"/>
                    <a:pt x="107" y="204"/>
                  </a:cubicBezTo>
                  <a:cubicBezTo>
                    <a:pt x="108" y="204"/>
                    <a:pt x="108" y="204"/>
                    <a:pt x="108" y="203"/>
                  </a:cubicBezTo>
                  <a:cubicBezTo>
                    <a:pt x="109" y="203"/>
                    <a:pt x="109" y="203"/>
                    <a:pt x="109" y="203"/>
                  </a:cubicBezTo>
                  <a:cubicBezTo>
                    <a:pt x="109" y="204"/>
                    <a:pt x="109" y="204"/>
                    <a:pt x="109" y="204"/>
                  </a:cubicBezTo>
                  <a:cubicBezTo>
                    <a:pt x="109" y="204"/>
                    <a:pt x="109" y="204"/>
                    <a:pt x="109" y="204"/>
                  </a:cubicBezTo>
                  <a:cubicBezTo>
                    <a:pt x="109" y="204"/>
                    <a:pt x="109" y="204"/>
                    <a:pt x="109" y="204"/>
                  </a:cubicBezTo>
                  <a:cubicBezTo>
                    <a:pt x="110" y="205"/>
                    <a:pt x="110" y="205"/>
                    <a:pt x="110" y="205"/>
                  </a:cubicBezTo>
                  <a:cubicBezTo>
                    <a:pt x="110" y="204"/>
                    <a:pt x="110" y="204"/>
                    <a:pt x="110" y="204"/>
                  </a:cubicBezTo>
                  <a:cubicBezTo>
                    <a:pt x="110" y="204"/>
                    <a:pt x="110" y="204"/>
                    <a:pt x="110" y="204"/>
                  </a:cubicBezTo>
                  <a:cubicBezTo>
                    <a:pt x="110" y="204"/>
                    <a:pt x="110" y="204"/>
                    <a:pt x="110" y="204"/>
                  </a:cubicBezTo>
                  <a:cubicBezTo>
                    <a:pt x="111" y="204"/>
                    <a:pt x="111" y="204"/>
                    <a:pt x="111" y="204"/>
                  </a:cubicBezTo>
                  <a:cubicBezTo>
                    <a:pt x="111" y="203"/>
                    <a:pt x="111" y="203"/>
                    <a:pt x="111" y="202"/>
                  </a:cubicBezTo>
                  <a:cubicBezTo>
                    <a:pt x="115" y="200"/>
                    <a:pt x="119" y="198"/>
                    <a:pt x="124" y="196"/>
                  </a:cubicBezTo>
                  <a:cubicBezTo>
                    <a:pt x="124" y="197"/>
                    <a:pt x="124" y="197"/>
                    <a:pt x="124" y="197"/>
                  </a:cubicBezTo>
                  <a:cubicBezTo>
                    <a:pt x="124" y="197"/>
                    <a:pt x="124" y="197"/>
                    <a:pt x="124" y="197"/>
                  </a:cubicBezTo>
                  <a:cubicBezTo>
                    <a:pt x="125" y="197"/>
                    <a:pt x="125" y="197"/>
                    <a:pt x="125" y="196"/>
                  </a:cubicBezTo>
                  <a:cubicBezTo>
                    <a:pt x="126" y="195"/>
                    <a:pt x="126" y="195"/>
                    <a:pt x="126" y="195"/>
                  </a:cubicBezTo>
                  <a:cubicBezTo>
                    <a:pt x="129" y="194"/>
                    <a:pt x="132" y="193"/>
                    <a:pt x="134" y="192"/>
                  </a:cubicBezTo>
                  <a:cubicBezTo>
                    <a:pt x="135" y="191"/>
                    <a:pt x="135" y="191"/>
                    <a:pt x="136" y="190"/>
                  </a:cubicBezTo>
                  <a:cubicBezTo>
                    <a:pt x="136" y="190"/>
                    <a:pt x="136" y="189"/>
                    <a:pt x="135" y="189"/>
                  </a:cubicBezTo>
                  <a:cubicBezTo>
                    <a:pt x="132" y="184"/>
                    <a:pt x="129" y="179"/>
                    <a:pt x="128" y="173"/>
                  </a:cubicBezTo>
                  <a:cubicBezTo>
                    <a:pt x="128" y="173"/>
                    <a:pt x="129" y="173"/>
                    <a:pt x="129" y="172"/>
                  </a:cubicBezTo>
                  <a:cubicBezTo>
                    <a:pt x="129" y="172"/>
                    <a:pt x="129" y="171"/>
                    <a:pt x="129" y="170"/>
                  </a:cubicBezTo>
                  <a:cubicBezTo>
                    <a:pt x="127" y="165"/>
                    <a:pt x="126" y="161"/>
                    <a:pt x="124" y="157"/>
                  </a:cubicBezTo>
                  <a:cubicBezTo>
                    <a:pt x="125" y="157"/>
                    <a:pt x="125" y="157"/>
                    <a:pt x="125" y="157"/>
                  </a:cubicBezTo>
                  <a:cubicBezTo>
                    <a:pt x="125" y="157"/>
                    <a:pt x="125" y="156"/>
                    <a:pt x="126" y="156"/>
                  </a:cubicBezTo>
                  <a:cubicBezTo>
                    <a:pt x="129" y="155"/>
                    <a:pt x="135" y="152"/>
                    <a:pt x="141" y="150"/>
                  </a:cubicBezTo>
                  <a:cubicBezTo>
                    <a:pt x="143" y="149"/>
                    <a:pt x="146" y="148"/>
                    <a:pt x="148" y="147"/>
                  </a:cubicBezTo>
                  <a:cubicBezTo>
                    <a:pt x="151" y="147"/>
                    <a:pt x="152" y="146"/>
                    <a:pt x="153" y="146"/>
                  </a:cubicBezTo>
                  <a:cubicBezTo>
                    <a:pt x="154" y="146"/>
                    <a:pt x="155" y="145"/>
                    <a:pt x="155" y="143"/>
                  </a:cubicBezTo>
                  <a:cubicBezTo>
                    <a:pt x="154" y="139"/>
                    <a:pt x="153" y="134"/>
                    <a:pt x="152" y="129"/>
                  </a:cubicBezTo>
                  <a:cubicBezTo>
                    <a:pt x="152" y="129"/>
                    <a:pt x="153" y="128"/>
                    <a:pt x="152" y="127"/>
                  </a:cubicBezTo>
                  <a:cubicBezTo>
                    <a:pt x="152" y="127"/>
                    <a:pt x="151" y="122"/>
                    <a:pt x="149" y="117"/>
                  </a:cubicBezTo>
                  <a:cubicBezTo>
                    <a:pt x="147" y="111"/>
                    <a:pt x="145" y="105"/>
                    <a:pt x="144" y="101"/>
                  </a:cubicBezTo>
                  <a:cubicBezTo>
                    <a:pt x="143" y="101"/>
                    <a:pt x="143" y="100"/>
                    <a:pt x="142" y="100"/>
                  </a:cubicBezTo>
                  <a:cubicBezTo>
                    <a:pt x="142" y="100"/>
                    <a:pt x="142" y="100"/>
                    <a:pt x="142" y="100"/>
                  </a:cubicBezTo>
                  <a:cubicBezTo>
                    <a:pt x="141" y="100"/>
                    <a:pt x="141" y="100"/>
                    <a:pt x="141" y="100"/>
                  </a:cubicBezTo>
                  <a:cubicBezTo>
                    <a:pt x="140" y="101"/>
                    <a:pt x="140" y="101"/>
                    <a:pt x="138" y="102"/>
                  </a:cubicBezTo>
                  <a:cubicBezTo>
                    <a:pt x="134" y="103"/>
                    <a:pt x="126" y="106"/>
                    <a:pt x="111" y="111"/>
                  </a:cubicBezTo>
                  <a:cubicBezTo>
                    <a:pt x="111" y="110"/>
                    <a:pt x="111" y="110"/>
                    <a:pt x="111" y="109"/>
                  </a:cubicBezTo>
                  <a:cubicBezTo>
                    <a:pt x="111" y="108"/>
                    <a:pt x="111" y="108"/>
                    <a:pt x="111" y="108"/>
                  </a:cubicBezTo>
                  <a:cubicBezTo>
                    <a:pt x="111" y="108"/>
                    <a:pt x="111" y="108"/>
                    <a:pt x="111" y="108"/>
                  </a:cubicBezTo>
                  <a:cubicBezTo>
                    <a:pt x="116" y="106"/>
                    <a:pt x="123" y="103"/>
                    <a:pt x="130" y="101"/>
                  </a:cubicBezTo>
                  <a:cubicBezTo>
                    <a:pt x="130" y="102"/>
                    <a:pt x="130" y="102"/>
                    <a:pt x="130" y="102"/>
                  </a:cubicBezTo>
                  <a:cubicBezTo>
                    <a:pt x="131" y="102"/>
                    <a:pt x="131" y="102"/>
                    <a:pt x="131" y="102"/>
                  </a:cubicBezTo>
                  <a:cubicBezTo>
                    <a:pt x="131" y="102"/>
                    <a:pt x="132" y="102"/>
                    <a:pt x="132" y="101"/>
                  </a:cubicBezTo>
                  <a:cubicBezTo>
                    <a:pt x="132" y="101"/>
                    <a:pt x="132" y="101"/>
                    <a:pt x="132" y="101"/>
                  </a:cubicBezTo>
                  <a:cubicBezTo>
                    <a:pt x="134" y="100"/>
                    <a:pt x="135" y="99"/>
                    <a:pt x="137" y="99"/>
                  </a:cubicBezTo>
                  <a:cubicBezTo>
                    <a:pt x="138" y="98"/>
                    <a:pt x="138" y="98"/>
                    <a:pt x="139" y="97"/>
                  </a:cubicBezTo>
                  <a:cubicBezTo>
                    <a:pt x="140" y="96"/>
                    <a:pt x="140" y="95"/>
                    <a:pt x="140" y="93"/>
                  </a:cubicBezTo>
                  <a:cubicBezTo>
                    <a:pt x="140" y="91"/>
                    <a:pt x="140" y="89"/>
                    <a:pt x="139" y="87"/>
                  </a:cubicBezTo>
                  <a:cubicBezTo>
                    <a:pt x="139" y="87"/>
                    <a:pt x="139" y="86"/>
                    <a:pt x="139" y="86"/>
                  </a:cubicBezTo>
                  <a:cubicBezTo>
                    <a:pt x="139" y="85"/>
                    <a:pt x="140" y="85"/>
                    <a:pt x="139" y="84"/>
                  </a:cubicBezTo>
                  <a:cubicBezTo>
                    <a:pt x="138" y="76"/>
                    <a:pt x="137" y="69"/>
                    <a:pt x="135" y="61"/>
                  </a:cubicBezTo>
                  <a:cubicBezTo>
                    <a:pt x="135" y="60"/>
                    <a:pt x="134" y="60"/>
                    <a:pt x="134" y="60"/>
                  </a:cubicBezTo>
                  <a:cubicBezTo>
                    <a:pt x="133" y="59"/>
                    <a:pt x="133" y="59"/>
                    <a:pt x="133" y="59"/>
                  </a:cubicBezTo>
                  <a:cubicBezTo>
                    <a:pt x="133" y="59"/>
                    <a:pt x="132" y="59"/>
                    <a:pt x="132" y="59"/>
                  </a:cubicBezTo>
                  <a:cubicBezTo>
                    <a:pt x="128" y="61"/>
                    <a:pt x="124" y="63"/>
                    <a:pt x="120" y="65"/>
                  </a:cubicBezTo>
                  <a:cubicBezTo>
                    <a:pt x="121" y="61"/>
                    <a:pt x="122" y="57"/>
                    <a:pt x="123" y="53"/>
                  </a:cubicBezTo>
                  <a:cubicBezTo>
                    <a:pt x="124" y="48"/>
                    <a:pt x="125" y="43"/>
                    <a:pt x="127" y="36"/>
                  </a:cubicBezTo>
                  <a:cubicBezTo>
                    <a:pt x="128" y="33"/>
                    <a:pt x="128" y="29"/>
                    <a:pt x="128" y="26"/>
                  </a:cubicBezTo>
                  <a:cubicBezTo>
                    <a:pt x="128" y="25"/>
                    <a:pt x="128" y="25"/>
                    <a:pt x="128" y="24"/>
                  </a:cubicBezTo>
                  <a:cubicBezTo>
                    <a:pt x="128" y="17"/>
                    <a:pt x="127" y="9"/>
                    <a:pt x="126" y="2"/>
                  </a:cubicBezTo>
                  <a:cubicBezTo>
                    <a:pt x="126" y="1"/>
                    <a:pt x="126" y="1"/>
                    <a:pt x="125" y="0"/>
                  </a:cubicBezTo>
                  <a:cubicBezTo>
                    <a:pt x="125" y="0"/>
                    <a:pt x="125" y="0"/>
                    <a:pt x="125" y="0"/>
                  </a:cubicBezTo>
                  <a:cubicBezTo>
                    <a:pt x="125" y="0"/>
                    <a:pt x="124" y="0"/>
                    <a:pt x="12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1" name="Rectangle 874"/>
            <p:cNvSpPr>
              <a:spLocks noChangeArrowheads="1"/>
            </p:cNvSpPr>
            <p:nvPr/>
          </p:nvSpPr>
          <p:spPr bwMode="auto">
            <a:xfrm>
              <a:off x="2862" y="2307"/>
              <a:ext cx="1" cy="1"/>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2" name="Freeform 875"/>
            <p:cNvSpPr>
              <a:spLocks/>
            </p:cNvSpPr>
            <p:nvPr/>
          </p:nvSpPr>
          <p:spPr bwMode="auto">
            <a:xfrm>
              <a:off x="2862" y="2307"/>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3" name="Freeform 876"/>
            <p:cNvSpPr>
              <a:spLocks noEditPoints="1"/>
            </p:cNvSpPr>
            <p:nvPr/>
          </p:nvSpPr>
          <p:spPr bwMode="auto">
            <a:xfrm>
              <a:off x="4389" y="981"/>
              <a:ext cx="299" cy="417"/>
            </a:xfrm>
            <a:custGeom>
              <a:avLst/>
              <a:gdLst>
                <a:gd name="T0" fmla="*/ 96 w 126"/>
                <a:gd name="T1" fmla="*/ 172 h 176"/>
                <a:gd name="T2" fmla="*/ 94 w 126"/>
                <a:gd name="T3" fmla="*/ 160 h 176"/>
                <a:gd name="T4" fmla="*/ 80 w 126"/>
                <a:gd name="T5" fmla="*/ 170 h 176"/>
                <a:gd name="T6" fmla="*/ 70 w 126"/>
                <a:gd name="T7" fmla="*/ 155 h 176"/>
                <a:gd name="T8" fmla="*/ 121 w 126"/>
                <a:gd name="T9" fmla="*/ 158 h 176"/>
                <a:gd name="T10" fmla="*/ 63 w 126"/>
                <a:gd name="T11" fmla="*/ 164 h 176"/>
                <a:gd name="T12" fmla="*/ 50 w 126"/>
                <a:gd name="T13" fmla="*/ 157 h 176"/>
                <a:gd name="T14" fmla="*/ 49 w 126"/>
                <a:gd name="T15" fmla="*/ 154 h 176"/>
                <a:gd name="T16" fmla="*/ 45 w 126"/>
                <a:gd name="T17" fmla="*/ 141 h 176"/>
                <a:gd name="T18" fmla="*/ 37 w 126"/>
                <a:gd name="T19" fmla="*/ 143 h 176"/>
                <a:gd name="T20" fmla="*/ 30 w 126"/>
                <a:gd name="T21" fmla="*/ 119 h 176"/>
                <a:gd name="T22" fmla="*/ 28 w 126"/>
                <a:gd name="T23" fmla="*/ 118 h 176"/>
                <a:gd name="T24" fmla="*/ 9 w 126"/>
                <a:gd name="T25" fmla="*/ 119 h 176"/>
                <a:gd name="T26" fmla="*/ 20 w 126"/>
                <a:gd name="T27" fmla="*/ 106 h 176"/>
                <a:gd name="T28" fmla="*/ 74 w 126"/>
                <a:gd name="T29" fmla="*/ 104 h 176"/>
                <a:gd name="T30" fmla="*/ 65 w 126"/>
                <a:gd name="T31" fmla="*/ 104 h 176"/>
                <a:gd name="T32" fmla="*/ 75 w 126"/>
                <a:gd name="T33" fmla="*/ 115 h 176"/>
                <a:gd name="T34" fmla="*/ 87 w 126"/>
                <a:gd name="T35" fmla="*/ 114 h 176"/>
                <a:gd name="T36" fmla="*/ 89 w 126"/>
                <a:gd name="T37" fmla="*/ 115 h 176"/>
                <a:gd name="T38" fmla="*/ 5 w 126"/>
                <a:gd name="T39" fmla="*/ 101 h 176"/>
                <a:gd name="T40" fmla="*/ 6 w 126"/>
                <a:gd name="T41" fmla="*/ 81 h 176"/>
                <a:gd name="T42" fmla="*/ 81 w 126"/>
                <a:gd name="T43" fmla="*/ 76 h 176"/>
                <a:gd name="T44" fmla="*/ 67 w 126"/>
                <a:gd name="T45" fmla="*/ 83 h 176"/>
                <a:gd name="T46" fmla="*/ 91 w 126"/>
                <a:gd name="T47" fmla="*/ 76 h 176"/>
                <a:gd name="T48" fmla="*/ 59 w 126"/>
                <a:gd name="T49" fmla="*/ 81 h 176"/>
                <a:gd name="T50" fmla="*/ 64 w 126"/>
                <a:gd name="T51" fmla="*/ 83 h 176"/>
                <a:gd name="T52" fmla="*/ 102 w 126"/>
                <a:gd name="T53" fmla="*/ 75 h 176"/>
                <a:gd name="T54" fmla="*/ 99 w 126"/>
                <a:gd name="T55" fmla="*/ 76 h 176"/>
                <a:gd name="T56" fmla="*/ 22 w 126"/>
                <a:gd name="T57" fmla="*/ 75 h 176"/>
                <a:gd name="T58" fmla="*/ 4 w 126"/>
                <a:gd name="T59" fmla="*/ 76 h 176"/>
                <a:gd name="T60" fmla="*/ 67 w 126"/>
                <a:gd name="T61" fmla="*/ 44 h 176"/>
                <a:gd name="T62" fmla="*/ 112 w 126"/>
                <a:gd name="T63" fmla="*/ 46 h 176"/>
                <a:gd name="T64" fmla="*/ 116 w 126"/>
                <a:gd name="T65" fmla="*/ 37 h 176"/>
                <a:gd name="T66" fmla="*/ 105 w 126"/>
                <a:gd name="T67" fmla="*/ 42 h 176"/>
                <a:gd name="T68" fmla="*/ 85 w 126"/>
                <a:gd name="T69" fmla="*/ 33 h 176"/>
                <a:gd name="T70" fmla="*/ 103 w 126"/>
                <a:gd name="T71" fmla="*/ 33 h 176"/>
                <a:gd name="T72" fmla="*/ 88 w 126"/>
                <a:gd name="T73" fmla="*/ 39 h 176"/>
                <a:gd name="T74" fmla="*/ 120 w 126"/>
                <a:gd name="T75" fmla="*/ 24 h 176"/>
                <a:gd name="T76" fmla="*/ 75 w 126"/>
                <a:gd name="T77" fmla="*/ 56 h 176"/>
                <a:gd name="T78" fmla="*/ 51 w 126"/>
                <a:gd name="T79" fmla="*/ 72 h 176"/>
                <a:gd name="T80" fmla="*/ 50 w 126"/>
                <a:gd name="T81" fmla="*/ 85 h 176"/>
                <a:gd name="T82" fmla="*/ 78 w 126"/>
                <a:gd name="T83" fmla="*/ 100 h 176"/>
                <a:gd name="T84" fmla="*/ 62 w 126"/>
                <a:gd name="T85" fmla="*/ 118 h 176"/>
                <a:gd name="T86" fmla="*/ 97 w 126"/>
                <a:gd name="T87" fmla="*/ 156 h 176"/>
                <a:gd name="T88" fmla="*/ 10 w 126"/>
                <a:gd name="T89" fmla="*/ 101 h 176"/>
                <a:gd name="T90" fmla="*/ 25 w 126"/>
                <a:gd name="T91" fmla="*/ 84 h 176"/>
                <a:gd name="T92" fmla="*/ 23 w 126"/>
                <a:gd name="T93" fmla="*/ 71 h 176"/>
                <a:gd name="T94" fmla="*/ 66 w 126"/>
                <a:gd name="T95" fmla="*/ 6 h 176"/>
                <a:gd name="T96" fmla="*/ 6 w 126"/>
                <a:gd name="T97" fmla="*/ 54 h 176"/>
                <a:gd name="T98" fmla="*/ 0 w 126"/>
                <a:gd name="T99" fmla="*/ 85 h 176"/>
                <a:gd name="T100" fmla="*/ 8 w 126"/>
                <a:gd name="T101" fmla="*/ 86 h 176"/>
                <a:gd name="T102" fmla="*/ 1 w 126"/>
                <a:gd name="T103" fmla="*/ 122 h 176"/>
                <a:gd name="T104" fmla="*/ 6 w 126"/>
                <a:gd name="T105" fmla="*/ 123 h 176"/>
                <a:gd name="T106" fmla="*/ 102 w 126"/>
                <a:gd name="T107" fmla="*/ 176 h 176"/>
                <a:gd name="T108" fmla="*/ 124 w 126"/>
                <a:gd name="T109" fmla="*/ 173 h 176"/>
                <a:gd name="T110" fmla="*/ 125 w 126"/>
                <a:gd name="T111" fmla="*/ 123 h 176"/>
                <a:gd name="T112" fmla="*/ 71 w 126"/>
                <a:gd name="T113" fmla="*/ 124 h 176"/>
                <a:gd name="T114" fmla="*/ 104 w 126"/>
                <a:gd name="T115" fmla="*/ 82 h 176"/>
                <a:gd name="T116" fmla="*/ 105 w 126"/>
                <a:gd name="T117" fmla="*/ 54 h 176"/>
                <a:gd name="T118" fmla="*/ 112 w 126"/>
                <a:gd name="T119" fmla="*/ 51 h 176"/>
                <a:gd name="T120" fmla="*/ 93 w 126"/>
                <a:gd name="T121"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76">
                  <a:moveTo>
                    <a:pt x="116" y="171"/>
                  </a:moveTo>
                  <a:cubicBezTo>
                    <a:pt x="117" y="168"/>
                    <a:pt x="119" y="164"/>
                    <a:pt x="120" y="161"/>
                  </a:cubicBezTo>
                  <a:cubicBezTo>
                    <a:pt x="120" y="163"/>
                    <a:pt x="120" y="166"/>
                    <a:pt x="120" y="168"/>
                  </a:cubicBezTo>
                  <a:cubicBezTo>
                    <a:pt x="120" y="169"/>
                    <a:pt x="120" y="170"/>
                    <a:pt x="120" y="171"/>
                  </a:cubicBezTo>
                  <a:cubicBezTo>
                    <a:pt x="119" y="171"/>
                    <a:pt x="117" y="171"/>
                    <a:pt x="116" y="171"/>
                  </a:cubicBezTo>
                  <a:moveTo>
                    <a:pt x="97" y="160"/>
                  </a:moveTo>
                  <a:cubicBezTo>
                    <a:pt x="99" y="160"/>
                    <a:pt x="101" y="160"/>
                    <a:pt x="102" y="160"/>
                  </a:cubicBezTo>
                  <a:cubicBezTo>
                    <a:pt x="100" y="163"/>
                    <a:pt x="97" y="167"/>
                    <a:pt x="96" y="172"/>
                  </a:cubicBezTo>
                  <a:cubicBezTo>
                    <a:pt x="94" y="172"/>
                    <a:pt x="92" y="171"/>
                    <a:pt x="90" y="171"/>
                  </a:cubicBezTo>
                  <a:cubicBezTo>
                    <a:pt x="91" y="167"/>
                    <a:pt x="93" y="163"/>
                    <a:pt x="96" y="160"/>
                  </a:cubicBezTo>
                  <a:cubicBezTo>
                    <a:pt x="97" y="160"/>
                    <a:pt x="97" y="160"/>
                    <a:pt x="97" y="160"/>
                  </a:cubicBezTo>
                  <a:moveTo>
                    <a:pt x="88" y="171"/>
                  </a:moveTo>
                  <a:cubicBezTo>
                    <a:pt x="86" y="171"/>
                    <a:pt x="84" y="170"/>
                    <a:pt x="82" y="170"/>
                  </a:cubicBezTo>
                  <a:cubicBezTo>
                    <a:pt x="83" y="166"/>
                    <a:pt x="85" y="163"/>
                    <a:pt x="87" y="160"/>
                  </a:cubicBezTo>
                  <a:cubicBezTo>
                    <a:pt x="87" y="159"/>
                    <a:pt x="87" y="159"/>
                    <a:pt x="87" y="159"/>
                  </a:cubicBezTo>
                  <a:cubicBezTo>
                    <a:pt x="89" y="159"/>
                    <a:pt x="91" y="160"/>
                    <a:pt x="94" y="160"/>
                  </a:cubicBezTo>
                  <a:cubicBezTo>
                    <a:pt x="91" y="163"/>
                    <a:pt x="89" y="167"/>
                    <a:pt x="88" y="171"/>
                  </a:cubicBezTo>
                  <a:moveTo>
                    <a:pt x="102" y="172"/>
                  </a:moveTo>
                  <a:cubicBezTo>
                    <a:pt x="100" y="172"/>
                    <a:pt x="99" y="172"/>
                    <a:pt x="98" y="172"/>
                  </a:cubicBezTo>
                  <a:cubicBezTo>
                    <a:pt x="100" y="167"/>
                    <a:pt x="102" y="163"/>
                    <a:pt x="105" y="159"/>
                  </a:cubicBezTo>
                  <a:cubicBezTo>
                    <a:pt x="107" y="159"/>
                    <a:pt x="110" y="159"/>
                    <a:pt x="113" y="158"/>
                  </a:cubicBezTo>
                  <a:cubicBezTo>
                    <a:pt x="110" y="162"/>
                    <a:pt x="107" y="167"/>
                    <a:pt x="105" y="172"/>
                  </a:cubicBezTo>
                  <a:cubicBezTo>
                    <a:pt x="104" y="172"/>
                    <a:pt x="103" y="172"/>
                    <a:pt x="102" y="172"/>
                  </a:cubicBezTo>
                  <a:moveTo>
                    <a:pt x="80" y="170"/>
                  </a:moveTo>
                  <a:cubicBezTo>
                    <a:pt x="78" y="169"/>
                    <a:pt x="75" y="169"/>
                    <a:pt x="73" y="168"/>
                  </a:cubicBezTo>
                  <a:cubicBezTo>
                    <a:pt x="73" y="168"/>
                    <a:pt x="73" y="168"/>
                    <a:pt x="73" y="168"/>
                  </a:cubicBezTo>
                  <a:cubicBezTo>
                    <a:pt x="75" y="164"/>
                    <a:pt x="77" y="161"/>
                    <a:pt x="79" y="158"/>
                  </a:cubicBezTo>
                  <a:cubicBezTo>
                    <a:pt x="81" y="158"/>
                    <a:pt x="83" y="159"/>
                    <a:pt x="85" y="159"/>
                  </a:cubicBezTo>
                  <a:cubicBezTo>
                    <a:pt x="83" y="162"/>
                    <a:pt x="81" y="166"/>
                    <a:pt x="80" y="170"/>
                  </a:cubicBezTo>
                  <a:moveTo>
                    <a:pt x="71" y="167"/>
                  </a:moveTo>
                  <a:cubicBezTo>
                    <a:pt x="69" y="167"/>
                    <a:pt x="67" y="166"/>
                    <a:pt x="65" y="165"/>
                  </a:cubicBezTo>
                  <a:cubicBezTo>
                    <a:pt x="66" y="162"/>
                    <a:pt x="68" y="159"/>
                    <a:pt x="70" y="155"/>
                  </a:cubicBezTo>
                  <a:cubicBezTo>
                    <a:pt x="72" y="156"/>
                    <a:pt x="74" y="157"/>
                    <a:pt x="77" y="157"/>
                  </a:cubicBezTo>
                  <a:cubicBezTo>
                    <a:pt x="75" y="161"/>
                    <a:pt x="73" y="164"/>
                    <a:pt x="71" y="167"/>
                  </a:cubicBezTo>
                  <a:cubicBezTo>
                    <a:pt x="71" y="167"/>
                    <a:pt x="71" y="167"/>
                    <a:pt x="71" y="167"/>
                  </a:cubicBezTo>
                  <a:cubicBezTo>
                    <a:pt x="71" y="167"/>
                    <a:pt x="71" y="167"/>
                    <a:pt x="71" y="167"/>
                  </a:cubicBezTo>
                  <a:moveTo>
                    <a:pt x="107" y="172"/>
                  </a:moveTo>
                  <a:cubicBezTo>
                    <a:pt x="110" y="167"/>
                    <a:pt x="112" y="162"/>
                    <a:pt x="115" y="157"/>
                  </a:cubicBezTo>
                  <a:cubicBezTo>
                    <a:pt x="117" y="157"/>
                    <a:pt x="119" y="156"/>
                    <a:pt x="121" y="155"/>
                  </a:cubicBezTo>
                  <a:cubicBezTo>
                    <a:pt x="121" y="156"/>
                    <a:pt x="121" y="157"/>
                    <a:pt x="121" y="158"/>
                  </a:cubicBezTo>
                  <a:cubicBezTo>
                    <a:pt x="120" y="158"/>
                    <a:pt x="120" y="158"/>
                    <a:pt x="120" y="158"/>
                  </a:cubicBezTo>
                  <a:cubicBezTo>
                    <a:pt x="117" y="162"/>
                    <a:pt x="115" y="167"/>
                    <a:pt x="113" y="171"/>
                  </a:cubicBezTo>
                  <a:cubicBezTo>
                    <a:pt x="111" y="171"/>
                    <a:pt x="109" y="172"/>
                    <a:pt x="107" y="172"/>
                  </a:cubicBezTo>
                  <a:moveTo>
                    <a:pt x="63" y="164"/>
                  </a:moveTo>
                  <a:cubicBezTo>
                    <a:pt x="61" y="163"/>
                    <a:pt x="60" y="163"/>
                    <a:pt x="58" y="162"/>
                  </a:cubicBezTo>
                  <a:cubicBezTo>
                    <a:pt x="60" y="159"/>
                    <a:pt x="62" y="156"/>
                    <a:pt x="64" y="153"/>
                  </a:cubicBezTo>
                  <a:cubicBezTo>
                    <a:pt x="65" y="154"/>
                    <a:pt x="67" y="154"/>
                    <a:pt x="68" y="155"/>
                  </a:cubicBezTo>
                  <a:cubicBezTo>
                    <a:pt x="66" y="158"/>
                    <a:pt x="65" y="161"/>
                    <a:pt x="63" y="164"/>
                  </a:cubicBezTo>
                  <a:cubicBezTo>
                    <a:pt x="63" y="164"/>
                    <a:pt x="63" y="164"/>
                    <a:pt x="63" y="164"/>
                  </a:cubicBezTo>
                  <a:moveTo>
                    <a:pt x="57" y="161"/>
                  </a:moveTo>
                  <a:cubicBezTo>
                    <a:pt x="55" y="160"/>
                    <a:pt x="53" y="159"/>
                    <a:pt x="52" y="158"/>
                  </a:cubicBezTo>
                  <a:cubicBezTo>
                    <a:pt x="53" y="155"/>
                    <a:pt x="55" y="153"/>
                    <a:pt x="57" y="150"/>
                  </a:cubicBezTo>
                  <a:cubicBezTo>
                    <a:pt x="57" y="150"/>
                    <a:pt x="57" y="150"/>
                    <a:pt x="57" y="150"/>
                  </a:cubicBezTo>
                  <a:cubicBezTo>
                    <a:pt x="59" y="151"/>
                    <a:pt x="60" y="152"/>
                    <a:pt x="62" y="152"/>
                  </a:cubicBezTo>
                  <a:cubicBezTo>
                    <a:pt x="60" y="155"/>
                    <a:pt x="58" y="158"/>
                    <a:pt x="57" y="161"/>
                  </a:cubicBezTo>
                  <a:moveTo>
                    <a:pt x="50" y="157"/>
                  </a:moveTo>
                  <a:cubicBezTo>
                    <a:pt x="48" y="155"/>
                    <a:pt x="45" y="153"/>
                    <a:pt x="43" y="151"/>
                  </a:cubicBezTo>
                  <a:cubicBezTo>
                    <a:pt x="43" y="150"/>
                    <a:pt x="43" y="150"/>
                    <a:pt x="43" y="150"/>
                  </a:cubicBezTo>
                  <a:cubicBezTo>
                    <a:pt x="44" y="147"/>
                    <a:pt x="45" y="145"/>
                    <a:pt x="47" y="142"/>
                  </a:cubicBezTo>
                  <a:cubicBezTo>
                    <a:pt x="48" y="144"/>
                    <a:pt x="49" y="145"/>
                    <a:pt x="51" y="146"/>
                  </a:cubicBezTo>
                  <a:cubicBezTo>
                    <a:pt x="52" y="146"/>
                    <a:pt x="52" y="146"/>
                    <a:pt x="52" y="146"/>
                  </a:cubicBezTo>
                  <a:cubicBezTo>
                    <a:pt x="50" y="148"/>
                    <a:pt x="48" y="151"/>
                    <a:pt x="48" y="153"/>
                  </a:cubicBezTo>
                  <a:cubicBezTo>
                    <a:pt x="47" y="154"/>
                    <a:pt x="48" y="154"/>
                    <a:pt x="48" y="154"/>
                  </a:cubicBezTo>
                  <a:cubicBezTo>
                    <a:pt x="48" y="154"/>
                    <a:pt x="48" y="154"/>
                    <a:pt x="49" y="154"/>
                  </a:cubicBezTo>
                  <a:cubicBezTo>
                    <a:pt x="49" y="154"/>
                    <a:pt x="49" y="154"/>
                    <a:pt x="49" y="154"/>
                  </a:cubicBezTo>
                  <a:cubicBezTo>
                    <a:pt x="50" y="151"/>
                    <a:pt x="52" y="149"/>
                    <a:pt x="53" y="148"/>
                  </a:cubicBezTo>
                  <a:cubicBezTo>
                    <a:pt x="54" y="148"/>
                    <a:pt x="55" y="149"/>
                    <a:pt x="56" y="149"/>
                  </a:cubicBezTo>
                  <a:cubicBezTo>
                    <a:pt x="54" y="151"/>
                    <a:pt x="52" y="154"/>
                    <a:pt x="50" y="157"/>
                  </a:cubicBezTo>
                  <a:moveTo>
                    <a:pt x="41" y="149"/>
                  </a:moveTo>
                  <a:cubicBezTo>
                    <a:pt x="40" y="147"/>
                    <a:pt x="39" y="146"/>
                    <a:pt x="38" y="145"/>
                  </a:cubicBezTo>
                  <a:cubicBezTo>
                    <a:pt x="39" y="142"/>
                    <a:pt x="41" y="140"/>
                    <a:pt x="42" y="137"/>
                  </a:cubicBezTo>
                  <a:cubicBezTo>
                    <a:pt x="43" y="139"/>
                    <a:pt x="44" y="140"/>
                    <a:pt x="45" y="141"/>
                  </a:cubicBezTo>
                  <a:cubicBezTo>
                    <a:pt x="44" y="143"/>
                    <a:pt x="42" y="146"/>
                    <a:pt x="41" y="149"/>
                  </a:cubicBezTo>
                  <a:moveTo>
                    <a:pt x="37" y="143"/>
                  </a:moveTo>
                  <a:cubicBezTo>
                    <a:pt x="35" y="142"/>
                    <a:pt x="34" y="140"/>
                    <a:pt x="34" y="139"/>
                  </a:cubicBezTo>
                  <a:cubicBezTo>
                    <a:pt x="34" y="139"/>
                    <a:pt x="34" y="138"/>
                    <a:pt x="34" y="138"/>
                  </a:cubicBezTo>
                  <a:cubicBezTo>
                    <a:pt x="34" y="138"/>
                    <a:pt x="34" y="138"/>
                    <a:pt x="34" y="138"/>
                  </a:cubicBezTo>
                  <a:cubicBezTo>
                    <a:pt x="35" y="136"/>
                    <a:pt x="36" y="134"/>
                    <a:pt x="37" y="132"/>
                  </a:cubicBezTo>
                  <a:cubicBezTo>
                    <a:pt x="38" y="133"/>
                    <a:pt x="39" y="134"/>
                    <a:pt x="40" y="136"/>
                  </a:cubicBezTo>
                  <a:cubicBezTo>
                    <a:pt x="39" y="138"/>
                    <a:pt x="38" y="141"/>
                    <a:pt x="37" y="143"/>
                  </a:cubicBezTo>
                  <a:moveTo>
                    <a:pt x="32" y="137"/>
                  </a:moveTo>
                  <a:cubicBezTo>
                    <a:pt x="31" y="135"/>
                    <a:pt x="30" y="133"/>
                    <a:pt x="29" y="131"/>
                  </a:cubicBezTo>
                  <a:cubicBezTo>
                    <a:pt x="30" y="129"/>
                    <a:pt x="31" y="126"/>
                    <a:pt x="32" y="124"/>
                  </a:cubicBezTo>
                  <a:cubicBezTo>
                    <a:pt x="33" y="126"/>
                    <a:pt x="34" y="128"/>
                    <a:pt x="36" y="130"/>
                  </a:cubicBezTo>
                  <a:cubicBezTo>
                    <a:pt x="35" y="132"/>
                    <a:pt x="33" y="134"/>
                    <a:pt x="32" y="137"/>
                  </a:cubicBezTo>
                  <a:moveTo>
                    <a:pt x="28" y="129"/>
                  </a:moveTo>
                  <a:cubicBezTo>
                    <a:pt x="27" y="128"/>
                    <a:pt x="27" y="127"/>
                    <a:pt x="27" y="126"/>
                  </a:cubicBezTo>
                  <a:cubicBezTo>
                    <a:pt x="27" y="123"/>
                    <a:pt x="28" y="121"/>
                    <a:pt x="30" y="119"/>
                  </a:cubicBezTo>
                  <a:cubicBezTo>
                    <a:pt x="30" y="120"/>
                    <a:pt x="31" y="121"/>
                    <a:pt x="31" y="122"/>
                  </a:cubicBezTo>
                  <a:cubicBezTo>
                    <a:pt x="31" y="123"/>
                    <a:pt x="31" y="123"/>
                    <a:pt x="31" y="123"/>
                  </a:cubicBezTo>
                  <a:cubicBezTo>
                    <a:pt x="30" y="125"/>
                    <a:pt x="29" y="127"/>
                    <a:pt x="28" y="129"/>
                  </a:cubicBezTo>
                  <a:moveTo>
                    <a:pt x="26" y="123"/>
                  </a:moveTo>
                  <a:cubicBezTo>
                    <a:pt x="25" y="122"/>
                    <a:pt x="25" y="121"/>
                    <a:pt x="25" y="120"/>
                  </a:cubicBezTo>
                  <a:cubicBezTo>
                    <a:pt x="25" y="115"/>
                    <a:pt x="25" y="112"/>
                    <a:pt x="25" y="109"/>
                  </a:cubicBezTo>
                  <a:cubicBezTo>
                    <a:pt x="26" y="112"/>
                    <a:pt x="27" y="115"/>
                    <a:pt x="29" y="117"/>
                  </a:cubicBezTo>
                  <a:cubicBezTo>
                    <a:pt x="28" y="118"/>
                    <a:pt x="28" y="118"/>
                    <a:pt x="28" y="118"/>
                  </a:cubicBezTo>
                  <a:cubicBezTo>
                    <a:pt x="27" y="119"/>
                    <a:pt x="26" y="121"/>
                    <a:pt x="26" y="123"/>
                  </a:cubicBezTo>
                  <a:moveTo>
                    <a:pt x="6" y="119"/>
                  </a:moveTo>
                  <a:cubicBezTo>
                    <a:pt x="9" y="105"/>
                    <a:pt x="9" y="105"/>
                    <a:pt x="9" y="105"/>
                  </a:cubicBezTo>
                  <a:cubicBezTo>
                    <a:pt x="9" y="105"/>
                    <a:pt x="10" y="105"/>
                    <a:pt x="10" y="105"/>
                  </a:cubicBezTo>
                  <a:cubicBezTo>
                    <a:pt x="11" y="105"/>
                    <a:pt x="12" y="105"/>
                    <a:pt x="12" y="105"/>
                  </a:cubicBezTo>
                  <a:cubicBezTo>
                    <a:pt x="10" y="110"/>
                    <a:pt x="8" y="114"/>
                    <a:pt x="7" y="119"/>
                  </a:cubicBezTo>
                  <a:cubicBezTo>
                    <a:pt x="6" y="119"/>
                    <a:pt x="6" y="119"/>
                    <a:pt x="6" y="119"/>
                  </a:cubicBezTo>
                  <a:moveTo>
                    <a:pt x="9" y="119"/>
                  </a:moveTo>
                  <a:cubicBezTo>
                    <a:pt x="10" y="114"/>
                    <a:pt x="12" y="110"/>
                    <a:pt x="14" y="106"/>
                  </a:cubicBezTo>
                  <a:cubicBezTo>
                    <a:pt x="14" y="105"/>
                    <a:pt x="14" y="105"/>
                    <a:pt x="14" y="105"/>
                  </a:cubicBezTo>
                  <a:cubicBezTo>
                    <a:pt x="16" y="105"/>
                    <a:pt x="17" y="105"/>
                    <a:pt x="18" y="105"/>
                  </a:cubicBezTo>
                  <a:cubicBezTo>
                    <a:pt x="18" y="105"/>
                    <a:pt x="18" y="105"/>
                    <a:pt x="18" y="105"/>
                  </a:cubicBezTo>
                  <a:cubicBezTo>
                    <a:pt x="16" y="110"/>
                    <a:pt x="14" y="114"/>
                    <a:pt x="12" y="119"/>
                  </a:cubicBezTo>
                  <a:cubicBezTo>
                    <a:pt x="9" y="119"/>
                    <a:pt x="9" y="119"/>
                    <a:pt x="9" y="119"/>
                  </a:cubicBezTo>
                  <a:moveTo>
                    <a:pt x="15" y="119"/>
                  </a:moveTo>
                  <a:cubicBezTo>
                    <a:pt x="16" y="114"/>
                    <a:pt x="18" y="110"/>
                    <a:pt x="20" y="106"/>
                  </a:cubicBezTo>
                  <a:cubicBezTo>
                    <a:pt x="20" y="105"/>
                    <a:pt x="20" y="105"/>
                    <a:pt x="19" y="105"/>
                  </a:cubicBezTo>
                  <a:cubicBezTo>
                    <a:pt x="20" y="104"/>
                    <a:pt x="20" y="104"/>
                    <a:pt x="20" y="104"/>
                  </a:cubicBezTo>
                  <a:cubicBezTo>
                    <a:pt x="21" y="104"/>
                    <a:pt x="21" y="104"/>
                    <a:pt x="22" y="104"/>
                  </a:cubicBezTo>
                  <a:cubicBezTo>
                    <a:pt x="22" y="110"/>
                    <a:pt x="21" y="113"/>
                    <a:pt x="21" y="118"/>
                  </a:cubicBezTo>
                  <a:cubicBezTo>
                    <a:pt x="15" y="119"/>
                    <a:pt x="15" y="119"/>
                    <a:pt x="15" y="119"/>
                  </a:cubicBezTo>
                  <a:moveTo>
                    <a:pt x="68" y="115"/>
                  </a:moveTo>
                  <a:cubicBezTo>
                    <a:pt x="68" y="115"/>
                    <a:pt x="68" y="115"/>
                    <a:pt x="68" y="115"/>
                  </a:cubicBezTo>
                  <a:cubicBezTo>
                    <a:pt x="69" y="111"/>
                    <a:pt x="71" y="107"/>
                    <a:pt x="74" y="104"/>
                  </a:cubicBezTo>
                  <a:cubicBezTo>
                    <a:pt x="74" y="104"/>
                    <a:pt x="74" y="104"/>
                    <a:pt x="74" y="104"/>
                  </a:cubicBezTo>
                  <a:cubicBezTo>
                    <a:pt x="75" y="104"/>
                    <a:pt x="77" y="104"/>
                    <a:pt x="78" y="104"/>
                  </a:cubicBezTo>
                  <a:cubicBezTo>
                    <a:pt x="79" y="104"/>
                    <a:pt x="79" y="104"/>
                    <a:pt x="79" y="104"/>
                  </a:cubicBezTo>
                  <a:cubicBezTo>
                    <a:pt x="76" y="108"/>
                    <a:pt x="74" y="111"/>
                    <a:pt x="73" y="115"/>
                  </a:cubicBezTo>
                  <a:cubicBezTo>
                    <a:pt x="68" y="115"/>
                    <a:pt x="68" y="115"/>
                    <a:pt x="68" y="115"/>
                  </a:cubicBezTo>
                  <a:moveTo>
                    <a:pt x="64" y="115"/>
                  </a:moveTo>
                  <a:cubicBezTo>
                    <a:pt x="63" y="113"/>
                    <a:pt x="62" y="112"/>
                    <a:pt x="61" y="111"/>
                  </a:cubicBezTo>
                  <a:cubicBezTo>
                    <a:pt x="62" y="109"/>
                    <a:pt x="64" y="106"/>
                    <a:pt x="65" y="104"/>
                  </a:cubicBezTo>
                  <a:cubicBezTo>
                    <a:pt x="67" y="104"/>
                    <a:pt x="69" y="104"/>
                    <a:pt x="72" y="104"/>
                  </a:cubicBezTo>
                  <a:cubicBezTo>
                    <a:pt x="69" y="107"/>
                    <a:pt x="67" y="111"/>
                    <a:pt x="66" y="115"/>
                  </a:cubicBezTo>
                  <a:cubicBezTo>
                    <a:pt x="64" y="115"/>
                    <a:pt x="64" y="115"/>
                    <a:pt x="64" y="115"/>
                  </a:cubicBezTo>
                  <a:moveTo>
                    <a:pt x="75" y="115"/>
                  </a:moveTo>
                  <a:cubicBezTo>
                    <a:pt x="77" y="111"/>
                    <a:pt x="79" y="108"/>
                    <a:pt x="81" y="104"/>
                  </a:cubicBezTo>
                  <a:cubicBezTo>
                    <a:pt x="83" y="104"/>
                    <a:pt x="85" y="104"/>
                    <a:pt x="87" y="104"/>
                  </a:cubicBezTo>
                  <a:cubicBezTo>
                    <a:pt x="84" y="107"/>
                    <a:pt x="82" y="111"/>
                    <a:pt x="80" y="115"/>
                  </a:cubicBezTo>
                  <a:cubicBezTo>
                    <a:pt x="75" y="115"/>
                    <a:pt x="75" y="115"/>
                    <a:pt x="75" y="115"/>
                  </a:cubicBezTo>
                  <a:moveTo>
                    <a:pt x="60" y="109"/>
                  </a:moveTo>
                  <a:cubicBezTo>
                    <a:pt x="60" y="107"/>
                    <a:pt x="59" y="106"/>
                    <a:pt x="58" y="104"/>
                  </a:cubicBezTo>
                  <a:cubicBezTo>
                    <a:pt x="60" y="104"/>
                    <a:pt x="61" y="104"/>
                    <a:pt x="63" y="104"/>
                  </a:cubicBezTo>
                  <a:cubicBezTo>
                    <a:pt x="62" y="106"/>
                    <a:pt x="61" y="107"/>
                    <a:pt x="60" y="109"/>
                  </a:cubicBezTo>
                  <a:moveTo>
                    <a:pt x="83" y="115"/>
                  </a:moveTo>
                  <a:cubicBezTo>
                    <a:pt x="84" y="111"/>
                    <a:pt x="87" y="107"/>
                    <a:pt x="90" y="104"/>
                  </a:cubicBezTo>
                  <a:cubicBezTo>
                    <a:pt x="91" y="104"/>
                    <a:pt x="92" y="104"/>
                    <a:pt x="94" y="104"/>
                  </a:cubicBezTo>
                  <a:cubicBezTo>
                    <a:pt x="91" y="107"/>
                    <a:pt x="89" y="111"/>
                    <a:pt x="87" y="114"/>
                  </a:cubicBezTo>
                  <a:cubicBezTo>
                    <a:pt x="87" y="115"/>
                    <a:pt x="87" y="115"/>
                    <a:pt x="87" y="115"/>
                  </a:cubicBezTo>
                  <a:cubicBezTo>
                    <a:pt x="87" y="115"/>
                    <a:pt x="87" y="115"/>
                    <a:pt x="87" y="115"/>
                  </a:cubicBezTo>
                  <a:cubicBezTo>
                    <a:pt x="83" y="115"/>
                    <a:pt x="83" y="115"/>
                    <a:pt x="83" y="115"/>
                  </a:cubicBezTo>
                  <a:moveTo>
                    <a:pt x="89" y="115"/>
                  </a:moveTo>
                  <a:cubicBezTo>
                    <a:pt x="91" y="111"/>
                    <a:pt x="93" y="107"/>
                    <a:pt x="96" y="104"/>
                  </a:cubicBezTo>
                  <a:cubicBezTo>
                    <a:pt x="98" y="104"/>
                    <a:pt x="99" y="104"/>
                    <a:pt x="101" y="104"/>
                  </a:cubicBezTo>
                  <a:cubicBezTo>
                    <a:pt x="99" y="107"/>
                    <a:pt x="96" y="111"/>
                    <a:pt x="94" y="115"/>
                  </a:cubicBezTo>
                  <a:cubicBezTo>
                    <a:pt x="89" y="115"/>
                    <a:pt x="89" y="115"/>
                    <a:pt x="89" y="115"/>
                  </a:cubicBezTo>
                  <a:moveTo>
                    <a:pt x="96" y="115"/>
                  </a:moveTo>
                  <a:cubicBezTo>
                    <a:pt x="98" y="111"/>
                    <a:pt x="101" y="108"/>
                    <a:pt x="103" y="104"/>
                  </a:cubicBezTo>
                  <a:cubicBezTo>
                    <a:pt x="104" y="104"/>
                    <a:pt x="104" y="104"/>
                    <a:pt x="104" y="104"/>
                  </a:cubicBezTo>
                  <a:cubicBezTo>
                    <a:pt x="101" y="115"/>
                    <a:pt x="101" y="115"/>
                    <a:pt x="101" y="115"/>
                  </a:cubicBezTo>
                  <a:cubicBezTo>
                    <a:pt x="96" y="115"/>
                    <a:pt x="96" y="115"/>
                    <a:pt x="96" y="115"/>
                  </a:cubicBezTo>
                  <a:moveTo>
                    <a:pt x="5" y="104"/>
                  </a:moveTo>
                  <a:cubicBezTo>
                    <a:pt x="5" y="101"/>
                    <a:pt x="5" y="101"/>
                    <a:pt x="5" y="101"/>
                  </a:cubicBezTo>
                  <a:cubicBezTo>
                    <a:pt x="5" y="101"/>
                    <a:pt x="5" y="101"/>
                    <a:pt x="5" y="101"/>
                  </a:cubicBezTo>
                  <a:cubicBezTo>
                    <a:pt x="5" y="101"/>
                    <a:pt x="5" y="102"/>
                    <a:pt x="5" y="103"/>
                  </a:cubicBezTo>
                  <a:cubicBezTo>
                    <a:pt x="5" y="104"/>
                    <a:pt x="5" y="104"/>
                    <a:pt x="5" y="104"/>
                  </a:cubicBezTo>
                  <a:moveTo>
                    <a:pt x="6" y="81"/>
                  </a:moveTo>
                  <a:cubicBezTo>
                    <a:pt x="9" y="77"/>
                    <a:pt x="9" y="77"/>
                    <a:pt x="9" y="77"/>
                  </a:cubicBezTo>
                  <a:cubicBezTo>
                    <a:pt x="9" y="77"/>
                    <a:pt x="10" y="77"/>
                    <a:pt x="11" y="77"/>
                  </a:cubicBezTo>
                  <a:cubicBezTo>
                    <a:pt x="10" y="78"/>
                    <a:pt x="9" y="79"/>
                    <a:pt x="8" y="81"/>
                  </a:cubicBezTo>
                  <a:cubicBezTo>
                    <a:pt x="8" y="81"/>
                    <a:pt x="8" y="81"/>
                    <a:pt x="8" y="81"/>
                  </a:cubicBezTo>
                  <a:cubicBezTo>
                    <a:pt x="6" y="81"/>
                    <a:pt x="6" y="81"/>
                    <a:pt x="6" y="81"/>
                  </a:cubicBezTo>
                  <a:moveTo>
                    <a:pt x="10" y="81"/>
                  </a:moveTo>
                  <a:cubicBezTo>
                    <a:pt x="11" y="80"/>
                    <a:pt x="13" y="78"/>
                    <a:pt x="14" y="76"/>
                  </a:cubicBezTo>
                  <a:cubicBezTo>
                    <a:pt x="15" y="76"/>
                    <a:pt x="16" y="76"/>
                    <a:pt x="17" y="76"/>
                  </a:cubicBezTo>
                  <a:cubicBezTo>
                    <a:pt x="16" y="78"/>
                    <a:pt x="15" y="79"/>
                    <a:pt x="14" y="81"/>
                  </a:cubicBezTo>
                  <a:cubicBezTo>
                    <a:pt x="10" y="81"/>
                    <a:pt x="10" y="81"/>
                    <a:pt x="10" y="81"/>
                  </a:cubicBezTo>
                  <a:moveTo>
                    <a:pt x="73" y="83"/>
                  </a:moveTo>
                  <a:cubicBezTo>
                    <a:pt x="74" y="80"/>
                    <a:pt x="76" y="78"/>
                    <a:pt x="77" y="76"/>
                  </a:cubicBezTo>
                  <a:cubicBezTo>
                    <a:pt x="79" y="76"/>
                    <a:pt x="80" y="76"/>
                    <a:pt x="81" y="76"/>
                  </a:cubicBezTo>
                  <a:cubicBezTo>
                    <a:pt x="81" y="76"/>
                    <a:pt x="82" y="76"/>
                    <a:pt x="83" y="76"/>
                  </a:cubicBezTo>
                  <a:cubicBezTo>
                    <a:pt x="81" y="78"/>
                    <a:pt x="80" y="80"/>
                    <a:pt x="78" y="82"/>
                  </a:cubicBezTo>
                  <a:cubicBezTo>
                    <a:pt x="78" y="83"/>
                    <a:pt x="78" y="83"/>
                    <a:pt x="78" y="83"/>
                  </a:cubicBezTo>
                  <a:cubicBezTo>
                    <a:pt x="77" y="83"/>
                    <a:pt x="75" y="83"/>
                    <a:pt x="74" y="83"/>
                  </a:cubicBezTo>
                  <a:cubicBezTo>
                    <a:pt x="73" y="83"/>
                    <a:pt x="73" y="83"/>
                    <a:pt x="73" y="83"/>
                  </a:cubicBezTo>
                  <a:moveTo>
                    <a:pt x="71" y="83"/>
                  </a:moveTo>
                  <a:cubicBezTo>
                    <a:pt x="69" y="83"/>
                    <a:pt x="68" y="83"/>
                    <a:pt x="67" y="83"/>
                  </a:cubicBezTo>
                  <a:cubicBezTo>
                    <a:pt x="67" y="83"/>
                    <a:pt x="67" y="83"/>
                    <a:pt x="67" y="83"/>
                  </a:cubicBezTo>
                  <a:cubicBezTo>
                    <a:pt x="68" y="80"/>
                    <a:pt x="70" y="78"/>
                    <a:pt x="72" y="76"/>
                  </a:cubicBezTo>
                  <a:cubicBezTo>
                    <a:pt x="72" y="76"/>
                    <a:pt x="72" y="76"/>
                    <a:pt x="72" y="76"/>
                  </a:cubicBezTo>
                  <a:cubicBezTo>
                    <a:pt x="73" y="76"/>
                    <a:pt x="74" y="76"/>
                    <a:pt x="75" y="76"/>
                  </a:cubicBezTo>
                  <a:cubicBezTo>
                    <a:pt x="74" y="78"/>
                    <a:pt x="72" y="80"/>
                    <a:pt x="71" y="82"/>
                  </a:cubicBezTo>
                  <a:cubicBezTo>
                    <a:pt x="71" y="83"/>
                    <a:pt x="71" y="83"/>
                    <a:pt x="71" y="83"/>
                  </a:cubicBezTo>
                  <a:moveTo>
                    <a:pt x="80" y="83"/>
                  </a:moveTo>
                  <a:cubicBezTo>
                    <a:pt x="82" y="80"/>
                    <a:pt x="83" y="78"/>
                    <a:pt x="85" y="76"/>
                  </a:cubicBezTo>
                  <a:cubicBezTo>
                    <a:pt x="87" y="76"/>
                    <a:pt x="89" y="76"/>
                    <a:pt x="91" y="76"/>
                  </a:cubicBezTo>
                  <a:cubicBezTo>
                    <a:pt x="89" y="78"/>
                    <a:pt x="87" y="80"/>
                    <a:pt x="85" y="82"/>
                  </a:cubicBezTo>
                  <a:cubicBezTo>
                    <a:pt x="85" y="83"/>
                    <a:pt x="85" y="83"/>
                    <a:pt x="85" y="83"/>
                  </a:cubicBezTo>
                  <a:cubicBezTo>
                    <a:pt x="83" y="83"/>
                    <a:pt x="82" y="83"/>
                    <a:pt x="80" y="83"/>
                  </a:cubicBezTo>
                  <a:moveTo>
                    <a:pt x="54" y="83"/>
                  </a:moveTo>
                  <a:cubicBezTo>
                    <a:pt x="54" y="82"/>
                    <a:pt x="54" y="82"/>
                    <a:pt x="54" y="81"/>
                  </a:cubicBezTo>
                  <a:cubicBezTo>
                    <a:pt x="55" y="79"/>
                    <a:pt x="57" y="77"/>
                    <a:pt x="58" y="76"/>
                  </a:cubicBezTo>
                  <a:cubicBezTo>
                    <a:pt x="59" y="76"/>
                    <a:pt x="61" y="76"/>
                    <a:pt x="62" y="76"/>
                  </a:cubicBezTo>
                  <a:cubicBezTo>
                    <a:pt x="61" y="77"/>
                    <a:pt x="59" y="79"/>
                    <a:pt x="59" y="81"/>
                  </a:cubicBezTo>
                  <a:cubicBezTo>
                    <a:pt x="58" y="82"/>
                    <a:pt x="59" y="82"/>
                    <a:pt x="59" y="83"/>
                  </a:cubicBezTo>
                  <a:cubicBezTo>
                    <a:pt x="59" y="83"/>
                    <a:pt x="59" y="83"/>
                    <a:pt x="59" y="83"/>
                  </a:cubicBezTo>
                  <a:cubicBezTo>
                    <a:pt x="60" y="83"/>
                    <a:pt x="60" y="82"/>
                    <a:pt x="60" y="82"/>
                  </a:cubicBezTo>
                  <a:cubicBezTo>
                    <a:pt x="61" y="80"/>
                    <a:pt x="63" y="78"/>
                    <a:pt x="64" y="76"/>
                  </a:cubicBezTo>
                  <a:cubicBezTo>
                    <a:pt x="66" y="76"/>
                    <a:pt x="68" y="76"/>
                    <a:pt x="70" y="76"/>
                  </a:cubicBezTo>
                  <a:cubicBezTo>
                    <a:pt x="68" y="77"/>
                    <a:pt x="66" y="80"/>
                    <a:pt x="65" y="82"/>
                  </a:cubicBezTo>
                  <a:cubicBezTo>
                    <a:pt x="65" y="83"/>
                    <a:pt x="65" y="83"/>
                    <a:pt x="65" y="83"/>
                  </a:cubicBezTo>
                  <a:cubicBezTo>
                    <a:pt x="65" y="83"/>
                    <a:pt x="65" y="83"/>
                    <a:pt x="64" y="83"/>
                  </a:cubicBezTo>
                  <a:cubicBezTo>
                    <a:pt x="60" y="83"/>
                    <a:pt x="57" y="83"/>
                    <a:pt x="54" y="83"/>
                  </a:cubicBezTo>
                  <a:moveTo>
                    <a:pt x="54" y="78"/>
                  </a:moveTo>
                  <a:cubicBezTo>
                    <a:pt x="54" y="77"/>
                    <a:pt x="54" y="76"/>
                    <a:pt x="54" y="76"/>
                  </a:cubicBezTo>
                  <a:cubicBezTo>
                    <a:pt x="54" y="76"/>
                    <a:pt x="55" y="76"/>
                    <a:pt x="56" y="76"/>
                  </a:cubicBezTo>
                  <a:cubicBezTo>
                    <a:pt x="55" y="76"/>
                    <a:pt x="54" y="77"/>
                    <a:pt x="54" y="78"/>
                  </a:cubicBezTo>
                  <a:moveTo>
                    <a:pt x="87" y="83"/>
                  </a:moveTo>
                  <a:cubicBezTo>
                    <a:pt x="89" y="80"/>
                    <a:pt x="92" y="78"/>
                    <a:pt x="94" y="76"/>
                  </a:cubicBezTo>
                  <a:cubicBezTo>
                    <a:pt x="97" y="76"/>
                    <a:pt x="99" y="76"/>
                    <a:pt x="102" y="75"/>
                  </a:cubicBezTo>
                  <a:cubicBezTo>
                    <a:pt x="100" y="81"/>
                    <a:pt x="100" y="81"/>
                    <a:pt x="100" y="81"/>
                  </a:cubicBezTo>
                  <a:cubicBezTo>
                    <a:pt x="99" y="82"/>
                    <a:pt x="99" y="82"/>
                    <a:pt x="99" y="82"/>
                  </a:cubicBezTo>
                  <a:cubicBezTo>
                    <a:pt x="98" y="82"/>
                    <a:pt x="96" y="83"/>
                    <a:pt x="95" y="83"/>
                  </a:cubicBezTo>
                  <a:cubicBezTo>
                    <a:pt x="96" y="81"/>
                    <a:pt x="97" y="79"/>
                    <a:pt x="98" y="78"/>
                  </a:cubicBezTo>
                  <a:cubicBezTo>
                    <a:pt x="99" y="77"/>
                    <a:pt x="99" y="77"/>
                    <a:pt x="99" y="77"/>
                  </a:cubicBezTo>
                  <a:cubicBezTo>
                    <a:pt x="100" y="77"/>
                    <a:pt x="100" y="77"/>
                    <a:pt x="100" y="76"/>
                  </a:cubicBezTo>
                  <a:cubicBezTo>
                    <a:pt x="100" y="76"/>
                    <a:pt x="100" y="76"/>
                    <a:pt x="99" y="76"/>
                  </a:cubicBezTo>
                  <a:cubicBezTo>
                    <a:pt x="99" y="76"/>
                    <a:pt x="99" y="76"/>
                    <a:pt x="99" y="76"/>
                  </a:cubicBezTo>
                  <a:cubicBezTo>
                    <a:pt x="99" y="76"/>
                    <a:pt x="98" y="76"/>
                    <a:pt x="98" y="76"/>
                  </a:cubicBezTo>
                  <a:cubicBezTo>
                    <a:pt x="97" y="76"/>
                    <a:pt x="97" y="76"/>
                    <a:pt x="97" y="76"/>
                  </a:cubicBezTo>
                  <a:cubicBezTo>
                    <a:pt x="95" y="78"/>
                    <a:pt x="94" y="80"/>
                    <a:pt x="92" y="83"/>
                  </a:cubicBezTo>
                  <a:cubicBezTo>
                    <a:pt x="92" y="83"/>
                    <a:pt x="92" y="83"/>
                    <a:pt x="92" y="83"/>
                  </a:cubicBezTo>
                  <a:cubicBezTo>
                    <a:pt x="90" y="83"/>
                    <a:pt x="88" y="83"/>
                    <a:pt x="87" y="83"/>
                  </a:cubicBezTo>
                  <a:moveTo>
                    <a:pt x="16" y="81"/>
                  </a:moveTo>
                  <a:cubicBezTo>
                    <a:pt x="17" y="79"/>
                    <a:pt x="18" y="77"/>
                    <a:pt x="19" y="75"/>
                  </a:cubicBezTo>
                  <a:cubicBezTo>
                    <a:pt x="20" y="75"/>
                    <a:pt x="21" y="75"/>
                    <a:pt x="22" y="75"/>
                  </a:cubicBezTo>
                  <a:cubicBezTo>
                    <a:pt x="22" y="77"/>
                    <a:pt x="22" y="79"/>
                    <a:pt x="21" y="81"/>
                  </a:cubicBezTo>
                  <a:cubicBezTo>
                    <a:pt x="16" y="81"/>
                    <a:pt x="16" y="81"/>
                    <a:pt x="16" y="81"/>
                  </a:cubicBezTo>
                  <a:moveTo>
                    <a:pt x="4" y="76"/>
                  </a:moveTo>
                  <a:cubicBezTo>
                    <a:pt x="4" y="68"/>
                    <a:pt x="4" y="68"/>
                    <a:pt x="4" y="68"/>
                  </a:cubicBezTo>
                  <a:cubicBezTo>
                    <a:pt x="5" y="66"/>
                    <a:pt x="5" y="66"/>
                    <a:pt x="5" y="66"/>
                  </a:cubicBezTo>
                  <a:cubicBezTo>
                    <a:pt x="5" y="67"/>
                    <a:pt x="5" y="68"/>
                    <a:pt x="5" y="69"/>
                  </a:cubicBezTo>
                  <a:cubicBezTo>
                    <a:pt x="5" y="71"/>
                    <a:pt x="5" y="73"/>
                    <a:pt x="5" y="74"/>
                  </a:cubicBezTo>
                  <a:cubicBezTo>
                    <a:pt x="4" y="76"/>
                    <a:pt x="4" y="76"/>
                    <a:pt x="4" y="76"/>
                  </a:cubicBezTo>
                  <a:moveTo>
                    <a:pt x="61" y="52"/>
                  </a:moveTo>
                  <a:cubicBezTo>
                    <a:pt x="60" y="52"/>
                    <a:pt x="60" y="52"/>
                    <a:pt x="60" y="52"/>
                  </a:cubicBezTo>
                  <a:cubicBezTo>
                    <a:pt x="61" y="50"/>
                    <a:pt x="62" y="49"/>
                    <a:pt x="62" y="48"/>
                  </a:cubicBezTo>
                  <a:cubicBezTo>
                    <a:pt x="62" y="49"/>
                    <a:pt x="62" y="50"/>
                    <a:pt x="61" y="51"/>
                  </a:cubicBezTo>
                  <a:cubicBezTo>
                    <a:pt x="61" y="52"/>
                    <a:pt x="61" y="52"/>
                    <a:pt x="61" y="52"/>
                  </a:cubicBezTo>
                  <a:moveTo>
                    <a:pt x="65" y="52"/>
                  </a:moveTo>
                  <a:cubicBezTo>
                    <a:pt x="64" y="52"/>
                    <a:pt x="64" y="52"/>
                    <a:pt x="63" y="52"/>
                  </a:cubicBezTo>
                  <a:cubicBezTo>
                    <a:pt x="64" y="49"/>
                    <a:pt x="65" y="47"/>
                    <a:pt x="67" y="44"/>
                  </a:cubicBezTo>
                  <a:cubicBezTo>
                    <a:pt x="67" y="43"/>
                    <a:pt x="67" y="43"/>
                    <a:pt x="67" y="43"/>
                  </a:cubicBezTo>
                  <a:cubicBezTo>
                    <a:pt x="68" y="42"/>
                    <a:pt x="69" y="41"/>
                    <a:pt x="71" y="40"/>
                  </a:cubicBezTo>
                  <a:cubicBezTo>
                    <a:pt x="70" y="43"/>
                    <a:pt x="69" y="46"/>
                    <a:pt x="67" y="48"/>
                  </a:cubicBezTo>
                  <a:cubicBezTo>
                    <a:pt x="67" y="48"/>
                    <a:pt x="67" y="48"/>
                    <a:pt x="67" y="48"/>
                  </a:cubicBezTo>
                  <a:cubicBezTo>
                    <a:pt x="67" y="49"/>
                    <a:pt x="66" y="50"/>
                    <a:pt x="65" y="51"/>
                  </a:cubicBezTo>
                  <a:cubicBezTo>
                    <a:pt x="65" y="52"/>
                    <a:pt x="65" y="52"/>
                    <a:pt x="65" y="52"/>
                  </a:cubicBezTo>
                  <a:cubicBezTo>
                    <a:pt x="65" y="52"/>
                    <a:pt x="65" y="52"/>
                    <a:pt x="65" y="52"/>
                  </a:cubicBezTo>
                  <a:moveTo>
                    <a:pt x="112" y="46"/>
                  </a:moveTo>
                  <a:cubicBezTo>
                    <a:pt x="112" y="46"/>
                    <a:pt x="111" y="46"/>
                    <a:pt x="111" y="45"/>
                  </a:cubicBezTo>
                  <a:cubicBezTo>
                    <a:pt x="113" y="43"/>
                    <a:pt x="115" y="41"/>
                    <a:pt x="118" y="38"/>
                  </a:cubicBezTo>
                  <a:cubicBezTo>
                    <a:pt x="118" y="39"/>
                    <a:pt x="119" y="39"/>
                    <a:pt x="119" y="40"/>
                  </a:cubicBezTo>
                  <a:cubicBezTo>
                    <a:pt x="117" y="42"/>
                    <a:pt x="114" y="44"/>
                    <a:pt x="112" y="46"/>
                  </a:cubicBezTo>
                  <a:moveTo>
                    <a:pt x="109" y="44"/>
                  </a:moveTo>
                  <a:cubicBezTo>
                    <a:pt x="108" y="44"/>
                    <a:pt x="107" y="43"/>
                    <a:pt x="106" y="43"/>
                  </a:cubicBezTo>
                  <a:cubicBezTo>
                    <a:pt x="109" y="40"/>
                    <a:pt x="110" y="38"/>
                    <a:pt x="112" y="35"/>
                  </a:cubicBezTo>
                  <a:cubicBezTo>
                    <a:pt x="113" y="36"/>
                    <a:pt x="115" y="37"/>
                    <a:pt x="116" y="37"/>
                  </a:cubicBezTo>
                  <a:cubicBezTo>
                    <a:pt x="114" y="40"/>
                    <a:pt x="112" y="42"/>
                    <a:pt x="109" y="44"/>
                  </a:cubicBezTo>
                  <a:moveTo>
                    <a:pt x="71" y="45"/>
                  </a:moveTo>
                  <a:cubicBezTo>
                    <a:pt x="72" y="43"/>
                    <a:pt x="73" y="41"/>
                    <a:pt x="73" y="38"/>
                  </a:cubicBezTo>
                  <a:cubicBezTo>
                    <a:pt x="73" y="38"/>
                    <a:pt x="73" y="38"/>
                    <a:pt x="73" y="38"/>
                  </a:cubicBezTo>
                  <a:cubicBezTo>
                    <a:pt x="75" y="37"/>
                    <a:pt x="77" y="36"/>
                    <a:pt x="79" y="35"/>
                  </a:cubicBezTo>
                  <a:cubicBezTo>
                    <a:pt x="77" y="38"/>
                    <a:pt x="76" y="40"/>
                    <a:pt x="75" y="43"/>
                  </a:cubicBezTo>
                  <a:cubicBezTo>
                    <a:pt x="74" y="43"/>
                    <a:pt x="72" y="44"/>
                    <a:pt x="71" y="45"/>
                  </a:cubicBezTo>
                  <a:moveTo>
                    <a:pt x="105" y="42"/>
                  </a:moveTo>
                  <a:cubicBezTo>
                    <a:pt x="103" y="41"/>
                    <a:pt x="102" y="41"/>
                    <a:pt x="100" y="40"/>
                  </a:cubicBezTo>
                  <a:cubicBezTo>
                    <a:pt x="102" y="38"/>
                    <a:pt x="104" y="35"/>
                    <a:pt x="105" y="33"/>
                  </a:cubicBezTo>
                  <a:cubicBezTo>
                    <a:pt x="107" y="33"/>
                    <a:pt x="109" y="34"/>
                    <a:pt x="110" y="35"/>
                  </a:cubicBezTo>
                  <a:cubicBezTo>
                    <a:pt x="109" y="37"/>
                    <a:pt x="107" y="40"/>
                    <a:pt x="105" y="42"/>
                  </a:cubicBezTo>
                  <a:moveTo>
                    <a:pt x="78" y="41"/>
                  </a:moveTo>
                  <a:cubicBezTo>
                    <a:pt x="79" y="39"/>
                    <a:pt x="80" y="37"/>
                    <a:pt x="81" y="35"/>
                  </a:cubicBezTo>
                  <a:cubicBezTo>
                    <a:pt x="81" y="34"/>
                    <a:pt x="81" y="34"/>
                    <a:pt x="81" y="34"/>
                  </a:cubicBezTo>
                  <a:cubicBezTo>
                    <a:pt x="83" y="34"/>
                    <a:pt x="84" y="33"/>
                    <a:pt x="85" y="33"/>
                  </a:cubicBezTo>
                  <a:cubicBezTo>
                    <a:pt x="86" y="33"/>
                    <a:pt x="87" y="33"/>
                    <a:pt x="87" y="33"/>
                  </a:cubicBezTo>
                  <a:cubicBezTo>
                    <a:pt x="86" y="35"/>
                    <a:pt x="85" y="37"/>
                    <a:pt x="83" y="40"/>
                  </a:cubicBezTo>
                  <a:cubicBezTo>
                    <a:pt x="81" y="40"/>
                    <a:pt x="79" y="41"/>
                    <a:pt x="78" y="41"/>
                  </a:cubicBezTo>
                  <a:moveTo>
                    <a:pt x="98" y="40"/>
                  </a:moveTo>
                  <a:cubicBezTo>
                    <a:pt x="97" y="39"/>
                    <a:pt x="95" y="39"/>
                    <a:pt x="94" y="39"/>
                  </a:cubicBezTo>
                  <a:cubicBezTo>
                    <a:pt x="95" y="37"/>
                    <a:pt x="97" y="35"/>
                    <a:pt x="99" y="32"/>
                  </a:cubicBezTo>
                  <a:cubicBezTo>
                    <a:pt x="99" y="32"/>
                    <a:pt x="99" y="32"/>
                    <a:pt x="99" y="32"/>
                  </a:cubicBezTo>
                  <a:cubicBezTo>
                    <a:pt x="100" y="32"/>
                    <a:pt x="102" y="32"/>
                    <a:pt x="103" y="33"/>
                  </a:cubicBezTo>
                  <a:cubicBezTo>
                    <a:pt x="102" y="35"/>
                    <a:pt x="100" y="38"/>
                    <a:pt x="98" y="40"/>
                  </a:cubicBezTo>
                  <a:moveTo>
                    <a:pt x="86" y="39"/>
                  </a:moveTo>
                  <a:cubicBezTo>
                    <a:pt x="87" y="37"/>
                    <a:pt x="89" y="35"/>
                    <a:pt x="90" y="32"/>
                  </a:cubicBezTo>
                  <a:cubicBezTo>
                    <a:pt x="92" y="32"/>
                    <a:pt x="94" y="32"/>
                    <a:pt x="96" y="32"/>
                  </a:cubicBezTo>
                  <a:cubicBezTo>
                    <a:pt x="96" y="32"/>
                    <a:pt x="96" y="32"/>
                    <a:pt x="96" y="32"/>
                  </a:cubicBezTo>
                  <a:cubicBezTo>
                    <a:pt x="95" y="34"/>
                    <a:pt x="93" y="37"/>
                    <a:pt x="91" y="39"/>
                  </a:cubicBezTo>
                  <a:cubicBezTo>
                    <a:pt x="90" y="39"/>
                    <a:pt x="90" y="39"/>
                    <a:pt x="90" y="39"/>
                  </a:cubicBezTo>
                  <a:cubicBezTo>
                    <a:pt x="90" y="39"/>
                    <a:pt x="89" y="39"/>
                    <a:pt x="88" y="39"/>
                  </a:cubicBezTo>
                  <a:cubicBezTo>
                    <a:pt x="87" y="39"/>
                    <a:pt x="86" y="39"/>
                    <a:pt x="86" y="39"/>
                  </a:cubicBezTo>
                  <a:moveTo>
                    <a:pt x="27" y="56"/>
                  </a:moveTo>
                  <a:cubicBezTo>
                    <a:pt x="28" y="56"/>
                    <a:pt x="28" y="55"/>
                    <a:pt x="29" y="54"/>
                  </a:cubicBezTo>
                  <a:cubicBezTo>
                    <a:pt x="33" y="40"/>
                    <a:pt x="43" y="21"/>
                    <a:pt x="68" y="9"/>
                  </a:cubicBezTo>
                  <a:cubicBezTo>
                    <a:pt x="76" y="5"/>
                    <a:pt x="84" y="4"/>
                    <a:pt x="93" y="4"/>
                  </a:cubicBezTo>
                  <a:cubicBezTo>
                    <a:pt x="93" y="4"/>
                    <a:pt x="93" y="4"/>
                    <a:pt x="93" y="4"/>
                  </a:cubicBezTo>
                  <a:cubicBezTo>
                    <a:pt x="103" y="4"/>
                    <a:pt x="112" y="6"/>
                    <a:pt x="121" y="10"/>
                  </a:cubicBezTo>
                  <a:cubicBezTo>
                    <a:pt x="120" y="15"/>
                    <a:pt x="120" y="19"/>
                    <a:pt x="120" y="24"/>
                  </a:cubicBezTo>
                  <a:cubicBezTo>
                    <a:pt x="120" y="28"/>
                    <a:pt x="120" y="32"/>
                    <a:pt x="120" y="35"/>
                  </a:cubicBezTo>
                  <a:cubicBezTo>
                    <a:pt x="113" y="30"/>
                    <a:pt x="104" y="28"/>
                    <a:pt x="96" y="28"/>
                  </a:cubicBezTo>
                  <a:cubicBezTo>
                    <a:pt x="92" y="28"/>
                    <a:pt x="88" y="28"/>
                    <a:pt x="84" y="29"/>
                  </a:cubicBezTo>
                  <a:cubicBezTo>
                    <a:pt x="72" y="32"/>
                    <a:pt x="61" y="41"/>
                    <a:pt x="55" y="53"/>
                  </a:cubicBezTo>
                  <a:cubicBezTo>
                    <a:pt x="55" y="54"/>
                    <a:pt x="55" y="55"/>
                    <a:pt x="56" y="55"/>
                  </a:cubicBezTo>
                  <a:cubicBezTo>
                    <a:pt x="56" y="55"/>
                    <a:pt x="56" y="55"/>
                    <a:pt x="56" y="55"/>
                  </a:cubicBezTo>
                  <a:cubicBezTo>
                    <a:pt x="57" y="55"/>
                    <a:pt x="57" y="55"/>
                    <a:pt x="57" y="55"/>
                  </a:cubicBezTo>
                  <a:cubicBezTo>
                    <a:pt x="63" y="56"/>
                    <a:pt x="69" y="56"/>
                    <a:pt x="75" y="56"/>
                  </a:cubicBezTo>
                  <a:cubicBezTo>
                    <a:pt x="83" y="57"/>
                    <a:pt x="89" y="57"/>
                    <a:pt x="102" y="57"/>
                  </a:cubicBezTo>
                  <a:cubicBezTo>
                    <a:pt x="103" y="61"/>
                    <a:pt x="103" y="67"/>
                    <a:pt x="103" y="72"/>
                  </a:cubicBezTo>
                  <a:cubicBezTo>
                    <a:pt x="95" y="72"/>
                    <a:pt x="88" y="72"/>
                    <a:pt x="81" y="72"/>
                  </a:cubicBezTo>
                  <a:cubicBezTo>
                    <a:pt x="71" y="72"/>
                    <a:pt x="62" y="72"/>
                    <a:pt x="52" y="72"/>
                  </a:cubicBezTo>
                  <a:cubicBezTo>
                    <a:pt x="52" y="72"/>
                    <a:pt x="52" y="72"/>
                    <a:pt x="52" y="72"/>
                  </a:cubicBezTo>
                  <a:cubicBezTo>
                    <a:pt x="51" y="72"/>
                    <a:pt x="51" y="72"/>
                    <a:pt x="51" y="72"/>
                  </a:cubicBezTo>
                  <a:cubicBezTo>
                    <a:pt x="51" y="72"/>
                    <a:pt x="51" y="72"/>
                    <a:pt x="51" y="72"/>
                  </a:cubicBezTo>
                  <a:cubicBezTo>
                    <a:pt x="51" y="72"/>
                    <a:pt x="51" y="72"/>
                    <a:pt x="51" y="72"/>
                  </a:cubicBezTo>
                  <a:cubicBezTo>
                    <a:pt x="51" y="72"/>
                    <a:pt x="51" y="72"/>
                    <a:pt x="51" y="72"/>
                  </a:cubicBezTo>
                  <a:cubicBezTo>
                    <a:pt x="50" y="73"/>
                    <a:pt x="50" y="73"/>
                    <a:pt x="50" y="73"/>
                  </a:cubicBezTo>
                  <a:cubicBezTo>
                    <a:pt x="50" y="73"/>
                    <a:pt x="50" y="73"/>
                    <a:pt x="50" y="73"/>
                  </a:cubicBezTo>
                  <a:cubicBezTo>
                    <a:pt x="50" y="74"/>
                    <a:pt x="50" y="74"/>
                    <a:pt x="50" y="74"/>
                  </a:cubicBezTo>
                  <a:cubicBezTo>
                    <a:pt x="50" y="75"/>
                    <a:pt x="50" y="77"/>
                    <a:pt x="50" y="79"/>
                  </a:cubicBezTo>
                  <a:cubicBezTo>
                    <a:pt x="50" y="81"/>
                    <a:pt x="50" y="83"/>
                    <a:pt x="50" y="85"/>
                  </a:cubicBezTo>
                  <a:cubicBezTo>
                    <a:pt x="50" y="85"/>
                    <a:pt x="50" y="85"/>
                    <a:pt x="50" y="85"/>
                  </a:cubicBezTo>
                  <a:cubicBezTo>
                    <a:pt x="50" y="85"/>
                    <a:pt x="50" y="85"/>
                    <a:pt x="50" y="85"/>
                  </a:cubicBezTo>
                  <a:cubicBezTo>
                    <a:pt x="50" y="86"/>
                    <a:pt x="51" y="87"/>
                    <a:pt x="52" y="87"/>
                  </a:cubicBezTo>
                  <a:cubicBezTo>
                    <a:pt x="52" y="87"/>
                    <a:pt x="52" y="87"/>
                    <a:pt x="52" y="87"/>
                  </a:cubicBezTo>
                  <a:cubicBezTo>
                    <a:pt x="55" y="87"/>
                    <a:pt x="59" y="87"/>
                    <a:pt x="64" y="87"/>
                  </a:cubicBezTo>
                  <a:cubicBezTo>
                    <a:pt x="67" y="87"/>
                    <a:pt x="70" y="87"/>
                    <a:pt x="74" y="87"/>
                  </a:cubicBezTo>
                  <a:cubicBezTo>
                    <a:pt x="80" y="87"/>
                    <a:pt x="87" y="87"/>
                    <a:pt x="92" y="87"/>
                  </a:cubicBezTo>
                  <a:cubicBezTo>
                    <a:pt x="97" y="86"/>
                    <a:pt x="100" y="86"/>
                    <a:pt x="103" y="86"/>
                  </a:cubicBezTo>
                  <a:cubicBezTo>
                    <a:pt x="104" y="90"/>
                    <a:pt x="104" y="95"/>
                    <a:pt x="105" y="100"/>
                  </a:cubicBezTo>
                  <a:cubicBezTo>
                    <a:pt x="94" y="100"/>
                    <a:pt x="86" y="100"/>
                    <a:pt x="78" y="100"/>
                  </a:cubicBezTo>
                  <a:cubicBezTo>
                    <a:pt x="72" y="100"/>
                    <a:pt x="65" y="100"/>
                    <a:pt x="57" y="100"/>
                  </a:cubicBezTo>
                  <a:cubicBezTo>
                    <a:pt x="57" y="100"/>
                    <a:pt x="57" y="100"/>
                    <a:pt x="57" y="100"/>
                  </a:cubicBezTo>
                  <a:cubicBezTo>
                    <a:pt x="55" y="101"/>
                    <a:pt x="55" y="101"/>
                    <a:pt x="55" y="101"/>
                  </a:cubicBezTo>
                  <a:cubicBezTo>
                    <a:pt x="55" y="101"/>
                    <a:pt x="54" y="101"/>
                    <a:pt x="54" y="102"/>
                  </a:cubicBezTo>
                  <a:cubicBezTo>
                    <a:pt x="54" y="102"/>
                    <a:pt x="54" y="103"/>
                    <a:pt x="54" y="103"/>
                  </a:cubicBezTo>
                  <a:cubicBezTo>
                    <a:pt x="55" y="108"/>
                    <a:pt x="57" y="112"/>
                    <a:pt x="60" y="116"/>
                  </a:cubicBezTo>
                  <a:cubicBezTo>
                    <a:pt x="60" y="117"/>
                    <a:pt x="60" y="117"/>
                    <a:pt x="60" y="117"/>
                  </a:cubicBezTo>
                  <a:cubicBezTo>
                    <a:pt x="60" y="118"/>
                    <a:pt x="61" y="118"/>
                    <a:pt x="62" y="118"/>
                  </a:cubicBezTo>
                  <a:cubicBezTo>
                    <a:pt x="64" y="121"/>
                    <a:pt x="66" y="124"/>
                    <a:pt x="69" y="127"/>
                  </a:cubicBezTo>
                  <a:cubicBezTo>
                    <a:pt x="75" y="133"/>
                    <a:pt x="84" y="136"/>
                    <a:pt x="94" y="136"/>
                  </a:cubicBezTo>
                  <a:cubicBezTo>
                    <a:pt x="94" y="136"/>
                    <a:pt x="94" y="136"/>
                    <a:pt x="94" y="136"/>
                  </a:cubicBezTo>
                  <a:cubicBezTo>
                    <a:pt x="100" y="136"/>
                    <a:pt x="106" y="135"/>
                    <a:pt x="111" y="134"/>
                  </a:cubicBezTo>
                  <a:cubicBezTo>
                    <a:pt x="115" y="132"/>
                    <a:pt x="118" y="130"/>
                    <a:pt x="121" y="127"/>
                  </a:cubicBezTo>
                  <a:cubicBezTo>
                    <a:pt x="121" y="135"/>
                    <a:pt x="121" y="143"/>
                    <a:pt x="122" y="151"/>
                  </a:cubicBezTo>
                  <a:cubicBezTo>
                    <a:pt x="115" y="154"/>
                    <a:pt x="106" y="156"/>
                    <a:pt x="97" y="156"/>
                  </a:cubicBezTo>
                  <a:cubicBezTo>
                    <a:pt x="97" y="156"/>
                    <a:pt x="97" y="156"/>
                    <a:pt x="97" y="156"/>
                  </a:cubicBezTo>
                  <a:cubicBezTo>
                    <a:pt x="80" y="156"/>
                    <a:pt x="62" y="150"/>
                    <a:pt x="53" y="143"/>
                  </a:cubicBezTo>
                  <a:cubicBezTo>
                    <a:pt x="40" y="133"/>
                    <a:pt x="31" y="118"/>
                    <a:pt x="27" y="102"/>
                  </a:cubicBezTo>
                  <a:cubicBezTo>
                    <a:pt x="27" y="102"/>
                    <a:pt x="27" y="102"/>
                    <a:pt x="27" y="102"/>
                  </a:cubicBezTo>
                  <a:cubicBezTo>
                    <a:pt x="28" y="101"/>
                    <a:pt x="27" y="100"/>
                    <a:pt x="26" y="100"/>
                  </a:cubicBezTo>
                  <a:cubicBezTo>
                    <a:pt x="26" y="100"/>
                    <a:pt x="26" y="100"/>
                    <a:pt x="26" y="100"/>
                  </a:cubicBezTo>
                  <a:cubicBezTo>
                    <a:pt x="25" y="100"/>
                    <a:pt x="25" y="100"/>
                    <a:pt x="25" y="100"/>
                  </a:cubicBezTo>
                  <a:cubicBezTo>
                    <a:pt x="22" y="100"/>
                    <a:pt x="16" y="101"/>
                    <a:pt x="10" y="101"/>
                  </a:cubicBezTo>
                  <a:cubicBezTo>
                    <a:pt x="10" y="101"/>
                    <a:pt x="10" y="101"/>
                    <a:pt x="10" y="101"/>
                  </a:cubicBezTo>
                  <a:cubicBezTo>
                    <a:pt x="10" y="101"/>
                    <a:pt x="10" y="101"/>
                    <a:pt x="10" y="101"/>
                  </a:cubicBezTo>
                  <a:cubicBezTo>
                    <a:pt x="10" y="101"/>
                    <a:pt x="10" y="101"/>
                    <a:pt x="9" y="101"/>
                  </a:cubicBezTo>
                  <a:cubicBezTo>
                    <a:pt x="9" y="100"/>
                    <a:pt x="9" y="99"/>
                    <a:pt x="9" y="98"/>
                  </a:cubicBezTo>
                  <a:cubicBezTo>
                    <a:pt x="9" y="95"/>
                    <a:pt x="9" y="93"/>
                    <a:pt x="10" y="90"/>
                  </a:cubicBezTo>
                  <a:cubicBezTo>
                    <a:pt x="14" y="89"/>
                    <a:pt x="18" y="89"/>
                    <a:pt x="23" y="88"/>
                  </a:cubicBezTo>
                  <a:cubicBezTo>
                    <a:pt x="23" y="88"/>
                    <a:pt x="23" y="88"/>
                    <a:pt x="23" y="88"/>
                  </a:cubicBezTo>
                  <a:cubicBezTo>
                    <a:pt x="24" y="88"/>
                    <a:pt x="25" y="88"/>
                    <a:pt x="25" y="86"/>
                  </a:cubicBezTo>
                  <a:cubicBezTo>
                    <a:pt x="25" y="86"/>
                    <a:pt x="25" y="85"/>
                    <a:pt x="25" y="84"/>
                  </a:cubicBezTo>
                  <a:cubicBezTo>
                    <a:pt x="25" y="83"/>
                    <a:pt x="25" y="83"/>
                    <a:pt x="25" y="83"/>
                  </a:cubicBezTo>
                  <a:cubicBezTo>
                    <a:pt x="25" y="83"/>
                    <a:pt x="25" y="83"/>
                    <a:pt x="25" y="83"/>
                  </a:cubicBezTo>
                  <a:cubicBezTo>
                    <a:pt x="25" y="82"/>
                    <a:pt x="25" y="82"/>
                    <a:pt x="25" y="82"/>
                  </a:cubicBezTo>
                  <a:cubicBezTo>
                    <a:pt x="25" y="79"/>
                    <a:pt x="25" y="76"/>
                    <a:pt x="26" y="73"/>
                  </a:cubicBezTo>
                  <a:cubicBezTo>
                    <a:pt x="26" y="72"/>
                    <a:pt x="25" y="71"/>
                    <a:pt x="24" y="71"/>
                  </a:cubicBezTo>
                  <a:cubicBezTo>
                    <a:pt x="24" y="71"/>
                    <a:pt x="24" y="71"/>
                    <a:pt x="24" y="71"/>
                  </a:cubicBezTo>
                  <a:cubicBezTo>
                    <a:pt x="23" y="71"/>
                    <a:pt x="23" y="71"/>
                    <a:pt x="23" y="71"/>
                  </a:cubicBezTo>
                  <a:cubicBezTo>
                    <a:pt x="23" y="71"/>
                    <a:pt x="23" y="71"/>
                    <a:pt x="23" y="71"/>
                  </a:cubicBezTo>
                  <a:cubicBezTo>
                    <a:pt x="18" y="71"/>
                    <a:pt x="13" y="72"/>
                    <a:pt x="9" y="73"/>
                  </a:cubicBezTo>
                  <a:cubicBezTo>
                    <a:pt x="9" y="72"/>
                    <a:pt x="9" y="70"/>
                    <a:pt x="9" y="69"/>
                  </a:cubicBezTo>
                  <a:cubicBezTo>
                    <a:pt x="9" y="65"/>
                    <a:pt x="9" y="60"/>
                    <a:pt x="10" y="57"/>
                  </a:cubicBezTo>
                  <a:cubicBezTo>
                    <a:pt x="16" y="56"/>
                    <a:pt x="21" y="56"/>
                    <a:pt x="26" y="56"/>
                  </a:cubicBezTo>
                  <a:cubicBezTo>
                    <a:pt x="27" y="56"/>
                    <a:pt x="27" y="56"/>
                    <a:pt x="27" y="56"/>
                  </a:cubicBezTo>
                  <a:cubicBezTo>
                    <a:pt x="27" y="56"/>
                    <a:pt x="27" y="56"/>
                    <a:pt x="27" y="56"/>
                  </a:cubicBezTo>
                  <a:moveTo>
                    <a:pt x="93" y="0"/>
                  </a:moveTo>
                  <a:cubicBezTo>
                    <a:pt x="84" y="0"/>
                    <a:pt x="75" y="2"/>
                    <a:pt x="66" y="6"/>
                  </a:cubicBezTo>
                  <a:cubicBezTo>
                    <a:pt x="41" y="18"/>
                    <a:pt x="30" y="37"/>
                    <a:pt x="25" y="52"/>
                  </a:cubicBezTo>
                  <a:cubicBezTo>
                    <a:pt x="20" y="52"/>
                    <a:pt x="14" y="53"/>
                    <a:pt x="8" y="53"/>
                  </a:cubicBezTo>
                  <a:cubicBezTo>
                    <a:pt x="7" y="53"/>
                    <a:pt x="7" y="53"/>
                    <a:pt x="7" y="53"/>
                  </a:cubicBezTo>
                  <a:cubicBezTo>
                    <a:pt x="7" y="53"/>
                    <a:pt x="7" y="53"/>
                    <a:pt x="7" y="53"/>
                  </a:cubicBezTo>
                  <a:cubicBezTo>
                    <a:pt x="7" y="53"/>
                    <a:pt x="7" y="53"/>
                    <a:pt x="7" y="53"/>
                  </a:cubicBezTo>
                  <a:cubicBezTo>
                    <a:pt x="7" y="53"/>
                    <a:pt x="7" y="53"/>
                    <a:pt x="7" y="53"/>
                  </a:cubicBezTo>
                  <a:cubicBezTo>
                    <a:pt x="6" y="54"/>
                    <a:pt x="6" y="54"/>
                    <a:pt x="6" y="54"/>
                  </a:cubicBezTo>
                  <a:cubicBezTo>
                    <a:pt x="6" y="54"/>
                    <a:pt x="6" y="54"/>
                    <a:pt x="6" y="54"/>
                  </a:cubicBezTo>
                  <a:cubicBezTo>
                    <a:pt x="1" y="67"/>
                    <a:pt x="1" y="67"/>
                    <a:pt x="1" y="67"/>
                  </a:cubicBezTo>
                  <a:cubicBezTo>
                    <a:pt x="1" y="68"/>
                    <a:pt x="1" y="68"/>
                    <a:pt x="1" y="68"/>
                  </a:cubicBezTo>
                  <a:cubicBezTo>
                    <a:pt x="0" y="83"/>
                    <a:pt x="0" y="83"/>
                    <a:pt x="0" y="83"/>
                  </a:cubicBezTo>
                  <a:cubicBezTo>
                    <a:pt x="0" y="83"/>
                    <a:pt x="0" y="83"/>
                    <a:pt x="0" y="83"/>
                  </a:cubicBezTo>
                  <a:cubicBezTo>
                    <a:pt x="0" y="84"/>
                    <a:pt x="0" y="84"/>
                    <a:pt x="0" y="84"/>
                  </a:cubicBezTo>
                  <a:cubicBezTo>
                    <a:pt x="0" y="84"/>
                    <a:pt x="0" y="84"/>
                    <a:pt x="0" y="84"/>
                  </a:cubicBezTo>
                  <a:cubicBezTo>
                    <a:pt x="0" y="84"/>
                    <a:pt x="0" y="84"/>
                    <a:pt x="0" y="84"/>
                  </a:cubicBezTo>
                  <a:cubicBezTo>
                    <a:pt x="0" y="85"/>
                    <a:pt x="0" y="85"/>
                    <a:pt x="0" y="85"/>
                  </a:cubicBezTo>
                  <a:cubicBezTo>
                    <a:pt x="1" y="85"/>
                    <a:pt x="1" y="85"/>
                    <a:pt x="1" y="85"/>
                  </a:cubicBezTo>
                  <a:cubicBezTo>
                    <a:pt x="1" y="85"/>
                    <a:pt x="1" y="85"/>
                    <a:pt x="1" y="85"/>
                  </a:cubicBezTo>
                  <a:cubicBezTo>
                    <a:pt x="2" y="85"/>
                    <a:pt x="2" y="85"/>
                    <a:pt x="2" y="85"/>
                  </a:cubicBezTo>
                  <a:cubicBezTo>
                    <a:pt x="2" y="85"/>
                    <a:pt x="2" y="85"/>
                    <a:pt x="2" y="85"/>
                  </a:cubicBezTo>
                  <a:cubicBezTo>
                    <a:pt x="2" y="85"/>
                    <a:pt x="2" y="85"/>
                    <a:pt x="2" y="85"/>
                  </a:cubicBezTo>
                  <a:cubicBezTo>
                    <a:pt x="21" y="85"/>
                    <a:pt x="21" y="85"/>
                    <a:pt x="21" y="85"/>
                  </a:cubicBezTo>
                  <a:cubicBezTo>
                    <a:pt x="21" y="85"/>
                    <a:pt x="21" y="85"/>
                    <a:pt x="21" y="85"/>
                  </a:cubicBezTo>
                  <a:cubicBezTo>
                    <a:pt x="17" y="85"/>
                    <a:pt x="12" y="86"/>
                    <a:pt x="8" y="86"/>
                  </a:cubicBezTo>
                  <a:cubicBezTo>
                    <a:pt x="8" y="86"/>
                    <a:pt x="8" y="86"/>
                    <a:pt x="8" y="86"/>
                  </a:cubicBezTo>
                  <a:cubicBezTo>
                    <a:pt x="7" y="87"/>
                    <a:pt x="7" y="87"/>
                    <a:pt x="7" y="87"/>
                  </a:cubicBezTo>
                  <a:cubicBezTo>
                    <a:pt x="7" y="87"/>
                    <a:pt x="7" y="87"/>
                    <a:pt x="7" y="87"/>
                  </a:cubicBezTo>
                  <a:cubicBezTo>
                    <a:pt x="6" y="87"/>
                    <a:pt x="6" y="87"/>
                    <a:pt x="6" y="87"/>
                  </a:cubicBezTo>
                  <a:cubicBezTo>
                    <a:pt x="2" y="100"/>
                    <a:pt x="2" y="100"/>
                    <a:pt x="2" y="100"/>
                  </a:cubicBezTo>
                  <a:cubicBezTo>
                    <a:pt x="1" y="100"/>
                    <a:pt x="1" y="100"/>
                    <a:pt x="1" y="100"/>
                  </a:cubicBezTo>
                  <a:cubicBezTo>
                    <a:pt x="1" y="121"/>
                    <a:pt x="1" y="121"/>
                    <a:pt x="1" y="121"/>
                  </a:cubicBezTo>
                  <a:cubicBezTo>
                    <a:pt x="1" y="122"/>
                    <a:pt x="1" y="122"/>
                    <a:pt x="1" y="122"/>
                  </a:cubicBezTo>
                  <a:cubicBezTo>
                    <a:pt x="2" y="122"/>
                    <a:pt x="2" y="122"/>
                    <a:pt x="2" y="122"/>
                  </a:cubicBezTo>
                  <a:cubicBezTo>
                    <a:pt x="2" y="122"/>
                    <a:pt x="2" y="122"/>
                    <a:pt x="2" y="122"/>
                  </a:cubicBezTo>
                  <a:cubicBezTo>
                    <a:pt x="2" y="123"/>
                    <a:pt x="2" y="123"/>
                    <a:pt x="2" y="123"/>
                  </a:cubicBezTo>
                  <a:cubicBezTo>
                    <a:pt x="2" y="123"/>
                    <a:pt x="2" y="123"/>
                    <a:pt x="2" y="123"/>
                  </a:cubicBezTo>
                  <a:cubicBezTo>
                    <a:pt x="2" y="123"/>
                    <a:pt x="3" y="123"/>
                    <a:pt x="3" y="123"/>
                  </a:cubicBezTo>
                  <a:cubicBezTo>
                    <a:pt x="3" y="123"/>
                    <a:pt x="3" y="123"/>
                    <a:pt x="3" y="123"/>
                  </a:cubicBezTo>
                  <a:cubicBezTo>
                    <a:pt x="3" y="123"/>
                    <a:pt x="3" y="123"/>
                    <a:pt x="3" y="123"/>
                  </a:cubicBezTo>
                  <a:cubicBezTo>
                    <a:pt x="6" y="123"/>
                    <a:pt x="6" y="123"/>
                    <a:pt x="6" y="123"/>
                  </a:cubicBezTo>
                  <a:cubicBezTo>
                    <a:pt x="6" y="124"/>
                    <a:pt x="6" y="124"/>
                    <a:pt x="6" y="124"/>
                  </a:cubicBezTo>
                  <a:cubicBezTo>
                    <a:pt x="6" y="124"/>
                    <a:pt x="6" y="124"/>
                    <a:pt x="6" y="124"/>
                  </a:cubicBezTo>
                  <a:cubicBezTo>
                    <a:pt x="7" y="124"/>
                    <a:pt x="7" y="124"/>
                    <a:pt x="7" y="123"/>
                  </a:cubicBezTo>
                  <a:cubicBezTo>
                    <a:pt x="8" y="123"/>
                    <a:pt x="8" y="123"/>
                    <a:pt x="8" y="123"/>
                  </a:cubicBezTo>
                  <a:cubicBezTo>
                    <a:pt x="21" y="122"/>
                    <a:pt x="21" y="122"/>
                    <a:pt x="21" y="122"/>
                  </a:cubicBezTo>
                  <a:cubicBezTo>
                    <a:pt x="24" y="129"/>
                    <a:pt x="29" y="142"/>
                    <a:pt x="40" y="153"/>
                  </a:cubicBezTo>
                  <a:cubicBezTo>
                    <a:pt x="53" y="165"/>
                    <a:pt x="72" y="176"/>
                    <a:pt x="102" y="176"/>
                  </a:cubicBezTo>
                  <a:cubicBezTo>
                    <a:pt x="102" y="176"/>
                    <a:pt x="102" y="176"/>
                    <a:pt x="102" y="176"/>
                  </a:cubicBezTo>
                  <a:cubicBezTo>
                    <a:pt x="108" y="176"/>
                    <a:pt x="115" y="175"/>
                    <a:pt x="122" y="174"/>
                  </a:cubicBezTo>
                  <a:cubicBezTo>
                    <a:pt x="122" y="174"/>
                    <a:pt x="122" y="174"/>
                    <a:pt x="122" y="174"/>
                  </a:cubicBezTo>
                  <a:cubicBezTo>
                    <a:pt x="122" y="174"/>
                    <a:pt x="122" y="174"/>
                    <a:pt x="122" y="174"/>
                  </a:cubicBezTo>
                  <a:cubicBezTo>
                    <a:pt x="122" y="174"/>
                    <a:pt x="122" y="174"/>
                    <a:pt x="122" y="174"/>
                  </a:cubicBezTo>
                  <a:cubicBezTo>
                    <a:pt x="123" y="174"/>
                    <a:pt x="123" y="174"/>
                    <a:pt x="123" y="174"/>
                  </a:cubicBezTo>
                  <a:cubicBezTo>
                    <a:pt x="123" y="174"/>
                    <a:pt x="123" y="174"/>
                    <a:pt x="123" y="174"/>
                  </a:cubicBezTo>
                  <a:cubicBezTo>
                    <a:pt x="123" y="174"/>
                    <a:pt x="123" y="174"/>
                    <a:pt x="123" y="174"/>
                  </a:cubicBezTo>
                  <a:cubicBezTo>
                    <a:pt x="124" y="173"/>
                    <a:pt x="124" y="173"/>
                    <a:pt x="124" y="173"/>
                  </a:cubicBezTo>
                  <a:cubicBezTo>
                    <a:pt x="124" y="173"/>
                    <a:pt x="124" y="173"/>
                    <a:pt x="124" y="173"/>
                  </a:cubicBezTo>
                  <a:cubicBezTo>
                    <a:pt x="124" y="173"/>
                    <a:pt x="124" y="173"/>
                    <a:pt x="124" y="173"/>
                  </a:cubicBezTo>
                  <a:cubicBezTo>
                    <a:pt x="124" y="172"/>
                    <a:pt x="124" y="172"/>
                    <a:pt x="124" y="172"/>
                  </a:cubicBezTo>
                  <a:cubicBezTo>
                    <a:pt x="124" y="172"/>
                    <a:pt x="124" y="172"/>
                    <a:pt x="124" y="172"/>
                  </a:cubicBezTo>
                  <a:cubicBezTo>
                    <a:pt x="124" y="171"/>
                    <a:pt x="124" y="169"/>
                    <a:pt x="124" y="168"/>
                  </a:cubicBezTo>
                  <a:cubicBezTo>
                    <a:pt x="124" y="163"/>
                    <a:pt x="125" y="158"/>
                    <a:pt x="125" y="153"/>
                  </a:cubicBezTo>
                  <a:cubicBezTo>
                    <a:pt x="125" y="153"/>
                    <a:pt x="126" y="152"/>
                    <a:pt x="126" y="152"/>
                  </a:cubicBezTo>
                  <a:cubicBezTo>
                    <a:pt x="125" y="142"/>
                    <a:pt x="125" y="133"/>
                    <a:pt x="125" y="123"/>
                  </a:cubicBezTo>
                  <a:cubicBezTo>
                    <a:pt x="125" y="122"/>
                    <a:pt x="125" y="122"/>
                    <a:pt x="125" y="122"/>
                  </a:cubicBezTo>
                  <a:cubicBezTo>
                    <a:pt x="125" y="121"/>
                    <a:pt x="124" y="121"/>
                    <a:pt x="124" y="120"/>
                  </a:cubicBezTo>
                  <a:cubicBezTo>
                    <a:pt x="123" y="120"/>
                    <a:pt x="123" y="120"/>
                    <a:pt x="123" y="120"/>
                  </a:cubicBezTo>
                  <a:cubicBezTo>
                    <a:pt x="122" y="120"/>
                    <a:pt x="122" y="121"/>
                    <a:pt x="121" y="121"/>
                  </a:cubicBezTo>
                  <a:cubicBezTo>
                    <a:pt x="119" y="125"/>
                    <a:pt x="115" y="128"/>
                    <a:pt x="110" y="130"/>
                  </a:cubicBezTo>
                  <a:cubicBezTo>
                    <a:pt x="105" y="132"/>
                    <a:pt x="100" y="132"/>
                    <a:pt x="94" y="132"/>
                  </a:cubicBezTo>
                  <a:cubicBezTo>
                    <a:pt x="94" y="132"/>
                    <a:pt x="94" y="132"/>
                    <a:pt x="94" y="132"/>
                  </a:cubicBezTo>
                  <a:cubicBezTo>
                    <a:pt x="85" y="132"/>
                    <a:pt x="77" y="129"/>
                    <a:pt x="71" y="124"/>
                  </a:cubicBezTo>
                  <a:cubicBezTo>
                    <a:pt x="69" y="122"/>
                    <a:pt x="68" y="120"/>
                    <a:pt x="66" y="118"/>
                  </a:cubicBezTo>
                  <a:cubicBezTo>
                    <a:pt x="102" y="118"/>
                    <a:pt x="102" y="118"/>
                    <a:pt x="102" y="118"/>
                  </a:cubicBezTo>
                  <a:cubicBezTo>
                    <a:pt x="103" y="118"/>
                    <a:pt x="104" y="118"/>
                    <a:pt x="104" y="117"/>
                  </a:cubicBezTo>
                  <a:cubicBezTo>
                    <a:pt x="108" y="102"/>
                    <a:pt x="108" y="102"/>
                    <a:pt x="108" y="102"/>
                  </a:cubicBezTo>
                  <a:cubicBezTo>
                    <a:pt x="108" y="102"/>
                    <a:pt x="108" y="102"/>
                    <a:pt x="108" y="102"/>
                  </a:cubicBezTo>
                  <a:cubicBezTo>
                    <a:pt x="108" y="102"/>
                    <a:pt x="108" y="102"/>
                    <a:pt x="108" y="102"/>
                  </a:cubicBezTo>
                  <a:cubicBezTo>
                    <a:pt x="108" y="95"/>
                    <a:pt x="108" y="89"/>
                    <a:pt x="106" y="83"/>
                  </a:cubicBezTo>
                  <a:cubicBezTo>
                    <a:pt x="106" y="83"/>
                    <a:pt x="105" y="82"/>
                    <a:pt x="104" y="82"/>
                  </a:cubicBezTo>
                  <a:cubicBezTo>
                    <a:pt x="104" y="82"/>
                    <a:pt x="104" y="82"/>
                    <a:pt x="104" y="82"/>
                  </a:cubicBezTo>
                  <a:cubicBezTo>
                    <a:pt x="103" y="82"/>
                    <a:pt x="103" y="82"/>
                    <a:pt x="103" y="82"/>
                  </a:cubicBezTo>
                  <a:cubicBezTo>
                    <a:pt x="107" y="74"/>
                    <a:pt x="107" y="74"/>
                    <a:pt x="107" y="74"/>
                  </a:cubicBezTo>
                  <a:cubicBezTo>
                    <a:pt x="107" y="74"/>
                    <a:pt x="107" y="74"/>
                    <a:pt x="107" y="74"/>
                  </a:cubicBezTo>
                  <a:cubicBezTo>
                    <a:pt x="107" y="74"/>
                    <a:pt x="107" y="74"/>
                    <a:pt x="107" y="74"/>
                  </a:cubicBezTo>
                  <a:cubicBezTo>
                    <a:pt x="107" y="73"/>
                    <a:pt x="107" y="73"/>
                    <a:pt x="107" y="73"/>
                  </a:cubicBezTo>
                  <a:cubicBezTo>
                    <a:pt x="107" y="73"/>
                    <a:pt x="107" y="73"/>
                    <a:pt x="107" y="73"/>
                  </a:cubicBezTo>
                  <a:cubicBezTo>
                    <a:pt x="107" y="68"/>
                    <a:pt x="107" y="60"/>
                    <a:pt x="105" y="54"/>
                  </a:cubicBezTo>
                  <a:cubicBezTo>
                    <a:pt x="105" y="53"/>
                    <a:pt x="104" y="53"/>
                    <a:pt x="103" y="53"/>
                  </a:cubicBezTo>
                  <a:cubicBezTo>
                    <a:pt x="90" y="53"/>
                    <a:pt x="83" y="53"/>
                    <a:pt x="76" y="52"/>
                  </a:cubicBezTo>
                  <a:cubicBezTo>
                    <a:pt x="73" y="52"/>
                    <a:pt x="71" y="52"/>
                    <a:pt x="69" y="52"/>
                  </a:cubicBezTo>
                  <a:cubicBezTo>
                    <a:pt x="74" y="47"/>
                    <a:pt x="81" y="43"/>
                    <a:pt x="88" y="43"/>
                  </a:cubicBezTo>
                  <a:cubicBezTo>
                    <a:pt x="89" y="43"/>
                    <a:pt x="90" y="43"/>
                    <a:pt x="90" y="43"/>
                  </a:cubicBezTo>
                  <a:cubicBezTo>
                    <a:pt x="90" y="43"/>
                    <a:pt x="90" y="43"/>
                    <a:pt x="90" y="43"/>
                  </a:cubicBezTo>
                  <a:cubicBezTo>
                    <a:pt x="98" y="43"/>
                    <a:pt x="106" y="45"/>
                    <a:pt x="111" y="50"/>
                  </a:cubicBezTo>
                  <a:cubicBezTo>
                    <a:pt x="111" y="51"/>
                    <a:pt x="112" y="51"/>
                    <a:pt x="112" y="51"/>
                  </a:cubicBezTo>
                  <a:cubicBezTo>
                    <a:pt x="112" y="51"/>
                    <a:pt x="113" y="51"/>
                    <a:pt x="113" y="50"/>
                  </a:cubicBezTo>
                  <a:cubicBezTo>
                    <a:pt x="117" y="47"/>
                    <a:pt x="120" y="45"/>
                    <a:pt x="123" y="42"/>
                  </a:cubicBezTo>
                  <a:cubicBezTo>
                    <a:pt x="123" y="41"/>
                    <a:pt x="123" y="41"/>
                    <a:pt x="123" y="41"/>
                  </a:cubicBezTo>
                  <a:cubicBezTo>
                    <a:pt x="124" y="41"/>
                    <a:pt x="124" y="40"/>
                    <a:pt x="124" y="39"/>
                  </a:cubicBezTo>
                  <a:cubicBezTo>
                    <a:pt x="124" y="34"/>
                    <a:pt x="124" y="29"/>
                    <a:pt x="124" y="24"/>
                  </a:cubicBezTo>
                  <a:cubicBezTo>
                    <a:pt x="124" y="19"/>
                    <a:pt x="124" y="14"/>
                    <a:pt x="125" y="9"/>
                  </a:cubicBezTo>
                  <a:cubicBezTo>
                    <a:pt x="125" y="8"/>
                    <a:pt x="124" y="8"/>
                    <a:pt x="124" y="7"/>
                  </a:cubicBezTo>
                  <a:cubicBezTo>
                    <a:pt x="114" y="2"/>
                    <a:pt x="104" y="0"/>
                    <a:pt x="9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4" name="Freeform 877"/>
            <p:cNvSpPr>
              <a:spLocks noEditPoints="1"/>
            </p:cNvSpPr>
            <p:nvPr/>
          </p:nvSpPr>
          <p:spPr bwMode="auto">
            <a:xfrm>
              <a:off x="3565" y="707"/>
              <a:ext cx="609" cy="253"/>
            </a:xfrm>
            <a:custGeom>
              <a:avLst/>
              <a:gdLst>
                <a:gd name="T0" fmla="*/ 16 w 257"/>
                <a:gd name="T1" fmla="*/ 100 h 107"/>
                <a:gd name="T2" fmla="*/ 181 w 257"/>
                <a:gd name="T3" fmla="*/ 95 h 107"/>
                <a:gd name="T4" fmla="*/ 9 w 257"/>
                <a:gd name="T5" fmla="*/ 94 h 107"/>
                <a:gd name="T6" fmla="*/ 19 w 257"/>
                <a:gd name="T7" fmla="*/ 95 h 107"/>
                <a:gd name="T8" fmla="*/ 4 w 257"/>
                <a:gd name="T9" fmla="*/ 90 h 107"/>
                <a:gd name="T10" fmla="*/ 8 w 257"/>
                <a:gd name="T11" fmla="*/ 93 h 107"/>
                <a:gd name="T12" fmla="*/ 169 w 257"/>
                <a:gd name="T13" fmla="*/ 87 h 107"/>
                <a:gd name="T14" fmla="*/ 6 w 257"/>
                <a:gd name="T15" fmla="*/ 86 h 107"/>
                <a:gd name="T16" fmla="*/ 181 w 257"/>
                <a:gd name="T17" fmla="*/ 86 h 107"/>
                <a:gd name="T18" fmla="*/ 177 w 257"/>
                <a:gd name="T19" fmla="*/ 81 h 107"/>
                <a:gd name="T20" fmla="*/ 241 w 257"/>
                <a:gd name="T21" fmla="*/ 76 h 107"/>
                <a:gd name="T22" fmla="*/ 168 w 257"/>
                <a:gd name="T23" fmla="*/ 76 h 107"/>
                <a:gd name="T24" fmla="*/ 180 w 257"/>
                <a:gd name="T25" fmla="*/ 79 h 107"/>
                <a:gd name="T26" fmla="*/ 179 w 257"/>
                <a:gd name="T27" fmla="*/ 66 h 107"/>
                <a:gd name="T28" fmla="*/ 156 w 257"/>
                <a:gd name="T29" fmla="*/ 67 h 107"/>
                <a:gd name="T30" fmla="*/ 59 w 257"/>
                <a:gd name="T31" fmla="*/ 65 h 107"/>
                <a:gd name="T32" fmla="*/ 25 w 257"/>
                <a:gd name="T33" fmla="*/ 94 h 107"/>
                <a:gd name="T34" fmla="*/ 25 w 257"/>
                <a:gd name="T35" fmla="*/ 93 h 107"/>
                <a:gd name="T36" fmla="*/ 166 w 257"/>
                <a:gd name="T37" fmla="*/ 60 h 107"/>
                <a:gd name="T38" fmla="*/ 153 w 257"/>
                <a:gd name="T39" fmla="*/ 66 h 107"/>
                <a:gd name="T40" fmla="*/ 164 w 257"/>
                <a:gd name="T41" fmla="*/ 58 h 107"/>
                <a:gd name="T42" fmla="*/ 142 w 257"/>
                <a:gd name="T43" fmla="*/ 61 h 107"/>
                <a:gd name="T44" fmla="*/ 141 w 257"/>
                <a:gd name="T45" fmla="*/ 61 h 107"/>
                <a:gd name="T46" fmla="*/ 67 w 257"/>
                <a:gd name="T47" fmla="*/ 67 h 107"/>
                <a:gd name="T48" fmla="*/ 116 w 257"/>
                <a:gd name="T49" fmla="*/ 57 h 107"/>
                <a:gd name="T50" fmla="*/ 76 w 257"/>
                <a:gd name="T51" fmla="*/ 63 h 107"/>
                <a:gd name="T52" fmla="*/ 88 w 257"/>
                <a:gd name="T53" fmla="*/ 60 h 107"/>
                <a:gd name="T54" fmla="*/ 87 w 257"/>
                <a:gd name="T55" fmla="*/ 60 h 107"/>
                <a:gd name="T56" fmla="*/ 118 w 257"/>
                <a:gd name="T57" fmla="*/ 50 h 107"/>
                <a:gd name="T58" fmla="*/ 179 w 257"/>
                <a:gd name="T59" fmla="*/ 25 h 107"/>
                <a:gd name="T60" fmla="*/ 179 w 257"/>
                <a:gd name="T61" fmla="*/ 25 h 107"/>
                <a:gd name="T62" fmla="*/ 172 w 257"/>
                <a:gd name="T63" fmla="*/ 13 h 107"/>
                <a:gd name="T64" fmla="*/ 181 w 257"/>
                <a:gd name="T65" fmla="*/ 29 h 107"/>
                <a:gd name="T66" fmla="*/ 185 w 257"/>
                <a:gd name="T67" fmla="*/ 94 h 107"/>
                <a:gd name="T68" fmla="*/ 182 w 257"/>
                <a:gd name="T69" fmla="*/ 63 h 107"/>
                <a:gd name="T70" fmla="*/ 58 w 257"/>
                <a:gd name="T71" fmla="*/ 61 h 107"/>
                <a:gd name="T72" fmla="*/ 11 w 257"/>
                <a:gd name="T73" fmla="*/ 81 h 107"/>
                <a:gd name="T74" fmla="*/ 129 w 257"/>
                <a:gd name="T75" fmla="*/ 18 h 107"/>
                <a:gd name="T76" fmla="*/ 180 w 257"/>
                <a:gd name="T77" fmla="*/ 29 h 107"/>
                <a:gd name="T78" fmla="*/ 181 w 257"/>
                <a:gd name="T79" fmla="*/ 5 h 107"/>
                <a:gd name="T80" fmla="*/ 168 w 257"/>
                <a:gd name="T81" fmla="*/ 9 h 107"/>
                <a:gd name="T82" fmla="*/ 52 w 257"/>
                <a:gd name="T83" fmla="*/ 37 h 107"/>
                <a:gd name="T84" fmla="*/ 0 w 257"/>
                <a:gd name="T85" fmla="*/ 89 h 107"/>
                <a:gd name="T86" fmla="*/ 17 w 257"/>
                <a:gd name="T87" fmla="*/ 104 h 107"/>
                <a:gd name="T88" fmla="*/ 111 w 257"/>
                <a:gd name="T89" fmla="*/ 61 h 107"/>
                <a:gd name="T90" fmla="*/ 166 w 257"/>
                <a:gd name="T91" fmla="*/ 105 h 107"/>
                <a:gd name="T92" fmla="*/ 167 w 257"/>
                <a:gd name="T93" fmla="*/ 106 h 107"/>
                <a:gd name="T94" fmla="*/ 168 w 257"/>
                <a:gd name="T95" fmla="*/ 107 h 107"/>
                <a:gd name="T96" fmla="*/ 169 w 257"/>
                <a:gd name="T97" fmla="*/ 107 h 107"/>
                <a:gd name="T98" fmla="*/ 235 w 257"/>
                <a:gd name="T99" fmla="*/ 84 h 107"/>
                <a:gd name="T100" fmla="*/ 257 w 257"/>
                <a:gd name="T101" fmla="*/ 6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57" h="107">
                  <a:moveTo>
                    <a:pt x="16" y="100"/>
                  </a:moveTo>
                  <a:cubicBezTo>
                    <a:pt x="16" y="100"/>
                    <a:pt x="15" y="99"/>
                    <a:pt x="14" y="98"/>
                  </a:cubicBezTo>
                  <a:cubicBezTo>
                    <a:pt x="15" y="98"/>
                    <a:pt x="17" y="98"/>
                    <a:pt x="18" y="97"/>
                  </a:cubicBezTo>
                  <a:cubicBezTo>
                    <a:pt x="17" y="98"/>
                    <a:pt x="17" y="99"/>
                    <a:pt x="16" y="100"/>
                  </a:cubicBezTo>
                  <a:moveTo>
                    <a:pt x="170" y="102"/>
                  </a:moveTo>
                  <a:cubicBezTo>
                    <a:pt x="170" y="100"/>
                    <a:pt x="169" y="97"/>
                    <a:pt x="169" y="95"/>
                  </a:cubicBezTo>
                  <a:cubicBezTo>
                    <a:pt x="173" y="95"/>
                    <a:pt x="177" y="95"/>
                    <a:pt x="181" y="95"/>
                  </a:cubicBezTo>
                  <a:cubicBezTo>
                    <a:pt x="181" y="95"/>
                    <a:pt x="181" y="95"/>
                    <a:pt x="181" y="95"/>
                  </a:cubicBezTo>
                  <a:cubicBezTo>
                    <a:pt x="178" y="97"/>
                    <a:pt x="173" y="100"/>
                    <a:pt x="170" y="102"/>
                  </a:cubicBezTo>
                  <a:moveTo>
                    <a:pt x="13" y="97"/>
                  </a:moveTo>
                  <a:cubicBezTo>
                    <a:pt x="12" y="96"/>
                    <a:pt x="11" y="95"/>
                    <a:pt x="10" y="95"/>
                  </a:cubicBezTo>
                  <a:cubicBezTo>
                    <a:pt x="9" y="94"/>
                    <a:pt x="9" y="94"/>
                    <a:pt x="9" y="94"/>
                  </a:cubicBezTo>
                  <a:cubicBezTo>
                    <a:pt x="12" y="94"/>
                    <a:pt x="14" y="93"/>
                    <a:pt x="16" y="91"/>
                  </a:cubicBezTo>
                  <a:cubicBezTo>
                    <a:pt x="17" y="92"/>
                    <a:pt x="18" y="92"/>
                    <a:pt x="19" y="93"/>
                  </a:cubicBezTo>
                  <a:cubicBezTo>
                    <a:pt x="19" y="93"/>
                    <a:pt x="20" y="93"/>
                    <a:pt x="20" y="94"/>
                  </a:cubicBezTo>
                  <a:cubicBezTo>
                    <a:pt x="20" y="94"/>
                    <a:pt x="20" y="95"/>
                    <a:pt x="19" y="95"/>
                  </a:cubicBezTo>
                  <a:cubicBezTo>
                    <a:pt x="17" y="96"/>
                    <a:pt x="15" y="96"/>
                    <a:pt x="13" y="97"/>
                  </a:cubicBezTo>
                  <a:cubicBezTo>
                    <a:pt x="13" y="97"/>
                    <a:pt x="13" y="97"/>
                    <a:pt x="13" y="97"/>
                  </a:cubicBezTo>
                  <a:moveTo>
                    <a:pt x="8" y="93"/>
                  </a:moveTo>
                  <a:cubicBezTo>
                    <a:pt x="6" y="92"/>
                    <a:pt x="5" y="91"/>
                    <a:pt x="4" y="90"/>
                  </a:cubicBezTo>
                  <a:cubicBezTo>
                    <a:pt x="7" y="89"/>
                    <a:pt x="9" y="88"/>
                    <a:pt x="12" y="87"/>
                  </a:cubicBezTo>
                  <a:cubicBezTo>
                    <a:pt x="12" y="88"/>
                    <a:pt x="13" y="89"/>
                    <a:pt x="14" y="90"/>
                  </a:cubicBezTo>
                  <a:cubicBezTo>
                    <a:pt x="15" y="90"/>
                    <a:pt x="15" y="90"/>
                    <a:pt x="15" y="90"/>
                  </a:cubicBezTo>
                  <a:cubicBezTo>
                    <a:pt x="13" y="91"/>
                    <a:pt x="10" y="92"/>
                    <a:pt x="8" y="93"/>
                  </a:cubicBezTo>
                  <a:cubicBezTo>
                    <a:pt x="8" y="93"/>
                    <a:pt x="8" y="93"/>
                    <a:pt x="8" y="93"/>
                  </a:cubicBezTo>
                  <a:moveTo>
                    <a:pt x="181" y="93"/>
                  </a:moveTo>
                  <a:cubicBezTo>
                    <a:pt x="177" y="93"/>
                    <a:pt x="173" y="93"/>
                    <a:pt x="169" y="93"/>
                  </a:cubicBezTo>
                  <a:cubicBezTo>
                    <a:pt x="169" y="91"/>
                    <a:pt x="169" y="89"/>
                    <a:pt x="169" y="87"/>
                  </a:cubicBezTo>
                  <a:cubicBezTo>
                    <a:pt x="173" y="87"/>
                    <a:pt x="177" y="87"/>
                    <a:pt x="181" y="88"/>
                  </a:cubicBezTo>
                  <a:cubicBezTo>
                    <a:pt x="181" y="89"/>
                    <a:pt x="181" y="91"/>
                    <a:pt x="181" y="93"/>
                  </a:cubicBezTo>
                  <a:moveTo>
                    <a:pt x="5" y="88"/>
                  </a:moveTo>
                  <a:cubicBezTo>
                    <a:pt x="5" y="87"/>
                    <a:pt x="5" y="87"/>
                    <a:pt x="6" y="86"/>
                  </a:cubicBezTo>
                  <a:cubicBezTo>
                    <a:pt x="6" y="85"/>
                    <a:pt x="7" y="84"/>
                    <a:pt x="8" y="83"/>
                  </a:cubicBezTo>
                  <a:cubicBezTo>
                    <a:pt x="8" y="84"/>
                    <a:pt x="9" y="85"/>
                    <a:pt x="10" y="86"/>
                  </a:cubicBezTo>
                  <a:cubicBezTo>
                    <a:pt x="8" y="87"/>
                    <a:pt x="6" y="87"/>
                    <a:pt x="5" y="88"/>
                  </a:cubicBezTo>
                  <a:moveTo>
                    <a:pt x="181" y="86"/>
                  </a:moveTo>
                  <a:cubicBezTo>
                    <a:pt x="177" y="85"/>
                    <a:pt x="173" y="85"/>
                    <a:pt x="170" y="85"/>
                  </a:cubicBezTo>
                  <a:cubicBezTo>
                    <a:pt x="169" y="85"/>
                    <a:pt x="169" y="85"/>
                    <a:pt x="169" y="85"/>
                  </a:cubicBezTo>
                  <a:cubicBezTo>
                    <a:pt x="169" y="84"/>
                    <a:pt x="168" y="83"/>
                    <a:pt x="168" y="82"/>
                  </a:cubicBezTo>
                  <a:cubicBezTo>
                    <a:pt x="171" y="81"/>
                    <a:pt x="174" y="81"/>
                    <a:pt x="177" y="81"/>
                  </a:cubicBezTo>
                  <a:cubicBezTo>
                    <a:pt x="178" y="81"/>
                    <a:pt x="179" y="81"/>
                    <a:pt x="180" y="81"/>
                  </a:cubicBezTo>
                  <a:cubicBezTo>
                    <a:pt x="181" y="82"/>
                    <a:pt x="181" y="84"/>
                    <a:pt x="181" y="86"/>
                  </a:cubicBezTo>
                  <a:moveTo>
                    <a:pt x="214" y="86"/>
                  </a:moveTo>
                  <a:cubicBezTo>
                    <a:pt x="223" y="82"/>
                    <a:pt x="233" y="79"/>
                    <a:pt x="241" y="76"/>
                  </a:cubicBezTo>
                  <a:cubicBezTo>
                    <a:pt x="239" y="78"/>
                    <a:pt x="236" y="79"/>
                    <a:pt x="234" y="81"/>
                  </a:cubicBezTo>
                  <a:cubicBezTo>
                    <a:pt x="227" y="82"/>
                    <a:pt x="220" y="84"/>
                    <a:pt x="214" y="86"/>
                  </a:cubicBezTo>
                  <a:moveTo>
                    <a:pt x="168" y="80"/>
                  </a:moveTo>
                  <a:cubicBezTo>
                    <a:pt x="168" y="79"/>
                    <a:pt x="168" y="78"/>
                    <a:pt x="168" y="76"/>
                  </a:cubicBezTo>
                  <a:cubicBezTo>
                    <a:pt x="168" y="76"/>
                    <a:pt x="168" y="75"/>
                    <a:pt x="168" y="75"/>
                  </a:cubicBezTo>
                  <a:cubicBezTo>
                    <a:pt x="172" y="75"/>
                    <a:pt x="176" y="74"/>
                    <a:pt x="180" y="74"/>
                  </a:cubicBezTo>
                  <a:cubicBezTo>
                    <a:pt x="180" y="75"/>
                    <a:pt x="180" y="76"/>
                    <a:pt x="180" y="77"/>
                  </a:cubicBezTo>
                  <a:cubicBezTo>
                    <a:pt x="180" y="78"/>
                    <a:pt x="180" y="79"/>
                    <a:pt x="180" y="79"/>
                  </a:cubicBezTo>
                  <a:cubicBezTo>
                    <a:pt x="179" y="79"/>
                    <a:pt x="178" y="79"/>
                    <a:pt x="177" y="79"/>
                  </a:cubicBezTo>
                  <a:cubicBezTo>
                    <a:pt x="174" y="79"/>
                    <a:pt x="171" y="79"/>
                    <a:pt x="168" y="80"/>
                  </a:cubicBezTo>
                  <a:moveTo>
                    <a:pt x="168" y="73"/>
                  </a:moveTo>
                  <a:cubicBezTo>
                    <a:pt x="172" y="71"/>
                    <a:pt x="176" y="68"/>
                    <a:pt x="179" y="66"/>
                  </a:cubicBezTo>
                  <a:cubicBezTo>
                    <a:pt x="179" y="68"/>
                    <a:pt x="180" y="70"/>
                    <a:pt x="180" y="72"/>
                  </a:cubicBezTo>
                  <a:cubicBezTo>
                    <a:pt x="176" y="72"/>
                    <a:pt x="172" y="73"/>
                    <a:pt x="168" y="73"/>
                  </a:cubicBezTo>
                  <a:moveTo>
                    <a:pt x="165" y="71"/>
                  </a:moveTo>
                  <a:cubicBezTo>
                    <a:pt x="162" y="69"/>
                    <a:pt x="159" y="68"/>
                    <a:pt x="156" y="67"/>
                  </a:cubicBezTo>
                  <a:cubicBezTo>
                    <a:pt x="162" y="66"/>
                    <a:pt x="168" y="65"/>
                    <a:pt x="174" y="65"/>
                  </a:cubicBezTo>
                  <a:cubicBezTo>
                    <a:pt x="171" y="67"/>
                    <a:pt x="168" y="69"/>
                    <a:pt x="165" y="71"/>
                  </a:cubicBezTo>
                  <a:moveTo>
                    <a:pt x="25" y="93"/>
                  </a:moveTo>
                  <a:cubicBezTo>
                    <a:pt x="32" y="84"/>
                    <a:pt x="43" y="73"/>
                    <a:pt x="59" y="65"/>
                  </a:cubicBezTo>
                  <a:cubicBezTo>
                    <a:pt x="60" y="64"/>
                    <a:pt x="61" y="64"/>
                    <a:pt x="62" y="63"/>
                  </a:cubicBezTo>
                  <a:cubicBezTo>
                    <a:pt x="54" y="70"/>
                    <a:pt x="45" y="77"/>
                    <a:pt x="39" y="84"/>
                  </a:cubicBezTo>
                  <a:cubicBezTo>
                    <a:pt x="34" y="87"/>
                    <a:pt x="29" y="91"/>
                    <a:pt x="24" y="94"/>
                  </a:cubicBezTo>
                  <a:cubicBezTo>
                    <a:pt x="25" y="94"/>
                    <a:pt x="25" y="94"/>
                    <a:pt x="25" y="94"/>
                  </a:cubicBezTo>
                  <a:cubicBezTo>
                    <a:pt x="25" y="93"/>
                    <a:pt x="25" y="93"/>
                    <a:pt x="25" y="93"/>
                  </a:cubicBezTo>
                  <a:cubicBezTo>
                    <a:pt x="25" y="93"/>
                    <a:pt x="25" y="93"/>
                    <a:pt x="25" y="93"/>
                  </a:cubicBezTo>
                  <a:cubicBezTo>
                    <a:pt x="25" y="93"/>
                    <a:pt x="25" y="93"/>
                    <a:pt x="25" y="93"/>
                  </a:cubicBezTo>
                  <a:cubicBezTo>
                    <a:pt x="25" y="93"/>
                    <a:pt x="25" y="93"/>
                    <a:pt x="25" y="93"/>
                  </a:cubicBezTo>
                  <a:moveTo>
                    <a:pt x="153" y="66"/>
                  </a:moveTo>
                  <a:cubicBezTo>
                    <a:pt x="151" y="65"/>
                    <a:pt x="148" y="64"/>
                    <a:pt x="145" y="63"/>
                  </a:cubicBezTo>
                  <a:cubicBezTo>
                    <a:pt x="149" y="63"/>
                    <a:pt x="152" y="62"/>
                    <a:pt x="155" y="62"/>
                  </a:cubicBezTo>
                  <a:cubicBezTo>
                    <a:pt x="158" y="61"/>
                    <a:pt x="162" y="60"/>
                    <a:pt x="166" y="60"/>
                  </a:cubicBezTo>
                  <a:cubicBezTo>
                    <a:pt x="167" y="59"/>
                    <a:pt x="167" y="59"/>
                    <a:pt x="167" y="59"/>
                  </a:cubicBezTo>
                  <a:cubicBezTo>
                    <a:pt x="170" y="61"/>
                    <a:pt x="173" y="62"/>
                    <a:pt x="176" y="63"/>
                  </a:cubicBezTo>
                  <a:cubicBezTo>
                    <a:pt x="168" y="63"/>
                    <a:pt x="161" y="64"/>
                    <a:pt x="154" y="65"/>
                  </a:cubicBezTo>
                  <a:cubicBezTo>
                    <a:pt x="153" y="66"/>
                    <a:pt x="153" y="66"/>
                    <a:pt x="153" y="66"/>
                  </a:cubicBezTo>
                  <a:moveTo>
                    <a:pt x="141" y="61"/>
                  </a:moveTo>
                  <a:cubicBezTo>
                    <a:pt x="138" y="61"/>
                    <a:pt x="135" y="60"/>
                    <a:pt x="132" y="59"/>
                  </a:cubicBezTo>
                  <a:cubicBezTo>
                    <a:pt x="139" y="58"/>
                    <a:pt x="145" y="56"/>
                    <a:pt x="152" y="54"/>
                  </a:cubicBezTo>
                  <a:cubicBezTo>
                    <a:pt x="156" y="55"/>
                    <a:pt x="160" y="57"/>
                    <a:pt x="164" y="58"/>
                  </a:cubicBezTo>
                  <a:cubicBezTo>
                    <a:pt x="161" y="59"/>
                    <a:pt x="157" y="59"/>
                    <a:pt x="154" y="60"/>
                  </a:cubicBezTo>
                  <a:cubicBezTo>
                    <a:pt x="151" y="60"/>
                    <a:pt x="147" y="61"/>
                    <a:pt x="144" y="61"/>
                  </a:cubicBezTo>
                  <a:cubicBezTo>
                    <a:pt x="143" y="61"/>
                    <a:pt x="143" y="61"/>
                    <a:pt x="142" y="61"/>
                  </a:cubicBezTo>
                  <a:cubicBezTo>
                    <a:pt x="142" y="61"/>
                    <a:pt x="142" y="61"/>
                    <a:pt x="142" y="61"/>
                  </a:cubicBezTo>
                  <a:cubicBezTo>
                    <a:pt x="142" y="61"/>
                    <a:pt x="142" y="61"/>
                    <a:pt x="142" y="61"/>
                  </a:cubicBezTo>
                  <a:cubicBezTo>
                    <a:pt x="142" y="61"/>
                    <a:pt x="142" y="61"/>
                    <a:pt x="141" y="61"/>
                  </a:cubicBezTo>
                  <a:cubicBezTo>
                    <a:pt x="141" y="61"/>
                    <a:pt x="141" y="61"/>
                    <a:pt x="141" y="61"/>
                  </a:cubicBezTo>
                  <a:cubicBezTo>
                    <a:pt x="141" y="61"/>
                    <a:pt x="141" y="61"/>
                    <a:pt x="141" y="61"/>
                  </a:cubicBezTo>
                  <a:moveTo>
                    <a:pt x="50" y="76"/>
                  </a:moveTo>
                  <a:cubicBezTo>
                    <a:pt x="56" y="70"/>
                    <a:pt x="64" y="64"/>
                    <a:pt x="70" y="60"/>
                  </a:cubicBezTo>
                  <a:cubicBezTo>
                    <a:pt x="76" y="57"/>
                    <a:pt x="82" y="55"/>
                    <a:pt x="89" y="53"/>
                  </a:cubicBezTo>
                  <a:cubicBezTo>
                    <a:pt x="82" y="58"/>
                    <a:pt x="74" y="63"/>
                    <a:pt x="67" y="67"/>
                  </a:cubicBezTo>
                  <a:cubicBezTo>
                    <a:pt x="67" y="67"/>
                    <a:pt x="67" y="67"/>
                    <a:pt x="67" y="67"/>
                  </a:cubicBezTo>
                  <a:cubicBezTo>
                    <a:pt x="61" y="70"/>
                    <a:pt x="55" y="73"/>
                    <a:pt x="50" y="76"/>
                  </a:cubicBezTo>
                  <a:moveTo>
                    <a:pt x="128" y="59"/>
                  </a:moveTo>
                  <a:cubicBezTo>
                    <a:pt x="124" y="58"/>
                    <a:pt x="120" y="58"/>
                    <a:pt x="116" y="57"/>
                  </a:cubicBezTo>
                  <a:cubicBezTo>
                    <a:pt x="122" y="55"/>
                    <a:pt x="127" y="53"/>
                    <a:pt x="133" y="51"/>
                  </a:cubicBezTo>
                  <a:cubicBezTo>
                    <a:pt x="138" y="51"/>
                    <a:pt x="143" y="52"/>
                    <a:pt x="148" y="53"/>
                  </a:cubicBezTo>
                  <a:cubicBezTo>
                    <a:pt x="141" y="55"/>
                    <a:pt x="135" y="57"/>
                    <a:pt x="128" y="59"/>
                  </a:cubicBezTo>
                  <a:moveTo>
                    <a:pt x="76" y="63"/>
                  </a:moveTo>
                  <a:cubicBezTo>
                    <a:pt x="83" y="60"/>
                    <a:pt x="89" y="55"/>
                    <a:pt x="95" y="52"/>
                  </a:cubicBezTo>
                  <a:cubicBezTo>
                    <a:pt x="100" y="51"/>
                    <a:pt x="105" y="50"/>
                    <a:pt x="111" y="50"/>
                  </a:cubicBezTo>
                  <a:cubicBezTo>
                    <a:pt x="103" y="53"/>
                    <a:pt x="96" y="56"/>
                    <a:pt x="89" y="59"/>
                  </a:cubicBezTo>
                  <a:cubicBezTo>
                    <a:pt x="88" y="60"/>
                    <a:pt x="88" y="60"/>
                    <a:pt x="88" y="60"/>
                  </a:cubicBezTo>
                  <a:cubicBezTo>
                    <a:pt x="88" y="60"/>
                    <a:pt x="88" y="60"/>
                    <a:pt x="88" y="60"/>
                  </a:cubicBezTo>
                  <a:cubicBezTo>
                    <a:pt x="88" y="60"/>
                    <a:pt x="88" y="60"/>
                    <a:pt x="88" y="60"/>
                  </a:cubicBezTo>
                  <a:cubicBezTo>
                    <a:pt x="87" y="60"/>
                    <a:pt x="87" y="60"/>
                    <a:pt x="87" y="60"/>
                  </a:cubicBezTo>
                  <a:cubicBezTo>
                    <a:pt x="87" y="60"/>
                    <a:pt x="87" y="60"/>
                    <a:pt x="87" y="60"/>
                  </a:cubicBezTo>
                  <a:cubicBezTo>
                    <a:pt x="83" y="61"/>
                    <a:pt x="80" y="62"/>
                    <a:pt x="76" y="63"/>
                  </a:cubicBezTo>
                  <a:moveTo>
                    <a:pt x="95" y="59"/>
                  </a:moveTo>
                  <a:cubicBezTo>
                    <a:pt x="102" y="56"/>
                    <a:pt x="109" y="53"/>
                    <a:pt x="116" y="50"/>
                  </a:cubicBezTo>
                  <a:cubicBezTo>
                    <a:pt x="117" y="50"/>
                    <a:pt x="117" y="50"/>
                    <a:pt x="118" y="50"/>
                  </a:cubicBezTo>
                  <a:cubicBezTo>
                    <a:pt x="122" y="50"/>
                    <a:pt x="125" y="50"/>
                    <a:pt x="129" y="50"/>
                  </a:cubicBezTo>
                  <a:cubicBezTo>
                    <a:pt x="123" y="53"/>
                    <a:pt x="117" y="55"/>
                    <a:pt x="111" y="57"/>
                  </a:cubicBezTo>
                  <a:cubicBezTo>
                    <a:pt x="106" y="57"/>
                    <a:pt x="100" y="58"/>
                    <a:pt x="95" y="59"/>
                  </a:cubicBezTo>
                  <a:moveTo>
                    <a:pt x="179" y="25"/>
                  </a:moveTo>
                  <a:cubicBezTo>
                    <a:pt x="176" y="24"/>
                    <a:pt x="173" y="22"/>
                    <a:pt x="170" y="21"/>
                  </a:cubicBezTo>
                  <a:cubicBezTo>
                    <a:pt x="170" y="20"/>
                    <a:pt x="170" y="19"/>
                    <a:pt x="170" y="18"/>
                  </a:cubicBezTo>
                  <a:cubicBezTo>
                    <a:pt x="173" y="19"/>
                    <a:pt x="176" y="20"/>
                    <a:pt x="180" y="20"/>
                  </a:cubicBezTo>
                  <a:cubicBezTo>
                    <a:pt x="179" y="22"/>
                    <a:pt x="179" y="23"/>
                    <a:pt x="179" y="25"/>
                  </a:cubicBezTo>
                  <a:moveTo>
                    <a:pt x="180" y="18"/>
                  </a:moveTo>
                  <a:cubicBezTo>
                    <a:pt x="177" y="18"/>
                    <a:pt x="174" y="18"/>
                    <a:pt x="171" y="17"/>
                  </a:cubicBezTo>
                  <a:cubicBezTo>
                    <a:pt x="171" y="15"/>
                    <a:pt x="171" y="14"/>
                    <a:pt x="171" y="13"/>
                  </a:cubicBezTo>
                  <a:cubicBezTo>
                    <a:pt x="172" y="13"/>
                    <a:pt x="172" y="13"/>
                    <a:pt x="172" y="13"/>
                  </a:cubicBezTo>
                  <a:cubicBezTo>
                    <a:pt x="175" y="13"/>
                    <a:pt x="178" y="13"/>
                    <a:pt x="180" y="14"/>
                  </a:cubicBezTo>
                  <a:cubicBezTo>
                    <a:pt x="180" y="15"/>
                    <a:pt x="180" y="17"/>
                    <a:pt x="180" y="18"/>
                  </a:cubicBezTo>
                  <a:moveTo>
                    <a:pt x="181" y="29"/>
                  </a:moveTo>
                  <a:cubicBezTo>
                    <a:pt x="181" y="29"/>
                    <a:pt x="181" y="29"/>
                    <a:pt x="181" y="29"/>
                  </a:cubicBezTo>
                  <a:cubicBezTo>
                    <a:pt x="182" y="29"/>
                    <a:pt x="182" y="28"/>
                    <a:pt x="182" y="28"/>
                  </a:cubicBezTo>
                  <a:cubicBezTo>
                    <a:pt x="183" y="19"/>
                    <a:pt x="184" y="14"/>
                    <a:pt x="185" y="6"/>
                  </a:cubicBezTo>
                  <a:cubicBezTo>
                    <a:pt x="208" y="24"/>
                    <a:pt x="232" y="52"/>
                    <a:pt x="252" y="69"/>
                  </a:cubicBezTo>
                  <a:cubicBezTo>
                    <a:pt x="234" y="74"/>
                    <a:pt x="207" y="83"/>
                    <a:pt x="185" y="94"/>
                  </a:cubicBezTo>
                  <a:cubicBezTo>
                    <a:pt x="184" y="86"/>
                    <a:pt x="184" y="79"/>
                    <a:pt x="184" y="74"/>
                  </a:cubicBezTo>
                  <a:cubicBezTo>
                    <a:pt x="183" y="71"/>
                    <a:pt x="183" y="68"/>
                    <a:pt x="183" y="66"/>
                  </a:cubicBezTo>
                  <a:cubicBezTo>
                    <a:pt x="183" y="65"/>
                    <a:pt x="183" y="64"/>
                    <a:pt x="182" y="64"/>
                  </a:cubicBezTo>
                  <a:cubicBezTo>
                    <a:pt x="182" y="63"/>
                    <a:pt x="182" y="63"/>
                    <a:pt x="182" y="63"/>
                  </a:cubicBezTo>
                  <a:cubicBezTo>
                    <a:pt x="182" y="62"/>
                    <a:pt x="181" y="62"/>
                    <a:pt x="181" y="62"/>
                  </a:cubicBezTo>
                  <a:cubicBezTo>
                    <a:pt x="159" y="50"/>
                    <a:pt x="137" y="46"/>
                    <a:pt x="118" y="46"/>
                  </a:cubicBezTo>
                  <a:cubicBezTo>
                    <a:pt x="118" y="46"/>
                    <a:pt x="118" y="46"/>
                    <a:pt x="118" y="46"/>
                  </a:cubicBezTo>
                  <a:cubicBezTo>
                    <a:pt x="95" y="46"/>
                    <a:pt x="74" y="53"/>
                    <a:pt x="58" y="61"/>
                  </a:cubicBezTo>
                  <a:cubicBezTo>
                    <a:pt x="42" y="70"/>
                    <a:pt x="29" y="81"/>
                    <a:pt x="23" y="91"/>
                  </a:cubicBezTo>
                  <a:cubicBezTo>
                    <a:pt x="22" y="90"/>
                    <a:pt x="22" y="90"/>
                    <a:pt x="22" y="90"/>
                  </a:cubicBezTo>
                  <a:cubicBezTo>
                    <a:pt x="20" y="90"/>
                    <a:pt x="17" y="87"/>
                    <a:pt x="14" y="85"/>
                  </a:cubicBezTo>
                  <a:cubicBezTo>
                    <a:pt x="13" y="84"/>
                    <a:pt x="11" y="82"/>
                    <a:pt x="11" y="81"/>
                  </a:cubicBezTo>
                  <a:cubicBezTo>
                    <a:pt x="10" y="81"/>
                    <a:pt x="10" y="80"/>
                    <a:pt x="10" y="80"/>
                  </a:cubicBezTo>
                  <a:cubicBezTo>
                    <a:pt x="10" y="80"/>
                    <a:pt x="10" y="80"/>
                    <a:pt x="10" y="80"/>
                  </a:cubicBezTo>
                  <a:cubicBezTo>
                    <a:pt x="17" y="68"/>
                    <a:pt x="33" y="52"/>
                    <a:pt x="53" y="40"/>
                  </a:cubicBezTo>
                  <a:cubicBezTo>
                    <a:pt x="74" y="27"/>
                    <a:pt x="101" y="18"/>
                    <a:pt x="129" y="18"/>
                  </a:cubicBezTo>
                  <a:cubicBezTo>
                    <a:pt x="141" y="18"/>
                    <a:pt x="154" y="20"/>
                    <a:pt x="167" y="24"/>
                  </a:cubicBezTo>
                  <a:cubicBezTo>
                    <a:pt x="168" y="25"/>
                    <a:pt x="168" y="25"/>
                    <a:pt x="168" y="25"/>
                  </a:cubicBezTo>
                  <a:cubicBezTo>
                    <a:pt x="168" y="25"/>
                    <a:pt x="168" y="25"/>
                    <a:pt x="168" y="25"/>
                  </a:cubicBezTo>
                  <a:cubicBezTo>
                    <a:pt x="172" y="26"/>
                    <a:pt x="176" y="27"/>
                    <a:pt x="180" y="29"/>
                  </a:cubicBezTo>
                  <a:cubicBezTo>
                    <a:pt x="180" y="29"/>
                    <a:pt x="180" y="29"/>
                    <a:pt x="181" y="29"/>
                  </a:cubicBezTo>
                  <a:moveTo>
                    <a:pt x="181" y="12"/>
                  </a:moveTo>
                  <a:cubicBezTo>
                    <a:pt x="178" y="11"/>
                    <a:pt x="175" y="11"/>
                    <a:pt x="172" y="11"/>
                  </a:cubicBezTo>
                  <a:cubicBezTo>
                    <a:pt x="175" y="9"/>
                    <a:pt x="178" y="7"/>
                    <a:pt x="181" y="5"/>
                  </a:cubicBezTo>
                  <a:cubicBezTo>
                    <a:pt x="181" y="8"/>
                    <a:pt x="181" y="10"/>
                    <a:pt x="181" y="12"/>
                  </a:cubicBezTo>
                  <a:moveTo>
                    <a:pt x="184" y="0"/>
                  </a:moveTo>
                  <a:cubicBezTo>
                    <a:pt x="183" y="0"/>
                    <a:pt x="183" y="0"/>
                    <a:pt x="183" y="0"/>
                  </a:cubicBezTo>
                  <a:cubicBezTo>
                    <a:pt x="178" y="3"/>
                    <a:pt x="173" y="6"/>
                    <a:pt x="168" y="9"/>
                  </a:cubicBezTo>
                  <a:cubicBezTo>
                    <a:pt x="168" y="9"/>
                    <a:pt x="168" y="10"/>
                    <a:pt x="167" y="10"/>
                  </a:cubicBezTo>
                  <a:cubicBezTo>
                    <a:pt x="167" y="14"/>
                    <a:pt x="167" y="17"/>
                    <a:pt x="167" y="20"/>
                  </a:cubicBezTo>
                  <a:cubicBezTo>
                    <a:pt x="154" y="16"/>
                    <a:pt x="141" y="14"/>
                    <a:pt x="129" y="14"/>
                  </a:cubicBezTo>
                  <a:cubicBezTo>
                    <a:pt x="100" y="14"/>
                    <a:pt x="73" y="24"/>
                    <a:pt x="52" y="37"/>
                  </a:cubicBezTo>
                  <a:cubicBezTo>
                    <a:pt x="30" y="49"/>
                    <a:pt x="14" y="65"/>
                    <a:pt x="6" y="78"/>
                  </a:cubicBezTo>
                  <a:cubicBezTo>
                    <a:pt x="6" y="78"/>
                    <a:pt x="6" y="78"/>
                    <a:pt x="6" y="78"/>
                  </a:cubicBezTo>
                  <a:cubicBezTo>
                    <a:pt x="5" y="81"/>
                    <a:pt x="3" y="83"/>
                    <a:pt x="3" y="84"/>
                  </a:cubicBezTo>
                  <a:cubicBezTo>
                    <a:pt x="2" y="86"/>
                    <a:pt x="1" y="87"/>
                    <a:pt x="0" y="89"/>
                  </a:cubicBezTo>
                  <a:cubicBezTo>
                    <a:pt x="0" y="90"/>
                    <a:pt x="0" y="90"/>
                    <a:pt x="1" y="91"/>
                  </a:cubicBezTo>
                  <a:cubicBezTo>
                    <a:pt x="2" y="92"/>
                    <a:pt x="4" y="95"/>
                    <a:pt x="7" y="97"/>
                  </a:cubicBezTo>
                  <a:cubicBezTo>
                    <a:pt x="10" y="100"/>
                    <a:pt x="13" y="103"/>
                    <a:pt x="16" y="104"/>
                  </a:cubicBezTo>
                  <a:cubicBezTo>
                    <a:pt x="16" y="104"/>
                    <a:pt x="16" y="104"/>
                    <a:pt x="17" y="104"/>
                  </a:cubicBezTo>
                  <a:cubicBezTo>
                    <a:pt x="17" y="104"/>
                    <a:pt x="18" y="104"/>
                    <a:pt x="18" y="104"/>
                  </a:cubicBezTo>
                  <a:cubicBezTo>
                    <a:pt x="18" y="104"/>
                    <a:pt x="18" y="104"/>
                    <a:pt x="18" y="104"/>
                  </a:cubicBezTo>
                  <a:cubicBezTo>
                    <a:pt x="41" y="86"/>
                    <a:pt x="71" y="61"/>
                    <a:pt x="111" y="61"/>
                  </a:cubicBezTo>
                  <a:cubicBezTo>
                    <a:pt x="111" y="61"/>
                    <a:pt x="111" y="61"/>
                    <a:pt x="111" y="61"/>
                  </a:cubicBezTo>
                  <a:cubicBezTo>
                    <a:pt x="127" y="61"/>
                    <a:pt x="144" y="65"/>
                    <a:pt x="164" y="74"/>
                  </a:cubicBezTo>
                  <a:cubicBezTo>
                    <a:pt x="164" y="74"/>
                    <a:pt x="164" y="75"/>
                    <a:pt x="164" y="75"/>
                  </a:cubicBezTo>
                  <a:cubicBezTo>
                    <a:pt x="165" y="81"/>
                    <a:pt x="166" y="97"/>
                    <a:pt x="166" y="105"/>
                  </a:cubicBezTo>
                  <a:cubicBezTo>
                    <a:pt x="166" y="105"/>
                    <a:pt x="166" y="105"/>
                    <a:pt x="166" y="105"/>
                  </a:cubicBezTo>
                  <a:cubicBezTo>
                    <a:pt x="166" y="106"/>
                    <a:pt x="166" y="106"/>
                    <a:pt x="166" y="106"/>
                  </a:cubicBezTo>
                  <a:cubicBezTo>
                    <a:pt x="167" y="106"/>
                    <a:pt x="167" y="106"/>
                    <a:pt x="167" y="106"/>
                  </a:cubicBezTo>
                  <a:cubicBezTo>
                    <a:pt x="167" y="106"/>
                    <a:pt x="167" y="106"/>
                    <a:pt x="167" y="106"/>
                  </a:cubicBezTo>
                  <a:cubicBezTo>
                    <a:pt x="167" y="106"/>
                    <a:pt x="167" y="106"/>
                    <a:pt x="167" y="106"/>
                  </a:cubicBezTo>
                  <a:cubicBezTo>
                    <a:pt x="167" y="106"/>
                    <a:pt x="167" y="106"/>
                    <a:pt x="167" y="106"/>
                  </a:cubicBezTo>
                  <a:cubicBezTo>
                    <a:pt x="167" y="107"/>
                    <a:pt x="167" y="107"/>
                    <a:pt x="167" y="107"/>
                  </a:cubicBezTo>
                  <a:cubicBezTo>
                    <a:pt x="168" y="107"/>
                    <a:pt x="168" y="107"/>
                    <a:pt x="168" y="107"/>
                  </a:cubicBezTo>
                  <a:cubicBezTo>
                    <a:pt x="168" y="107"/>
                    <a:pt x="168" y="107"/>
                    <a:pt x="168" y="107"/>
                  </a:cubicBezTo>
                  <a:cubicBezTo>
                    <a:pt x="168" y="107"/>
                    <a:pt x="168" y="107"/>
                    <a:pt x="168" y="107"/>
                  </a:cubicBezTo>
                  <a:cubicBezTo>
                    <a:pt x="168" y="107"/>
                    <a:pt x="168" y="107"/>
                    <a:pt x="168" y="107"/>
                  </a:cubicBezTo>
                  <a:cubicBezTo>
                    <a:pt x="169" y="107"/>
                    <a:pt x="169" y="107"/>
                    <a:pt x="169" y="107"/>
                  </a:cubicBezTo>
                  <a:cubicBezTo>
                    <a:pt x="169" y="107"/>
                    <a:pt x="169" y="107"/>
                    <a:pt x="169" y="107"/>
                  </a:cubicBezTo>
                  <a:cubicBezTo>
                    <a:pt x="169" y="107"/>
                    <a:pt x="169" y="107"/>
                    <a:pt x="169" y="107"/>
                  </a:cubicBezTo>
                  <a:cubicBezTo>
                    <a:pt x="169" y="106"/>
                    <a:pt x="170" y="106"/>
                    <a:pt x="170" y="106"/>
                  </a:cubicBezTo>
                  <a:cubicBezTo>
                    <a:pt x="191" y="96"/>
                    <a:pt x="214" y="88"/>
                    <a:pt x="235" y="85"/>
                  </a:cubicBezTo>
                  <a:cubicBezTo>
                    <a:pt x="235" y="84"/>
                    <a:pt x="235" y="84"/>
                    <a:pt x="235" y="84"/>
                  </a:cubicBezTo>
                  <a:cubicBezTo>
                    <a:pt x="241" y="80"/>
                    <a:pt x="248" y="76"/>
                    <a:pt x="254" y="73"/>
                  </a:cubicBezTo>
                  <a:cubicBezTo>
                    <a:pt x="254" y="72"/>
                    <a:pt x="255" y="72"/>
                    <a:pt x="256" y="72"/>
                  </a:cubicBezTo>
                  <a:cubicBezTo>
                    <a:pt x="256" y="72"/>
                    <a:pt x="257" y="71"/>
                    <a:pt x="257" y="71"/>
                  </a:cubicBezTo>
                  <a:cubicBezTo>
                    <a:pt x="257" y="70"/>
                    <a:pt x="257" y="69"/>
                    <a:pt x="257" y="69"/>
                  </a:cubicBezTo>
                  <a:cubicBezTo>
                    <a:pt x="237" y="51"/>
                    <a:pt x="211" y="21"/>
                    <a:pt x="186" y="2"/>
                  </a:cubicBezTo>
                  <a:cubicBezTo>
                    <a:pt x="185" y="1"/>
                    <a:pt x="185" y="1"/>
                    <a:pt x="185" y="1"/>
                  </a:cubicBezTo>
                  <a:cubicBezTo>
                    <a:pt x="185" y="0"/>
                    <a:pt x="184" y="0"/>
                    <a:pt x="184"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5" name="Freeform 878"/>
            <p:cNvSpPr>
              <a:spLocks noEditPoints="1"/>
            </p:cNvSpPr>
            <p:nvPr/>
          </p:nvSpPr>
          <p:spPr bwMode="auto">
            <a:xfrm>
              <a:off x="2372" y="3078"/>
              <a:ext cx="545" cy="564"/>
            </a:xfrm>
            <a:custGeom>
              <a:avLst/>
              <a:gdLst>
                <a:gd name="T0" fmla="*/ 216 w 230"/>
                <a:gd name="T1" fmla="*/ 232 h 238"/>
                <a:gd name="T2" fmla="*/ 216 w 230"/>
                <a:gd name="T3" fmla="*/ 232 h 238"/>
                <a:gd name="T4" fmla="*/ 217 w 230"/>
                <a:gd name="T5" fmla="*/ 220 h 238"/>
                <a:gd name="T6" fmla="*/ 225 w 230"/>
                <a:gd name="T7" fmla="*/ 222 h 238"/>
                <a:gd name="T8" fmla="*/ 218 w 230"/>
                <a:gd name="T9" fmla="*/ 212 h 238"/>
                <a:gd name="T10" fmla="*/ 226 w 230"/>
                <a:gd name="T11" fmla="*/ 214 h 238"/>
                <a:gd name="T12" fmla="*/ 226 w 230"/>
                <a:gd name="T13" fmla="*/ 214 h 238"/>
                <a:gd name="T14" fmla="*/ 214 w 230"/>
                <a:gd name="T15" fmla="*/ 207 h 238"/>
                <a:gd name="T16" fmla="*/ 212 w 230"/>
                <a:gd name="T17" fmla="*/ 207 h 238"/>
                <a:gd name="T18" fmla="*/ 146 w 230"/>
                <a:gd name="T19" fmla="*/ 190 h 238"/>
                <a:gd name="T20" fmla="*/ 155 w 230"/>
                <a:gd name="T21" fmla="*/ 187 h 238"/>
                <a:gd name="T22" fmla="*/ 104 w 230"/>
                <a:gd name="T23" fmla="*/ 158 h 238"/>
                <a:gd name="T24" fmla="*/ 133 w 230"/>
                <a:gd name="T25" fmla="*/ 173 h 238"/>
                <a:gd name="T26" fmla="*/ 100 w 230"/>
                <a:gd name="T27" fmla="*/ 153 h 238"/>
                <a:gd name="T28" fmla="*/ 19 w 230"/>
                <a:gd name="T29" fmla="*/ 128 h 238"/>
                <a:gd name="T30" fmla="*/ 108 w 230"/>
                <a:gd name="T31" fmla="*/ 147 h 238"/>
                <a:gd name="T32" fmla="*/ 108 w 230"/>
                <a:gd name="T33" fmla="*/ 147 h 238"/>
                <a:gd name="T34" fmla="*/ 27 w 230"/>
                <a:gd name="T35" fmla="*/ 126 h 238"/>
                <a:gd name="T36" fmla="*/ 28 w 230"/>
                <a:gd name="T37" fmla="*/ 111 h 238"/>
                <a:gd name="T38" fmla="*/ 77 w 230"/>
                <a:gd name="T39" fmla="*/ 115 h 238"/>
                <a:gd name="T40" fmla="*/ 92 w 230"/>
                <a:gd name="T41" fmla="*/ 119 h 238"/>
                <a:gd name="T42" fmla="*/ 97 w 230"/>
                <a:gd name="T43" fmla="*/ 130 h 238"/>
                <a:gd name="T44" fmla="*/ 86 w 230"/>
                <a:gd name="T45" fmla="*/ 101 h 238"/>
                <a:gd name="T46" fmla="*/ 71 w 230"/>
                <a:gd name="T47" fmla="*/ 96 h 238"/>
                <a:gd name="T48" fmla="*/ 90 w 230"/>
                <a:gd name="T49" fmla="*/ 114 h 238"/>
                <a:gd name="T50" fmla="*/ 83 w 230"/>
                <a:gd name="T51" fmla="*/ 84 h 238"/>
                <a:gd name="T52" fmla="*/ 80 w 230"/>
                <a:gd name="T53" fmla="*/ 68 h 238"/>
                <a:gd name="T54" fmla="*/ 91 w 230"/>
                <a:gd name="T55" fmla="*/ 77 h 238"/>
                <a:gd name="T56" fmla="*/ 93 w 230"/>
                <a:gd name="T57" fmla="*/ 74 h 238"/>
                <a:gd name="T58" fmla="*/ 87 w 230"/>
                <a:gd name="T59" fmla="*/ 61 h 238"/>
                <a:gd name="T60" fmla="*/ 103 w 230"/>
                <a:gd name="T61" fmla="*/ 67 h 238"/>
                <a:gd name="T62" fmla="*/ 103 w 230"/>
                <a:gd name="T63" fmla="*/ 67 h 238"/>
                <a:gd name="T64" fmla="*/ 60 w 230"/>
                <a:gd name="T65" fmla="*/ 31 h 238"/>
                <a:gd name="T66" fmla="*/ 90 w 230"/>
                <a:gd name="T67" fmla="*/ 52 h 238"/>
                <a:gd name="T68" fmla="*/ 62 w 230"/>
                <a:gd name="T69" fmla="*/ 79 h 238"/>
                <a:gd name="T70" fmla="*/ 209 w 230"/>
                <a:gd name="T71" fmla="*/ 212 h 238"/>
                <a:gd name="T72" fmla="*/ 212 w 230"/>
                <a:gd name="T73" fmla="*/ 230 h 238"/>
                <a:gd name="T74" fmla="*/ 199 w 230"/>
                <a:gd name="T75" fmla="*/ 233 h 238"/>
                <a:gd name="T76" fmla="*/ 32 w 230"/>
                <a:gd name="T77" fmla="*/ 107 h 238"/>
                <a:gd name="T78" fmla="*/ 5 w 230"/>
                <a:gd name="T79" fmla="*/ 120 h 238"/>
                <a:gd name="T80" fmla="*/ 0 w 230"/>
                <a:gd name="T81" fmla="*/ 118 h 238"/>
                <a:gd name="T82" fmla="*/ 21 w 230"/>
                <a:gd name="T83" fmla="*/ 134 h 238"/>
                <a:gd name="T84" fmla="*/ 103 w 230"/>
                <a:gd name="T85" fmla="*/ 208 h 238"/>
                <a:gd name="T86" fmla="*/ 221 w 230"/>
                <a:gd name="T87" fmla="*/ 236 h 238"/>
                <a:gd name="T88" fmla="*/ 230 w 230"/>
                <a:gd name="T89" fmla="*/ 213 h 238"/>
                <a:gd name="T90" fmla="*/ 227 w 230"/>
                <a:gd name="T91" fmla="*/ 206 h 238"/>
                <a:gd name="T92" fmla="*/ 101 w 230"/>
                <a:gd name="T93" fmla="*/ 75 h 238"/>
                <a:gd name="T94" fmla="*/ 116 w 230"/>
                <a:gd name="T95" fmla="*/ 61 h 238"/>
                <a:gd name="T96" fmla="*/ 116 w 230"/>
                <a:gd name="T97" fmla="*/ 60 h 238"/>
                <a:gd name="T98" fmla="*/ 115 w 230"/>
                <a:gd name="T99" fmla="*/ 58 h 238"/>
                <a:gd name="T100" fmla="*/ 113 w 230"/>
                <a:gd name="T101" fmla="*/ 57 h 238"/>
                <a:gd name="T102" fmla="*/ 15 w 230"/>
                <a:gd name="T103" fmla="*/ 1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0" h="238">
                  <a:moveTo>
                    <a:pt x="211" y="233"/>
                  </a:moveTo>
                  <a:cubicBezTo>
                    <a:pt x="211" y="233"/>
                    <a:pt x="211" y="233"/>
                    <a:pt x="211" y="233"/>
                  </a:cubicBezTo>
                  <a:cubicBezTo>
                    <a:pt x="211" y="233"/>
                    <a:pt x="211" y="233"/>
                    <a:pt x="211" y="233"/>
                  </a:cubicBezTo>
                  <a:moveTo>
                    <a:pt x="216" y="232"/>
                  </a:moveTo>
                  <a:cubicBezTo>
                    <a:pt x="216" y="231"/>
                    <a:pt x="217" y="229"/>
                    <a:pt x="217" y="227"/>
                  </a:cubicBezTo>
                  <a:cubicBezTo>
                    <a:pt x="219" y="229"/>
                    <a:pt x="221" y="230"/>
                    <a:pt x="223" y="231"/>
                  </a:cubicBezTo>
                  <a:cubicBezTo>
                    <a:pt x="222" y="231"/>
                    <a:pt x="221" y="232"/>
                    <a:pt x="220" y="232"/>
                  </a:cubicBezTo>
                  <a:cubicBezTo>
                    <a:pt x="219" y="232"/>
                    <a:pt x="218" y="232"/>
                    <a:pt x="216" y="232"/>
                  </a:cubicBezTo>
                  <a:moveTo>
                    <a:pt x="225" y="230"/>
                  </a:moveTo>
                  <a:cubicBezTo>
                    <a:pt x="222" y="228"/>
                    <a:pt x="220" y="227"/>
                    <a:pt x="217" y="225"/>
                  </a:cubicBezTo>
                  <a:cubicBezTo>
                    <a:pt x="217" y="223"/>
                    <a:pt x="217" y="222"/>
                    <a:pt x="217" y="221"/>
                  </a:cubicBezTo>
                  <a:cubicBezTo>
                    <a:pt x="217" y="220"/>
                    <a:pt x="217" y="220"/>
                    <a:pt x="217" y="220"/>
                  </a:cubicBezTo>
                  <a:cubicBezTo>
                    <a:pt x="220" y="221"/>
                    <a:pt x="223" y="222"/>
                    <a:pt x="225" y="224"/>
                  </a:cubicBezTo>
                  <a:cubicBezTo>
                    <a:pt x="225" y="225"/>
                    <a:pt x="225" y="225"/>
                    <a:pt x="225" y="225"/>
                  </a:cubicBezTo>
                  <a:cubicBezTo>
                    <a:pt x="225" y="227"/>
                    <a:pt x="225" y="228"/>
                    <a:pt x="225" y="230"/>
                  </a:cubicBezTo>
                  <a:moveTo>
                    <a:pt x="225" y="222"/>
                  </a:moveTo>
                  <a:cubicBezTo>
                    <a:pt x="223" y="220"/>
                    <a:pt x="220" y="218"/>
                    <a:pt x="217" y="217"/>
                  </a:cubicBezTo>
                  <a:cubicBezTo>
                    <a:pt x="217" y="216"/>
                    <a:pt x="217" y="214"/>
                    <a:pt x="217" y="212"/>
                  </a:cubicBezTo>
                  <a:cubicBezTo>
                    <a:pt x="216" y="212"/>
                    <a:pt x="216" y="212"/>
                    <a:pt x="216" y="212"/>
                  </a:cubicBezTo>
                  <a:cubicBezTo>
                    <a:pt x="217" y="212"/>
                    <a:pt x="218" y="212"/>
                    <a:pt x="218" y="212"/>
                  </a:cubicBezTo>
                  <a:cubicBezTo>
                    <a:pt x="220" y="213"/>
                    <a:pt x="223" y="215"/>
                    <a:pt x="225" y="216"/>
                  </a:cubicBezTo>
                  <a:cubicBezTo>
                    <a:pt x="225" y="216"/>
                    <a:pt x="225" y="216"/>
                    <a:pt x="225" y="216"/>
                  </a:cubicBezTo>
                  <a:cubicBezTo>
                    <a:pt x="225" y="218"/>
                    <a:pt x="225" y="220"/>
                    <a:pt x="225" y="222"/>
                  </a:cubicBezTo>
                  <a:moveTo>
                    <a:pt x="226" y="214"/>
                  </a:moveTo>
                  <a:cubicBezTo>
                    <a:pt x="224" y="213"/>
                    <a:pt x="223" y="212"/>
                    <a:pt x="222" y="211"/>
                  </a:cubicBezTo>
                  <a:cubicBezTo>
                    <a:pt x="223" y="211"/>
                    <a:pt x="224" y="211"/>
                    <a:pt x="226" y="211"/>
                  </a:cubicBezTo>
                  <a:cubicBezTo>
                    <a:pt x="226" y="211"/>
                    <a:pt x="226" y="212"/>
                    <a:pt x="226" y="213"/>
                  </a:cubicBezTo>
                  <a:cubicBezTo>
                    <a:pt x="226" y="214"/>
                    <a:pt x="226" y="214"/>
                    <a:pt x="226" y="214"/>
                  </a:cubicBezTo>
                  <a:moveTo>
                    <a:pt x="209" y="207"/>
                  </a:moveTo>
                  <a:cubicBezTo>
                    <a:pt x="194" y="207"/>
                    <a:pt x="175" y="204"/>
                    <a:pt x="155" y="194"/>
                  </a:cubicBezTo>
                  <a:cubicBezTo>
                    <a:pt x="167" y="197"/>
                    <a:pt x="181" y="200"/>
                    <a:pt x="192" y="202"/>
                  </a:cubicBezTo>
                  <a:cubicBezTo>
                    <a:pt x="200" y="204"/>
                    <a:pt x="207" y="206"/>
                    <a:pt x="214" y="207"/>
                  </a:cubicBezTo>
                  <a:cubicBezTo>
                    <a:pt x="213" y="207"/>
                    <a:pt x="213" y="207"/>
                    <a:pt x="213" y="207"/>
                  </a:cubicBezTo>
                  <a:cubicBezTo>
                    <a:pt x="212" y="207"/>
                    <a:pt x="212" y="207"/>
                    <a:pt x="212" y="207"/>
                  </a:cubicBezTo>
                  <a:cubicBezTo>
                    <a:pt x="212" y="207"/>
                    <a:pt x="212" y="207"/>
                    <a:pt x="212" y="207"/>
                  </a:cubicBezTo>
                  <a:cubicBezTo>
                    <a:pt x="212" y="207"/>
                    <a:pt x="212" y="207"/>
                    <a:pt x="212" y="207"/>
                  </a:cubicBezTo>
                  <a:cubicBezTo>
                    <a:pt x="211" y="207"/>
                    <a:pt x="210" y="207"/>
                    <a:pt x="209" y="207"/>
                  </a:cubicBezTo>
                  <a:cubicBezTo>
                    <a:pt x="209" y="207"/>
                    <a:pt x="209" y="207"/>
                    <a:pt x="209" y="207"/>
                  </a:cubicBezTo>
                  <a:moveTo>
                    <a:pt x="177" y="197"/>
                  </a:moveTo>
                  <a:cubicBezTo>
                    <a:pt x="166" y="195"/>
                    <a:pt x="154" y="192"/>
                    <a:pt x="146" y="190"/>
                  </a:cubicBezTo>
                  <a:cubicBezTo>
                    <a:pt x="140" y="187"/>
                    <a:pt x="135" y="184"/>
                    <a:pt x="130" y="180"/>
                  </a:cubicBezTo>
                  <a:cubicBezTo>
                    <a:pt x="128" y="179"/>
                    <a:pt x="126" y="178"/>
                    <a:pt x="124" y="176"/>
                  </a:cubicBezTo>
                  <a:cubicBezTo>
                    <a:pt x="134" y="180"/>
                    <a:pt x="145" y="183"/>
                    <a:pt x="154" y="187"/>
                  </a:cubicBezTo>
                  <a:cubicBezTo>
                    <a:pt x="155" y="187"/>
                    <a:pt x="155" y="187"/>
                    <a:pt x="155" y="187"/>
                  </a:cubicBezTo>
                  <a:cubicBezTo>
                    <a:pt x="162" y="191"/>
                    <a:pt x="170" y="194"/>
                    <a:pt x="177" y="197"/>
                  </a:cubicBezTo>
                  <a:moveTo>
                    <a:pt x="144" y="181"/>
                  </a:moveTo>
                  <a:cubicBezTo>
                    <a:pt x="135" y="178"/>
                    <a:pt x="126" y="175"/>
                    <a:pt x="119" y="172"/>
                  </a:cubicBezTo>
                  <a:cubicBezTo>
                    <a:pt x="114" y="167"/>
                    <a:pt x="109" y="163"/>
                    <a:pt x="104" y="158"/>
                  </a:cubicBezTo>
                  <a:cubicBezTo>
                    <a:pt x="113" y="162"/>
                    <a:pt x="122" y="167"/>
                    <a:pt x="131" y="172"/>
                  </a:cubicBezTo>
                  <a:cubicBezTo>
                    <a:pt x="132" y="172"/>
                    <a:pt x="132" y="172"/>
                    <a:pt x="132" y="172"/>
                  </a:cubicBezTo>
                  <a:cubicBezTo>
                    <a:pt x="132" y="173"/>
                    <a:pt x="132" y="173"/>
                    <a:pt x="132" y="173"/>
                  </a:cubicBezTo>
                  <a:cubicBezTo>
                    <a:pt x="132" y="173"/>
                    <a:pt x="133" y="173"/>
                    <a:pt x="133" y="173"/>
                  </a:cubicBezTo>
                  <a:cubicBezTo>
                    <a:pt x="133" y="173"/>
                    <a:pt x="133" y="173"/>
                    <a:pt x="133" y="173"/>
                  </a:cubicBezTo>
                  <a:cubicBezTo>
                    <a:pt x="137" y="176"/>
                    <a:pt x="140" y="178"/>
                    <a:pt x="144" y="181"/>
                  </a:cubicBezTo>
                  <a:moveTo>
                    <a:pt x="125" y="166"/>
                  </a:moveTo>
                  <a:cubicBezTo>
                    <a:pt x="117" y="162"/>
                    <a:pt x="108" y="157"/>
                    <a:pt x="100" y="153"/>
                  </a:cubicBezTo>
                  <a:cubicBezTo>
                    <a:pt x="97" y="149"/>
                    <a:pt x="94" y="144"/>
                    <a:pt x="91" y="140"/>
                  </a:cubicBezTo>
                  <a:cubicBezTo>
                    <a:pt x="98" y="143"/>
                    <a:pt x="105" y="148"/>
                    <a:pt x="111" y="152"/>
                  </a:cubicBezTo>
                  <a:cubicBezTo>
                    <a:pt x="116" y="157"/>
                    <a:pt x="120" y="162"/>
                    <a:pt x="125" y="166"/>
                  </a:cubicBezTo>
                  <a:moveTo>
                    <a:pt x="19" y="128"/>
                  </a:moveTo>
                  <a:cubicBezTo>
                    <a:pt x="15" y="127"/>
                    <a:pt x="11" y="125"/>
                    <a:pt x="7" y="124"/>
                  </a:cubicBezTo>
                  <a:cubicBezTo>
                    <a:pt x="10" y="122"/>
                    <a:pt x="12" y="121"/>
                    <a:pt x="14" y="119"/>
                  </a:cubicBezTo>
                  <a:cubicBezTo>
                    <a:pt x="16" y="122"/>
                    <a:pt x="17" y="125"/>
                    <a:pt x="19" y="128"/>
                  </a:cubicBezTo>
                  <a:moveTo>
                    <a:pt x="108" y="147"/>
                  </a:moveTo>
                  <a:cubicBezTo>
                    <a:pt x="101" y="143"/>
                    <a:pt x="95" y="139"/>
                    <a:pt x="88" y="136"/>
                  </a:cubicBezTo>
                  <a:cubicBezTo>
                    <a:pt x="85" y="131"/>
                    <a:pt x="82" y="125"/>
                    <a:pt x="79" y="119"/>
                  </a:cubicBezTo>
                  <a:cubicBezTo>
                    <a:pt x="86" y="124"/>
                    <a:pt x="93" y="129"/>
                    <a:pt x="100" y="134"/>
                  </a:cubicBezTo>
                  <a:cubicBezTo>
                    <a:pt x="102" y="139"/>
                    <a:pt x="105" y="143"/>
                    <a:pt x="108" y="147"/>
                  </a:cubicBezTo>
                  <a:moveTo>
                    <a:pt x="22" y="128"/>
                  </a:moveTo>
                  <a:cubicBezTo>
                    <a:pt x="20" y="125"/>
                    <a:pt x="18" y="122"/>
                    <a:pt x="16" y="118"/>
                  </a:cubicBezTo>
                  <a:cubicBezTo>
                    <a:pt x="18" y="117"/>
                    <a:pt x="20" y="116"/>
                    <a:pt x="21" y="115"/>
                  </a:cubicBezTo>
                  <a:cubicBezTo>
                    <a:pt x="23" y="118"/>
                    <a:pt x="25" y="122"/>
                    <a:pt x="27" y="126"/>
                  </a:cubicBezTo>
                  <a:cubicBezTo>
                    <a:pt x="25" y="127"/>
                    <a:pt x="24" y="127"/>
                    <a:pt x="22" y="128"/>
                  </a:cubicBezTo>
                  <a:moveTo>
                    <a:pt x="28" y="124"/>
                  </a:moveTo>
                  <a:cubicBezTo>
                    <a:pt x="27" y="121"/>
                    <a:pt x="25" y="117"/>
                    <a:pt x="23" y="114"/>
                  </a:cubicBezTo>
                  <a:cubicBezTo>
                    <a:pt x="25" y="113"/>
                    <a:pt x="26" y="112"/>
                    <a:pt x="28" y="111"/>
                  </a:cubicBezTo>
                  <a:cubicBezTo>
                    <a:pt x="29" y="115"/>
                    <a:pt x="30" y="118"/>
                    <a:pt x="31" y="122"/>
                  </a:cubicBezTo>
                  <a:cubicBezTo>
                    <a:pt x="30" y="123"/>
                    <a:pt x="29" y="123"/>
                    <a:pt x="28" y="124"/>
                  </a:cubicBezTo>
                  <a:moveTo>
                    <a:pt x="97" y="130"/>
                  </a:moveTo>
                  <a:cubicBezTo>
                    <a:pt x="91" y="125"/>
                    <a:pt x="84" y="120"/>
                    <a:pt x="77" y="115"/>
                  </a:cubicBezTo>
                  <a:cubicBezTo>
                    <a:pt x="75" y="110"/>
                    <a:pt x="74" y="105"/>
                    <a:pt x="72" y="100"/>
                  </a:cubicBezTo>
                  <a:cubicBezTo>
                    <a:pt x="75" y="103"/>
                    <a:pt x="78" y="106"/>
                    <a:pt x="81" y="108"/>
                  </a:cubicBezTo>
                  <a:cubicBezTo>
                    <a:pt x="84" y="111"/>
                    <a:pt x="87" y="114"/>
                    <a:pt x="90" y="117"/>
                  </a:cubicBezTo>
                  <a:cubicBezTo>
                    <a:pt x="90" y="118"/>
                    <a:pt x="91" y="118"/>
                    <a:pt x="92" y="119"/>
                  </a:cubicBezTo>
                  <a:cubicBezTo>
                    <a:pt x="92" y="119"/>
                    <a:pt x="92" y="119"/>
                    <a:pt x="92" y="119"/>
                  </a:cubicBezTo>
                  <a:cubicBezTo>
                    <a:pt x="91" y="119"/>
                    <a:pt x="92" y="120"/>
                    <a:pt x="92" y="120"/>
                  </a:cubicBezTo>
                  <a:cubicBezTo>
                    <a:pt x="93" y="120"/>
                    <a:pt x="93" y="120"/>
                    <a:pt x="93" y="120"/>
                  </a:cubicBezTo>
                  <a:cubicBezTo>
                    <a:pt x="94" y="124"/>
                    <a:pt x="96" y="127"/>
                    <a:pt x="97" y="130"/>
                  </a:cubicBezTo>
                  <a:moveTo>
                    <a:pt x="86" y="101"/>
                  </a:moveTo>
                  <a:cubicBezTo>
                    <a:pt x="81" y="96"/>
                    <a:pt x="76" y="91"/>
                    <a:pt x="71" y="85"/>
                  </a:cubicBezTo>
                  <a:cubicBezTo>
                    <a:pt x="75" y="86"/>
                    <a:pt x="79" y="88"/>
                    <a:pt x="83" y="89"/>
                  </a:cubicBezTo>
                  <a:cubicBezTo>
                    <a:pt x="84" y="93"/>
                    <a:pt x="85" y="97"/>
                    <a:pt x="86" y="101"/>
                  </a:cubicBezTo>
                  <a:moveTo>
                    <a:pt x="90" y="114"/>
                  </a:moveTo>
                  <a:cubicBezTo>
                    <a:pt x="88" y="112"/>
                    <a:pt x="85" y="109"/>
                    <a:pt x="82" y="107"/>
                  </a:cubicBezTo>
                  <a:cubicBezTo>
                    <a:pt x="79" y="103"/>
                    <a:pt x="75" y="100"/>
                    <a:pt x="71" y="97"/>
                  </a:cubicBezTo>
                  <a:cubicBezTo>
                    <a:pt x="71" y="96"/>
                    <a:pt x="71" y="96"/>
                    <a:pt x="71" y="96"/>
                  </a:cubicBezTo>
                  <a:cubicBezTo>
                    <a:pt x="70" y="93"/>
                    <a:pt x="69" y="89"/>
                    <a:pt x="68" y="85"/>
                  </a:cubicBezTo>
                  <a:cubicBezTo>
                    <a:pt x="73" y="92"/>
                    <a:pt x="79" y="98"/>
                    <a:pt x="86" y="104"/>
                  </a:cubicBezTo>
                  <a:cubicBezTo>
                    <a:pt x="87" y="105"/>
                    <a:pt x="87" y="105"/>
                    <a:pt x="87" y="105"/>
                  </a:cubicBezTo>
                  <a:cubicBezTo>
                    <a:pt x="88" y="108"/>
                    <a:pt x="89" y="111"/>
                    <a:pt x="90" y="114"/>
                  </a:cubicBezTo>
                  <a:moveTo>
                    <a:pt x="83" y="84"/>
                  </a:moveTo>
                  <a:cubicBezTo>
                    <a:pt x="78" y="83"/>
                    <a:pt x="73" y="81"/>
                    <a:pt x="68" y="79"/>
                  </a:cubicBezTo>
                  <a:cubicBezTo>
                    <a:pt x="69" y="78"/>
                    <a:pt x="71" y="76"/>
                    <a:pt x="73" y="74"/>
                  </a:cubicBezTo>
                  <a:cubicBezTo>
                    <a:pt x="76" y="77"/>
                    <a:pt x="80" y="81"/>
                    <a:pt x="83" y="84"/>
                  </a:cubicBezTo>
                  <a:moveTo>
                    <a:pt x="85" y="83"/>
                  </a:moveTo>
                  <a:cubicBezTo>
                    <a:pt x="82" y="80"/>
                    <a:pt x="78" y="76"/>
                    <a:pt x="75" y="72"/>
                  </a:cubicBezTo>
                  <a:cubicBezTo>
                    <a:pt x="76" y="72"/>
                    <a:pt x="77" y="71"/>
                    <a:pt x="78" y="70"/>
                  </a:cubicBezTo>
                  <a:cubicBezTo>
                    <a:pt x="78" y="69"/>
                    <a:pt x="79" y="69"/>
                    <a:pt x="80" y="68"/>
                  </a:cubicBezTo>
                  <a:cubicBezTo>
                    <a:pt x="82" y="72"/>
                    <a:pt x="86" y="76"/>
                    <a:pt x="90" y="79"/>
                  </a:cubicBezTo>
                  <a:cubicBezTo>
                    <a:pt x="89" y="80"/>
                    <a:pt x="88" y="81"/>
                    <a:pt x="87" y="82"/>
                  </a:cubicBezTo>
                  <a:cubicBezTo>
                    <a:pt x="86" y="83"/>
                    <a:pt x="86" y="83"/>
                    <a:pt x="85" y="83"/>
                  </a:cubicBezTo>
                  <a:moveTo>
                    <a:pt x="91" y="77"/>
                  </a:moveTo>
                  <a:cubicBezTo>
                    <a:pt x="87" y="74"/>
                    <a:pt x="84" y="71"/>
                    <a:pt x="81" y="67"/>
                  </a:cubicBezTo>
                  <a:cubicBezTo>
                    <a:pt x="83" y="65"/>
                    <a:pt x="84" y="64"/>
                    <a:pt x="86" y="63"/>
                  </a:cubicBezTo>
                  <a:cubicBezTo>
                    <a:pt x="88" y="66"/>
                    <a:pt x="91" y="70"/>
                    <a:pt x="93" y="74"/>
                  </a:cubicBezTo>
                  <a:cubicBezTo>
                    <a:pt x="93" y="74"/>
                    <a:pt x="93" y="74"/>
                    <a:pt x="93" y="74"/>
                  </a:cubicBezTo>
                  <a:cubicBezTo>
                    <a:pt x="93" y="74"/>
                    <a:pt x="93" y="75"/>
                    <a:pt x="94" y="75"/>
                  </a:cubicBezTo>
                  <a:cubicBezTo>
                    <a:pt x="93" y="76"/>
                    <a:pt x="92" y="77"/>
                    <a:pt x="91" y="77"/>
                  </a:cubicBezTo>
                  <a:moveTo>
                    <a:pt x="96" y="73"/>
                  </a:moveTo>
                  <a:cubicBezTo>
                    <a:pt x="93" y="69"/>
                    <a:pt x="90" y="65"/>
                    <a:pt x="87" y="61"/>
                  </a:cubicBezTo>
                  <a:cubicBezTo>
                    <a:pt x="89" y="60"/>
                    <a:pt x="91" y="58"/>
                    <a:pt x="93" y="56"/>
                  </a:cubicBezTo>
                  <a:cubicBezTo>
                    <a:pt x="96" y="60"/>
                    <a:pt x="98" y="64"/>
                    <a:pt x="101" y="68"/>
                  </a:cubicBezTo>
                  <a:cubicBezTo>
                    <a:pt x="100" y="70"/>
                    <a:pt x="98" y="72"/>
                    <a:pt x="96" y="73"/>
                  </a:cubicBezTo>
                  <a:moveTo>
                    <a:pt x="103" y="67"/>
                  </a:moveTo>
                  <a:cubicBezTo>
                    <a:pt x="100" y="63"/>
                    <a:pt x="97" y="59"/>
                    <a:pt x="94" y="55"/>
                  </a:cubicBezTo>
                  <a:cubicBezTo>
                    <a:pt x="94" y="55"/>
                    <a:pt x="94" y="55"/>
                    <a:pt x="94" y="55"/>
                  </a:cubicBezTo>
                  <a:cubicBezTo>
                    <a:pt x="99" y="56"/>
                    <a:pt x="105" y="59"/>
                    <a:pt x="110" y="61"/>
                  </a:cubicBezTo>
                  <a:cubicBezTo>
                    <a:pt x="108" y="63"/>
                    <a:pt x="105" y="65"/>
                    <a:pt x="103" y="67"/>
                  </a:cubicBezTo>
                  <a:moveTo>
                    <a:pt x="60" y="31"/>
                  </a:moveTo>
                  <a:cubicBezTo>
                    <a:pt x="49" y="25"/>
                    <a:pt x="39" y="18"/>
                    <a:pt x="30" y="12"/>
                  </a:cubicBezTo>
                  <a:cubicBezTo>
                    <a:pt x="34" y="13"/>
                    <a:pt x="37" y="14"/>
                    <a:pt x="41" y="15"/>
                  </a:cubicBezTo>
                  <a:cubicBezTo>
                    <a:pt x="47" y="21"/>
                    <a:pt x="53" y="26"/>
                    <a:pt x="60" y="31"/>
                  </a:cubicBezTo>
                  <a:moveTo>
                    <a:pt x="5" y="120"/>
                  </a:moveTo>
                  <a:cubicBezTo>
                    <a:pt x="5" y="119"/>
                    <a:pt x="5" y="119"/>
                    <a:pt x="5" y="118"/>
                  </a:cubicBezTo>
                  <a:cubicBezTo>
                    <a:pt x="5" y="82"/>
                    <a:pt x="13" y="39"/>
                    <a:pt x="15" y="7"/>
                  </a:cubicBezTo>
                  <a:cubicBezTo>
                    <a:pt x="34" y="20"/>
                    <a:pt x="62" y="40"/>
                    <a:pt x="90" y="52"/>
                  </a:cubicBezTo>
                  <a:cubicBezTo>
                    <a:pt x="83" y="59"/>
                    <a:pt x="77" y="64"/>
                    <a:pt x="72" y="69"/>
                  </a:cubicBezTo>
                  <a:cubicBezTo>
                    <a:pt x="69" y="71"/>
                    <a:pt x="67" y="74"/>
                    <a:pt x="65" y="75"/>
                  </a:cubicBezTo>
                  <a:cubicBezTo>
                    <a:pt x="64" y="76"/>
                    <a:pt x="64" y="77"/>
                    <a:pt x="63" y="78"/>
                  </a:cubicBezTo>
                  <a:cubicBezTo>
                    <a:pt x="63" y="78"/>
                    <a:pt x="63" y="79"/>
                    <a:pt x="62" y="79"/>
                  </a:cubicBezTo>
                  <a:cubicBezTo>
                    <a:pt x="62" y="79"/>
                    <a:pt x="62" y="80"/>
                    <a:pt x="62" y="81"/>
                  </a:cubicBezTo>
                  <a:cubicBezTo>
                    <a:pt x="62" y="81"/>
                    <a:pt x="62" y="81"/>
                    <a:pt x="62" y="81"/>
                  </a:cubicBezTo>
                  <a:cubicBezTo>
                    <a:pt x="73" y="131"/>
                    <a:pt x="99" y="164"/>
                    <a:pt x="128" y="184"/>
                  </a:cubicBezTo>
                  <a:cubicBezTo>
                    <a:pt x="156" y="204"/>
                    <a:pt x="188" y="212"/>
                    <a:pt x="209" y="212"/>
                  </a:cubicBezTo>
                  <a:cubicBezTo>
                    <a:pt x="210" y="212"/>
                    <a:pt x="211" y="212"/>
                    <a:pt x="212" y="212"/>
                  </a:cubicBezTo>
                  <a:cubicBezTo>
                    <a:pt x="212" y="212"/>
                    <a:pt x="212" y="212"/>
                    <a:pt x="212" y="212"/>
                  </a:cubicBezTo>
                  <a:cubicBezTo>
                    <a:pt x="212" y="214"/>
                    <a:pt x="213" y="217"/>
                    <a:pt x="213" y="221"/>
                  </a:cubicBezTo>
                  <a:cubicBezTo>
                    <a:pt x="213" y="224"/>
                    <a:pt x="212" y="227"/>
                    <a:pt x="212" y="230"/>
                  </a:cubicBezTo>
                  <a:cubicBezTo>
                    <a:pt x="212" y="231"/>
                    <a:pt x="211" y="232"/>
                    <a:pt x="211" y="232"/>
                  </a:cubicBezTo>
                  <a:cubicBezTo>
                    <a:pt x="211" y="233"/>
                    <a:pt x="211" y="233"/>
                    <a:pt x="211" y="233"/>
                  </a:cubicBezTo>
                  <a:cubicBezTo>
                    <a:pt x="208" y="233"/>
                    <a:pt x="204" y="233"/>
                    <a:pt x="200" y="233"/>
                  </a:cubicBezTo>
                  <a:cubicBezTo>
                    <a:pt x="200" y="233"/>
                    <a:pt x="200" y="233"/>
                    <a:pt x="199" y="233"/>
                  </a:cubicBezTo>
                  <a:cubicBezTo>
                    <a:pt x="174" y="233"/>
                    <a:pt x="138" y="225"/>
                    <a:pt x="105" y="204"/>
                  </a:cubicBezTo>
                  <a:cubicBezTo>
                    <a:pt x="76" y="187"/>
                    <a:pt x="50" y="160"/>
                    <a:pt x="36" y="123"/>
                  </a:cubicBezTo>
                  <a:cubicBezTo>
                    <a:pt x="36" y="122"/>
                    <a:pt x="36" y="122"/>
                    <a:pt x="36" y="122"/>
                  </a:cubicBezTo>
                  <a:cubicBezTo>
                    <a:pt x="34" y="117"/>
                    <a:pt x="33" y="112"/>
                    <a:pt x="32" y="107"/>
                  </a:cubicBezTo>
                  <a:cubicBezTo>
                    <a:pt x="31" y="106"/>
                    <a:pt x="31" y="106"/>
                    <a:pt x="30" y="106"/>
                  </a:cubicBezTo>
                  <a:cubicBezTo>
                    <a:pt x="30" y="105"/>
                    <a:pt x="30" y="105"/>
                    <a:pt x="29" y="105"/>
                  </a:cubicBezTo>
                  <a:cubicBezTo>
                    <a:pt x="29" y="105"/>
                    <a:pt x="29" y="105"/>
                    <a:pt x="28" y="106"/>
                  </a:cubicBezTo>
                  <a:cubicBezTo>
                    <a:pt x="19" y="111"/>
                    <a:pt x="13" y="115"/>
                    <a:pt x="5" y="120"/>
                  </a:cubicBezTo>
                  <a:moveTo>
                    <a:pt x="13" y="0"/>
                  </a:moveTo>
                  <a:cubicBezTo>
                    <a:pt x="13" y="0"/>
                    <a:pt x="13" y="0"/>
                    <a:pt x="12" y="0"/>
                  </a:cubicBezTo>
                  <a:cubicBezTo>
                    <a:pt x="12" y="1"/>
                    <a:pt x="11" y="2"/>
                    <a:pt x="11" y="2"/>
                  </a:cubicBezTo>
                  <a:cubicBezTo>
                    <a:pt x="9" y="34"/>
                    <a:pt x="0" y="80"/>
                    <a:pt x="0" y="118"/>
                  </a:cubicBezTo>
                  <a:cubicBezTo>
                    <a:pt x="0" y="120"/>
                    <a:pt x="0" y="121"/>
                    <a:pt x="0" y="123"/>
                  </a:cubicBezTo>
                  <a:cubicBezTo>
                    <a:pt x="0" y="123"/>
                    <a:pt x="0" y="123"/>
                    <a:pt x="0" y="123"/>
                  </a:cubicBezTo>
                  <a:cubicBezTo>
                    <a:pt x="0" y="124"/>
                    <a:pt x="0" y="126"/>
                    <a:pt x="1" y="126"/>
                  </a:cubicBezTo>
                  <a:cubicBezTo>
                    <a:pt x="8" y="129"/>
                    <a:pt x="14" y="131"/>
                    <a:pt x="21" y="134"/>
                  </a:cubicBezTo>
                  <a:cubicBezTo>
                    <a:pt x="21" y="134"/>
                    <a:pt x="22" y="134"/>
                    <a:pt x="22" y="134"/>
                  </a:cubicBezTo>
                  <a:cubicBezTo>
                    <a:pt x="22" y="134"/>
                    <a:pt x="23" y="134"/>
                    <a:pt x="23" y="133"/>
                  </a:cubicBezTo>
                  <a:cubicBezTo>
                    <a:pt x="27" y="131"/>
                    <a:pt x="30" y="129"/>
                    <a:pt x="33" y="126"/>
                  </a:cubicBezTo>
                  <a:cubicBezTo>
                    <a:pt x="47" y="164"/>
                    <a:pt x="74" y="190"/>
                    <a:pt x="103" y="208"/>
                  </a:cubicBezTo>
                  <a:cubicBezTo>
                    <a:pt x="136" y="229"/>
                    <a:pt x="173" y="238"/>
                    <a:pt x="200" y="238"/>
                  </a:cubicBezTo>
                  <a:cubicBezTo>
                    <a:pt x="204" y="238"/>
                    <a:pt x="208" y="238"/>
                    <a:pt x="212" y="237"/>
                  </a:cubicBezTo>
                  <a:cubicBezTo>
                    <a:pt x="212" y="237"/>
                    <a:pt x="212" y="237"/>
                    <a:pt x="212" y="237"/>
                  </a:cubicBezTo>
                  <a:cubicBezTo>
                    <a:pt x="216" y="237"/>
                    <a:pt x="219" y="236"/>
                    <a:pt x="221" y="236"/>
                  </a:cubicBezTo>
                  <a:cubicBezTo>
                    <a:pt x="223" y="236"/>
                    <a:pt x="225" y="235"/>
                    <a:pt x="227" y="235"/>
                  </a:cubicBezTo>
                  <a:cubicBezTo>
                    <a:pt x="228" y="234"/>
                    <a:pt x="229" y="234"/>
                    <a:pt x="229" y="233"/>
                  </a:cubicBezTo>
                  <a:cubicBezTo>
                    <a:pt x="229" y="231"/>
                    <a:pt x="229" y="228"/>
                    <a:pt x="230" y="225"/>
                  </a:cubicBezTo>
                  <a:cubicBezTo>
                    <a:pt x="230" y="221"/>
                    <a:pt x="230" y="217"/>
                    <a:pt x="230" y="213"/>
                  </a:cubicBezTo>
                  <a:cubicBezTo>
                    <a:pt x="230" y="211"/>
                    <a:pt x="230" y="209"/>
                    <a:pt x="230" y="208"/>
                  </a:cubicBezTo>
                  <a:cubicBezTo>
                    <a:pt x="230" y="207"/>
                    <a:pt x="229" y="206"/>
                    <a:pt x="228" y="206"/>
                  </a:cubicBezTo>
                  <a:cubicBezTo>
                    <a:pt x="228" y="206"/>
                    <a:pt x="228" y="206"/>
                    <a:pt x="227" y="206"/>
                  </a:cubicBezTo>
                  <a:cubicBezTo>
                    <a:pt x="227" y="206"/>
                    <a:pt x="227" y="206"/>
                    <a:pt x="227" y="206"/>
                  </a:cubicBezTo>
                  <a:cubicBezTo>
                    <a:pt x="203" y="200"/>
                    <a:pt x="173" y="194"/>
                    <a:pt x="147" y="177"/>
                  </a:cubicBezTo>
                  <a:cubicBezTo>
                    <a:pt x="121" y="161"/>
                    <a:pt x="98" y="134"/>
                    <a:pt x="87" y="88"/>
                  </a:cubicBezTo>
                  <a:cubicBezTo>
                    <a:pt x="87" y="88"/>
                    <a:pt x="88" y="87"/>
                    <a:pt x="88" y="87"/>
                  </a:cubicBezTo>
                  <a:cubicBezTo>
                    <a:pt x="90" y="85"/>
                    <a:pt x="95" y="80"/>
                    <a:pt x="101" y="75"/>
                  </a:cubicBezTo>
                  <a:cubicBezTo>
                    <a:pt x="106" y="70"/>
                    <a:pt x="112" y="65"/>
                    <a:pt x="115" y="62"/>
                  </a:cubicBezTo>
                  <a:cubicBezTo>
                    <a:pt x="115" y="62"/>
                    <a:pt x="115" y="62"/>
                    <a:pt x="115" y="62"/>
                  </a:cubicBezTo>
                  <a:cubicBezTo>
                    <a:pt x="116" y="61"/>
                    <a:pt x="116" y="61"/>
                    <a:pt x="116" y="61"/>
                  </a:cubicBezTo>
                  <a:cubicBezTo>
                    <a:pt x="116" y="61"/>
                    <a:pt x="116" y="61"/>
                    <a:pt x="116" y="61"/>
                  </a:cubicBezTo>
                  <a:cubicBezTo>
                    <a:pt x="116" y="61"/>
                    <a:pt x="116" y="61"/>
                    <a:pt x="116" y="61"/>
                  </a:cubicBezTo>
                  <a:cubicBezTo>
                    <a:pt x="116" y="60"/>
                    <a:pt x="116" y="60"/>
                    <a:pt x="116" y="60"/>
                  </a:cubicBezTo>
                  <a:cubicBezTo>
                    <a:pt x="116" y="60"/>
                    <a:pt x="116" y="60"/>
                    <a:pt x="116" y="60"/>
                  </a:cubicBezTo>
                  <a:cubicBezTo>
                    <a:pt x="116" y="60"/>
                    <a:pt x="116" y="60"/>
                    <a:pt x="116" y="60"/>
                  </a:cubicBezTo>
                  <a:cubicBezTo>
                    <a:pt x="116" y="59"/>
                    <a:pt x="116" y="59"/>
                    <a:pt x="116" y="59"/>
                  </a:cubicBezTo>
                  <a:cubicBezTo>
                    <a:pt x="116" y="59"/>
                    <a:pt x="116" y="59"/>
                    <a:pt x="116" y="59"/>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5" y="58"/>
                    <a:pt x="115" y="58"/>
                    <a:pt x="115" y="58"/>
                  </a:cubicBezTo>
                  <a:cubicBezTo>
                    <a:pt x="114" y="58"/>
                    <a:pt x="114" y="58"/>
                    <a:pt x="113" y="57"/>
                  </a:cubicBezTo>
                  <a:cubicBezTo>
                    <a:pt x="87" y="45"/>
                    <a:pt x="62" y="29"/>
                    <a:pt x="43" y="11"/>
                  </a:cubicBezTo>
                  <a:cubicBezTo>
                    <a:pt x="42" y="11"/>
                    <a:pt x="42" y="11"/>
                    <a:pt x="42" y="11"/>
                  </a:cubicBezTo>
                  <a:cubicBezTo>
                    <a:pt x="34" y="8"/>
                    <a:pt x="25" y="5"/>
                    <a:pt x="17" y="2"/>
                  </a:cubicBezTo>
                  <a:cubicBezTo>
                    <a:pt x="16" y="2"/>
                    <a:pt x="15" y="1"/>
                    <a:pt x="15" y="1"/>
                  </a:cubicBezTo>
                  <a:cubicBezTo>
                    <a:pt x="14" y="0"/>
                    <a:pt x="14" y="0"/>
                    <a:pt x="13"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6" name="Freeform 879"/>
            <p:cNvSpPr>
              <a:spLocks noEditPoints="1"/>
            </p:cNvSpPr>
            <p:nvPr/>
          </p:nvSpPr>
          <p:spPr bwMode="auto">
            <a:xfrm>
              <a:off x="4044" y="1022"/>
              <a:ext cx="236" cy="239"/>
            </a:xfrm>
            <a:custGeom>
              <a:avLst/>
              <a:gdLst>
                <a:gd name="T0" fmla="*/ 37 w 100"/>
                <a:gd name="T1" fmla="*/ 97 h 101"/>
                <a:gd name="T2" fmla="*/ 7 w 100"/>
                <a:gd name="T3" fmla="*/ 88 h 101"/>
                <a:gd name="T4" fmla="*/ 4 w 100"/>
                <a:gd name="T5" fmla="*/ 67 h 101"/>
                <a:gd name="T6" fmla="*/ 6 w 100"/>
                <a:gd name="T7" fmla="*/ 33 h 101"/>
                <a:gd name="T8" fmla="*/ 13 w 100"/>
                <a:gd name="T9" fmla="*/ 20 h 101"/>
                <a:gd name="T10" fmla="*/ 45 w 100"/>
                <a:gd name="T11" fmla="*/ 16 h 101"/>
                <a:gd name="T12" fmla="*/ 75 w 100"/>
                <a:gd name="T13" fmla="*/ 19 h 101"/>
                <a:gd name="T14" fmla="*/ 40 w 100"/>
                <a:gd name="T15" fmla="*/ 48 h 101"/>
                <a:gd name="T16" fmla="*/ 31 w 100"/>
                <a:gd name="T17" fmla="*/ 31 h 101"/>
                <a:gd name="T18" fmla="*/ 20 w 100"/>
                <a:gd name="T19" fmla="*/ 43 h 101"/>
                <a:gd name="T20" fmla="*/ 20 w 100"/>
                <a:gd name="T21" fmla="*/ 46 h 101"/>
                <a:gd name="T22" fmla="*/ 45 w 100"/>
                <a:gd name="T23" fmla="*/ 83 h 101"/>
                <a:gd name="T24" fmla="*/ 87 w 100"/>
                <a:gd name="T25" fmla="*/ 27 h 101"/>
                <a:gd name="T26" fmla="*/ 89 w 100"/>
                <a:gd name="T27" fmla="*/ 48 h 101"/>
                <a:gd name="T28" fmla="*/ 85 w 100"/>
                <a:gd name="T29" fmla="*/ 83 h 101"/>
                <a:gd name="T30" fmla="*/ 66 w 100"/>
                <a:gd name="T31" fmla="*/ 96 h 101"/>
                <a:gd name="T32" fmla="*/ 46 w 100"/>
                <a:gd name="T33" fmla="*/ 66 h 101"/>
                <a:gd name="T34" fmla="*/ 88 w 100"/>
                <a:gd name="T35" fmla="*/ 7 h 101"/>
                <a:gd name="T36" fmla="*/ 94 w 100"/>
                <a:gd name="T37" fmla="*/ 15 h 101"/>
                <a:gd name="T38" fmla="*/ 24 w 100"/>
                <a:gd name="T39" fmla="*/ 45 h 101"/>
                <a:gd name="T40" fmla="*/ 37 w 100"/>
                <a:gd name="T41" fmla="*/ 49 h 101"/>
                <a:gd name="T42" fmla="*/ 46 w 100"/>
                <a:gd name="T43" fmla="*/ 66 h 101"/>
                <a:gd name="T44" fmla="*/ 87 w 100"/>
                <a:gd name="T45" fmla="*/ 3 h 101"/>
                <a:gd name="T46" fmla="*/ 56 w 100"/>
                <a:gd name="T47" fmla="*/ 12 h 101"/>
                <a:gd name="T48" fmla="*/ 22 w 100"/>
                <a:gd name="T49" fmla="*/ 14 h 101"/>
                <a:gd name="T50" fmla="*/ 4 w 100"/>
                <a:gd name="T51" fmla="*/ 23 h 101"/>
                <a:gd name="T52" fmla="*/ 0 w 100"/>
                <a:gd name="T53" fmla="*/ 67 h 101"/>
                <a:gd name="T54" fmla="*/ 4 w 100"/>
                <a:gd name="T55" fmla="*/ 90 h 101"/>
                <a:gd name="T56" fmla="*/ 37 w 100"/>
                <a:gd name="T57" fmla="*/ 101 h 101"/>
                <a:gd name="T58" fmla="*/ 67 w 100"/>
                <a:gd name="T59" fmla="*/ 100 h 101"/>
                <a:gd name="T60" fmla="*/ 88 w 100"/>
                <a:gd name="T61" fmla="*/ 85 h 101"/>
                <a:gd name="T62" fmla="*/ 93 w 100"/>
                <a:gd name="T63" fmla="*/ 48 h 101"/>
                <a:gd name="T64" fmla="*/ 93 w 100"/>
                <a:gd name="T65" fmla="*/ 32 h 101"/>
                <a:gd name="T66" fmla="*/ 90 w 100"/>
                <a:gd name="T67" fmla="*/ 25 h 101"/>
                <a:gd name="T68" fmla="*/ 100 w 100"/>
                <a:gd name="T69" fmla="*/ 14 h 101"/>
                <a:gd name="T70" fmla="*/ 93 w 100"/>
                <a:gd name="T71" fmla="*/ 9 h 101"/>
                <a:gd name="T72" fmla="*/ 89 w 100"/>
                <a:gd name="T73"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101">
                  <a:moveTo>
                    <a:pt x="50" y="97"/>
                  </a:moveTo>
                  <a:cubicBezTo>
                    <a:pt x="46" y="97"/>
                    <a:pt x="41" y="97"/>
                    <a:pt x="37" y="97"/>
                  </a:cubicBezTo>
                  <a:cubicBezTo>
                    <a:pt x="32" y="97"/>
                    <a:pt x="25" y="97"/>
                    <a:pt x="20" y="95"/>
                  </a:cubicBezTo>
                  <a:cubicBezTo>
                    <a:pt x="15" y="94"/>
                    <a:pt x="10" y="92"/>
                    <a:pt x="7" y="88"/>
                  </a:cubicBezTo>
                  <a:cubicBezTo>
                    <a:pt x="4" y="84"/>
                    <a:pt x="3" y="79"/>
                    <a:pt x="3" y="73"/>
                  </a:cubicBezTo>
                  <a:cubicBezTo>
                    <a:pt x="3" y="71"/>
                    <a:pt x="4" y="69"/>
                    <a:pt x="4" y="67"/>
                  </a:cubicBezTo>
                  <a:cubicBezTo>
                    <a:pt x="4" y="62"/>
                    <a:pt x="4" y="53"/>
                    <a:pt x="5" y="45"/>
                  </a:cubicBezTo>
                  <a:cubicBezTo>
                    <a:pt x="5" y="40"/>
                    <a:pt x="5" y="36"/>
                    <a:pt x="6" y="33"/>
                  </a:cubicBezTo>
                  <a:cubicBezTo>
                    <a:pt x="6" y="29"/>
                    <a:pt x="7" y="27"/>
                    <a:pt x="8" y="25"/>
                  </a:cubicBezTo>
                  <a:cubicBezTo>
                    <a:pt x="9" y="23"/>
                    <a:pt x="10" y="22"/>
                    <a:pt x="13" y="20"/>
                  </a:cubicBezTo>
                  <a:cubicBezTo>
                    <a:pt x="17" y="19"/>
                    <a:pt x="22" y="17"/>
                    <a:pt x="28" y="17"/>
                  </a:cubicBezTo>
                  <a:cubicBezTo>
                    <a:pt x="33" y="16"/>
                    <a:pt x="39" y="16"/>
                    <a:pt x="45" y="16"/>
                  </a:cubicBezTo>
                  <a:cubicBezTo>
                    <a:pt x="50" y="16"/>
                    <a:pt x="54" y="16"/>
                    <a:pt x="56" y="16"/>
                  </a:cubicBezTo>
                  <a:cubicBezTo>
                    <a:pt x="66" y="16"/>
                    <a:pt x="70" y="17"/>
                    <a:pt x="75" y="19"/>
                  </a:cubicBezTo>
                  <a:cubicBezTo>
                    <a:pt x="66" y="30"/>
                    <a:pt x="57" y="43"/>
                    <a:pt x="46" y="60"/>
                  </a:cubicBezTo>
                  <a:cubicBezTo>
                    <a:pt x="44" y="56"/>
                    <a:pt x="42" y="52"/>
                    <a:pt x="40" y="48"/>
                  </a:cubicBezTo>
                  <a:cubicBezTo>
                    <a:pt x="37" y="42"/>
                    <a:pt x="35" y="36"/>
                    <a:pt x="33" y="33"/>
                  </a:cubicBezTo>
                  <a:cubicBezTo>
                    <a:pt x="31" y="31"/>
                    <a:pt x="31" y="31"/>
                    <a:pt x="31" y="31"/>
                  </a:cubicBezTo>
                  <a:cubicBezTo>
                    <a:pt x="30" y="33"/>
                    <a:pt x="30" y="33"/>
                    <a:pt x="30" y="33"/>
                  </a:cubicBezTo>
                  <a:cubicBezTo>
                    <a:pt x="27" y="37"/>
                    <a:pt x="24" y="40"/>
                    <a:pt x="20" y="43"/>
                  </a:cubicBezTo>
                  <a:cubicBezTo>
                    <a:pt x="19" y="45"/>
                    <a:pt x="19" y="45"/>
                    <a:pt x="19" y="45"/>
                  </a:cubicBezTo>
                  <a:cubicBezTo>
                    <a:pt x="20" y="46"/>
                    <a:pt x="20" y="46"/>
                    <a:pt x="20" y="46"/>
                  </a:cubicBezTo>
                  <a:cubicBezTo>
                    <a:pt x="25" y="52"/>
                    <a:pt x="39" y="69"/>
                    <a:pt x="44" y="80"/>
                  </a:cubicBezTo>
                  <a:cubicBezTo>
                    <a:pt x="45" y="83"/>
                    <a:pt x="45" y="83"/>
                    <a:pt x="45" y="83"/>
                  </a:cubicBezTo>
                  <a:cubicBezTo>
                    <a:pt x="47" y="80"/>
                    <a:pt x="47" y="80"/>
                    <a:pt x="47" y="80"/>
                  </a:cubicBezTo>
                  <a:cubicBezTo>
                    <a:pt x="59" y="62"/>
                    <a:pt x="73" y="44"/>
                    <a:pt x="87" y="27"/>
                  </a:cubicBezTo>
                  <a:cubicBezTo>
                    <a:pt x="88" y="28"/>
                    <a:pt x="89" y="29"/>
                    <a:pt x="89" y="32"/>
                  </a:cubicBezTo>
                  <a:cubicBezTo>
                    <a:pt x="89" y="38"/>
                    <a:pt x="89" y="43"/>
                    <a:pt x="89" y="48"/>
                  </a:cubicBezTo>
                  <a:cubicBezTo>
                    <a:pt x="89" y="56"/>
                    <a:pt x="89" y="64"/>
                    <a:pt x="88" y="74"/>
                  </a:cubicBezTo>
                  <a:cubicBezTo>
                    <a:pt x="87" y="78"/>
                    <a:pt x="86" y="81"/>
                    <a:pt x="85" y="83"/>
                  </a:cubicBezTo>
                  <a:cubicBezTo>
                    <a:pt x="84" y="85"/>
                    <a:pt x="82" y="88"/>
                    <a:pt x="79" y="90"/>
                  </a:cubicBezTo>
                  <a:cubicBezTo>
                    <a:pt x="76" y="93"/>
                    <a:pt x="71" y="95"/>
                    <a:pt x="66" y="96"/>
                  </a:cubicBezTo>
                  <a:cubicBezTo>
                    <a:pt x="61" y="97"/>
                    <a:pt x="56" y="97"/>
                    <a:pt x="50" y="97"/>
                  </a:cubicBezTo>
                  <a:moveTo>
                    <a:pt x="46" y="66"/>
                  </a:moveTo>
                  <a:cubicBezTo>
                    <a:pt x="48" y="64"/>
                    <a:pt x="48" y="64"/>
                    <a:pt x="48" y="64"/>
                  </a:cubicBezTo>
                  <a:cubicBezTo>
                    <a:pt x="64" y="40"/>
                    <a:pt x="74" y="24"/>
                    <a:pt x="88" y="7"/>
                  </a:cubicBezTo>
                  <a:cubicBezTo>
                    <a:pt x="89" y="9"/>
                    <a:pt x="89" y="10"/>
                    <a:pt x="90" y="11"/>
                  </a:cubicBezTo>
                  <a:cubicBezTo>
                    <a:pt x="91" y="12"/>
                    <a:pt x="93" y="13"/>
                    <a:pt x="94" y="15"/>
                  </a:cubicBezTo>
                  <a:cubicBezTo>
                    <a:pt x="76" y="34"/>
                    <a:pt x="60" y="54"/>
                    <a:pt x="46" y="76"/>
                  </a:cubicBezTo>
                  <a:cubicBezTo>
                    <a:pt x="40" y="65"/>
                    <a:pt x="29" y="51"/>
                    <a:pt x="24" y="45"/>
                  </a:cubicBezTo>
                  <a:cubicBezTo>
                    <a:pt x="26" y="42"/>
                    <a:pt x="29" y="40"/>
                    <a:pt x="31" y="37"/>
                  </a:cubicBezTo>
                  <a:cubicBezTo>
                    <a:pt x="33" y="40"/>
                    <a:pt x="35" y="45"/>
                    <a:pt x="37" y="49"/>
                  </a:cubicBezTo>
                  <a:cubicBezTo>
                    <a:pt x="40" y="55"/>
                    <a:pt x="42" y="60"/>
                    <a:pt x="45" y="64"/>
                  </a:cubicBezTo>
                  <a:cubicBezTo>
                    <a:pt x="46" y="66"/>
                    <a:pt x="46" y="66"/>
                    <a:pt x="46" y="66"/>
                  </a:cubicBezTo>
                  <a:moveTo>
                    <a:pt x="89" y="0"/>
                  </a:moveTo>
                  <a:cubicBezTo>
                    <a:pt x="87" y="3"/>
                    <a:pt x="87" y="3"/>
                    <a:pt x="87" y="3"/>
                  </a:cubicBezTo>
                  <a:cubicBezTo>
                    <a:pt x="83" y="7"/>
                    <a:pt x="80" y="11"/>
                    <a:pt x="77" y="16"/>
                  </a:cubicBezTo>
                  <a:cubicBezTo>
                    <a:pt x="72" y="14"/>
                    <a:pt x="67" y="13"/>
                    <a:pt x="56" y="12"/>
                  </a:cubicBezTo>
                  <a:cubicBezTo>
                    <a:pt x="54" y="12"/>
                    <a:pt x="50" y="12"/>
                    <a:pt x="45" y="12"/>
                  </a:cubicBezTo>
                  <a:cubicBezTo>
                    <a:pt x="38" y="12"/>
                    <a:pt x="29" y="12"/>
                    <a:pt x="22" y="14"/>
                  </a:cubicBezTo>
                  <a:cubicBezTo>
                    <a:pt x="18" y="15"/>
                    <a:pt x="14" y="16"/>
                    <a:pt x="11" y="17"/>
                  </a:cubicBezTo>
                  <a:cubicBezTo>
                    <a:pt x="8" y="19"/>
                    <a:pt x="6" y="21"/>
                    <a:pt x="4" y="23"/>
                  </a:cubicBezTo>
                  <a:cubicBezTo>
                    <a:pt x="3" y="26"/>
                    <a:pt x="3" y="29"/>
                    <a:pt x="2" y="32"/>
                  </a:cubicBezTo>
                  <a:cubicBezTo>
                    <a:pt x="1" y="43"/>
                    <a:pt x="1" y="60"/>
                    <a:pt x="0" y="67"/>
                  </a:cubicBezTo>
                  <a:cubicBezTo>
                    <a:pt x="0" y="69"/>
                    <a:pt x="0" y="71"/>
                    <a:pt x="0" y="73"/>
                  </a:cubicBezTo>
                  <a:cubicBezTo>
                    <a:pt x="0" y="79"/>
                    <a:pt x="1" y="85"/>
                    <a:pt x="4" y="90"/>
                  </a:cubicBezTo>
                  <a:cubicBezTo>
                    <a:pt x="8" y="95"/>
                    <a:pt x="13" y="97"/>
                    <a:pt x="19" y="99"/>
                  </a:cubicBezTo>
                  <a:cubicBezTo>
                    <a:pt x="25" y="100"/>
                    <a:pt x="31" y="101"/>
                    <a:pt x="37" y="101"/>
                  </a:cubicBezTo>
                  <a:cubicBezTo>
                    <a:pt x="41" y="101"/>
                    <a:pt x="46" y="101"/>
                    <a:pt x="50" y="101"/>
                  </a:cubicBezTo>
                  <a:cubicBezTo>
                    <a:pt x="56" y="101"/>
                    <a:pt x="62" y="101"/>
                    <a:pt x="67" y="100"/>
                  </a:cubicBezTo>
                  <a:cubicBezTo>
                    <a:pt x="72" y="99"/>
                    <a:pt x="77" y="97"/>
                    <a:pt x="81" y="93"/>
                  </a:cubicBezTo>
                  <a:cubicBezTo>
                    <a:pt x="85" y="90"/>
                    <a:pt x="87" y="88"/>
                    <a:pt x="88" y="85"/>
                  </a:cubicBezTo>
                  <a:cubicBezTo>
                    <a:pt x="90" y="82"/>
                    <a:pt x="90" y="79"/>
                    <a:pt x="91" y="75"/>
                  </a:cubicBezTo>
                  <a:cubicBezTo>
                    <a:pt x="93" y="65"/>
                    <a:pt x="93" y="56"/>
                    <a:pt x="93" y="48"/>
                  </a:cubicBezTo>
                  <a:cubicBezTo>
                    <a:pt x="93" y="43"/>
                    <a:pt x="93" y="38"/>
                    <a:pt x="93" y="32"/>
                  </a:cubicBezTo>
                  <a:cubicBezTo>
                    <a:pt x="93" y="32"/>
                    <a:pt x="93" y="32"/>
                    <a:pt x="93" y="32"/>
                  </a:cubicBezTo>
                  <a:cubicBezTo>
                    <a:pt x="93" y="32"/>
                    <a:pt x="93" y="32"/>
                    <a:pt x="93" y="32"/>
                  </a:cubicBezTo>
                  <a:cubicBezTo>
                    <a:pt x="92" y="28"/>
                    <a:pt x="91" y="26"/>
                    <a:pt x="90" y="25"/>
                  </a:cubicBezTo>
                  <a:cubicBezTo>
                    <a:pt x="93" y="22"/>
                    <a:pt x="95" y="19"/>
                    <a:pt x="98" y="16"/>
                  </a:cubicBezTo>
                  <a:cubicBezTo>
                    <a:pt x="100" y="14"/>
                    <a:pt x="100" y="14"/>
                    <a:pt x="100" y="14"/>
                  </a:cubicBezTo>
                  <a:cubicBezTo>
                    <a:pt x="98" y="13"/>
                    <a:pt x="98" y="13"/>
                    <a:pt x="98" y="13"/>
                  </a:cubicBezTo>
                  <a:cubicBezTo>
                    <a:pt x="96" y="11"/>
                    <a:pt x="94" y="10"/>
                    <a:pt x="93" y="9"/>
                  </a:cubicBezTo>
                  <a:cubicBezTo>
                    <a:pt x="92" y="7"/>
                    <a:pt x="91" y="6"/>
                    <a:pt x="90" y="3"/>
                  </a:cubicBezTo>
                  <a:cubicBezTo>
                    <a:pt x="89" y="0"/>
                    <a:pt x="89" y="0"/>
                    <a:pt x="89"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7" name="Freeform 880"/>
            <p:cNvSpPr>
              <a:spLocks/>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8" name="Freeform 881"/>
            <p:cNvSpPr>
              <a:spLocks/>
            </p:cNvSpPr>
            <p:nvPr/>
          </p:nvSpPr>
          <p:spPr bwMode="auto">
            <a:xfrm>
              <a:off x="2879" y="1604"/>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9" name="Freeform 882"/>
            <p:cNvSpPr>
              <a:spLocks/>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60" name="Freeform 883"/>
            <p:cNvSpPr>
              <a:spLocks/>
            </p:cNvSpPr>
            <p:nvPr/>
          </p:nvSpPr>
          <p:spPr bwMode="auto">
            <a:xfrm>
              <a:off x="2749" y="1762"/>
              <a:ext cx="0" cy="0"/>
            </a:xfrm>
            <a:custGeom>
              <a:avLst/>
              <a:gdLst/>
              <a:ahLst/>
              <a:cxnLst>
                <a:cxn ang="0">
                  <a:pos x="0" y="0"/>
                </a:cxn>
                <a:cxn ang="0">
                  <a:pos x="0" y="0"/>
                </a:cxn>
                <a:cxn ang="0">
                  <a:pos x="0" y="0"/>
                </a:cxn>
              </a:cxnLst>
              <a:rect l="0" t="0" r="r" b="b"/>
              <a:pathLst>
                <a:path>
                  <a:moveTo>
                    <a:pt x="0" y="0"/>
                  </a:move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61" name="Freeform 884"/>
            <p:cNvSpPr>
              <a:spLocks noEditPoints="1"/>
            </p:cNvSpPr>
            <p:nvPr/>
          </p:nvSpPr>
          <p:spPr bwMode="auto">
            <a:xfrm>
              <a:off x="2803" y="724"/>
              <a:ext cx="277" cy="433"/>
            </a:xfrm>
            <a:custGeom>
              <a:avLst/>
              <a:gdLst>
                <a:gd name="T0" fmla="*/ 78 w 117"/>
                <a:gd name="T1" fmla="*/ 178 h 183"/>
                <a:gd name="T2" fmla="*/ 91 w 117"/>
                <a:gd name="T3" fmla="*/ 179 h 183"/>
                <a:gd name="T4" fmla="*/ 86 w 117"/>
                <a:gd name="T5" fmla="*/ 178 h 183"/>
                <a:gd name="T6" fmla="*/ 94 w 117"/>
                <a:gd name="T7" fmla="*/ 179 h 183"/>
                <a:gd name="T8" fmla="*/ 64 w 117"/>
                <a:gd name="T9" fmla="*/ 174 h 183"/>
                <a:gd name="T10" fmla="*/ 100 w 117"/>
                <a:gd name="T11" fmla="*/ 178 h 183"/>
                <a:gd name="T12" fmla="*/ 106 w 117"/>
                <a:gd name="T13" fmla="*/ 175 h 183"/>
                <a:gd name="T14" fmla="*/ 57 w 117"/>
                <a:gd name="T15" fmla="*/ 172 h 183"/>
                <a:gd name="T16" fmla="*/ 11 w 117"/>
                <a:gd name="T17" fmla="*/ 167 h 183"/>
                <a:gd name="T18" fmla="*/ 47 w 117"/>
                <a:gd name="T19" fmla="*/ 169 h 183"/>
                <a:gd name="T20" fmla="*/ 18 w 117"/>
                <a:gd name="T21" fmla="*/ 164 h 183"/>
                <a:gd name="T22" fmla="*/ 41 w 117"/>
                <a:gd name="T23" fmla="*/ 157 h 183"/>
                <a:gd name="T24" fmla="*/ 32 w 117"/>
                <a:gd name="T25" fmla="*/ 157 h 183"/>
                <a:gd name="T26" fmla="*/ 35 w 117"/>
                <a:gd name="T27" fmla="*/ 157 h 183"/>
                <a:gd name="T28" fmla="*/ 12 w 117"/>
                <a:gd name="T29" fmla="*/ 151 h 183"/>
                <a:gd name="T30" fmla="*/ 5 w 117"/>
                <a:gd name="T31" fmla="*/ 154 h 183"/>
                <a:gd name="T32" fmla="*/ 6 w 117"/>
                <a:gd name="T33" fmla="*/ 142 h 183"/>
                <a:gd name="T34" fmla="*/ 86 w 117"/>
                <a:gd name="T35" fmla="*/ 103 h 183"/>
                <a:gd name="T36" fmla="*/ 73 w 117"/>
                <a:gd name="T37" fmla="*/ 112 h 183"/>
                <a:gd name="T38" fmla="*/ 66 w 117"/>
                <a:gd name="T39" fmla="*/ 102 h 183"/>
                <a:gd name="T40" fmla="*/ 12 w 117"/>
                <a:gd name="T41" fmla="*/ 103 h 183"/>
                <a:gd name="T42" fmla="*/ 10 w 117"/>
                <a:gd name="T43" fmla="*/ 111 h 183"/>
                <a:gd name="T44" fmla="*/ 19 w 117"/>
                <a:gd name="T45" fmla="*/ 102 h 183"/>
                <a:gd name="T46" fmla="*/ 30 w 117"/>
                <a:gd name="T47" fmla="*/ 101 h 183"/>
                <a:gd name="T48" fmla="*/ 102 w 117"/>
                <a:gd name="T49" fmla="*/ 56 h 183"/>
                <a:gd name="T50" fmla="*/ 84 w 117"/>
                <a:gd name="T51" fmla="*/ 53 h 183"/>
                <a:gd name="T52" fmla="*/ 80 w 117"/>
                <a:gd name="T53" fmla="*/ 63 h 183"/>
                <a:gd name="T54" fmla="*/ 89 w 117"/>
                <a:gd name="T55" fmla="*/ 60 h 183"/>
                <a:gd name="T56" fmla="*/ 76 w 117"/>
                <a:gd name="T57" fmla="*/ 52 h 183"/>
                <a:gd name="T58" fmla="*/ 103 w 117"/>
                <a:gd name="T59" fmla="*/ 52 h 183"/>
                <a:gd name="T60" fmla="*/ 97 w 117"/>
                <a:gd name="T61" fmla="*/ 49 h 183"/>
                <a:gd name="T62" fmla="*/ 72 w 117"/>
                <a:gd name="T63" fmla="*/ 48 h 183"/>
                <a:gd name="T64" fmla="*/ 53 w 117"/>
                <a:gd name="T65" fmla="*/ 46 h 183"/>
                <a:gd name="T66" fmla="*/ 73 w 117"/>
                <a:gd name="T67" fmla="*/ 37 h 183"/>
                <a:gd name="T68" fmla="*/ 54 w 117"/>
                <a:gd name="T69" fmla="*/ 50 h 183"/>
                <a:gd name="T70" fmla="*/ 66 w 117"/>
                <a:gd name="T71" fmla="*/ 36 h 183"/>
                <a:gd name="T72" fmla="*/ 65 w 117"/>
                <a:gd name="T73" fmla="*/ 46 h 183"/>
                <a:gd name="T74" fmla="*/ 30 w 117"/>
                <a:gd name="T75" fmla="*/ 79 h 183"/>
                <a:gd name="T76" fmla="*/ 62 w 117"/>
                <a:gd name="T77" fmla="*/ 4 h 183"/>
                <a:gd name="T78" fmla="*/ 75 w 117"/>
                <a:gd name="T79" fmla="*/ 33 h 183"/>
                <a:gd name="T80" fmla="*/ 49 w 117"/>
                <a:gd name="T81" fmla="*/ 54 h 183"/>
                <a:gd name="T82" fmla="*/ 57 w 117"/>
                <a:gd name="T83" fmla="*/ 81 h 183"/>
                <a:gd name="T84" fmla="*/ 58 w 117"/>
                <a:gd name="T85" fmla="*/ 98 h 183"/>
                <a:gd name="T86" fmla="*/ 54 w 117"/>
                <a:gd name="T87" fmla="*/ 114 h 183"/>
                <a:gd name="T88" fmla="*/ 83 w 117"/>
                <a:gd name="T89" fmla="*/ 142 h 183"/>
                <a:gd name="T90" fmla="*/ 34 w 117"/>
                <a:gd name="T91" fmla="*/ 153 h 183"/>
                <a:gd name="T92" fmla="*/ 25 w 117"/>
                <a:gd name="T93" fmla="*/ 120 h 183"/>
                <a:gd name="T94" fmla="*/ 33 w 117"/>
                <a:gd name="T95" fmla="*/ 98 h 183"/>
                <a:gd name="T96" fmla="*/ 32 w 117"/>
                <a:gd name="T97" fmla="*/ 97 h 183"/>
                <a:gd name="T98" fmla="*/ 22 w 117"/>
                <a:gd name="T99" fmla="*/ 32 h 183"/>
                <a:gd name="T100" fmla="*/ 7 w 117"/>
                <a:gd name="T101" fmla="*/ 115 h 183"/>
                <a:gd name="T102" fmla="*/ 10 w 117"/>
                <a:gd name="T103" fmla="*/ 117 h 183"/>
                <a:gd name="T104" fmla="*/ 4 w 117"/>
                <a:gd name="T105" fmla="*/ 132 h 183"/>
                <a:gd name="T106" fmla="*/ 8 w 117"/>
                <a:gd name="T107" fmla="*/ 170 h 183"/>
                <a:gd name="T108" fmla="*/ 36 w 117"/>
                <a:gd name="T109" fmla="*/ 173 h 183"/>
                <a:gd name="T110" fmla="*/ 111 w 117"/>
                <a:gd name="T111" fmla="*/ 180 h 183"/>
                <a:gd name="T112" fmla="*/ 111 w 117"/>
                <a:gd name="T113" fmla="*/ 136 h 183"/>
                <a:gd name="T114" fmla="*/ 50 w 117"/>
                <a:gd name="T115" fmla="*/ 130 h 183"/>
                <a:gd name="T116" fmla="*/ 87 w 117"/>
                <a:gd name="T117" fmla="*/ 116 h 183"/>
                <a:gd name="T118" fmla="*/ 90 w 117"/>
                <a:gd name="T119" fmla="*/ 95 h 183"/>
                <a:gd name="T120" fmla="*/ 55 w 117"/>
                <a:gd name="T121" fmla="*/ 64 h 183"/>
                <a:gd name="T122" fmla="*/ 73 w 117"/>
                <a:gd name="T123" fmla="*/ 60 h 183"/>
                <a:gd name="T124" fmla="*/ 104 w 117"/>
                <a:gd name="T125" fmla="*/ 59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 h="183">
                  <a:moveTo>
                    <a:pt x="78" y="178"/>
                  </a:moveTo>
                  <a:cubicBezTo>
                    <a:pt x="77" y="178"/>
                    <a:pt x="75" y="177"/>
                    <a:pt x="74" y="177"/>
                  </a:cubicBezTo>
                  <a:cubicBezTo>
                    <a:pt x="75" y="173"/>
                    <a:pt x="77" y="170"/>
                    <a:pt x="79" y="166"/>
                  </a:cubicBezTo>
                  <a:cubicBezTo>
                    <a:pt x="79" y="165"/>
                    <a:pt x="79" y="165"/>
                    <a:pt x="79" y="165"/>
                  </a:cubicBezTo>
                  <a:cubicBezTo>
                    <a:pt x="79" y="165"/>
                    <a:pt x="79" y="165"/>
                    <a:pt x="79" y="165"/>
                  </a:cubicBezTo>
                  <a:cubicBezTo>
                    <a:pt x="81" y="165"/>
                    <a:pt x="82" y="166"/>
                    <a:pt x="84" y="166"/>
                  </a:cubicBezTo>
                  <a:cubicBezTo>
                    <a:pt x="82" y="170"/>
                    <a:pt x="80" y="174"/>
                    <a:pt x="78" y="178"/>
                  </a:cubicBezTo>
                  <a:moveTo>
                    <a:pt x="86" y="178"/>
                  </a:moveTo>
                  <a:cubicBezTo>
                    <a:pt x="87" y="178"/>
                    <a:pt x="87" y="178"/>
                    <a:pt x="87" y="178"/>
                  </a:cubicBezTo>
                  <a:cubicBezTo>
                    <a:pt x="89" y="174"/>
                    <a:pt x="92" y="170"/>
                    <a:pt x="94" y="166"/>
                  </a:cubicBezTo>
                  <a:cubicBezTo>
                    <a:pt x="94" y="165"/>
                    <a:pt x="94" y="165"/>
                    <a:pt x="94" y="165"/>
                  </a:cubicBezTo>
                  <a:cubicBezTo>
                    <a:pt x="96" y="165"/>
                    <a:pt x="97" y="165"/>
                    <a:pt x="98" y="165"/>
                  </a:cubicBezTo>
                  <a:cubicBezTo>
                    <a:pt x="96" y="169"/>
                    <a:pt x="94" y="174"/>
                    <a:pt x="91" y="179"/>
                  </a:cubicBezTo>
                  <a:cubicBezTo>
                    <a:pt x="91" y="179"/>
                    <a:pt x="91" y="179"/>
                    <a:pt x="91" y="179"/>
                  </a:cubicBezTo>
                  <a:cubicBezTo>
                    <a:pt x="87" y="179"/>
                    <a:pt x="84" y="179"/>
                    <a:pt x="80" y="178"/>
                  </a:cubicBezTo>
                  <a:cubicBezTo>
                    <a:pt x="82" y="174"/>
                    <a:pt x="84" y="170"/>
                    <a:pt x="86" y="166"/>
                  </a:cubicBezTo>
                  <a:cubicBezTo>
                    <a:pt x="86" y="166"/>
                    <a:pt x="87" y="166"/>
                    <a:pt x="87" y="166"/>
                  </a:cubicBezTo>
                  <a:cubicBezTo>
                    <a:pt x="89" y="166"/>
                    <a:pt x="90" y="166"/>
                    <a:pt x="92" y="166"/>
                  </a:cubicBezTo>
                  <a:cubicBezTo>
                    <a:pt x="90" y="169"/>
                    <a:pt x="88" y="173"/>
                    <a:pt x="86" y="177"/>
                  </a:cubicBezTo>
                  <a:cubicBezTo>
                    <a:pt x="85" y="178"/>
                    <a:pt x="86" y="178"/>
                    <a:pt x="86" y="178"/>
                  </a:cubicBezTo>
                  <a:cubicBezTo>
                    <a:pt x="86" y="178"/>
                    <a:pt x="86" y="178"/>
                    <a:pt x="86" y="178"/>
                  </a:cubicBezTo>
                  <a:moveTo>
                    <a:pt x="72" y="176"/>
                  </a:moveTo>
                  <a:cubicBezTo>
                    <a:pt x="70" y="176"/>
                    <a:pt x="68" y="175"/>
                    <a:pt x="65" y="175"/>
                  </a:cubicBezTo>
                  <a:cubicBezTo>
                    <a:pt x="68" y="171"/>
                    <a:pt x="70" y="168"/>
                    <a:pt x="73" y="164"/>
                  </a:cubicBezTo>
                  <a:cubicBezTo>
                    <a:pt x="73" y="164"/>
                    <a:pt x="73" y="164"/>
                    <a:pt x="73" y="164"/>
                  </a:cubicBezTo>
                  <a:cubicBezTo>
                    <a:pt x="74" y="164"/>
                    <a:pt x="76" y="165"/>
                    <a:pt x="77" y="165"/>
                  </a:cubicBezTo>
                  <a:cubicBezTo>
                    <a:pt x="75" y="169"/>
                    <a:pt x="74" y="173"/>
                    <a:pt x="72" y="176"/>
                  </a:cubicBezTo>
                  <a:moveTo>
                    <a:pt x="94" y="179"/>
                  </a:moveTo>
                  <a:cubicBezTo>
                    <a:pt x="96" y="174"/>
                    <a:pt x="98" y="169"/>
                    <a:pt x="101" y="164"/>
                  </a:cubicBezTo>
                  <a:cubicBezTo>
                    <a:pt x="102" y="164"/>
                    <a:pt x="104" y="164"/>
                    <a:pt x="105" y="163"/>
                  </a:cubicBezTo>
                  <a:cubicBezTo>
                    <a:pt x="103" y="168"/>
                    <a:pt x="101" y="172"/>
                    <a:pt x="99" y="177"/>
                  </a:cubicBezTo>
                  <a:cubicBezTo>
                    <a:pt x="98" y="178"/>
                    <a:pt x="99" y="178"/>
                    <a:pt x="99" y="178"/>
                  </a:cubicBezTo>
                  <a:cubicBezTo>
                    <a:pt x="100" y="178"/>
                    <a:pt x="100" y="178"/>
                    <a:pt x="100" y="178"/>
                  </a:cubicBezTo>
                  <a:cubicBezTo>
                    <a:pt x="98" y="179"/>
                    <a:pt x="96" y="179"/>
                    <a:pt x="94" y="179"/>
                  </a:cubicBezTo>
                  <a:moveTo>
                    <a:pt x="64" y="174"/>
                  </a:moveTo>
                  <a:cubicBezTo>
                    <a:pt x="62" y="173"/>
                    <a:pt x="61" y="173"/>
                    <a:pt x="59" y="172"/>
                  </a:cubicBezTo>
                  <a:cubicBezTo>
                    <a:pt x="61" y="169"/>
                    <a:pt x="63" y="165"/>
                    <a:pt x="65" y="162"/>
                  </a:cubicBezTo>
                  <a:cubicBezTo>
                    <a:pt x="66" y="162"/>
                    <a:pt x="66" y="163"/>
                    <a:pt x="67" y="163"/>
                  </a:cubicBezTo>
                  <a:cubicBezTo>
                    <a:pt x="68" y="163"/>
                    <a:pt x="69" y="163"/>
                    <a:pt x="71" y="164"/>
                  </a:cubicBezTo>
                  <a:cubicBezTo>
                    <a:pt x="68" y="167"/>
                    <a:pt x="66" y="170"/>
                    <a:pt x="64" y="174"/>
                  </a:cubicBezTo>
                  <a:moveTo>
                    <a:pt x="100" y="178"/>
                  </a:moveTo>
                  <a:cubicBezTo>
                    <a:pt x="100" y="178"/>
                    <a:pt x="100" y="178"/>
                    <a:pt x="100" y="178"/>
                  </a:cubicBezTo>
                  <a:cubicBezTo>
                    <a:pt x="103" y="173"/>
                    <a:pt x="105" y="167"/>
                    <a:pt x="108" y="162"/>
                  </a:cubicBezTo>
                  <a:cubicBezTo>
                    <a:pt x="108" y="162"/>
                    <a:pt x="108" y="162"/>
                    <a:pt x="108" y="162"/>
                  </a:cubicBezTo>
                  <a:cubicBezTo>
                    <a:pt x="110" y="162"/>
                    <a:pt x="111" y="161"/>
                    <a:pt x="113" y="161"/>
                  </a:cubicBezTo>
                  <a:cubicBezTo>
                    <a:pt x="112" y="161"/>
                    <a:pt x="112" y="161"/>
                    <a:pt x="112" y="161"/>
                  </a:cubicBezTo>
                  <a:cubicBezTo>
                    <a:pt x="112" y="161"/>
                    <a:pt x="112" y="161"/>
                    <a:pt x="112" y="161"/>
                  </a:cubicBezTo>
                  <a:cubicBezTo>
                    <a:pt x="112" y="161"/>
                    <a:pt x="112" y="161"/>
                    <a:pt x="112" y="161"/>
                  </a:cubicBezTo>
                  <a:cubicBezTo>
                    <a:pt x="110" y="166"/>
                    <a:pt x="108" y="171"/>
                    <a:pt x="106" y="175"/>
                  </a:cubicBezTo>
                  <a:cubicBezTo>
                    <a:pt x="105" y="176"/>
                    <a:pt x="106" y="176"/>
                    <a:pt x="106" y="177"/>
                  </a:cubicBezTo>
                  <a:cubicBezTo>
                    <a:pt x="106" y="177"/>
                    <a:pt x="106" y="177"/>
                    <a:pt x="107" y="177"/>
                  </a:cubicBezTo>
                  <a:cubicBezTo>
                    <a:pt x="107" y="177"/>
                    <a:pt x="107" y="176"/>
                    <a:pt x="107" y="176"/>
                  </a:cubicBezTo>
                  <a:cubicBezTo>
                    <a:pt x="109" y="174"/>
                    <a:pt x="110" y="171"/>
                    <a:pt x="111" y="169"/>
                  </a:cubicBezTo>
                  <a:cubicBezTo>
                    <a:pt x="110" y="171"/>
                    <a:pt x="110" y="173"/>
                    <a:pt x="109" y="176"/>
                  </a:cubicBezTo>
                  <a:cubicBezTo>
                    <a:pt x="106" y="177"/>
                    <a:pt x="103" y="178"/>
                    <a:pt x="100" y="178"/>
                  </a:cubicBezTo>
                  <a:moveTo>
                    <a:pt x="57" y="172"/>
                  </a:moveTo>
                  <a:cubicBezTo>
                    <a:pt x="55" y="171"/>
                    <a:pt x="52" y="170"/>
                    <a:pt x="50" y="170"/>
                  </a:cubicBezTo>
                  <a:cubicBezTo>
                    <a:pt x="51" y="166"/>
                    <a:pt x="53" y="163"/>
                    <a:pt x="55" y="160"/>
                  </a:cubicBezTo>
                  <a:cubicBezTo>
                    <a:pt x="55" y="160"/>
                    <a:pt x="55" y="160"/>
                    <a:pt x="55" y="160"/>
                  </a:cubicBezTo>
                  <a:cubicBezTo>
                    <a:pt x="58" y="160"/>
                    <a:pt x="60" y="161"/>
                    <a:pt x="63" y="162"/>
                  </a:cubicBezTo>
                  <a:cubicBezTo>
                    <a:pt x="61" y="165"/>
                    <a:pt x="59" y="168"/>
                    <a:pt x="57" y="172"/>
                  </a:cubicBezTo>
                  <a:moveTo>
                    <a:pt x="13" y="172"/>
                  </a:moveTo>
                  <a:cubicBezTo>
                    <a:pt x="13" y="170"/>
                    <a:pt x="12" y="169"/>
                    <a:pt x="11" y="167"/>
                  </a:cubicBezTo>
                  <a:cubicBezTo>
                    <a:pt x="11" y="167"/>
                    <a:pt x="10" y="167"/>
                    <a:pt x="10" y="166"/>
                  </a:cubicBezTo>
                  <a:cubicBezTo>
                    <a:pt x="11" y="163"/>
                    <a:pt x="13" y="161"/>
                    <a:pt x="14" y="160"/>
                  </a:cubicBezTo>
                  <a:cubicBezTo>
                    <a:pt x="15" y="159"/>
                    <a:pt x="15" y="159"/>
                    <a:pt x="15" y="159"/>
                  </a:cubicBezTo>
                  <a:cubicBezTo>
                    <a:pt x="14" y="164"/>
                    <a:pt x="14" y="167"/>
                    <a:pt x="13" y="172"/>
                  </a:cubicBezTo>
                  <a:moveTo>
                    <a:pt x="48" y="169"/>
                  </a:moveTo>
                  <a:cubicBezTo>
                    <a:pt x="47" y="169"/>
                    <a:pt x="47" y="169"/>
                    <a:pt x="47" y="169"/>
                  </a:cubicBezTo>
                  <a:cubicBezTo>
                    <a:pt x="47" y="169"/>
                    <a:pt x="47" y="169"/>
                    <a:pt x="47" y="169"/>
                  </a:cubicBezTo>
                  <a:cubicBezTo>
                    <a:pt x="46" y="169"/>
                    <a:pt x="45" y="169"/>
                    <a:pt x="44" y="169"/>
                  </a:cubicBezTo>
                  <a:cubicBezTo>
                    <a:pt x="45" y="165"/>
                    <a:pt x="47" y="162"/>
                    <a:pt x="50" y="159"/>
                  </a:cubicBezTo>
                  <a:cubicBezTo>
                    <a:pt x="50" y="158"/>
                    <a:pt x="50" y="158"/>
                    <a:pt x="50" y="158"/>
                  </a:cubicBezTo>
                  <a:cubicBezTo>
                    <a:pt x="51" y="159"/>
                    <a:pt x="52" y="159"/>
                    <a:pt x="53" y="159"/>
                  </a:cubicBezTo>
                  <a:cubicBezTo>
                    <a:pt x="51" y="162"/>
                    <a:pt x="50" y="166"/>
                    <a:pt x="48" y="169"/>
                  </a:cubicBezTo>
                  <a:moveTo>
                    <a:pt x="17" y="174"/>
                  </a:moveTo>
                  <a:cubicBezTo>
                    <a:pt x="18" y="170"/>
                    <a:pt x="18" y="167"/>
                    <a:pt x="18" y="164"/>
                  </a:cubicBezTo>
                  <a:cubicBezTo>
                    <a:pt x="19" y="163"/>
                    <a:pt x="19" y="163"/>
                    <a:pt x="19" y="163"/>
                  </a:cubicBezTo>
                  <a:cubicBezTo>
                    <a:pt x="21" y="162"/>
                    <a:pt x="21" y="160"/>
                    <a:pt x="23" y="159"/>
                  </a:cubicBezTo>
                  <a:cubicBezTo>
                    <a:pt x="24" y="159"/>
                    <a:pt x="25" y="158"/>
                    <a:pt x="25" y="158"/>
                  </a:cubicBezTo>
                  <a:cubicBezTo>
                    <a:pt x="23" y="163"/>
                    <a:pt x="20" y="168"/>
                    <a:pt x="17" y="174"/>
                  </a:cubicBezTo>
                  <a:moveTo>
                    <a:pt x="35" y="169"/>
                  </a:moveTo>
                  <a:cubicBezTo>
                    <a:pt x="36" y="169"/>
                    <a:pt x="36" y="169"/>
                    <a:pt x="36" y="169"/>
                  </a:cubicBezTo>
                  <a:cubicBezTo>
                    <a:pt x="37" y="165"/>
                    <a:pt x="39" y="161"/>
                    <a:pt x="41" y="157"/>
                  </a:cubicBezTo>
                  <a:cubicBezTo>
                    <a:pt x="43" y="157"/>
                    <a:pt x="45" y="158"/>
                    <a:pt x="48" y="158"/>
                  </a:cubicBezTo>
                  <a:cubicBezTo>
                    <a:pt x="45" y="161"/>
                    <a:pt x="43" y="165"/>
                    <a:pt x="42" y="169"/>
                  </a:cubicBezTo>
                  <a:cubicBezTo>
                    <a:pt x="40" y="169"/>
                    <a:pt x="37" y="169"/>
                    <a:pt x="35" y="169"/>
                  </a:cubicBezTo>
                  <a:cubicBezTo>
                    <a:pt x="35" y="169"/>
                    <a:pt x="35" y="169"/>
                    <a:pt x="35" y="169"/>
                  </a:cubicBezTo>
                  <a:moveTo>
                    <a:pt x="20" y="173"/>
                  </a:moveTo>
                  <a:cubicBezTo>
                    <a:pt x="22" y="168"/>
                    <a:pt x="25" y="163"/>
                    <a:pt x="28" y="157"/>
                  </a:cubicBezTo>
                  <a:cubicBezTo>
                    <a:pt x="29" y="157"/>
                    <a:pt x="31" y="157"/>
                    <a:pt x="32" y="157"/>
                  </a:cubicBezTo>
                  <a:cubicBezTo>
                    <a:pt x="30" y="161"/>
                    <a:pt x="28" y="166"/>
                    <a:pt x="26" y="170"/>
                  </a:cubicBezTo>
                  <a:cubicBezTo>
                    <a:pt x="26" y="171"/>
                    <a:pt x="26" y="171"/>
                    <a:pt x="26" y="171"/>
                  </a:cubicBezTo>
                  <a:cubicBezTo>
                    <a:pt x="26" y="171"/>
                    <a:pt x="26" y="171"/>
                    <a:pt x="26" y="171"/>
                  </a:cubicBezTo>
                  <a:cubicBezTo>
                    <a:pt x="25" y="171"/>
                    <a:pt x="25" y="171"/>
                    <a:pt x="24" y="171"/>
                  </a:cubicBezTo>
                  <a:cubicBezTo>
                    <a:pt x="22" y="172"/>
                    <a:pt x="21" y="172"/>
                    <a:pt x="20" y="173"/>
                  </a:cubicBezTo>
                  <a:moveTo>
                    <a:pt x="28" y="170"/>
                  </a:moveTo>
                  <a:cubicBezTo>
                    <a:pt x="30" y="166"/>
                    <a:pt x="32" y="161"/>
                    <a:pt x="35" y="157"/>
                  </a:cubicBezTo>
                  <a:cubicBezTo>
                    <a:pt x="36" y="157"/>
                    <a:pt x="37" y="157"/>
                    <a:pt x="39" y="157"/>
                  </a:cubicBezTo>
                  <a:cubicBezTo>
                    <a:pt x="37" y="161"/>
                    <a:pt x="36" y="164"/>
                    <a:pt x="34" y="168"/>
                  </a:cubicBezTo>
                  <a:cubicBezTo>
                    <a:pt x="34" y="169"/>
                    <a:pt x="34" y="169"/>
                    <a:pt x="34" y="169"/>
                  </a:cubicBezTo>
                  <a:cubicBezTo>
                    <a:pt x="32" y="170"/>
                    <a:pt x="30" y="170"/>
                    <a:pt x="28" y="170"/>
                  </a:cubicBezTo>
                  <a:moveTo>
                    <a:pt x="9" y="164"/>
                  </a:moveTo>
                  <a:cubicBezTo>
                    <a:pt x="8" y="163"/>
                    <a:pt x="7" y="162"/>
                    <a:pt x="7" y="160"/>
                  </a:cubicBezTo>
                  <a:cubicBezTo>
                    <a:pt x="8" y="157"/>
                    <a:pt x="10" y="154"/>
                    <a:pt x="12" y="151"/>
                  </a:cubicBezTo>
                  <a:cubicBezTo>
                    <a:pt x="13" y="153"/>
                    <a:pt x="14" y="154"/>
                    <a:pt x="14" y="156"/>
                  </a:cubicBezTo>
                  <a:cubicBezTo>
                    <a:pt x="13" y="157"/>
                    <a:pt x="11" y="160"/>
                    <a:pt x="9" y="164"/>
                  </a:cubicBezTo>
                  <a:moveTo>
                    <a:pt x="6" y="158"/>
                  </a:moveTo>
                  <a:cubicBezTo>
                    <a:pt x="6" y="158"/>
                    <a:pt x="6" y="158"/>
                    <a:pt x="6" y="158"/>
                  </a:cubicBezTo>
                  <a:cubicBezTo>
                    <a:pt x="5" y="157"/>
                    <a:pt x="5" y="156"/>
                    <a:pt x="5" y="155"/>
                  </a:cubicBezTo>
                  <a:cubicBezTo>
                    <a:pt x="5" y="155"/>
                    <a:pt x="5" y="155"/>
                    <a:pt x="5" y="155"/>
                  </a:cubicBezTo>
                  <a:cubicBezTo>
                    <a:pt x="5" y="154"/>
                    <a:pt x="5" y="154"/>
                    <a:pt x="5" y="154"/>
                  </a:cubicBezTo>
                  <a:cubicBezTo>
                    <a:pt x="6" y="152"/>
                    <a:pt x="8" y="149"/>
                    <a:pt x="9" y="147"/>
                  </a:cubicBezTo>
                  <a:cubicBezTo>
                    <a:pt x="10" y="148"/>
                    <a:pt x="10" y="149"/>
                    <a:pt x="11" y="149"/>
                  </a:cubicBezTo>
                  <a:cubicBezTo>
                    <a:pt x="9" y="152"/>
                    <a:pt x="7" y="155"/>
                    <a:pt x="6" y="158"/>
                  </a:cubicBezTo>
                  <a:moveTo>
                    <a:pt x="4" y="152"/>
                  </a:moveTo>
                  <a:cubicBezTo>
                    <a:pt x="4" y="152"/>
                    <a:pt x="4" y="152"/>
                    <a:pt x="4" y="152"/>
                  </a:cubicBezTo>
                  <a:cubicBezTo>
                    <a:pt x="4" y="150"/>
                    <a:pt x="4" y="148"/>
                    <a:pt x="5" y="146"/>
                  </a:cubicBezTo>
                  <a:cubicBezTo>
                    <a:pt x="5" y="144"/>
                    <a:pt x="5" y="143"/>
                    <a:pt x="6" y="142"/>
                  </a:cubicBezTo>
                  <a:cubicBezTo>
                    <a:pt x="6" y="143"/>
                    <a:pt x="7" y="144"/>
                    <a:pt x="8" y="145"/>
                  </a:cubicBezTo>
                  <a:cubicBezTo>
                    <a:pt x="7" y="147"/>
                    <a:pt x="5" y="150"/>
                    <a:pt x="4" y="152"/>
                  </a:cubicBezTo>
                  <a:moveTo>
                    <a:pt x="85" y="112"/>
                  </a:moveTo>
                  <a:cubicBezTo>
                    <a:pt x="84" y="112"/>
                    <a:pt x="83" y="112"/>
                    <a:pt x="81" y="112"/>
                  </a:cubicBezTo>
                  <a:cubicBezTo>
                    <a:pt x="83" y="109"/>
                    <a:pt x="84" y="106"/>
                    <a:pt x="86" y="104"/>
                  </a:cubicBezTo>
                  <a:cubicBezTo>
                    <a:pt x="86" y="103"/>
                    <a:pt x="86" y="103"/>
                    <a:pt x="86" y="103"/>
                  </a:cubicBezTo>
                  <a:cubicBezTo>
                    <a:pt x="86" y="103"/>
                    <a:pt x="86" y="103"/>
                    <a:pt x="86" y="103"/>
                  </a:cubicBezTo>
                  <a:cubicBezTo>
                    <a:pt x="86" y="106"/>
                    <a:pt x="85" y="109"/>
                    <a:pt x="85" y="112"/>
                  </a:cubicBezTo>
                  <a:moveTo>
                    <a:pt x="79" y="112"/>
                  </a:moveTo>
                  <a:cubicBezTo>
                    <a:pt x="78" y="112"/>
                    <a:pt x="77" y="112"/>
                    <a:pt x="75" y="112"/>
                  </a:cubicBezTo>
                  <a:cubicBezTo>
                    <a:pt x="77" y="109"/>
                    <a:pt x="79" y="106"/>
                    <a:pt x="81" y="103"/>
                  </a:cubicBezTo>
                  <a:cubicBezTo>
                    <a:pt x="82" y="103"/>
                    <a:pt x="83" y="103"/>
                    <a:pt x="84" y="103"/>
                  </a:cubicBezTo>
                  <a:cubicBezTo>
                    <a:pt x="82" y="106"/>
                    <a:pt x="81" y="109"/>
                    <a:pt x="79" y="112"/>
                  </a:cubicBezTo>
                  <a:moveTo>
                    <a:pt x="73" y="112"/>
                  </a:moveTo>
                  <a:cubicBezTo>
                    <a:pt x="71" y="112"/>
                    <a:pt x="69" y="112"/>
                    <a:pt x="67" y="112"/>
                  </a:cubicBezTo>
                  <a:cubicBezTo>
                    <a:pt x="69" y="109"/>
                    <a:pt x="71" y="106"/>
                    <a:pt x="73" y="102"/>
                  </a:cubicBezTo>
                  <a:cubicBezTo>
                    <a:pt x="75" y="102"/>
                    <a:pt x="77" y="103"/>
                    <a:pt x="79" y="103"/>
                  </a:cubicBezTo>
                  <a:cubicBezTo>
                    <a:pt x="77" y="106"/>
                    <a:pt x="75" y="109"/>
                    <a:pt x="73" y="112"/>
                  </a:cubicBezTo>
                  <a:moveTo>
                    <a:pt x="65" y="112"/>
                  </a:moveTo>
                  <a:cubicBezTo>
                    <a:pt x="63" y="112"/>
                    <a:pt x="62" y="112"/>
                    <a:pt x="60" y="112"/>
                  </a:cubicBezTo>
                  <a:cubicBezTo>
                    <a:pt x="62" y="109"/>
                    <a:pt x="64" y="105"/>
                    <a:pt x="66" y="102"/>
                  </a:cubicBezTo>
                  <a:cubicBezTo>
                    <a:pt x="67" y="102"/>
                    <a:pt x="69" y="102"/>
                    <a:pt x="71" y="102"/>
                  </a:cubicBezTo>
                  <a:cubicBezTo>
                    <a:pt x="69" y="106"/>
                    <a:pt x="67" y="109"/>
                    <a:pt x="65" y="112"/>
                  </a:cubicBezTo>
                  <a:moveTo>
                    <a:pt x="10" y="107"/>
                  </a:moveTo>
                  <a:cubicBezTo>
                    <a:pt x="10" y="105"/>
                    <a:pt x="10" y="104"/>
                    <a:pt x="10" y="102"/>
                  </a:cubicBezTo>
                  <a:cubicBezTo>
                    <a:pt x="11" y="102"/>
                    <a:pt x="11" y="102"/>
                    <a:pt x="12" y="102"/>
                  </a:cubicBezTo>
                  <a:cubicBezTo>
                    <a:pt x="12" y="102"/>
                    <a:pt x="12" y="102"/>
                    <a:pt x="12" y="102"/>
                  </a:cubicBezTo>
                  <a:cubicBezTo>
                    <a:pt x="12" y="103"/>
                    <a:pt x="12" y="103"/>
                    <a:pt x="12" y="103"/>
                  </a:cubicBezTo>
                  <a:cubicBezTo>
                    <a:pt x="11" y="104"/>
                    <a:pt x="11" y="105"/>
                    <a:pt x="10" y="107"/>
                  </a:cubicBezTo>
                  <a:moveTo>
                    <a:pt x="59" y="109"/>
                  </a:moveTo>
                  <a:cubicBezTo>
                    <a:pt x="60" y="106"/>
                    <a:pt x="60" y="104"/>
                    <a:pt x="60" y="102"/>
                  </a:cubicBezTo>
                  <a:cubicBezTo>
                    <a:pt x="61" y="102"/>
                    <a:pt x="62" y="102"/>
                    <a:pt x="63" y="102"/>
                  </a:cubicBezTo>
                  <a:cubicBezTo>
                    <a:pt x="62" y="104"/>
                    <a:pt x="61" y="106"/>
                    <a:pt x="59" y="109"/>
                  </a:cubicBezTo>
                  <a:moveTo>
                    <a:pt x="10" y="113"/>
                  </a:moveTo>
                  <a:cubicBezTo>
                    <a:pt x="10" y="112"/>
                    <a:pt x="10" y="112"/>
                    <a:pt x="10" y="111"/>
                  </a:cubicBezTo>
                  <a:cubicBezTo>
                    <a:pt x="12" y="108"/>
                    <a:pt x="13" y="105"/>
                    <a:pt x="14" y="102"/>
                  </a:cubicBezTo>
                  <a:cubicBezTo>
                    <a:pt x="15" y="102"/>
                    <a:pt x="16" y="102"/>
                    <a:pt x="17" y="102"/>
                  </a:cubicBezTo>
                  <a:cubicBezTo>
                    <a:pt x="16" y="105"/>
                    <a:pt x="14" y="108"/>
                    <a:pt x="13" y="112"/>
                  </a:cubicBezTo>
                  <a:cubicBezTo>
                    <a:pt x="13" y="112"/>
                    <a:pt x="13" y="112"/>
                    <a:pt x="13" y="112"/>
                  </a:cubicBezTo>
                  <a:cubicBezTo>
                    <a:pt x="12" y="112"/>
                    <a:pt x="11" y="113"/>
                    <a:pt x="10" y="113"/>
                  </a:cubicBezTo>
                  <a:moveTo>
                    <a:pt x="15" y="112"/>
                  </a:moveTo>
                  <a:cubicBezTo>
                    <a:pt x="16" y="109"/>
                    <a:pt x="18" y="105"/>
                    <a:pt x="19" y="102"/>
                  </a:cubicBezTo>
                  <a:cubicBezTo>
                    <a:pt x="21" y="101"/>
                    <a:pt x="23" y="101"/>
                    <a:pt x="24" y="101"/>
                  </a:cubicBezTo>
                  <a:cubicBezTo>
                    <a:pt x="23" y="105"/>
                    <a:pt x="21" y="108"/>
                    <a:pt x="19" y="112"/>
                  </a:cubicBezTo>
                  <a:cubicBezTo>
                    <a:pt x="19" y="112"/>
                    <a:pt x="19" y="112"/>
                    <a:pt x="19" y="112"/>
                  </a:cubicBezTo>
                  <a:cubicBezTo>
                    <a:pt x="18" y="112"/>
                    <a:pt x="16" y="112"/>
                    <a:pt x="15" y="112"/>
                  </a:cubicBezTo>
                  <a:moveTo>
                    <a:pt x="21" y="112"/>
                  </a:moveTo>
                  <a:cubicBezTo>
                    <a:pt x="23" y="109"/>
                    <a:pt x="25" y="105"/>
                    <a:pt x="27" y="101"/>
                  </a:cubicBezTo>
                  <a:cubicBezTo>
                    <a:pt x="28" y="101"/>
                    <a:pt x="29" y="101"/>
                    <a:pt x="30" y="101"/>
                  </a:cubicBezTo>
                  <a:cubicBezTo>
                    <a:pt x="29" y="105"/>
                    <a:pt x="27" y="108"/>
                    <a:pt x="25" y="112"/>
                  </a:cubicBezTo>
                  <a:cubicBezTo>
                    <a:pt x="24" y="112"/>
                    <a:pt x="22" y="112"/>
                    <a:pt x="21" y="112"/>
                  </a:cubicBezTo>
                  <a:moveTo>
                    <a:pt x="27" y="75"/>
                  </a:moveTo>
                  <a:cubicBezTo>
                    <a:pt x="26" y="72"/>
                    <a:pt x="25" y="68"/>
                    <a:pt x="25" y="64"/>
                  </a:cubicBezTo>
                  <a:cubicBezTo>
                    <a:pt x="26" y="68"/>
                    <a:pt x="27" y="72"/>
                    <a:pt x="27" y="75"/>
                  </a:cubicBezTo>
                  <a:cubicBezTo>
                    <a:pt x="27" y="75"/>
                    <a:pt x="27" y="75"/>
                    <a:pt x="27" y="75"/>
                  </a:cubicBezTo>
                  <a:moveTo>
                    <a:pt x="102" y="56"/>
                  </a:moveTo>
                  <a:cubicBezTo>
                    <a:pt x="103" y="55"/>
                    <a:pt x="103" y="55"/>
                    <a:pt x="103" y="55"/>
                  </a:cubicBezTo>
                  <a:cubicBezTo>
                    <a:pt x="103" y="56"/>
                    <a:pt x="103" y="56"/>
                    <a:pt x="103" y="56"/>
                  </a:cubicBezTo>
                  <a:cubicBezTo>
                    <a:pt x="102" y="56"/>
                    <a:pt x="102" y="56"/>
                    <a:pt x="102" y="56"/>
                  </a:cubicBezTo>
                  <a:moveTo>
                    <a:pt x="80" y="60"/>
                  </a:moveTo>
                  <a:cubicBezTo>
                    <a:pt x="80" y="58"/>
                    <a:pt x="80" y="57"/>
                    <a:pt x="80" y="55"/>
                  </a:cubicBezTo>
                  <a:cubicBezTo>
                    <a:pt x="80" y="55"/>
                    <a:pt x="80" y="54"/>
                    <a:pt x="80" y="54"/>
                  </a:cubicBezTo>
                  <a:cubicBezTo>
                    <a:pt x="81" y="53"/>
                    <a:pt x="82" y="53"/>
                    <a:pt x="84" y="53"/>
                  </a:cubicBezTo>
                  <a:cubicBezTo>
                    <a:pt x="82" y="55"/>
                    <a:pt x="81" y="58"/>
                    <a:pt x="80" y="60"/>
                  </a:cubicBezTo>
                  <a:moveTo>
                    <a:pt x="80" y="63"/>
                  </a:moveTo>
                  <a:cubicBezTo>
                    <a:pt x="82" y="60"/>
                    <a:pt x="84" y="56"/>
                    <a:pt x="86" y="52"/>
                  </a:cubicBezTo>
                  <a:cubicBezTo>
                    <a:pt x="88" y="52"/>
                    <a:pt x="89" y="51"/>
                    <a:pt x="91" y="51"/>
                  </a:cubicBezTo>
                  <a:cubicBezTo>
                    <a:pt x="88" y="54"/>
                    <a:pt x="86" y="58"/>
                    <a:pt x="84" y="61"/>
                  </a:cubicBezTo>
                  <a:cubicBezTo>
                    <a:pt x="84" y="62"/>
                    <a:pt x="84" y="62"/>
                    <a:pt x="84" y="62"/>
                  </a:cubicBezTo>
                  <a:cubicBezTo>
                    <a:pt x="83" y="62"/>
                    <a:pt x="81" y="63"/>
                    <a:pt x="80" y="63"/>
                  </a:cubicBezTo>
                  <a:moveTo>
                    <a:pt x="87" y="61"/>
                  </a:moveTo>
                  <a:cubicBezTo>
                    <a:pt x="89" y="57"/>
                    <a:pt x="91" y="54"/>
                    <a:pt x="93" y="51"/>
                  </a:cubicBezTo>
                  <a:cubicBezTo>
                    <a:pt x="93" y="50"/>
                    <a:pt x="93" y="50"/>
                    <a:pt x="93" y="50"/>
                  </a:cubicBezTo>
                  <a:cubicBezTo>
                    <a:pt x="94" y="50"/>
                    <a:pt x="95" y="50"/>
                    <a:pt x="96" y="49"/>
                  </a:cubicBezTo>
                  <a:cubicBezTo>
                    <a:pt x="95" y="50"/>
                    <a:pt x="95" y="50"/>
                    <a:pt x="95" y="50"/>
                  </a:cubicBezTo>
                  <a:cubicBezTo>
                    <a:pt x="95" y="50"/>
                    <a:pt x="95" y="50"/>
                    <a:pt x="95" y="50"/>
                  </a:cubicBezTo>
                  <a:cubicBezTo>
                    <a:pt x="93" y="53"/>
                    <a:pt x="91" y="56"/>
                    <a:pt x="89" y="60"/>
                  </a:cubicBezTo>
                  <a:cubicBezTo>
                    <a:pt x="88" y="60"/>
                    <a:pt x="87" y="60"/>
                    <a:pt x="87" y="61"/>
                  </a:cubicBezTo>
                  <a:moveTo>
                    <a:pt x="76" y="55"/>
                  </a:moveTo>
                  <a:cubicBezTo>
                    <a:pt x="76" y="54"/>
                    <a:pt x="75" y="53"/>
                    <a:pt x="75" y="52"/>
                  </a:cubicBezTo>
                  <a:cubicBezTo>
                    <a:pt x="74" y="52"/>
                    <a:pt x="74" y="52"/>
                    <a:pt x="74" y="52"/>
                  </a:cubicBezTo>
                  <a:cubicBezTo>
                    <a:pt x="75" y="51"/>
                    <a:pt x="76" y="50"/>
                    <a:pt x="77" y="48"/>
                  </a:cubicBezTo>
                  <a:cubicBezTo>
                    <a:pt x="77" y="49"/>
                    <a:pt x="76" y="50"/>
                    <a:pt x="76" y="50"/>
                  </a:cubicBezTo>
                  <a:cubicBezTo>
                    <a:pt x="76" y="51"/>
                    <a:pt x="76" y="51"/>
                    <a:pt x="76" y="52"/>
                  </a:cubicBezTo>
                  <a:cubicBezTo>
                    <a:pt x="76" y="53"/>
                    <a:pt x="76" y="54"/>
                    <a:pt x="76" y="55"/>
                  </a:cubicBezTo>
                  <a:cubicBezTo>
                    <a:pt x="76" y="55"/>
                    <a:pt x="76" y="55"/>
                    <a:pt x="76" y="55"/>
                  </a:cubicBezTo>
                  <a:moveTo>
                    <a:pt x="98" y="57"/>
                  </a:moveTo>
                  <a:cubicBezTo>
                    <a:pt x="100" y="54"/>
                    <a:pt x="102" y="52"/>
                    <a:pt x="104" y="49"/>
                  </a:cubicBezTo>
                  <a:cubicBezTo>
                    <a:pt x="104" y="48"/>
                    <a:pt x="104" y="48"/>
                    <a:pt x="104" y="48"/>
                  </a:cubicBezTo>
                  <a:cubicBezTo>
                    <a:pt x="104" y="50"/>
                    <a:pt x="104" y="51"/>
                    <a:pt x="104" y="52"/>
                  </a:cubicBezTo>
                  <a:cubicBezTo>
                    <a:pt x="104" y="52"/>
                    <a:pt x="103" y="52"/>
                    <a:pt x="103" y="52"/>
                  </a:cubicBezTo>
                  <a:cubicBezTo>
                    <a:pt x="103" y="52"/>
                    <a:pt x="103" y="52"/>
                    <a:pt x="103" y="52"/>
                  </a:cubicBezTo>
                  <a:cubicBezTo>
                    <a:pt x="101" y="54"/>
                    <a:pt x="100" y="55"/>
                    <a:pt x="99" y="57"/>
                  </a:cubicBezTo>
                  <a:cubicBezTo>
                    <a:pt x="99" y="57"/>
                    <a:pt x="99" y="57"/>
                    <a:pt x="99" y="57"/>
                  </a:cubicBezTo>
                  <a:cubicBezTo>
                    <a:pt x="99" y="57"/>
                    <a:pt x="98" y="57"/>
                    <a:pt x="98" y="57"/>
                  </a:cubicBezTo>
                  <a:moveTo>
                    <a:pt x="92" y="59"/>
                  </a:moveTo>
                  <a:cubicBezTo>
                    <a:pt x="93" y="56"/>
                    <a:pt x="95" y="53"/>
                    <a:pt x="97" y="51"/>
                  </a:cubicBezTo>
                  <a:cubicBezTo>
                    <a:pt x="97" y="50"/>
                    <a:pt x="97" y="50"/>
                    <a:pt x="97" y="49"/>
                  </a:cubicBezTo>
                  <a:cubicBezTo>
                    <a:pt x="96" y="49"/>
                    <a:pt x="96" y="49"/>
                    <a:pt x="96" y="49"/>
                  </a:cubicBezTo>
                  <a:cubicBezTo>
                    <a:pt x="98" y="49"/>
                    <a:pt x="100" y="48"/>
                    <a:pt x="103" y="47"/>
                  </a:cubicBezTo>
                  <a:cubicBezTo>
                    <a:pt x="102" y="48"/>
                    <a:pt x="102" y="48"/>
                    <a:pt x="102" y="48"/>
                  </a:cubicBezTo>
                  <a:cubicBezTo>
                    <a:pt x="100" y="51"/>
                    <a:pt x="97" y="55"/>
                    <a:pt x="95" y="58"/>
                  </a:cubicBezTo>
                  <a:cubicBezTo>
                    <a:pt x="94" y="58"/>
                    <a:pt x="93" y="59"/>
                    <a:pt x="92" y="59"/>
                  </a:cubicBezTo>
                  <a:moveTo>
                    <a:pt x="73" y="50"/>
                  </a:moveTo>
                  <a:cubicBezTo>
                    <a:pt x="73" y="50"/>
                    <a:pt x="72" y="49"/>
                    <a:pt x="72" y="48"/>
                  </a:cubicBezTo>
                  <a:cubicBezTo>
                    <a:pt x="73" y="46"/>
                    <a:pt x="75" y="43"/>
                    <a:pt x="76" y="41"/>
                  </a:cubicBezTo>
                  <a:cubicBezTo>
                    <a:pt x="76" y="42"/>
                    <a:pt x="77" y="43"/>
                    <a:pt x="77" y="45"/>
                  </a:cubicBezTo>
                  <a:cubicBezTo>
                    <a:pt x="76" y="45"/>
                    <a:pt x="76" y="45"/>
                    <a:pt x="76" y="45"/>
                  </a:cubicBezTo>
                  <a:cubicBezTo>
                    <a:pt x="75" y="47"/>
                    <a:pt x="74" y="48"/>
                    <a:pt x="73" y="50"/>
                  </a:cubicBezTo>
                  <a:moveTo>
                    <a:pt x="52" y="50"/>
                  </a:moveTo>
                  <a:cubicBezTo>
                    <a:pt x="52" y="49"/>
                    <a:pt x="52" y="49"/>
                    <a:pt x="52" y="48"/>
                  </a:cubicBezTo>
                  <a:cubicBezTo>
                    <a:pt x="52" y="47"/>
                    <a:pt x="52" y="47"/>
                    <a:pt x="53" y="46"/>
                  </a:cubicBezTo>
                  <a:cubicBezTo>
                    <a:pt x="53" y="43"/>
                    <a:pt x="54" y="41"/>
                    <a:pt x="56" y="40"/>
                  </a:cubicBezTo>
                  <a:cubicBezTo>
                    <a:pt x="55" y="43"/>
                    <a:pt x="54" y="46"/>
                    <a:pt x="53" y="50"/>
                  </a:cubicBezTo>
                  <a:cubicBezTo>
                    <a:pt x="52" y="50"/>
                    <a:pt x="52" y="50"/>
                    <a:pt x="52" y="50"/>
                  </a:cubicBezTo>
                  <a:moveTo>
                    <a:pt x="70" y="47"/>
                  </a:moveTo>
                  <a:cubicBezTo>
                    <a:pt x="69" y="47"/>
                    <a:pt x="69" y="47"/>
                    <a:pt x="68" y="47"/>
                  </a:cubicBezTo>
                  <a:cubicBezTo>
                    <a:pt x="68" y="47"/>
                    <a:pt x="67" y="46"/>
                    <a:pt x="67" y="46"/>
                  </a:cubicBezTo>
                  <a:cubicBezTo>
                    <a:pt x="69" y="43"/>
                    <a:pt x="71" y="40"/>
                    <a:pt x="73" y="37"/>
                  </a:cubicBezTo>
                  <a:cubicBezTo>
                    <a:pt x="73" y="37"/>
                    <a:pt x="73" y="37"/>
                    <a:pt x="73" y="37"/>
                  </a:cubicBezTo>
                  <a:cubicBezTo>
                    <a:pt x="74" y="37"/>
                    <a:pt x="75" y="38"/>
                    <a:pt x="75" y="39"/>
                  </a:cubicBezTo>
                  <a:cubicBezTo>
                    <a:pt x="75" y="39"/>
                    <a:pt x="75" y="39"/>
                    <a:pt x="75" y="39"/>
                  </a:cubicBezTo>
                  <a:cubicBezTo>
                    <a:pt x="73" y="42"/>
                    <a:pt x="71" y="45"/>
                    <a:pt x="70" y="47"/>
                  </a:cubicBezTo>
                  <a:moveTo>
                    <a:pt x="53" y="54"/>
                  </a:moveTo>
                  <a:cubicBezTo>
                    <a:pt x="53" y="54"/>
                    <a:pt x="53" y="54"/>
                    <a:pt x="53" y="54"/>
                  </a:cubicBezTo>
                  <a:cubicBezTo>
                    <a:pt x="53" y="53"/>
                    <a:pt x="54" y="52"/>
                    <a:pt x="54" y="50"/>
                  </a:cubicBezTo>
                  <a:cubicBezTo>
                    <a:pt x="56" y="47"/>
                    <a:pt x="58" y="43"/>
                    <a:pt x="58" y="38"/>
                  </a:cubicBezTo>
                  <a:cubicBezTo>
                    <a:pt x="58" y="38"/>
                    <a:pt x="58" y="38"/>
                    <a:pt x="58" y="38"/>
                  </a:cubicBezTo>
                  <a:cubicBezTo>
                    <a:pt x="60" y="37"/>
                    <a:pt x="62" y="36"/>
                    <a:pt x="64" y="36"/>
                  </a:cubicBezTo>
                  <a:cubicBezTo>
                    <a:pt x="61" y="40"/>
                    <a:pt x="58" y="45"/>
                    <a:pt x="57" y="50"/>
                  </a:cubicBezTo>
                  <a:cubicBezTo>
                    <a:pt x="55" y="51"/>
                    <a:pt x="54" y="52"/>
                    <a:pt x="53" y="54"/>
                  </a:cubicBezTo>
                  <a:moveTo>
                    <a:pt x="59" y="48"/>
                  </a:moveTo>
                  <a:cubicBezTo>
                    <a:pt x="61" y="44"/>
                    <a:pt x="63" y="40"/>
                    <a:pt x="66" y="36"/>
                  </a:cubicBezTo>
                  <a:cubicBezTo>
                    <a:pt x="66" y="35"/>
                    <a:pt x="66" y="35"/>
                    <a:pt x="66" y="35"/>
                  </a:cubicBezTo>
                  <a:cubicBezTo>
                    <a:pt x="67" y="35"/>
                    <a:pt x="67" y="35"/>
                    <a:pt x="68" y="35"/>
                  </a:cubicBezTo>
                  <a:cubicBezTo>
                    <a:pt x="68" y="35"/>
                    <a:pt x="68" y="35"/>
                    <a:pt x="68" y="35"/>
                  </a:cubicBezTo>
                  <a:cubicBezTo>
                    <a:pt x="68" y="35"/>
                    <a:pt x="68" y="35"/>
                    <a:pt x="68" y="35"/>
                  </a:cubicBezTo>
                  <a:cubicBezTo>
                    <a:pt x="68" y="35"/>
                    <a:pt x="68" y="35"/>
                    <a:pt x="68" y="35"/>
                  </a:cubicBezTo>
                  <a:cubicBezTo>
                    <a:pt x="69" y="35"/>
                    <a:pt x="70" y="35"/>
                    <a:pt x="71" y="36"/>
                  </a:cubicBezTo>
                  <a:cubicBezTo>
                    <a:pt x="69" y="39"/>
                    <a:pt x="67" y="43"/>
                    <a:pt x="65" y="46"/>
                  </a:cubicBezTo>
                  <a:cubicBezTo>
                    <a:pt x="64" y="46"/>
                    <a:pt x="63" y="46"/>
                    <a:pt x="63" y="47"/>
                  </a:cubicBezTo>
                  <a:cubicBezTo>
                    <a:pt x="62" y="47"/>
                    <a:pt x="60" y="47"/>
                    <a:pt x="59" y="48"/>
                  </a:cubicBezTo>
                  <a:moveTo>
                    <a:pt x="10" y="98"/>
                  </a:moveTo>
                  <a:cubicBezTo>
                    <a:pt x="10" y="92"/>
                    <a:pt x="10" y="85"/>
                    <a:pt x="10" y="79"/>
                  </a:cubicBezTo>
                  <a:cubicBezTo>
                    <a:pt x="17" y="79"/>
                    <a:pt x="23" y="79"/>
                    <a:pt x="29" y="79"/>
                  </a:cubicBezTo>
                  <a:cubicBezTo>
                    <a:pt x="30" y="79"/>
                    <a:pt x="30" y="79"/>
                    <a:pt x="30" y="79"/>
                  </a:cubicBezTo>
                  <a:cubicBezTo>
                    <a:pt x="30" y="79"/>
                    <a:pt x="30" y="79"/>
                    <a:pt x="30" y="79"/>
                  </a:cubicBezTo>
                  <a:cubicBezTo>
                    <a:pt x="31" y="78"/>
                    <a:pt x="32" y="77"/>
                    <a:pt x="32" y="76"/>
                  </a:cubicBezTo>
                  <a:cubicBezTo>
                    <a:pt x="29" y="66"/>
                    <a:pt x="26" y="50"/>
                    <a:pt x="26" y="38"/>
                  </a:cubicBezTo>
                  <a:cubicBezTo>
                    <a:pt x="26" y="35"/>
                    <a:pt x="26" y="33"/>
                    <a:pt x="26" y="31"/>
                  </a:cubicBezTo>
                  <a:cubicBezTo>
                    <a:pt x="27" y="26"/>
                    <a:pt x="29" y="21"/>
                    <a:pt x="33" y="17"/>
                  </a:cubicBezTo>
                  <a:cubicBezTo>
                    <a:pt x="36" y="13"/>
                    <a:pt x="41" y="9"/>
                    <a:pt x="45" y="7"/>
                  </a:cubicBezTo>
                  <a:cubicBezTo>
                    <a:pt x="48" y="6"/>
                    <a:pt x="55" y="4"/>
                    <a:pt x="62" y="4"/>
                  </a:cubicBezTo>
                  <a:cubicBezTo>
                    <a:pt x="62" y="4"/>
                    <a:pt x="62" y="4"/>
                    <a:pt x="62" y="4"/>
                  </a:cubicBezTo>
                  <a:cubicBezTo>
                    <a:pt x="62" y="4"/>
                    <a:pt x="62" y="4"/>
                    <a:pt x="62" y="4"/>
                  </a:cubicBezTo>
                  <a:cubicBezTo>
                    <a:pt x="71" y="4"/>
                    <a:pt x="81" y="6"/>
                    <a:pt x="89" y="12"/>
                  </a:cubicBezTo>
                  <a:cubicBezTo>
                    <a:pt x="97" y="18"/>
                    <a:pt x="103" y="27"/>
                    <a:pt x="104" y="43"/>
                  </a:cubicBezTo>
                  <a:cubicBezTo>
                    <a:pt x="94" y="46"/>
                    <a:pt x="90" y="47"/>
                    <a:pt x="80" y="50"/>
                  </a:cubicBezTo>
                  <a:cubicBezTo>
                    <a:pt x="81" y="48"/>
                    <a:pt x="81" y="47"/>
                    <a:pt x="81" y="45"/>
                  </a:cubicBezTo>
                  <a:cubicBezTo>
                    <a:pt x="81" y="43"/>
                    <a:pt x="80" y="41"/>
                    <a:pt x="80" y="39"/>
                  </a:cubicBezTo>
                  <a:cubicBezTo>
                    <a:pt x="79" y="37"/>
                    <a:pt x="77" y="35"/>
                    <a:pt x="75" y="33"/>
                  </a:cubicBezTo>
                  <a:cubicBezTo>
                    <a:pt x="73" y="32"/>
                    <a:pt x="70" y="31"/>
                    <a:pt x="68" y="31"/>
                  </a:cubicBezTo>
                  <a:cubicBezTo>
                    <a:pt x="67" y="31"/>
                    <a:pt x="67" y="31"/>
                    <a:pt x="67" y="31"/>
                  </a:cubicBezTo>
                  <a:cubicBezTo>
                    <a:pt x="67" y="31"/>
                    <a:pt x="67" y="31"/>
                    <a:pt x="67" y="31"/>
                  </a:cubicBezTo>
                  <a:cubicBezTo>
                    <a:pt x="63" y="31"/>
                    <a:pt x="59" y="33"/>
                    <a:pt x="56" y="35"/>
                  </a:cubicBezTo>
                  <a:cubicBezTo>
                    <a:pt x="52" y="37"/>
                    <a:pt x="50" y="41"/>
                    <a:pt x="49" y="45"/>
                  </a:cubicBezTo>
                  <a:cubicBezTo>
                    <a:pt x="48" y="46"/>
                    <a:pt x="48" y="47"/>
                    <a:pt x="48" y="48"/>
                  </a:cubicBezTo>
                  <a:cubicBezTo>
                    <a:pt x="48" y="50"/>
                    <a:pt x="49" y="52"/>
                    <a:pt x="49" y="54"/>
                  </a:cubicBezTo>
                  <a:cubicBezTo>
                    <a:pt x="49" y="55"/>
                    <a:pt x="49" y="56"/>
                    <a:pt x="50" y="56"/>
                  </a:cubicBezTo>
                  <a:cubicBezTo>
                    <a:pt x="50" y="56"/>
                    <a:pt x="50" y="56"/>
                    <a:pt x="50" y="56"/>
                  </a:cubicBezTo>
                  <a:cubicBezTo>
                    <a:pt x="49" y="57"/>
                    <a:pt x="49" y="57"/>
                    <a:pt x="50" y="58"/>
                  </a:cubicBezTo>
                  <a:cubicBezTo>
                    <a:pt x="50" y="60"/>
                    <a:pt x="51" y="63"/>
                    <a:pt x="51" y="67"/>
                  </a:cubicBezTo>
                  <a:cubicBezTo>
                    <a:pt x="52" y="72"/>
                    <a:pt x="53" y="76"/>
                    <a:pt x="55" y="79"/>
                  </a:cubicBezTo>
                  <a:cubicBezTo>
                    <a:pt x="55" y="80"/>
                    <a:pt x="55" y="80"/>
                    <a:pt x="56" y="80"/>
                  </a:cubicBezTo>
                  <a:cubicBezTo>
                    <a:pt x="56" y="81"/>
                    <a:pt x="57" y="81"/>
                    <a:pt x="57" y="81"/>
                  </a:cubicBezTo>
                  <a:cubicBezTo>
                    <a:pt x="57" y="81"/>
                    <a:pt x="57" y="81"/>
                    <a:pt x="57" y="81"/>
                  </a:cubicBezTo>
                  <a:cubicBezTo>
                    <a:pt x="68" y="81"/>
                    <a:pt x="78" y="81"/>
                    <a:pt x="88" y="81"/>
                  </a:cubicBezTo>
                  <a:cubicBezTo>
                    <a:pt x="87" y="86"/>
                    <a:pt x="86" y="90"/>
                    <a:pt x="86" y="95"/>
                  </a:cubicBezTo>
                  <a:cubicBezTo>
                    <a:pt x="86" y="96"/>
                    <a:pt x="87" y="98"/>
                    <a:pt x="87" y="99"/>
                  </a:cubicBezTo>
                  <a:cubicBezTo>
                    <a:pt x="87" y="99"/>
                    <a:pt x="87" y="99"/>
                    <a:pt x="87" y="99"/>
                  </a:cubicBezTo>
                  <a:cubicBezTo>
                    <a:pt x="78" y="98"/>
                    <a:pt x="66" y="98"/>
                    <a:pt x="58" y="98"/>
                  </a:cubicBezTo>
                  <a:cubicBezTo>
                    <a:pt x="58" y="98"/>
                    <a:pt x="58" y="98"/>
                    <a:pt x="58" y="98"/>
                  </a:cubicBezTo>
                  <a:cubicBezTo>
                    <a:pt x="57" y="98"/>
                    <a:pt x="56" y="99"/>
                    <a:pt x="56" y="100"/>
                  </a:cubicBezTo>
                  <a:cubicBezTo>
                    <a:pt x="56" y="100"/>
                    <a:pt x="56" y="100"/>
                    <a:pt x="56" y="100"/>
                  </a:cubicBezTo>
                  <a:cubicBezTo>
                    <a:pt x="56" y="100"/>
                    <a:pt x="56" y="100"/>
                    <a:pt x="56" y="100"/>
                  </a:cubicBezTo>
                  <a:cubicBezTo>
                    <a:pt x="56" y="100"/>
                    <a:pt x="56" y="100"/>
                    <a:pt x="56" y="100"/>
                  </a:cubicBezTo>
                  <a:cubicBezTo>
                    <a:pt x="56" y="105"/>
                    <a:pt x="56" y="109"/>
                    <a:pt x="54" y="113"/>
                  </a:cubicBezTo>
                  <a:cubicBezTo>
                    <a:pt x="54" y="113"/>
                    <a:pt x="54" y="113"/>
                    <a:pt x="54" y="114"/>
                  </a:cubicBezTo>
                  <a:cubicBezTo>
                    <a:pt x="54" y="114"/>
                    <a:pt x="54" y="114"/>
                    <a:pt x="54" y="114"/>
                  </a:cubicBezTo>
                  <a:cubicBezTo>
                    <a:pt x="52" y="120"/>
                    <a:pt x="49" y="125"/>
                    <a:pt x="46" y="129"/>
                  </a:cubicBezTo>
                  <a:cubicBezTo>
                    <a:pt x="46" y="129"/>
                    <a:pt x="46" y="129"/>
                    <a:pt x="46" y="129"/>
                  </a:cubicBezTo>
                  <a:cubicBezTo>
                    <a:pt x="45" y="129"/>
                    <a:pt x="45" y="130"/>
                    <a:pt x="45" y="130"/>
                  </a:cubicBezTo>
                  <a:cubicBezTo>
                    <a:pt x="45" y="131"/>
                    <a:pt x="45" y="131"/>
                    <a:pt x="46" y="132"/>
                  </a:cubicBezTo>
                  <a:cubicBezTo>
                    <a:pt x="46" y="132"/>
                    <a:pt x="46" y="132"/>
                    <a:pt x="46" y="132"/>
                  </a:cubicBezTo>
                  <a:cubicBezTo>
                    <a:pt x="47" y="133"/>
                    <a:pt x="48" y="134"/>
                    <a:pt x="50" y="135"/>
                  </a:cubicBezTo>
                  <a:cubicBezTo>
                    <a:pt x="56" y="137"/>
                    <a:pt x="67" y="142"/>
                    <a:pt x="83" y="142"/>
                  </a:cubicBezTo>
                  <a:cubicBezTo>
                    <a:pt x="90" y="142"/>
                    <a:pt x="98" y="141"/>
                    <a:pt x="107" y="138"/>
                  </a:cubicBezTo>
                  <a:cubicBezTo>
                    <a:pt x="108" y="142"/>
                    <a:pt x="108" y="145"/>
                    <a:pt x="109" y="147"/>
                  </a:cubicBezTo>
                  <a:cubicBezTo>
                    <a:pt x="110" y="150"/>
                    <a:pt x="111" y="153"/>
                    <a:pt x="112" y="156"/>
                  </a:cubicBezTo>
                  <a:cubicBezTo>
                    <a:pt x="107" y="159"/>
                    <a:pt x="98" y="162"/>
                    <a:pt x="87" y="162"/>
                  </a:cubicBezTo>
                  <a:cubicBezTo>
                    <a:pt x="81" y="162"/>
                    <a:pt x="75" y="161"/>
                    <a:pt x="68" y="159"/>
                  </a:cubicBezTo>
                  <a:cubicBezTo>
                    <a:pt x="52" y="154"/>
                    <a:pt x="42" y="153"/>
                    <a:pt x="34" y="153"/>
                  </a:cubicBezTo>
                  <a:cubicBezTo>
                    <a:pt x="34" y="153"/>
                    <a:pt x="34" y="153"/>
                    <a:pt x="34" y="153"/>
                  </a:cubicBezTo>
                  <a:cubicBezTo>
                    <a:pt x="28" y="153"/>
                    <a:pt x="24" y="154"/>
                    <a:pt x="21" y="156"/>
                  </a:cubicBezTo>
                  <a:cubicBezTo>
                    <a:pt x="20" y="156"/>
                    <a:pt x="20" y="157"/>
                    <a:pt x="19" y="158"/>
                  </a:cubicBezTo>
                  <a:cubicBezTo>
                    <a:pt x="18" y="154"/>
                    <a:pt x="16" y="151"/>
                    <a:pt x="14" y="148"/>
                  </a:cubicBezTo>
                  <a:cubicBezTo>
                    <a:pt x="12" y="144"/>
                    <a:pt x="9" y="141"/>
                    <a:pt x="7" y="136"/>
                  </a:cubicBezTo>
                  <a:cubicBezTo>
                    <a:pt x="7" y="136"/>
                    <a:pt x="7" y="135"/>
                    <a:pt x="7" y="135"/>
                  </a:cubicBezTo>
                  <a:cubicBezTo>
                    <a:pt x="7" y="135"/>
                    <a:pt x="7" y="135"/>
                    <a:pt x="8" y="134"/>
                  </a:cubicBezTo>
                  <a:cubicBezTo>
                    <a:pt x="14" y="131"/>
                    <a:pt x="20" y="126"/>
                    <a:pt x="25" y="120"/>
                  </a:cubicBezTo>
                  <a:cubicBezTo>
                    <a:pt x="26" y="118"/>
                    <a:pt x="27" y="117"/>
                    <a:pt x="28" y="115"/>
                  </a:cubicBezTo>
                  <a:cubicBezTo>
                    <a:pt x="31" y="110"/>
                    <a:pt x="33" y="105"/>
                    <a:pt x="34" y="99"/>
                  </a:cubicBezTo>
                  <a:cubicBezTo>
                    <a:pt x="34" y="99"/>
                    <a:pt x="34" y="99"/>
                    <a:pt x="34" y="99"/>
                  </a:cubicBezTo>
                  <a:cubicBezTo>
                    <a:pt x="34" y="99"/>
                    <a:pt x="34" y="99"/>
                    <a:pt x="34" y="99"/>
                  </a:cubicBezTo>
                  <a:cubicBezTo>
                    <a:pt x="34" y="99"/>
                    <a:pt x="34" y="99"/>
                    <a:pt x="34" y="99"/>
                  </a:cubicBezTo>
                  <a:cubicBezTo>
                    <a:pt x="34" y="98"/>
                    <a:pt x="34" y="98"/>
                    <a:pt x="34" y="98"/>
                  </a:cubicBezTo>
                  <a:cubicBezTo>
                    <a:pt x="33" y="98"/>
                    <a:pt x="33" y="98"/>
                    <a:pt x="33" y="98"/>
                  </a:cubicBezTo>
                  <a:cubicBezTo>
                    <a:pt x="33" y="98"/>
                    <a:pt x="33" y="98"/>
                    <a:pt x="33" y="98"/>
                  </a:cubicBezTo>
                  <a:cubicBezTo>
                    <a:pt x="33" y="97"/>
                    <a:pt x="33" y="97"/>
                    <a:pt x="33" y="97"/>
                  </a:cubicBezTo>
                  <a:cubicBezTo>
                    <a:pt x="33" y="97"/>
                    <a:pt x="33" y="97"/>
                    <a:pt x="33" y="97"/>
                  </a:cubicBezTo>
                  <a:cubicBezTo>
                    <a:pt x="32" y="97"/>
                    <a:pt x="32" y="97"/>
                    <a:pt x="32" y="97"/>
                  </a:cubicBezTo>
                  <a:cubicBezTo>
                    <a:pt x="32" y="97"/>
                    <a:pt x="32" y="97"/>
                    <a:pt x="32" y="97"/>
                  </a:cubicBezTo>
                  <a:cubicBezTo>
                    <a:pt x="32" y="97"/>
                    <a:pt x="32" y="97"/>
                    <a:pt x="32" y="97"/>
                  </a:cubicBezTo>
                  <a:cubicBezTo>
                    <a:pt x="32" y="97"/>
                    <a:pt x="32" y="97"/>
                    <a:pt x="32" y="97"/>
                  </a:cubicBezTo>
                  <a:cubicBezTo>
                    <a:pt x="24" y="97"/>
                    <a:pt x="20" y="98"/>
                    <a:pt x="10" y="98"/>
                  </a:cubicBezTo>
                  <a:moveTo>
                    <a:pt x="62" y="0"/>
                  </a:moveTo>
                  <a:cubicBezTo>
                    <a:pt x="54" y="0"/>
                    <a:pt x="47" y="2"/>
                    <a:pt x="44" y="4"/>
                  </a:cubicBezTo>
                  <a:cubicBezTo>
                    <a:pt x="38" y="6"/>
                    <a:pt x="33" y="10"/>
                    <a:pt x="30" y="15"/>
                  </a:cubicBezTo>
                  <a:cubicBezTo>
                    <a:pt x="26" y="19"/>
                    <a:pt x="23" y="25"/>
                    <a:pt x="22" y="30"/>
                  </a:cubicBezTo>
                  <a:cubicBezTo>
                    <a:pt x="22" y="31"/>
                    <a:pt x="22" y="31"/>
                    <a:pt x="22" y="31"/>
                  </a:cubicBezTo>
                  <a:cubicBezTo>
                    <a:pt x="22" y="32"/>
                    <a:pt x="22" y="32"/>
                    <a:pt x="22" y="32"/>
                  </a:cubicBezTo>
                  <a:cubicBezTo>
                    <a:pt x="20" y="37"/>
                    <a:pt x="20" y="43"/>
                    <a:pt x="20" y="49"/>
                  </a:cubicBezTo>
                  <a:cubicBezTo>
                    <a:pt x="20" y="58"/>
                    <a:pt x="21" y="68"/>
                    <a:pt x="23" y="75"/>
                  </a:cubicBezTo>
                  <a:cubicBezTo>
                    <a:pt x="18" y="75"/>
                    <a:pt x="13" y="75"/>
                    <a:pt x="8" y="75"/>
                  </a:cubicBezTo>
                  <a:cubicBezTo>
                    <a:pt x="7" y="75"/>
                    <a:pt x="7" y="76"/>
                    <a:pt x="7" y="77"/>
                  </a:cubicBezTo>
                  <a:cubicBezTo>
                    <a:pt x="6" y="84"/>
                    <a:pt x="6" y="91"/>
                    <a:pt x="6" y="99"/>
                  </a:cubicBezTo>
                  <a:cubicBezTo>
                    <a:pt x="6" y="99"/>
                    <a:pt x="6" y="99"/>
                    <a:pt x="6" y="99"/>
                  </a:cubicBezTo>
                  <a:cubicBezTo>
                    <a:pt x="6" y="105"/>
                    <a:pt x="7" y="109"/>
                    <a:pt x="7" y="115"/>
                  </a:cubicBezTo>
                  <a:cubicBezTo>
                    <a:pt x="7" y="116"/>
                    <a:pt x="7" y="117"/>
                    <a:pt x="9" y="117"/>
                  </a:cubicBezTo>
                  <a:cubicBezTo>
                    <a:pt x="9" y="117"/>
                    <a:pt x="9" y="117"/>
                    <a:pt x="9" y="117"/>
                  </a:cubicBezTo>
                  <a:cubicBezTo>
                    <a:pt x="9" y="116"/>
                    <a:pt x="9" y="116"/>
                    <a:pt x="9" y="116"/>
                  </a:cubicBezTo>
                  <a:cubicBezTo>
                    <a:pt x="9" y="116"/>
                    <a:pt x="9" y="116"/>
                    <a:pt x="9" y="116"/>
                  </a:cubicBezTo>
                  <a:cubicBezTo>
                    <a:pt x="9" y="117"/>
                    <a:pt x="9" y="117"/>
                    <a:pt x="9" y="117"/>
                  </a:cubicBezTo>
                  <a:cubicBezTo>
                    <a:pt x="10" y="117"/>
                    <a:pt x="10" y="117"/>
                    <a:pt x="10" y="117"/>
                  </a:cubicBezTo>
                  <a:cubicBezTo>
                    <a:pt x="10" y="117"/>
                    <a:pt x="10" y="117"/>
                    <a:pt x="10" y="117"/>
                  </a:cubicBezTo>
                  <a:cubicBezTo>
                    <a:pt x="10" y="117"/>
                    <a:pt x="10" y="117"/>
                    <a:pt x="10" y="117"/>
                  </a:cubicBezTo>
                  <a:cubicBezTo>
                    <a:pt x="14" y="116"/>
                    <a:pt x="18" y="116"/>
                    <a:pt x="22" y="116"/>
                  </a:cubicBezTo>
                  <a:cubicBezTo>
                    <a:pt x="22" y="117"/>
                    <a:pt x="22" y="117"/>
                    <a:pt x="22" y="117"/>
                  </a:cubicBezTo>
                  <a:cubicBezTo>
                    <a:pt x="17" y="123"/>
                    <a:pt x="11" y="128"/>
                    <a:pt x="6" y="131"/>
                  </a:cubicBezTo>
                  <a:cubicBezTo>
                    <a:pt x="5" y="131"/>
                    <a:pt x="5" y="132"/>
                    <a:pt x="4" y="132"/>
                  </a:cubicBezTo>
                  <a:cubicBezTo>
                    <a:pt x="4" y="132"/>
                    <a:pt x="4" y="132"/>
                    <a:pt x="4" y="132"/>
                  </a:cubicBezTo>
                  <a:cubicBezTo>
                    <a:pt x="4" y="132"/>
                    <a:pt x="4" y="132"/>
                    <a:pt x="4" y="132"/>
                  </a:cubicBezTo>
                  <a:cubicBezTo>
                    <a:pt x="3" y="132"/>
                    <a:pt x="2" y="133"/>
                    <a:pt x="2" y="134"/>
                  </a:cubicBezTo>
                  <a:cubicBezTo>
                    <a:pt x="2" y="135"/>
                    <a:pt x="2" y="136"/>
                    <a:pt x="2" y="137"/>
                  </a:cubicBezTo>
                  <a:cubicBezTo>
                    <a:pt x="2" y="140"/>
                    <a:pt x="2" y="142"/>
                    <a:pt x="1" y="146"/>
                  </a:cubicBezTo>
                  <a:cubicBezTo>
                    <a:pt x="1" y="147"/>
                    <a:pt x="0" y="149"/>
                    <a:pt x="0" y="152"/>
                  </a:cubicBezTo>
                  <a:cubicBezTo>
                    <a:pt x="0" y="152"/>
                    <a:pt x="0" y="153"/>
                    <a:pt x="0" y="153"/>
                  </a:cubicBezTo>
                  <a:cubicBezTo>
                    <a:pt x="0" y="155"/>
                    <a:pt x="1" y="157"/>
                    <a:pt x="2" y="159"/>
                  </a:cubicBezTo>
                  <a:cubicBezTo>
                    <a:pt x="4" y="164"/>
                    <a:pt x="6" y="167"/>
                    <a:pt x="8" y="170"/>
                  </a:cubicBezTo>
                  <a:cubicBezTo>
                    <a:pt x="9" y="172"/>
                    <a:pt x="11" y="175"/>
                    <a:pt x="13" y="179"/>
                  </a:cubicBezTo>
                  <a:cubicBezTo>
                    <a:pt x="13" y="180"/>
                    <a:pt x="14" y="180"/>
                    <a:pt x="14" y="180"/>
                  </a:cubicBezTo>
                  <a:cubicBezTo>
                    <a:pt x="14" y="181"/>
                    <a:pt x="14" y="181"/>
                    <a:pt x="14" y="181"/>
                  </a:cubicBezTo>
                  <a:cubicBezTo>
                    <a:pt x="15" y="181"/>
                    <a:pt x="15" y="181"/>
                    <a:pt x="15" y="181"/>
                  </a:cubicBezTo>
                  <a:cubicBezTo>
                    <a:pt x="16" y="181"/>
                    <a:pt x="17" y="181"/>
                    <a:pt x="17" y="180"/>
                  </a:cubicBezTo>
                  <a:cubicBezTo>
                    <a:pt x="19" y="178"/>
                    <a:pt x="22" y="176"/>
                    <a:pt x="25" y="175"/>
                  </a:cubicBezTo>
                  <a:cubicBezTo>
                    <a:pt x="28" y="174"/>
                    <a:pt x="32" y="174"/>
                    <a:pt x="36" y="173"/>
                  </a:cubicBezTo>
                  <a:cubicBezTo>
                    <a:pt x="38" y="173"/>
                    <a:pt x="41" y="173"/>
                    <a:pt x="43" y="173"/>
                  </a:cubicBezTo>
                  <a:cubicBezTo>
                    <a:pt x="43" y="173"/>
                    <a:pt x="43" y="173"/>
                    <a:pt x="43" y="173"/>
                  </a:cubicBezTo>
                  <a:cubicBezTo>
                    <a:pt x="44" y="173"/>
                    <a:pt x="46" y="173"/>
                    <a:pt x="47" y="173"/>
                  </a:cubicBezTo>
                  <a:cubicBezTo>
                    <a:pt x="47" y="173"/>
                    <a:pt x="47" y="173"/>
                    <a:pt x="47" y="173"/>
                  </a:cubicBezTo>
                  <a:cubicBezTo>
                    <a:pt x="52" y="174"/>
                    <a:pt x="58" y="176"/>
                    <a:pt x="64" y="178"/>
                  </a:cubicBezTo>
                  <a:cubicBezTo>
                    <a:pt x="72" y="181"/>
                    <a:pt x="81" y="183"/>
                    <a:pt x="91" y="183"/>
                  </a:cubicBezTo>
                  <a:cubicBezTo>
                    <a:pt x="97" y="183"/>
                    <a:pt x="104" y="182"/>
                    <a:pt x="111" y="180"/>
                  </a:cubicBezTo>
                  <a:cubicBezTo>
                    <a:pt x="111" y="180"/>
                    <a:pt x="111" y="180"/>
                    <a:pt x="111" y="180"/>
                  </a:cubicBezTo>
                  <a:cubicBezTo>
                    <a:pt x="112" y="180"/>
                    <a:pt x="113" y="179"/>
                    <a:pt x="113" y="178"/>
                  </a:cubicBezTo>
                  <a:cubicBezTo>
                    <a:pt x="113" y="177"/>
                    <a:pt x="113" y="177"/>
                    <a:pt x="113" y="177"/>
                  </a:cubicBezTo>
                  <a:cubicBezTo>
                    <a:pt x="115" y="170"/>
                    <a:pt x="116" y="165"/>
                    <a:pt x="117" y="158"/>
                  </a:cubicBezTo>
                  <a:cubicBezTo>
                    <a:pt x="117" y="157"/>
                    <a:pt x="117" y="157"/>
                    <a:pt x="116" y="156"/>
                  </a:cubicBezTo>
                  <a:cubicBezTo>
                    <a:pt x="115" y="152"/>
                    <a:pt x="114" y="149"/>
                    <a:pt x="113" y="146"/>
                  </a:cubicBezTo>
                  <a:cubicBezTo>
                    <a:pt x="112" y="143"/>
                    <a:pt x="111" y="140"/>
                    <a:pt x="111" y="136"/>
                  </a:cubicBezTo>
                  <a:cubicBezTo>
                    <a:pt x="111" y="135"/>
                    <a:pt x="111" y="134"/>
                    <a:pt x="110" y="134"/>
                  </a:cubicBezTo>
                  <a:cubicBezTo>
                    <a:pt x="110" y="134"/>
                    <a:pt x="110" y="134"/>
                    <a:pt x="109" y="134"/>
                  </a:cubicBezTo>
                  <a:cubicBezTo>
                    <a:pt x="109" y="134"/>
                    <a:pt x="109" y="134"/>
                    <a:pt x="109" y="134"/>
                  </a:cubicBezTo>
                  <a:cubicBezTo>
                    <a:pt x="99" y="137"/>
                    <a:pt x="90" y="138"/>
                    <a:pt x="83" y="138"/>
                  </a:cubicBezTo>
                  <a:cubicBezTo>
                    <a:pt x="72" y="138"/>
                    <a:pt x="63" y="136"/>
                    <a:pt x="57" y="133"/>
                  </a:cubicBezTo>
                  <a:cubicBezTo>
                    <a:pt x="54" y="132"/>
                    <a:pt x="52" y="131"/>
                    <a:pt x="51" y="130"/>
                  </a:cubicBezTo>
                  <a:cubicBezTo>
                    <a:pt x="50" y="130"/>
                    <a:pt x="50" y="130"/>
                    <a:pt x="50" y="130"/>
                  </a:cubicBezTo>
                  <a:cubicBezTo>
                    <a:pt x="53" y="126"/>
                    <a:pt x="56" y="121"/>
                    <a:pt x="58" y="116"/>
                  </a:cubicBezTo>
                  <a:cubicBezTo>
                    <a:pt x="68" y="116"/>
                    <a:pt x="77" y="116"/>
                    <a:pt x="85" y="116"/>
                  </a:cubicBezTo>
                  <a:cubicBezTo>
                    <a:pt x="86" y="116"/>
                    <a:pt x="86" y="116"/>
                    <a:pt x="86" y="116"/>
                  </a:cubicBezTo>
                  <a:cubicBezTo>
                    <a:pt x="87" y="116"/>
                    <a:pt x="87" y="116"/>
                    <a:pt x="87" y="116"/>
                  </a:cubicBezTo>
                  <a:cubicBezTo>
                    <a:pt x="87" y="116"/>
                    <a:pt x="87" y="116"/>
                    <a:pt x="87" y="116"/>
                  </a:cubicBezTo>
                  <a:cubicBezTo>
                    <a:pt x="87" y="116"/>
                    <a:pt x="87" y="116"/>
                    <a:pt x="87" y="116"/>
                  </a:cubicBezTo>
                  <a:cubicBezTo>
                    <a:pt x="87" y="116"/>
                    <a:pt x="87" y="116"/>
                    <a:pt x="87" y="116"/>
                  </a:cubicBezTo>
                  <a:cubicBezTo>
                    <a:pt x="88" y="116"/>
                    <a:pt x="88" y="116"/>
                    <a:pt x="88" y="116"/>
                  </a:cubicBezTo>
                  <a:cubicBezTo>
                    <a:pt x="88" y="115"/>
                    <a:pt x="88" y="115"/>
                    <a:pt x="88" y="115"/>
                  </a:cubicBezTo>
                  <a:cubicBezTo>
                    <a:pt x="88" y="115"/>
                    <a:pt x="88" y="115"/>
                    <a:pt x="88" y="115"/>
                  </a:cubicBezTo>
                  <a:cubicBezTo>
                    <a:pt x="88" y="115"/>
                    <a:pt x="88" y="115"/>
                    <a:pt x="88" y="115"/>
                  </a:cubicBezTo>
                  <a:cubicBezTo>
                    <a:pt x="89" y="111"/>
                    <a:pt x="90" y="107"/>
                    <a:pt x="90" y="103"/>
                  </a:cubicBezTo>
                  <a:cubicBezTo>
                    <a:pt x="91" y="103"/>
                    <a:pt x="91" y="102"/>
                    <a:pt x="91" y="102"/>
                  </a:cubicBezTo>
                  <a:cubicBezTo>
                    <a:pt x="91" y="99"/>
                    <a:pt x="90" y="97"/>
                    <a:pt x="90" y="95"/>
                  </a:cubicBezTo>
                  <a:cubicBezTo>
                    <a:pt x="90" y="90"/>
                    <a:pt x="91" y="85"/>
                    <a:pt x="92" y="79"/>
                  </a:cubicBezTo>
                  <a:cubicBezTo>
                    <a:pt x="92" y="79"/>
                    <a:pt x="92" y="78"/>
                    <a:pt x="92" y="78"/>
                  </a:cubicBezTo>
                  <a:cubicBezTo>
                    <a:pt x="91" y="77"/>
                    <a:pt x="91" y="77"/>
                    <a:pt x="90" y="77"/>
                  </a:cubicBezTo>
                  <a:cubicBezTo>
                    <a:pt x="90" y="77"/>
                    <a:pt x="90" y="77"/>
                    <a:pt x="90" y="77"/>
                  </a:cubicBezTo>
                  <a:cubicBezTo>
                    <a:pt x="80" y="77"/>
                    <a:pt x="69" y="77"/>
                    <a:pt x="58" y="77"/>
                  </a:cubicBezTo>
                  <a:cubicBezTo>
                    <a:pt x="57" y="75"/>
                    <a:pt x="56" y="71"/>
                    <a:pt x="55" y="66"/>
                  </a:cubicBezTo>
                  <a:cubicBezTo>
                    <a:pt x="55" y="65"/>
                    <a:pt x="55" y="65"/>
                    <a:pt x="55" y="64"/>
                  </a:cubicBezTo>
                  <a:cubicBezTo>
                    <a:pt x="55" y="63"/>
                    <a:pt x="55" y="63"/>
                    <a:pt x="55" y="63"/>
                  </a:cubicBezTo>
                  <a:cubicBezTo>
                    <a:pt x="55" y="63"/>
                    <a:pt x="55" y="62"/>
                    <a:pt x="55" y="62"/>
                  </a:cubicBezTo>
                  <a:cubicBezTo>
                    <a:pt x="55" y="57"/>
                    <a:pt x="59" y="51"/>
                    <a:pt x="64" y="50"/>
                  </a:cubicBezTo>
                  <a:cubicBezTo>
                    <a:pt x="64" y="50"/>
                    <a:pt x="65" y="50"/>
                    <a:pt x="66" y="50"/>
                  </a:cubicBezTo>
                  <a:cubicBezTo>
                    <a:pt x="66" y="50"/>
                    <a:pt x="67" y="50"/>
                    <a:pt x="67" y="50"/>
                  </a:cubicBezTo>
                  <a:cubicBezTo>
                    <a:pt x="69" y="51"/>
                    <a:pt x="70" y="52"/>
                    <a:pt x="71" y="54"/>
                  </a:cubicBezTo>
                  <a:cubicBezTo>
                    <a:pt x="72" y="56"/>
                    <a:pt x="73" y="58"/>
                    <a:pt x="73" y="60"/>
                  </a:cubicBezTo>
                  <a:cubicBezTo>
                    <a:pt x="74" y="62"/>
                    <a:pt x="74" y="64"/>
                    <a:pt x="74" y="66"/>
                  </a:cubicBezTo>
                  <a:cubicBezTo>
                    <a:pt x="75" y="67"/>
                    <a:pt x="76" y="67"/>
                    <a:pt x="76" y="67"/>
                  </a:cubicBezTo>
                  <a:cubicBezTo>
                    <a:pt x="77" y="67"/>
                    <a:pt x="77" y="67"/>
                    <a:pt x="77" y="67"/>
                  </a:cubicBezTo>
                  <a:cubicBezTo>
                    <a:pt x="77" y="67"/>
                    <a:pt x="77" y="67"/>
                    <a:pt x="77" y="67"/>
                  </a:cubicBezTo>
                  <a:cubicBezTo>
                    <a:pt x="78" y="68"/>
                    <a:pt x="78" y="68"/>
                    <a:pt x="79" y="68"/>
                  </a:cubicBezTo>
                  <a:cubicBezTo>
                    <a:pt x="79" y="68"/>
                    <a:pt x="79" y="68"/>
                    <a:pt x="79" y="68"/>
                  </a:cubicBezTo>
                  <a:cubicBezTo>
                    <a:pt x="87" y="64"/>
                    <a:pt x="96" y="61"/>
                    <a:pt x="104" y="59"/>
                  </a:cubicBezTo>
                  <a:cubicBezTo>
                    <a:pt x="105" y="59"/>
                    <a:pt x="105" y="59"/>
                    <a:pt x="105" y="59"/>
                  </a:cubicBezTo>
                  <a:cubicBezTo>
                    <a:pt x="106" y="59"/>
                    <a:pt x="106" y="59"/>
                    <a:pt x="106" y="58"/>
                  </a:cubicBezTo>
                  <a:cubicBezTo>
                    <a:pt x="108" y="53"/>
                    <a:pt x="109" y="49"/>
                    <a:pt x="109" y="44"/>
                  </a:cubicBezTo>
                  <a:cubicBezTo>
                    <a:pt x="109" y="43"/>
                    <a:pt x="109" y="42"/>
                    <a:pt x="108" y="42"/>
                  </a:cubicBezTo>
                  <a:cubicBezTo>
                    <a:pt x="107" y="26"/>
                    <a:pt x="100" y="15"/>
                    <a:pt x="92" y="9"/>
                  </a:cubicBezTo>
                  <a:cubicBezTo>
                    <a:pt x="83" y="2"/>
                    <a:pt x="72" y="0"/>
                    <a:pt x="62" y="0"/>
                  </a:cubicBezTo>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grpSp>
      <p:sp>
        <p:nvSpPr>
          <p:cNvPr id="163" name="任意多边形 162"/>
          <p:cNvSpPr/>
          <p:nvPr/>
        </p:nvSpPr>
        <p:spPr>
          <a:xfrm>
            <a:off x="1658602" y="2300192"/>
            <a:ext cx="1051973" cy="1380494"/>
          </a:xfrm>
          <a:custGeom>
            <a:avLst/>
            <a:gdLst>
              <a:gd name="connsiteX0" fmla="*/ 703729 w 1866900"/>
              <a:gd name="connsiteY0" fmla="*/ 2328771 h 2450803"/>
              <a:gd name="connsiteX1" fmla="*/ 1163171 w 1866900"/>
              <a:gd name="connsiteY1" fmla="*/ 2328771 h 2450803"/>
              <a:gd name="connsiteX2" fmla="*/ 1224187 w 1866900"/>
              <a:gd name="connsiteY2" fmla="*/ 2389787 h 2450803"/>
              <a:gd name="connsiteX3" fmla="*/ 1163171 w 1866900"/>
              <a:gd name="connsiteY3" fmla="*/ 2450803 h 2450803"/>
              <a:gd name="connsiteX4" fmla="*/ 703729 w 1866900"/>
              <a:gd name="connsiteY4" fmla="*/ 2450803 h 2450803"/>
              <a:gd name="connsiteX5" fmla="*/ 642713 w 1866900"/>
              <a:gd name="connsiteY5" fmla="*/ 2389787 h 2450803"/>
              <a:gd name="connsiteX6" fmla="*/ 703729 w 1866900"/>
              <a:gd name="connsiteY6" fmla="*/ 2328771 h 2450803"/>
              <a:gd name="connsiteX7" fmla="*/ 646157 w 1866900"/>
              <a:gd name="connsiteY7" fmla="*/ 2177104 h 2450803"/>
              <a:gd name="connsiteX8" fmla="*/ 1220743 w 1866900"/>
              <a:gd name="connsiteY8" fmla="*/ 2177104 h 2450803"/>
              <a:gd name="connsiteX9" fmla="*/ 1281759 w 1866900"/>
              <a:gd name="connsiteY9" fmla="*/ 2238120 h 2450803"/>
              <a:gd name="connsiteX10" fmla="*/ 1220743 w 1866900"/>
              <a:gd name="connsiteY10" fmla="*/ 2299136 h 2450803"/>
              <a:gd name="connsiteX11" fmla="*/ 646157 w 1866900"/>
              <a:gd name="connsiteY11" fmla="*/ 2299136 h 2450803"/>
              <a:gd name="connsiteX12" fmla="*/ 585141 w 1866900"/>
              <a:gd name="connsiteY12" fmla="*/ 2238120 h 2450803"/>
              <a:gd name="connsiteX13" fmla="*/ 646157 w 1866900"/>
              <a:gd name="connsiteY13" fmla="*/ 2177104 h 2450803"/>
              <a:gd name="connsiteX14" fmla="*/ 601983 w 1866900"/>
              <a:gd name="connsiteY14" fmla="*/ 2025437 h 2450803"/>
              <a:gd name="connsiteX15" fmla="*/ 1264918 w 1866900"/>
              <a:gd name="connsiteY15" fmla="*/ 2025437 h 2450803"/>
              <a:gd name="connsiteX16" fmla="*/ 1325934 w 1866900"/>
              <a:gd name="connsiteY16" fmla="*/ 2086453 h 2450803"/>
              <a:gd name="connsiteX17" fmla="*/ 1264918 w 1866900"/>
              <a:gd name="connsiteY17" fmla="*/ 2147469 h 2450803"/>
              <a:gd name="connsiteX18" fmla="*/ 601983 w 1866900"/>
              <a:gd name="connsiteY18" fmla="*/ 2147469 h 2450803"/>
              <a:gd name="connsiteX19" fmla="*/ 540967 w 1866900"/>
              <a:gd name="connsiteY19" fmla="*/ 2086453 h 2450803"/>
              <a:gd name="connsiteX20" fmla="*/ 601983 w 1866900"/>
              <a:gd name="connsiteY20" fmla="*/ 2025437 h 2450803"/>
              <a:gd name="connsiteX21" fmla="*/ 933450 w 1866900"/>
              <a:gd name="connsiteY21" fmla="*/ 0 h 2450803"/>
              <a:gd name="connsiteX22" fmla="*/ 1866900 w 1866900"/>
              <a:gd name="connsiteY22" fmla="*/ 933450 h 2450803"/>
              <a:gd name="connsiteX23" fmla="*/ 1296791 w 1866900"/>
              <a:gd name="connsiteY23" fmla="*/ 1793545 h 2450803"/>
              <a:gd name="connsiteX24" fmla="*/ 1232555 w 1866900"/>
              <a:gd name="connsiteY24" fmla="*/ 1999556 h 2450803"/>
              <a:gd name="connsiteX25" fmla="*/ 634346 w 1866900"/>
              <a:gd name="connsiteY25" fmla="*/ 1999556 h 2450803"/>
              <a:gd name="connsiteX26" fmla="*/ 570109 w 1866900"/>
              <a:gd name="connsiteY26" fmla="*/ 1793545 h 2450803"/>
              <a:gd name="connsiteX27" fmla="*/ 0 w 1866900"/>
              <a:gd name="connsiteY27" fmla="*/ 933450 h 2450803"/>
              <a:gd name="connsiteX28" fmla="*/ 933450 w 1866900"/>
              <a:gd name="connsiteY28" fmla="*/ 0 h 245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866900" h="2450803">
                <a:moveTo>
                  <a:pt x="703729" y="2328771"/>
                </a:moveTo>
                <a:lnTo>
                  <a:pt x="1163171" y="2328771"/>
                </a:lnTo>
                <a:cubicBezTo>
                  <a:pt x="1196869" y="2328771"/>
                  <a:pt x="1224187" y="2356089"/>
                  <a:pt x="1224187" y="2389787"/>
                </a:cubicBezTo>
                <a:cubicBezTo>
                  <a:pt x="1224187" y="2423485"/>
                  <a:pt x="1196869" y="2450803"/>
                  <a:pt x="1163171" y="2450803"/>
                </a:cubicBezTo>
                <a:lnTo>
                  <a:pt x="703729" y="2450803"/>
                </a:lnTo>
                <a:cubicBezTo>
                  <a:pt x="670031" y="2450803"/>
                  <a:pt x="642713" y="2423485"/>
                  <a:pt x="642713" y="2389787"/>
                </a:cubicBezTo>
                <a:cubicBezTo>
                  <a:pt x="642713" y="2356089"/>
                  <a:pt x="670031" y="2328771"/>
                  <a:pt x="703729" y="2328771"/>
                </a:cubicBezTo>
                <a:close/>
                <a:moveTo>
                  <a:pt x="646157" y="2177104"/>
                </a:moveTo>
                <a:lnTo>
                  <a:pt x="1220743" y="2177104"/>
                </a:lnTo>
                <a:cubicBezTo>
                  <a:pt x="1254441" y="2177104"/>
                  <a:pt x="1281759" y="2204422"/>
                  <a:pt x="1281759" y="2238120"/>
                </a:cubicBezTo>
                <a:cubicBezTo>
                  <a:pt x="1281759" y="2271818"/>
                  <a:pt x="1254441" y="2299136"/>
                  <a:pt x="1220743" y="2299136"/>
                </a:cubicBezTo>
                <a:lnTo>
                  <a:pt x="646157" y="2299136"/>
                </a:lnTo>
                <a:cubicBezTo>
                  <a:pt x="612459" y="2299136"/>
                  <a:pt x="585141" y="2271818"/>
                  <a:pt x="585141" y="2238120"/>
                </a:cubicBezTo>
                <a:cubicBezTo>
                  <a:pt x="585141" y="2204422"/>
                  <a:pt x="612459" y="2177104"/>
                  <a:pt x="646157" y="2177104"/>
                </a:cubicBezTo>
                <a:close/>
                <a:moveTo>
                  <a:pt x="601983" y="2025437"/>
                </a:moveTo>
                <a:lnTo>
                  <a:pt x="1264918" y="2025437"/>
                </a:lnTo>
                <a:cubicBezTo>
                  <a:pt x="1298616" y="2025437"/>
                  <a:pt x="1325934" y="2052755"/>
                  <a:pt x="1325934" y="2086453"/>
                </a:cubicBezTo>
                <a:cubicBezTo>
                  <a:pt x="1325934" y="2120151"/>
                  <a:pt x="1298616" y="2147469"/>
                  <a:pt x="1264918" y="2147469"/>
                </a:cubicBezTo>
                <a:lnTo>
                  <a:pt x="601983" y="2147469"/>
                </a:lnTo>
                <a:cubicBezTo>
                  <a:pt x="568285" y="2147469"/>
                  <a:pt x="540967" y="2120151"/>
                  <a:pt x="540967" y="2086453"/>
                </a:cubicBezTo>
                <a:cubicBezTo>
                  <a:pt x="540967" y="2052755"/>
                  <a:pt x="568285" y="2025437"/>
                  <a:pt x="601983" y="2025437"/>
                </a:cubicBezTo>
                <a:close/>
                <a:moveTo>
                  <a:pt x="933450" y="0"/>
                </a:moveTo>
                <a:cubicBezTo>
                  <a:pt x="1448980" y="0"/>
                  <a:pt x="1866900" y="417920"/>
                  <a:pt x="1866900" y="933450"/>
                </a:cubicBezTo>
                <a:cubicBezTo>
                  <a:pt x="1866900" y="1320098"/>
                  <a:pt x="1631820" y="1651839"/>
                  <a:pt x="1296791" y="1793545"/>
                </a:cubicBezTo>
                <a:cubicBezTo>
                  <a:pt x="1203942" y="1852691"/>
                  <a:pt x="1287305" y="1930886"/>
                  <a:pt x="1232555" y="1999556"/>
                </a:cubicBezTo>
                <a:lnTo>
                  <a:pt x="634346" y="1999556"/>
                </a:lnTo>
                <a:cubicBezTo>
                  <a:pt x="565309" y="1902311"/>
                  <a:pt x="667721" y="1838403"/>
                  <a:pt x="570109" y="1793545"/>
                </a:cubicBezTo>
                <a:cubicBezTo>
                  <a:pt x="235080" y="1651839"/>
                  <a:pt x="0" y="1320098"/>
                  <a:pt x="0" y="933450"/>
                </a:cubicBezTo>
                <a:cubicBezTo>
                  <a:pt x="0" y="417920"/>
                  <a:pt x="417920" y="0"/>
                  <a:pt x="933450" y="0"/>
                </a:cubicBezTo>
                <a:close/>
              </a:path>
            </a:pathLst>
          </a:custGeom>
          <a:solidFill>
            <a:schemeClr val="bg1">
              <a:lumMod val="95000"/>
            </a:schemeClr>
          </a:solidFill>
          <a:ln>
            <a:noFill/>
          </a:ln>
          <a:scene3d>
            <a:camera prst="orthographicFront"/>
            <a:lightRig rig="threePt" dir="t"/>
          </a:scene3d>
          <a:sp3d prstMaterial="softEdge">
            <a:bevelT w="25400" h="1270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166" name="圆角矩形 165"/>
          <p:cNvSpPr/>
          <p:nvPr/>
        </p:nvSpPr>
        <p:spPr>
          <a:xfrm>
            <a:off x="1154666" y="2833624"/>
            <a:ext cx="297180" cy="98679"/>
          </a:xfrm>
          <a:prstGeom prst="roundRect">
            <a:avLst>
              <a:gd name="adj" fmla="val 50000"/>
            </a:avLst>
          </a:prstGeom>
          <a:solidFill>
            <a:srgbClr val="118C3B"/>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167" name="圆角矩形 166"/>
          <p:cNvSpPr/>
          <p:nvPr/>
        </p:nvSpPr>
        <p:spPr>
          <a:xfrm rot="2700000">
            <a:off x="1414172" y="2207459"/>
            <a:ext cx="297072" cy="98714"/>
          </a:xfrm>
          <a:prstGeom prst="roundRect">
            <a:avLst>
              <a:gd name="adj" fmla="val 50000"/>
            </a:avLst>
          </a:prstGeom>
          <a:solidFill>
            <a:srgbClr val="118C3B"/>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168" name="圆角矩形 167"/>
          <p:cNvSpPr/>
          <p:nvPr/>
        </p:nvSpPr>
        <p:spPr>
          <a:xfrm rot="5400000">
            <a:off x="2040544" y="1948101"/>
            <a:ext cx="297072" cy="98714"/>
          </a:xfrm>
          <a:prstGeom prst="roundRect">
            <a:avLst>
              <a:gd name="adj" fmla="val 50000"/>
            </a:avLst>
          </a:prstGeom>
          <a:solidFill>
            <a:srgbClr val="118C3B"/>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169" name="圆角矩形 168"/>
          <p:cNvSpPr/>
          <p:nvPr/>
        </p:nvSpPr>
        <p:spPr>
          <a:xfrm rot="8100000">
            <a:off x="2666863" y="2207478"/>
            <a:ext cx="297180" cy="98679"/>
          </a:xfrm>
          <a:prstGeom prst="roundRect">
            <a:avLst>
              <a:gd name="adj" fmla="val 50000"/>
            </a:avLst>
          </a:prstGeom>
          <a:solidFill>
            <a:srgbClr val="118C3B"/>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sp>
        <p:nvSpPr>
          <p:cNvPr id="170" name="圆角矩形 169"/>
          <p:cNvSpPr/>
          <p:nvPr/>
        </p:nvSpPr>
        <p:spPr>
          <a:xfrm rot="10800000">
            <a:off x="2926315" y="2833624"/>
            <a:ext cx="297180" cy="98679"/>
          </a:xfrm>
          <a:prstGeom prst="roundRect">
            <a:avLst>
              <a:gd name="adj" fmla="val 50000"/>
            </a:avLst>
          </a:prstGeom>
          <a:solidFill>
            <a:srgbClr val="118C3B"/>
          </a:solidFill>
          <a:ln>
            <a:noFill/>
          </a:ln>
          <a:effectLst>
            <a:outerShdw blurRad="127000" dist="63500" dir="2700000" algn="tl" rotWithShape="0">
              <a:prstClr val="black">
                <a:alpha val="29000"/>
              </a:prstClr>
            </a:outerShdw>
          </a:effectLst>
          <a:scene3d>
            <a:camera prst="orthographicFront"/>
            <a:lightRig rig="threePt" dir="t"/>
          </a:scene3d>
          <a:sp3d prstMaterial="softEdge">
            <a:bevelT w="19050" h="6350" prst="angle"/>
          </a:sp3d>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800">
              <a:latin typeface="微软雅黑"/>
              <a:ea typeface="微软雅黑"/>
              <a:sym typeface="微软雅黑"/>
            </a:endParaRPr>
          </a:p>
        </p:txBody>
      </p:sp>
      <p:grpSp>
        <p:nvGrpSpPr>
          <p:cNvPr id="180" name="组合 179"/>
          <p:cNvGrpSpPr/>
          <p:nvPr/>
        </p:nvGrpSpPr>
        <p:grpSpPr>
          <a:xfrm>
            <a:off x="4099816" y="842818"/>
            <a:ext cx="582320" cy="582110"/>
            <a:chOff x="4679531" y="1829244"/>
            <a:chExt cx="582320" cy="582320"/>
          </a:xfrm>
        </p:grpSpPr>
        <p:grpSp>
          <p:nvGrpSpPr>
            <p:cNvPr id="181" name="组合 180"/>
            <p:cNvGrpSpPr/>
            <p:nvPr/>
          </p:nvGrpSpPr>
          <p:grpSpPr>
            <a:xfrm>
              <a:off x="4679531" y="1829244"/>
              <a:ext cx="582320" cy="582320"/>
              <a:chOff x="6462420" y="1971403"/>
              <a:chExt cx="776427" cy="776427"/>
            </a:xfrm>
          </p:grpSpPr>
          <p:grpSp>
            <p:nvGrpSpPr>
              <p:cNvPr id="187" name="组合 186"/>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189" name="任意多边形 188"/>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latin typeface="微软雅黑"/>
                    <a:ea typeface="微软雅黑"/>
                    <a:sym typeface="微软雅黑"/>
                  </a:endParaRPr>
                </a:p>
              </p:txBody>
            </p:sp>
            <p:sp>
              <p:nvSpPr>
                <p:cNvPr id="190" name="椭圆 189"/>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sp>
              <p:nvSpPr>
                <p:cNvPr id="191" name="椭圆 190"/>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grpSp>
          <p:sp>
            <p:nvSpPr>
              <p:cNvPr id="188" name="椭圆 187"/>
              <p:cNvSpPr/>
              <p:nvPr/>
            </p:nvSpPr>
            <p:spPr>
              <a:xfrm>
                <a:off x="6625503" y="2134485"/>
                <a:ext cx="450263" cy="450263"/>
              </a:xfrm>
              <a:prstGeom prst="ellipse">
                <a:avLst/>
              </a:prstGeom>
              <a:solidFill>
                <a:srgbClr val="90C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grpSp>
        <p:grpSp>
          <p:nvGrpSpPr>
            <p:cNvPr id="182" name="Group 4"/>
            <p:cNvGrpSpPr>
              <a:grpSpLocks noChangeAspect="1"/>
            </p:cNvGrpSpPr>
            <p:nvPr/>
          </p:nvGrpSpPr>
          <p:grpSpPr bwMode="auto">
            <a:xfrm>
              <a:off x="4893045" y="2030543"/>
              <a:ext cx="158010" cy="185170"/>
              <a:chOff x="1776" y="1776"/>
              <a:chExt cx="64" cy="75"/>
            </a:xfrm>
            <a:solidFill>
              <a:schemeClr val="bg1"/>
            </a:solidFill>
            <a:effectLst/>
          </p:grpSpPr>
          <p:sp>
            <p:nvSpPr>
              <p:cNvPr id="183" name="Freeform 5"/>
              <p:cNvSpPr>
                <a:spLocks/>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84" name="Freeform 6"/>
              <p:cNvSpPr>
                <a:spLocks/>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85" name="Freeform 7"/>
              <p:cNvSpPr>
                <a:spLocks/>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86" name="Freeform 8"/>
              <p:cNvSpPr>
                <a:spLocks/>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grpSp>
      </p:grpSp>
      <p:grpSp>
        <p:nvGrpSpPr>
          <p:cNvPr id="192" name="组合 191"/>
          <p:cNvGrpSpPr/>
          <p:nvPr/>
        </p:nvGrpSpPr>
        <p:grpSpPr>
          <a:xfrm>
            <a:off x="4099816" y="2040648"/>
            <a:ext cx="582320" cy="582110"/>
            <a:chOff x="4679531" y="2600769"/>
            <a:chExt cx="582320" cy="582320"/>
          </a:xfrm>
        </p:grpSpPr>
        <p:grpSp>
          <p:nvGrpSpPr>
            <p:cNvPr id="193" name="组合 192"/>
            <p:cNvGrpSpPr/>
            <p:nvPr/>
          </p:nvGrpSpPr>
          <p:grpSpPr>
            <a:xfrm>
              <a:off x="4679531" y="2600769"/>
              <a:ext cx="582320" cy="582320"/>
              <a:chOff x="6462420" y="1971403"/>
              <a:chExt cx="776427" cy="776427"/>
            </a:xfrm>
          </p:grpSpPr>
          <p:grpSp>
            <p:nvGrpSpPr>
              <p:cNvPr id="200" name="组合 199"/>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02" name="任意多边形 201"/>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latin typeface="微软雅黑"/>
                    <a:ea typeface="微软雅黑"/>
                    <a:sym typeface="微软雅黑"/>
                  </a:endParaRPr>
                </a:p>
              </p:txBody>
            </p:sp>
            <p:sp>
              <p:nvSpPr>
                <p:cNvPr id="203" name="椭圆 202"/>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sp>
              <p:nvSpPr>
                <p:cNvPr id="204" name="椭圆 203"/>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grpSp>
          <p:sp>
            <p:nvSpPr>
              <p:cNvPr id="201" name="椭圆 200"/>
              <p:cNvSpPr/>
              <p:nvPr/>
            </p:nvSpPr>
            <p:spPr>
              <a:xfrm>
                <a:off x="6625503" y="2134485"/>
                <a:ext cx="450263" cy="450263"/>
              </a:xfrm>
              <a:prstGeom prst="ellipse">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grpSp>
        <p:grpSp>
          <p:nvGrpSpPr>
            <p:cNvPr id="194" name="Group 18"/>
            <p:cNvGrpSpPr>
              <a:grpSpLocks noChangeAspect="1"/>
            </p:cNvGrpSpPr>
            <p:nvPr/>
          </p:nvGrpSpPr>
          <p:grpSpPr bwMode="auto">
            <a:xfrm>
              <a:off x="4891814" y="2819888"/>
              <a:ext cx="160473" cy="149531"/>
              <a:chOff x="3802" y="2858"/>
              <a:chExt cx="616" cy="574"/>
            </a:xfrm>
            <a:solidFill>
              <a:schemeClr val="bg1"/>
            </a:solidFill>
            <a:effectLst/>
          </p:grpSpPr>
          <p:sp>
            <p:nvSpPr>
              <p:cNvPr id="19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9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9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9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99" name="Freeform 23"/>
              <p:cNvSpPr>
                <a:spLocks/>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grpSp>
      </p:grpSp>
      <p:grpSp>
        <p:nvGrpSpPr>
          <p:cNvPr id="205" name="组合 204"/>
          <p:cNvGrpSpPr/>
          <p:nvPr/>
        </p:nvGrpSpPr>
        <p:grpSpPr>
          <a:xfrm>
            <a:off x="4099816" y="3238478"/>
            <a:ext cx="582320" cy="582110"/>
            <a:chOff x="4679531" y="3372294"/>
            <a:chExt cx="582320" cy="582320"/>
          </a:xfrm>
        </p:grpSpPr>
        <p:grpSp>
          <p:nvGrpSpPr>
            <p:cNvPr id="206" name="组合 205"/>
            <p:cNvGrpSpPr/>
            <p:nvPr/>
          </p:nvGrpSpPr>
          <p:grpSpPr>
            <a:xfrm>
              <a:off x="4679531" y="3372294"/>
              <a:ext cx="582320" cy="582320"/>
              <a:chOff x="6462420" y="1971403"/>
              <a:chExt cx="776427" cy="776427"/>
            </a:xfrm>
          </p:grpSpPr>
          <p:grpSp>
            <p:nvGrpSpPr>
              <p:cNvPr id="210" name="组合 209"/>
              <p:cNvGrpSpPr/>
              <p:nvPr/>
            </p:nvGrpSpPr>
            <p:grpSpPr>
              <a:xfrm>
                <a:off x="6462420" y="1971403"/>
                <a:ext cx="776427" cy="776427"/>
                <a:chOff x="5443219" y="1567820"/>
                <a:chExt cx="1664342" cy="1664342"/>
              </a:xfrm>
              <a:effectLst>
                <a:outerShdw blurRad="101600" dist="50800" dir="2700000" algn="tl" rotWithShape="0">
                  <a:prstClr val="black">
                    <a:alpha val="30000"/>
                  </a:prstClr>
                </a:outerShdw>
              </a:effectLst>
            </p:grpSpPr>
            <p:sp>
              <p:nvSpPr>
                <p:cNvPr id="212" name="任意多边形 211"/>
                <p:cNvSpPr/>
                <p:nvPr/>
              </p:nvSpPr>
              <p:spPr>
                <a:xfrm>
                  <a:off x="5443219" y="1567820"/>
                  <a:ext cx="1664342" cy="1664342"/>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800">
                    <a:latin typeface="微软雅黑"/>
                    <a:ea typeface="微软雅黑"/>
                    <a:sym typeface="微软雅黑"/>
                  </a:endParaRPr>
                </a:p>
              </p:txBody>
            </p:sp>
            <p:sp>
              <p:nvSpPr>
                <p:cNvPr id="213" name="椭圆 212"/>
                <p:cNvSpPr/>
                <p:nvPr/>
              </p:nvSpPr>
              <p:spPr>
                <a:xfrm>
                  <a:off x="5666553" y="1791154"/>
                  <a:ext cx="1217673" cy="1217673"/>
                </a:xfrm>
                <a:prstGeom prst="ellipse">
                  <a:avLst/>
                </a:prstGeom>
                <a:noFill/>
                <a:ln w="19050">
                  <a:gradFill flip="none" rotWithShape="1">
                    <a:gsLst>
                      <a:gs pos="0">
                        <a:schemeClr val="bg1">
                          <a:lumMod val="85000"/>
                        </a:schemeClr>
                      </a:gs>
                      <a:gs pos="100000">
                        <a:schemeClr val="bg1"/>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sp>
              <p:nvSpPr>
                <p:cNvPr id="214" name="椭圆 213"/>
                <p:cNvSpPr/>
                <p:nvPr/>
              </p:nvSpPr>
              <p:spPr>
                <a:xfrm>
                  <a:off x="5731080" y="1855683"/>
                  <a:ext cx="1088616" cy="1088616"/>
                </a:xfrm>
                <a:prstGeom prst="ellipse">
                  <a:avLst/>
                </a:prstGeom>
                <a:gradFill>
                  <a:gsLst>
                    <a:gs pos="100000">
                      <a:schemeClr val="bg1"/>
                    </a:gs>
                    <a:gs pos="0">
                      <a:srgbClr val="E2E2E2"/>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grpSp>
          <p:sp>
            <p:nvSpPr>
              <p:cNvPr id="211" name="椭圆 210"/>
              <p:cNvSpPr/>
              <p:nvPr/>
            </p:nvSpPr>
            <p:spPr>
              <a:xfrm>
                <a:off x="6625503" y="2134485"/>
                <a:ext cx="450263" cy="450263"/>
              </a:xfrm>
              <a:prstGeom prst="ellipse">
                <a:avLst/>
              </a:prstGeom>
              <a:solidFill>
                <a:srgbClr val="90CE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grpSp>
        <p:grpSp>
          <p:nvGrpSpPr>
            <p:cNvPr id="207" name="Group 13"/>
            <p:cNvGrpSpPr>
              <a:grpSpLocks noChangeAspect="1"/>
            </p:cNvGrpSpPr>
            <p:nvPr/>
          </p:nvGrpSpPr>
          <p:grpSpPr bwMode="auto">
            <a:xfrm>
              <a:off x="4875707" y="3568697"/>
              <a:ext cx="192688" cy="194963"/>
              <a:chOff x="2426" y="2781"/>
              <a:chExt cx="593" cy="600"/>
            </a:xfrm>
            <a:solidFill>
              <a:schemeClr val="bg1"/>
            </a:solidFill>
            <a:effectLst/>
          </p:grpSpPr>
          <p:sp>
            <p:nvSpPr>
              <p:cNvPr id="208" name="Freeform 14"/>
              <p:cNvSpPr>
                <a:spLocks/>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209"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grpSp>
      </p:grpSp>
      <p:grpSp>
        <p:nvGrpSpPr>
          <p:cNvPr id="223" name="组合 222"/>
          <p:cNvGrpSpPr/>
          <p:nvPr/>
        </p:nvGrpSpPr>
        <p:grpSpPr>
          <a:xfrm>
            <a:off x="4692898" y="728263"/>
            <a:ext cx="3930079" cy="1065294"/>
            <a:chOff x="5428907" y="1204578"/>
            <a:chExt cx="3929400" cy="1035635"/>
          </a:xfrm>
        </p:grpSpPr>
        <p:sp>
          <p:nvSpPr>
            <p:cNvPr id="224" name="TextBox 383"/>
            <p:cNvSpPr txBox="1"/>
            <p:nvPr/>
          </p:nvSpPr>
          <p:spPr>
            <a:xfrm>
              <a:off x="5428908" y="1514664"/>
              <a:ext cx="3929399" cy="725549"/>
            </a:xfrm>
            <a:prstGeom prst="rect">
              <a:avLst/>
            </a:prstGeom>
            <a:noFill/>
          </p:spPr>
          <p:txBody>
            <a:bodyPr wrap="square" lIns="121892" tIns="60945" rIns="121892" bIns="60945" rtlCol="0">
              <a:spAutoFit/>
            </a:bodyPr>
            <a:lstStyle/>
            <a:p>
              <a:pPr>
                <a:lnSpc>
                  <a:spcPct val="150000"/>
                </a:lnSpc>
              </a:pPr>
              <a:r>
                <a:rPr lang="zh-CN" altLang="en-US" sz="900">
                  <a:solidFill>
                    <a:schemeClr val="bg1">
                      <a:lumMod val="50000"/>
                    </a:schemeClr>
                  </a:solidFill>
                  <a:latin typeface="微软雅黑"/>
                  <a:ea typeface="微软雅黑"/>
                  <a:sym typeface="微软雅黑"/>
                </a:rPr>
                <a:t>从</a:t>
              </a:r>
              <a:r>
                <a:rPr lang="en-US" altLang="zh-CN" sz="900">
                  <a:solidFill>
                    <a:schemeClr val="bg1">
                      <a:lumMod val="50000"/>
                    </a:schemeClr>
                  </a:solidFill>
                  <a:latin typeface="微软雅黑"/>
                  <a:ea typeface="微软雅黑"/>
                  <a:sym typeface="微软雅黑"/>
                </a:rPr>
                <a:t>1991</a:t>
              </a:r>
              <a:r>
                <a:rPr lang="zh-CN" altLang="en-US" sz="900">
                  <a:solidFill>
                    <a:schemeClr val="bg1">
                      <a:lumMod val="50000"/>
                    </a:schemeClr>
                  </a:solidFill>
                  <a:latin typeface="微软雅黑"/>
                  <a:ea typeface="微软雅黑"/>
                  <a:sym typeface="微软雅黑"/>
                </a:rPr>
                <a:t>年起，把每年的</a:t>
              </a:r>
              <a:r>
                <a:rPr lang="en-US" altLang="zh-CN" sz="900">
                  <a:solidFill>
                    <a:schemeClr val="bg1">
                      <a:lumMod val="50000"/>
                    </a:schemeClr>
                  </a:solidFill>
                  <a:latin typeface="微软雅黑"/>
                  <a:ea typeface="微软雅黑"/>
                  <a:sym typeface="微软雅黑"/>
                </a:rPr>
                <a:t>6</a:t>
              </a:r>
              <a:r>
                <a:rPr lang="zh-CN" altLang="en-US" sz="900">
                  <a:solidFill>
                    <a:schemeClr val="bg1">
                      <a:lumMod val="50000"/>
                    </a:schemeClr>
                  </a:solidFill>
                  <a:latin typeface="微软雅黑"/>
                  <a:ea typeface="微软雅黑"/>
                  <a:sym typeface="微软雅黑"/>
                </a:rPr>
                <a:t>月</a:t>
              </a:r>
              <a:r>
                <a:rPr lang="en-US" altLang="zh-CN" sz="900">
                  <a:solidFill>
                    <a:schemeClr val="bg1">
                      <a:lumMod val="50000"/>
                    </a:schemeClr>
                  </a:solidFill>
                  <a:latin typeface="微软雅黑"/>
                  <a:ea typeface="微软雅黑"/>
                  <a:sym typeface="微软雅黑"/>
                </a:rPr>
                <a:t>25</a:t>
              </a:r>
              <a:r>
                <a:rPr lang="zh-CN" altLang="en-US" sz="900">
                  <a:solidFill>
                    <a:schemeClr val="bg1">
                      <a:lumMod val="50000"/>
                    </a:schemeClr>
                  </a:solidFill>
                  <a:latin typeface="微软雅黑"/>
                  <a:ea typeface="微软雅黑"/>
                  <a:sym typeface="微软雅黑"/>
                </a:rPr>
                <a:t>日，即</a:t>
              </a:r>
              <a:r>
                <a:rPr lang="en-US" altLang="zh-CN" sz="900">
                  <a:solidFill>
                    <a:schemeClr val="bg1">
                      <a:lumMod val="50000"/>
                    </a:schemeClr>
                  </a:solidFill>
                  <a:latin typeface="微软雅黑"/>
                  <a:ea typeface="微软雅黑"/>
                  <a:sym typeface="微软雅黑"/>
                </a:rPr>
                <a:t>《</a:t>
              </a:r>
              <a:r>
                <a:rPr lang="zh-CN" altLang="en-US" sz="900">
                  <a:solidFill>
                    <a:schemeClr val="bg1">
                      <a:lumMod val="50000"/>
                    </a:schemeClr>
                  </a:solidFill>
                  <a:latin typeface="微软雅黑"/>
                  <a:ea typeface="微软雅黑"/>
                  <a:sym typeface="微软雅黑"/>
                </a:rPr>
                <a:t>土地管理法</a:t>
              </a:r>
              <a:r>
                <a:rPr lang="en-US" altLang="zh-CN" sz="900">
                  <a:solidFill>
                    <a:schemeClr val="bg1">
                      <a:lumMod val="50000"/>
                    </a:schemeClr>
                  </a:solidFill>
                  <a:latin typeface="微软雅黑"/>
                  <a:ea typeface="微软雅黑"/>
                  <a:sym typeface="微软雅黑"/>
                </a:rPr>
                <a:t>》</a:t>
              </a:r>
              <a:r>
                <a:rPr lang="zh-CN" altLang="en-US" sz="900">
                  <a:solidFill>
                    <a:schemeClr val="bg1">
                      <a:lumMod val="50000"/>
                    </a:schemeClr>
                  </a:solidFill>
                  <a:latin typeface="微软雅黑"/>
                  <a:ea typeface="微软雅黑"/>
                  <a:sym typeface="微软雅黑"/>
                </a:rPr>
                <a:t>颁布的日期确定为全国土地日。“土地日”是国务院确定的第一个全国纪念宣传日。中国是世界上第一个为保护土地而设立专门纪念日的国家。</a:t>
              </a:r>
              <a:endParaRPr lang="zh-CN" altLang="en-US" sz="900" dirty="0">
                <a:solidFill>
                  <a:schemeClr val="bg1">
                    <a:lumMod val="50000"/>
                  </a:schemeClr>
                </a:solidFill>
                <a:latin typeface="微软雅黑"/>
                <a:ea typeface="微软雅黑"/>
                <a:sym typeface="微软雅黑"/>
              </a:endParaRPr>
            </a:p>
          </p:txBody>
        </p:sp>
        <p:sp>
          <p:nvSpPr>
            <p:cNvPr id="225" name="TextBox 384"/>
            <p:cNvSpPr txBox="1"/>
            <p:nvPr/>
          </p:nvSpPr>
          <p:spPr>
            <a:xfrm>
              <a:off x="5428907" y="1204578"/>
              <a:ext cx="1980229" cy="314168"/>
            </a:xfrm>
            <a:prstGeom prst="rect">
              <a:avLst/>
            </a:prstGeom>
            <a:noFill/>
          </p:spPr>
          <p:txBody>
            <a:bodyPr wrap="square" lIns="121892" tIns="0" rIns="121892" bIns="0" rtlCol="0" anchor="t">
              <a:spAutoFit/>
            </a:bodyPr>
            <a:lstStyle/>
            <a:p>
              <a:pPr>
                <a:lnSpc>
                  <a:spcPct val="150000"/>
                </a:lnSpc>
              </a:pPr>
              <a:r>
                <a:rPr lang="zh-CN" altLang="en-US" b="1">
                  <a:solidFill>
                    <a:srgbClr val="00B050"/>
                  </a:solidFill>
                  <a:latin typeface="微软雅黑"/>
                  <a:ea typeface="微软雅黑"/>
                  <a:cs typeface="华文黑体" pitchFamily="2" charset="-122"/>
                  <a:sym typeface="微软雅黑"/>
                </a:rPr>
                <a:t>中国土地日　</a:t>
              </a:r>
              <a:endParaRPr lang="zh-CN" altLang="en-US" b="1" dirty="0">
                <a:solidFill>
                  <a:srgbClr val="00B050"/>
                </a:solidFill>
                <a:latin typeface="微软雅黑"/>
                <a:ea typeface="微软雅黑"/>
                <a:cs typeface="华文黑体" pitchFamily="2" charset="-122"/>
                <a:sym typeface="微软雅黑"/>
              </a:endParaRPr>
            </a:p>
          </p:txBody>
        </p:sp>
      </p:grpSp>
      <p:grpSp>
        <p:nvGrpSpPr>
          <p:cNvPr id="226" name="组合 225"/>
          <p:cNvGrpSpPr/>
          <p:nvPr/>
        </p:nvGrpSpPr>
        <p:grpSpPr>
          <a:xfrm>
            <a:off x="4692898" y="2044260"/>
            <a:ext cx="3930079" cy="857545"/>
            <a:chOff x="5428906" y="1204578"/>
            <a:chExt cx="3929400" cy="833670"/>
          </a:xfrm>
        </p:grpSpPr>
        <p:sp>
          <p:nvSpPr>
            <p:cNvPr id="227" name="TextBox 386"/>
            <p:cNvSpPr txBox="1"/>
            <p:nvPr/>
          </p:nvSpPr>
          <p:spPr>
            <a:xfrm>
              <a:off x="5428906" y="1514664"/>
              <a:ext cx="3929400" cy="523584"/>
            </a:xfrm>
            <a:prstGeom prst="rect">
              <a:avLst/>
            </a:prstGeom>
            <a:noFill/>
          </p:spPr>
          <p:txBody>
            <a:bodyPr wrap="square" lIns="121892" tIns="60945" rIns="121892" bIns="60945" rtlCol="0">
              <a:spAutoFit/>
            </a:bodyPr>
            <a:lstStyle/>
            <a:p>
              <a:pPr>
                <a:lnSpc>
                  <a:spcPct val="150000"/>
                </a:lnSpc>
              </a:pPr>
              <a:r>
                <a:rPr lang="zh-CN" altLang="en-US" sz="900">
                  <a:solidFill>
                    <a:schemeClr val="bg1">
                      <a:lumMod val="50000"/>
                    </a:schemeClr>
                  </a:solidFill>
                  <a:latin typeface="微软雅黑"/>
                  <a:ea typeface="微软雅黑"/>
                  <a:sym typeface="微软雅黑"/>
                </a:rPr>
                <a:t>中国植树节定于每年的</a:t>
              </a:r>
              <a:r>
                <a:rPr lang="en-US" altLang="zh-CN" sz="900">
                  <a:solidFill>
                    <a:schemeClr val="bg1">
                      <a:lumMod val="50000"/>
                    </a:schemeClr>
                  </a:solidFill>
                  <a:latin typeface="微软雅黑"/>
                  <a:ea typeface="微软雅黑"/>
                  <a:sym typeface="微软雅黑"/>
                </a:rPr>
                <a:t>3</a:t>
              </a:r>
              <a:r>
                <a:rPr lang="zh-CN" altLang="en-US" sz="900">
                  <a:solidFill>
                    <a:schemeClr val="bg1">
                      <a:lumMod val="50000"/>
                    </a:schemeClr>
                  </a:solidFill>
                  <a:latin typeface="微软雅黑"/>
                  <a:ea typeface="微软雅黑"/>
                  <a:sym typeface="微软雅黑"/>
                </a:rPr>
                <a:t>月</a:t>
              </a:r>
              <a:r>
                <a:rPr lang="en-US" altLang="zh-CN" sz="900">
                  <a:solidFill>
                    <a:schemeClr val="bg1">
                      <a:lumMod val="50000"/>
                    </a:schemeClr>
                  </a:solidFill>
                  <a:latin typeface="微软雅黑"/>
                  <a:ea typeface="微软雅黑"/>
                  <a:sym typeface="微软雅黑"/>
                </a:rPr>
                <a:t>12</a:t>
              </a:r>
              <a:r>
                <a:rPr lang="zh-CN" altLang="en-US" sz="900">
                  <a:solidFill>
                    <a:schemeClr val="bg1">
                      <a:lumMod val="50000"/>
                    </a:schemeClr>
                  </a:solidFill>
                  <a:latin typeface="微软雅黑"/>
                  <a:ea typeface="微软雅黑"/>
                  <a:sym typeface="微软雅黑"/>
                </a:rPr>
                <a:t>日，是中国为激发人们爱林、造林的热情，促进国土绿化，保护人类赖以生存的生态环境，通过立法确定的节日。</a:t>
              </a:r>
              <a:endParaRPr lang="zh-CN" altLang="en-US" sz="900" dirty="0">
                <a:solidFill>
                  <a:schemeClr val="bg1">
                    <a:lumMod val="50000"/>
                  </a:schemeClr>
                </a:solidFill>
                <a:latin typeface="微软雅黑"/>
                <a:ea typeface="微软雅黑"/>
                <a:sym typeface="微软雅黑"/>
              </a:endParaRPr>
            </a:p>
          </p:txBody>
        </p:sp>
        <p:sp>
          <p:nvSpPr>
            <p:cNvPr id="228" name="TextBox 387"/>
            <p:cNvSpPr txBox="1"/>
            <p:nvPr/>
          </p:nvSpPr>
          <p:spPr>
            <a:xfrm>
              <a:off x="5428907" y="1204578"/>
              <a:ext cx="1170174" cy="314168"/>
            </a:xfrm>
            <a:prstGeom prst="rect">
              <a:avLst/>
            </a:prstGeom>
            <a:noFill/>
          </p:spPr>
          <p:txBody>
            <a:bodyPr wrap="square" lIns="121892" tIns="0" rIns="121892" bIns="0" rtlCol="0" anchor="t">
              <a:spAutoFit/>
            </a:bodyPr>
            <a:lstStyle/>
            <a:p>
              <a:pPr>
                <a:lnSpc>
                  <a:spcPct val="150000"/>
                </a:lnSpc>
              </a:pPr>
              <a:r>
                <a:rPr lang="zh-CN" altLang="en-US" b="1">
                  <a:solidFill>
                    <a:srgbClr val="118C3B"/>
                  </a:solidFill>
                  <a:latin typeface="微软雅黑"/>
                  <a:ea typeface="微软雅黑"/>
                  <a:cs typeface="华文黑体" pitchFamily="2" charset="-122"/>
                  <a:sym typeface="微软雅黑"/>
                </a:rPr>
                <a:t>中国植树节</a:t>
              </a:r>
              <a:endParaRPr lang="zh-CN" altLang="en-US" b="1" dirty="0">
                <a:solidFill>
                  <a:srgbClr val="118C3B"/>
                </a:solidFill>
                <a:latin typeface="微软雅黑"/>
                <a:ea typeface="微软雅黑"/>
                <a:cs typeface="华文黑体" pitchFamily="2" charset="-122"/>
                <a:sym typeface="微软雅黑"/>
              </a:endParaRPr>
            </a:p>
          </p:txBody>
        </p:sp>
      </p:grpSp>
      <p:grpSp>
        <p:nvGrpSpPr>
          <p:cNvPr id="229" name="组合 228"/>
          <p:cNvGrpSpPr/>
          <p:nvPr/>
        </p:nvGrpSpPr>
        <p:grpSpPr>
          <a:xfrm>
            <a:off x="4692898" y="3152554"/>
            <a:ext cx="3930080" cy="857546"/>
            <a:chOff x="5428907" y="1204578"/>
            <a:chExt cx="3929401" cy="833670"/>
          </a:xfrm>
        </p:grpSpPr>
        <p:sp>
          <p:nvSpPr>
            <p:cNvPr id="230" name="TextBox 389"/>
            <p:cNvSpPr txBox="1"/>
            <p:nvPr/>
          </p:nvSpPr>
          <p:spPr>
            <a:xfrm>
              <a:off x="5428908" y="1514664"/>
              <a:ext cx="3929400" cy="523584"/>
            </a:xfrm>
            <a:prstGeom prst="rect">
              <a:avLst/>
            </a:prstGeom>
            <a:noFill/>
          </p:spPr>
          <p:txBody>
            <a:bodyPr wrap="square" lIns="121892" tIns="60945" rIns="121892" bIns="60945" rtlCol="0">
              <a:spAutoFit/>
            </a:bodyPr>
            <a:lstStyle/>
            <a:p>
              <a:pPr>
                <a:lnSpc>
                  <a:spcPct val="150000"/>
                </a:lnSpc>
              </a:pPr>
              <a:r>
                <a:rPr lang="zh-CN" altLang="en-US" sz="900">
                  <a:solidFill>
                    <a:schemeClr val="bg1">
                      <a:lumMod val="50000"/>
                    </a:schemeClr>
                  </a:solidFill>
                  <a:latin typeface="微软雅黑"/>
                  <a:ea typeface="微软雅黑"/>
                  <a:sym typeface="微软雅黑"/>
                </a:rPr>
                <a:t>从</a:t>
              </a:r>
              <a:r>
                <a:rPr lang="en-US" altLang="zh-CN" sz="900">
                  <a:solidFill>
                    <a:schemeClr val="bg1">
                      <a:lumMod val="50000"/>
                    </a:schemeClr>
                  </a:solidFill>
                  <a:latin typeface="微软雅黑"/>
                  <a:ea typeface="微软雅黑"/>
                  <a:sym typeface="微软雅黑"/>
                </a:rPr>
                <a:t>1994</a:t>
              </a:r>
              <a:r>
                <a:rPr lang="zh-CN" altLang="en-US" sz="900">
                  <a:solidFill>
                    <a:schemeClr val="bg1">
                      <a:lumMod val="50000"/>
                    </a:schemeClr>
                  </a:solidFill>
                  <a:latin typeface="微软雅黑"/>
                  <a:ea typeface="微软雅黑"/>
                  <a:sym typeface="微软雅黑"/>
                </a:rPr>
                <a:t>年开始，中国政府把“中国水周”的时间改为每年的</a:t>
              </a:r>
              <a:r>
                <a:rPr lang="en-US" altLang="zh-CN" sz="900">
                  <a:solidFill>
                    <a:schemeClr val="bg1">
                      <a:lumMod val="50000"/>
                    </a:schemeClr>
                  </a:solidFill>
                  <a:latin typeface="微软雅黑"/>
                  <a:ea typeface="微软雅黑"/>
                  <a:sym typeface="微软雅黑"/>
                </a:rPr>
                <a:t>3</a:t>
              </a:r>
              <a:r>
                <a:rPr lang="zh-CN" altLang="en-US" sz="900">
                  <a:solidFill>
                    <a:schemeClr val="bg1">
                      <a:lumMod val="50000"/>
                    </a:schemeClr>
                  </a:solidFill>
                  <a:latin typeface="微软雅黑"/>
                  <a:ea typeface="微软雅黑"/>
                  <a:sym typeface="微软雅黑"/>
                </a:rPr>
                <a:t>月</a:t>
              </a:r>
              <a:r>
                <a:rPr lang="en-US" altLang="zh-CN" sz="900">
                  <a:solidFill>
                    <a:schemeClr val="bg1">
                      <a:lumMod val="50000"/>
                    </a:schemeClr>
                  </a:solidFill>
                  <a:latin typeface="微软雅黑"/>
                  <a:ea typeface="微软雅黑"/>
                  <a:sym typeface="微软雅黑"/>
                </a:rPr>
                <a:t>22</a:t>
              </a:r>
              <a:r>
                <a:rPr lang="zh-CN" altLang="en-US" sz="900">
                  <a:solidFill>
                    <a:schemeClr val="bg1">
                      <a:lumMod val="50000"/>
                    </a:schemeClr>
                  </a:solidFill>
                  <a:latin typeface="微软雅黑"/>
                  <a:ea typeface="微软雅黑"/>
                  <a:sym typeface="微软雅黑"/>
                </a:rPr>
                <a:t>日至</a:t>
              </a:r>
              <a:r>
                <a:rPr lang="en-US" altLang="zh-CN" sz="900">
                  <a:solidFill>
                    <a:schemeClr val="bg1">
                      <a:lumMod val="50000"/>
                    </a:schemeClr>
                  </a:solidFill>
                  <a:latin typeface="微软雅黑"/>
                  <a:ea typeface="微软雅黑"/>
                  <a:sym typeface="微软雅黑"/>
                </a:rPr>
                <a:t>28</a:t>
              </a:r>
              <a:r>
                <a:rPr lang="zh-CN" altLang="en-US" sz="900">
                  <a:solidFill>
                    <a:schemeClr val="bg1">
                      <a:lumMod val="50000"/>
                    </a:schemeClr>
                  </a:solidFill>
                  <a:latin typeface="微软雅黑"/>
                  <a:ea typeface="微软雅黑"/>
                  <a:sym typeface="微软雅黑"/>
                </a:rPr>
                <a:t>日，使宣传活动更加突出“世界水日”的主题。</a:t>
              </a:r>
              <a:endParaRPr lang="zh-CN" altLang="en-US" sz="900" dirty="0">
                <a:solidFill>
                  <a:schemeClr val="bg1">
                    <a:lumMod val="50000"/>
                  </a:schemeClr>
                </a:solidFill>
                <a:latin typeface="微软雅黑"/>
                <a:ea typeface="微软雅黑"/>
                <a:sym typeface="微软雅黑"/>
              </a:endParaRPr>
            </a:p>
          </p:txBody>
        </p:sp>
        <p:sp>
          <p:nvSpPr>
            <p:cNvPr id="231" name="TextBox 390"/>
            <p:cNvSpPr txBox="1"/>
            <p:nvPr/>
          </p:nvSpPr>
          <p:spPr>
            <a:xfrm>
              <a:off x="5428907" y="1204578"/>
              <a:ext cx="1008112" cy="314167"/>
            </a:xfrm>
            <a:prstGeom prst="rect">
              <a:avLst/>
            </a:prstGeom>
            <a:noFill/>
          </p:spPr>
          <p:txBody>
            <a:bodyPr wrap="square" lIns="121892" tIns="0" rIns="121892" bIns="0" rtlCol="0" anchor="t">
              <a:spAutoFit/>
            </a:bodyPr>
            <a:lstStyle/>
            <a:p>
              <a:pPr>
                <a:lnSpc>
                  <a:spcPct val="150000"/>
                </a:lnSpc>
              </a:pPr>
              <a:r>
                <a:rPr lang="zh-CN" altLang="en-US" b="1">
                  <a:solidFill>
                    <a:srgbClr val="90CE4F"/>
                  </a:solidFill>
                  <a:latin typeface="微软雅黑"/>
                  <a:ea typeface="微软雅黑"/>
                  <a:cs typeface="华文黑体" pitchFamily="2" charset="-122"/>
                  <a:sym typeface="微软雅黑"/>
                </a:rPr>
                <a:t>中国水周</a:t>
              </a:r>
              <a:endParaRPr lang="zh-CN" altLang="en-US" b="1" dirty="0">
                <a:solidFill>
                  <a:srgbClr val="90CE4F"/>
                </a:solidFill>
                <a:latin typeface="微软雅黑"/>
                <a:ea typeface="微软雅黑"/>
                <a:cs typeface="华文黑体" pitchFamily="2" charset="-122"/>
                <a:sym typeface="微软雅黑"/>
              </a:endParaRPr>
            </a:p>
          </p:txBody>
        </p:sp>
      </p:grpSp>
      <p:sp>
        <p:nvSpPr>
          <p:cNvPr id="235" name="矩形 234"/>
          <p:cNvSpPr/>
          <p:nvPr/>
        </p:nvSpPr>
        <p:spPr>
          <a:xfrm>
            <a:off x="1320222" y="-686019"/>
            <a:ext cx="353763" cy="591641"/>
          </a:xfrm>
          <a:prstGeom prst="rect">
            <a:avLst/>
          </a:prstGeom>
          <a:solidFill>
            <a:srgbClr val="90CE4F"/>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236" name="矩形 235"/>
          <p:cNvSpPr/>
          <p:nvPr/>
        </p:nvSpPr>
        <p:spPr>
          <a:xfrm>
            <a:off x="1673984" y="-686019"/>
            <a:ext cx="353763" cy="591641"/>
          </a:xfrm>
          <a:prstGeom prst="rect">
            <a:avLst/>
          </a:prstGeom>
          <a:solidFill>
            <a:srgbClr val="118C3B"/>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grpSp>
        <p:nvGrpSpPr>
          <p:cNvPr id="237"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238"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239"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240"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241" name="圆角矩形 240"/>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242"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中国相关保护日</a:t>
            </a:r>
            <a:endParaRPr lang="zh-CN" altLang="en-US" sz="1500" b="1" spc="450" dirty="0">
              <a:solidFill>
                <a:srgbClr val="00B050"/>
              </a:solidFill>
              <a:latin typeface="微软雅黑"/>
              <a:ea typeface="微软雅黑"/>
              <a:sym typeface="微软雅黑"/>
            </a:endParaRPr>
          </a:p>
        </p:txBody>
      </p:sp>
      <p:pic>
        <p:nvPicPr>
          <p:cNvPr id="2" name="图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78133" y="2359603"/>
            <a:ext cx="1029563" cy="956742"/>
          </a:xfrm>
          <a:prstGeom prst="rect">
            <a:avLst/>
          </a:prstGeom>
        </p:spPr>
      </p:pic>
    </p:spTree>
    <p:extLst>
      <p:ext uri="{BB962C8B-B14F-4D97-AF65-F5344CB8AC3E}">
        <p14:creationId xmlns:p14="http://schemas.microsoft.com/office/powerpoint/2010/main" val="7718595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14:bounceEnd="66000">
                                          <p:cBhvr additive="base">
                                            <p:cTn id="7" dur="500" fill="hold"/>
                                            <p:tgtEl>
                                              <p:spTgt spid="241"/>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2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242"/>
                                            </p:tgtEl>
                                            <p:attrNameLst>
                                              <p:attrName>style.visibility</p:attrName>
                                            </p:attrNameLst>
                                          </p:cBhvr>
                                          <p:to>
                                            <p:strVal val="visible"/>
                                          </p:to>
                                        </p:set>
                                        <p:anim calcmode="lin" valueType="num" p14:bounceEnd="66000">
                                          <p:cBhvr additive="base">
                                            <p:cTn id="12" dur="500" fill="hold"/>
                                            <p:tgtEl>
                                              <p:spTgt spid="242"/>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242"/>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37"/>
                                            </p:tgtEl>
                                            <p:attrNameLst>
                                              <p:attrName>style.visibility</p:attrName>
                                            </p:attrNameLst>
                                          </p:cBhvr>
                                          <p:to>
                                            <p:strVal val="visible"/>
                                          </p:to>
                                        </p:set>
                                        <p:animEffect transition="in" filter="fade">
                                          <p:cBhvr>
                                            <p:cTn id="16" dur="500"/>
                                            <p:tgtEl>
                                              <p:spTgt spid="237"/>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p:cTn id="20" dur="100" fill="hold"/>
                                            <p:tgtEl>
                                              <p:spTgt spid="163"/>
                                            </p:tgtEl>
                                            <p:attrNameLst>
                                              <p:attrName>ppt_w</p:attrName>
                                            </p:attrNameLst>
                                          </p:cBhvr>
                                          <p:tavLst>
                                            <p:tav tm="0">
                                              <p:val>
                                                <p:fltVal val="0"/>
                                              </p:val>
                                            </p:tav>
                                            <p:tav tm="100000">
                                              <p:val>
                                                <p:strVal val="#ppt_w"/>
                                              </p:val>
                                            </p:tav>
                                          </p:tavLst>
                                        </p:anim>
                                        <p:anim calcmode="lin" valueType="num">
                                          <p:cBhvr>
                                            <p:cTn id="21" dur="100" fill="hold"/>
                                            <p:tgtEl>
                                              <p:spTgt spid="163"/>
                                            </p:tgtEl>
                                            <p:attrNameLst>
                                              <p:attrName>ppt_h</p:attrName>
                                            </p:attrNameLst>
                                          </p:cBhvr>
                                          <p:tavLst>
                                            <p:tav tm="0">
                                              <p:val>
                                                <p:fltVal val="0"/>
                                              </p:val>
                                            </p:tav>
                                            <p:tav tm="100000">
                                              <p:val>
                                                <p:strVal val="#ppt_h"/>
                                              </p:val>
                                            </p:tav>
                                          </p:tavLst>
                                        </p:anim>
                                        <p:animEffect transition="in" filter="fade">
                                          <p:cBhvr>
                                            <p:cTn id="22" dur="100"/>
                                            <p:tgtEl>
                                              <p:spTgt spid="163"/>
                                            </p:tgtEl>
                                          </p:cBhvr>
                                        </p:animEffect>
                                      </p:childTnLst>
                                    </p:cTn>
                                  </p:par>
                                  <p:par>
                                    <p:cTn id="23" presetID="6" presetClass="emph" presetSubtype="0" fill="hold" grpId="1" nodeType="withEffect">
                                      <p:stCondLst>
                                        <p:cond delay="100"/>
                                      </p:stCondLst>
                                      <p:childTnLst>
                                        <p:animScale>
                                          <p:cBhvr>
                                            <p:cTn id="24" dur="100" fill="hold"/>
                                            <p:tgtEl>
                                              <p:spTgt spid="163"/>
                                            </p:tgtEl>
                                          </p:cBhvr>
                                          <p:by x="110000" y="110000"/>
                                        </p:animScale>
                                      </p:childTnLst>
                                    </p:cTn>
                                  </p:par>
                                  <p:par>
                                    <p:cTn id="25" presetID="6" presetClass="emph" presetSubtype="0" fill="hold" grpId="2" nodeType="withEffect">
                                      <p:stCondLst>
                                        <p:cond delay="200"/>
                                      </p:stCondLst>
                                      <p:childTnLst>
                                        <p:animScale>
                                          <p:cBhvr>
                                            <p:cTn id="26" dur="200" fill="hold"/>
                                            <p:tgtEl>
                                              <p:spTgt spid="163"/>
                                            </p:tgtEl>
                                          </p:cBhvr>
                                          <p:by x="90000" y="90000"/>
                                        </p:animScale>
                                      </p:childTnLst>
                                    </p:cTn>
                                  </p:par>
                                  <p:par>
                                    <p:cTn id="27" presetID="6" presetClass="emph" presetSubtype="0" fill="hold" grpId="3" nodeType="withEffect">
                                      <p:stCondLst>
                                        <p:cond delay="400"/>
                                      </p:stCondLst>
                                      <p:childTnLst>
                                        <p:animScale>
                                          <p:cBhvr>
                                            <p:cTn id="28" dur="100" fill="hold"/>
                                            <p:tgtEl>
                                              <p:spTgt spid="163"/>
                                            </p:tgtEl>
                                          </p:cBhvr>
                                          <p:by x="105000" y="105000"/>
                                        </p:animScale>
                                      </p:childTnLst>
                                    </p:cTn>
                                  </p:par>
                                  <p:par>
                                    <p:cTn id="29" presetID="6" presetClass="emph" presetSubtype="0" fill="hold" grpId="4" nodeType="withEffect">
                                      <p:stCondLst>
                                        <p:cond delay="500"/>
                                      </p:stCondLst>
                                      <p:childTnLst>
                                        <p:animScale>
                                          <p:cBhvr>
                                            <p:cTn id="30" dur="200" fill="hold"/>
                                            <p:tgtEl>
                                              <p:spTgt spid="163"/>
                                            </p:tgtEl>
                                          </p:cBhvr>
                                          <p:by x="95000" y="95000"/>
                                        </p:animScale>
                                      </p:childTnLst>
                                    </p:cTn>
                                  </p:par>
                                </p:childTnLst>
                              </p:cTn>
                            </p:par>
                            <p:par>
                              <p:cTn id="31" fill="hold">
                                <p:stCondLst>
                                  <p:cond delay="1700"/>
                                </p:stCondLst>
                                <p:childTnLst>
                                  <p:par>
                                    <p:cTn id="32" presetID="35"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anim calcmode="lin" valueType="num">
                                          <p:cBhvr>
                                            <p:cTn id="35" dur="500" fill="hold"/>
                                            <p:tgtEl>
                                              <p:spTgt spid="2"/>
                                            </p:tgtEl>
                                            <p:attrNameLst>
                                              <p:attrName>style.rotation</p:attrName>
                                            </p:attrNameLst>
                                          </p:cBhvr>
                                          <p:tavLst>
                                            <p:tav tm="0">
                                              <p:val>
                                                <p:fltVal val="720"/>
                                              </p:val>
                                            </p:tav>
                                            <p:tav tm="100000">
                                              <p:val>
                                                <p:fltVal val="0"/>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 calcmode="lin" valueType="num">
                                          <p:cBhvr>
                                            <p:cTn id="37" dur="500" fill="hold"/>
                                            <p:tgtEl>
                                              <p:spTgt spid="2"/>
                                            </p:tgtEl>
                                            <p:attrNameLst>
                                              <p:attrName>ppt_w</p:attrName>
                                            </p:attrNameLst>
                                          </p:cBhvr>
                                          <p:tavLst>
                                            <p:tav tm="0">
                                              <p:val>
                                                <p:fltVal val="0"/>
                                              </p:val>
                                            </p:tav>
                                            <p:tav tm="100000">
                                              <p:val>
                                                <p:strVal val="#ppt_w"/>
                                              </p:val>
                                            </p:tav>
                                          </p:tavLst>
                                        </p:anim>
                                      </p:childTnLst>
                                    </p:cTn>
                                  </p:par>
                                </p:childTnLst>
                              </p:cTn>
                            </p:par>
                            <p:par>
                              <p:cTn id="38" fill="hold">
                                <p:stCondLst>
                                  <p:cond delay="22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350"/>
                                            <p:tgtEl>
                                              <p:spTgt spid="12"/>
                                            </p:tgtEl>
                                          </p:cBhvr>
                                        </p:animEffect>
                                      </p:childTnLst>
                                    </p:cTn>
                                  </p:par>
                                </p:childTnLst>
                              </p:cTn>
                            </p:par>
                            <p:par>
                              <p:cTn id="42" fill="hold">
                                <p:stCondLst>
                                  <p:cond delay="2550"/>
                                </p:stCondLst>
                                <p:childTnLst>
                                  <p:par>
                                    <p:cTn id="43" presetID="10" presetClass="entr" presetSubtype="0" fill="hold" grpId="0" nodeType="after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fade">
                                          <p:cBhvr>
                                            <p:cTn id="45" dur="350"/>
                                            <p:tgtEl>
                                              <p:spTgt spid="166"/>
                                            </p:tgtEl>
                                          </p:cBhvr>
                                        </p:animEffect>
                                      </p:childTnLst>
                                    </p:cTn>
                                  </p:par>
                                </p:childTnLst>
                              </p:cTn>
                            </p:par>
                            <p:par>
                              <p:cTn id="46" fill="hold">
                                <p:stCondLst>
                                  <p:cond delay="2900"/>
                                </p:stCondLst>
                                <p:childTnLst>
                                  <p:par>
                                    <p:cTn id="47" presetID="10" presetClass="entr" presetSubtype="0" fill="hold" grpId="0" nodeType="afterEffect">
                                      <p:stCondLst>
                                        <p:cond delay="0"/>
                                      </p:stCondLst>
                                      <p:childTnLst>
                                        <p:set>
                                          <p:cBhvr>
                                            <p:cTn id="48" dur="1" fill="hold">
                                              <p:stCondLst>
                                                <p:cond delay="0"/>
                                              </p:stCondLst>
                                            </p:cTn>
                                            <p:tgtEl>
                                              <p:spTgt spid="167"/>
                                            </p:tgtEl>
                                            <p:attrNameLst>
                                              <p:attrName>style.visibility</p:attrName>
                                            </p:attrNameLst>
                                          </p:cBhvr>
                                          <p:to>
                                            <p:strVal val="visible"/>
                                          </p:to>
                                        </p:set>
                                        <p:animEffect transition="in" filter="fade">
                                          <p:cBhvr>
                                            <p:cTn id="49" dur="350"/>
                                            <p:tgtEl>
                                              <p:spTgt spid="167"/>
                                            </p:tgtEl>
                                          </p:cBhvr>
                                        </p:animEffect>
                                      </p:childTnLst>
                                    </p:cTn>
                                  </p:par>
                                </p:childTnLst>
                              </p:cTn>
                            </p:par>
                            <p:par>
                              <p:cTn id="50" fill="hold">
                                <p:stCondLst>
                                  <p:cond delay="3250"/>
                                </p:stCondLst>
                                <p:childTnLst>
                                  <p:par>
                                    <p:cTn id="51" presetID="10" presetClass="entr" presetSubtype="0"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fade">
                                          <p:cBhvr>
                                            <p:cTn id="53" dur="350"/>
                                            <p:tgtEl>
                                              <p:spTgt spid="168"/>
                                            </p:tgtEl>
                                          </p:cBhvr>
                                        </p:animEffect>
                                      </p:childTnLst>
                                    </p:cTn>
                                  </p:par>
                                </p:childTnLst>
                              </p:cTn>
                            </p:par>
                            <p:par>
                              <p:cTn id="54" fill="hold">
                                <p:stCondLst>
                                  <p:cond delay="3600"/>
                                </p:stCondLst>
                                <p:childTnLst>
                                  <p:par>
                                    <p:cTn id="55" presetID="10" presetClass="entr" presetSubtype="0" fill="hold" grpId="0" nodeType="after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350"/>
                                            <p:tgtEl>
                                              <p:spTgt spid="169"/>
                                            </p:tgtEl>
                                          </p:cBhvr>
                                        </p:animEffect>
                                      </p:childTnLst>
                                    </p:cTn>
                                  </p:par>
                                </p:childTnLst>
                              </p:cTn>
                            </p:par>
                            <p:par>
                              <p:cTn id="58" fill="hold">
                                <p:stCondLst>
                                  <p:cond delay="3950"/>
                                </p:stCondLst>
                                <p:childTnLst>
                                  <p:par>
                                    <p:cTn id="59" presetID="10" presetClass="entr" presetSubtype="0" fill="hold" grpId="0" nodeType="afterEffect">
                                      <p:stCondLst>
                                        <p:cond delay="0"/>
                                      </p:stCondLst>
                                      <p:childTnLst>
                                        <p:set>
                                          <p:cBhvr>
                                            <p:cTn id="60" dur="1" fill="hold">
                                              <p:stCondLst>
                                                <p:cond delay="0"/>
                                              </p:stCondLst>
                                            </p:cTn>
                                            <p:tgtEl>
                                              <p:spTgt spid="170"/>
                                            </p:tgtEl>
                                            <p:attrNameLst>
                                              <p:attrName>style.visibility</p:attrName>
                                            </p:attrNameLst>
                                          </p:cBhvr>
                                          <p:to>
                                            <p:strVal val="visible"/>
                                          </p:to>
                                        </p:set>
                                        <p:animEffect transition="in" filter="fade">
                                          <p:cBhvr>
                                            <p:cTn id="61" dur="350"/>
                                            <p:tgtEl>
                                              <p:spTgt spid="170"/>
                                            </p:tgtEl>
                                          </p:cBhvr>
                                        </p:animEffect>
                                      </p:childTnLst>
                                    </p:cTn>
                                  </p:par>
                                </p:childTnLst>
                              </p:cTn>
                            </p:par>
                            <p:par>
                              <p:cTn id="62" fill="hold">
                                <p:stCondLst>
                                  <p:cond delay="4300"/>
                                </p:stCondLst>
                                <p:childTnLst>
                                  <p:par>
                                    <p:cTn id="63" presetID="10" presetClass="entr" presetSubtype="0" fill="hold" nodeType="afterEffect">
                                      <p:stCondLst>
                                        <p:cond delay="0"/>
                                      </p:stCondLst>
                                      <p:childTnLst>
                                        <p:set>
                                          <p:cBhvr>
                                            <p:cTn id="64" dur="1" fill="hold">
                                              <p:stCondLst>
                                                <p:cond delay="0"/>
                                              </p:stCondLst>
                                            </p:cTn>
                                            <p:tgtEl>
                                              <p:spTgt spid="180"/>
                                            </p:tgtEl>
                                            <p:attrNameLst>
                                              <p:attrName>style.visibility</p:attrName>
                                            </p:attrNameLst>
                                          </p:cBhvr>
                                          <p:to>
                                            <p:strVal val="visible"/>
                                          </p:to>
                                        </p:set>
                                        <p:animEffect transition="in" filter="fade">
                                          <p:cBhvr>
                                            <p:cTn id="65" dur="350"/>
                                            <p:tgtEl>
                                              <p:spTgt spid="180"/>
                                            </p:tgtEl>
                                          </p:cBhvr>
                                        </p:animEffect>
                                      </p:childTnLst>
                                    </p:cTn>
                                  </p:par>
                                </p:childTnLst>
                              </p:cTn>
                            </p:par>
                            <p:par>
                              <p:cTn id="66" fill="hold">
                                <p:stCondLst>
                                  <p:cond delay="4650"/>
                                </p:stCondLst>
                                <p:childTnLst>
                                  <p:par>
                                    <p:cTn id="67" presetID="22" presetClass="entr" presetSubtype="1" fill="hold" nodeType="afterEffect">
                                      <p:stCondLst>
                                        <p:cond delay="0"/>
                                      </p:stCondLst>
                                      <p:childTnLst>
                                        <p:set>
                                          <p:cBhvr>
                                            <p:cTn id="68" dur="1" fill="hold">
                                              <p:stCondLst>
                                                <p:cond delay="0"/>
                                              </p:stCondLst>
                                            </p:cTn>
                                            <p:tgtEl>
                                              <p:spTgt spid="223"/>
                                            </p:tgtEl>
                                            <p:attrNameLst>
                                              <p:attrName>style.visibility</p:attrName>
                                            </p:attrNameLst>
                                          </p:cBhvr>
                                          <p:to>
                                            <p:strVal val="visible"/>
                                          </p:to>
                                        </p:set>
                                        <p:animEffect transition="in" filter="wipe(up)">
                                          <p:cBhvr>
                                            <p:cTn id="69" dur="2000"/>
                                            <p:tgtEl>
                                              <p:spTgt spid="223"/>
                                            </p:tgtEl>
                                          </p:cBhvr>
                                        </p:animEffect>
                                      </p:childTnLst>
                                    </p:cTn>
                                  </p:par>
                                </p:childTnLst>
                              </p:cTn>
                            </p:par>
                            <p:par>
                              <p:cTn id="70" fill="hold">
                                <p:stCondLst>
                                  <p:cond delay="6650"/>
                                </p:stCondLst>
                                <p:childTnLst>
                                  <p:par>
                                    <p:cTn id="71" presetID="10" presetClass="entr" presetSubtype="0" fill="hold" nodeType="afterEffect">
                                      <p:stCondLst>
                                        <p:cond delay="0"/>
                                      </p:stCondLst>
                                      <p:childTnLst>
                                        <p:set>
                                          <p:cBhvr>
                                            <p:cTn id="72" dur="1" fill="hold">
                                              <p:stCondLst>
                                                <p:cond delay="0"/>
                                              </p:stCondLst>
                                            </p:cTn>
                                            <p:tgtEl>
                                              <p:spTgt spid="192"/>
                                            </p:tgtEl>
                                            <p:attrNameLst>
                                              <p:attrName>style.visibility</p:attrName>
                                            </p:attrNameLst>
                                          </p:cBhvr>
                                          <p:to>
                                            <p:strVal val="visible"/>
                                          </p:to>
                                        </p:set>
                                        <p:animEffect transition="in" filter="fade">
                                          <p:cBhvr>
                                            <p:cTn id="73" dur="350"/>
                                            <p:tgtEl>
                                              <p:spTgt spid="192"/>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226"/>
                                            </p:tgtEl>
                                            <p:attrNameLst>
                                              <p:attrName>style.visibility</p:attrName>
                                            </p:attrNameLst>
                                          </p:cBhvr>
                                          <p:to>
                                            <p:strVal val="visible"/>
                                          </p:to>
                                        </p:set>
                                        <p:animEffect transition="in" filter="wipe(up)">
                                          <p:cBhvr>
                                            <p:cTn id="77" dur="2000"/>
                                            <p:tgtEl>
                                              <p:spTgt spid="226"/>
                                            </p:tgtEl>
                                          </p:cBhvr>
                                        </p:animEffect>
                                      </p:childTnLst>
                                    </p:cTn>
                                  </p:par>
                                </p:childTnLst>
                              </p:cTn>
                            </p:par>
                            <p:par>
                              <p:cTn id="78" fill="hold">
                                <p:stCondLst>
                                  <p:cond delay="9000"/>
                                </p:stCondLst>
                                <p:childTnLst>
                                  <p:par>
                                    <p:cTn id="79" presetID="10" presetClass="entr" presetSubtype="0" fill="hold" nodeType="afterEffect">
                                      <p:stCondLst>
                                        <p:cond delay="0"/>
                                      </p:stCondLst>
                                      <p:childTnLst>
                                        <p:set>
                                          <p:cBhvr>
                                            <p:cTn id="80" dur="1" fill="hold">
                                              <p:stCondLst>
                                                <p:cond delay="0"/>
                                              </p:stCondLst>
                                            </p:cTn>
                                            <p:tgtEl>
                                              <p:spTgt spid="205"/>
                                            </p:tgtEl>
                                            <p:attrNameLst>
                                              <p:attrName>style.visibility</p:attrName>
                                            </p:attrNameLst>
                                          </p:cBhvr>
                                          <p:to>
                                            <p:strVal val="visible"/>
                                          </p:to>
                                        </p:set>
                                        <p:animEffect transition="in" filter="fade">
                                          <p:cBhvr>
                                            <p:cTn id="81" dur="350"/>
                                            <p:tgtEl>
                                              <p:spTgt spid="205"/>
                                            </p:tgtEl>
                                          </p:cBhvr>
                                        </p:animEffect>
                                      </p:childTnLst>
                                    </p:cTn>
                                  </p:par>
                                </p:childTnLst>
                              </p:cTn>
                            </p:par>
                            <p:par>
                              <p:cTn id="82" fill="hold">
                                <p:stCondLst>
                                  <p:cond delay="9350"/>
                                </p:stCondLst>
                                <p:childTnLst>
                                  <p:par>
                                    <p:cTn id="83" presetID="22" presetClass="entr" presetSubtype="1" fill="hold" nodeType="afterEffect">
                                      <p:stCondLst>
                                        <p:cond delay="0"/>
                                      </p:stCondLst>
                                      <p:childTnLst>
                                        <p:set>
                                          <p:cBhvr>
                                            <p:cTn id="84" dur="1" fill="hold">
                                              <p:stCondLst>
                                                <p:cond delay="0"/>
                                              </p:stCondLst>
                                            </p:cTn>
                                            <p:tgtEl>
                                              <p:spTgt spid="229"/>
                                            </p:tgtEl>
                                            <p:attrNameLst>
                                              <p:attrName>style.visibility</p:attrName>
                                            </p:attrNameLst>
                                          </p:cBhvr>
                                          <p:to>
                                            <p:strVal val="visible"/>
                                          </p:to>
                                        </p:set>
                                        <p:animEffect transition="in" filter="wipe(up)">
                                          <p:cBhvr>
                                            <p:cTn id="85" dur="2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3" grpId="1" animBg="1"/>
          <p:bldP spid="163" grpId="2" animBg="1"/>
          <p:bldP spid="163" grpId="3" animBg="1"/>
          <p:bldP spid="163" grpId="4" animBg="1"/>
          <p:bldP spid="166" grpId="0" animBg="1"/>
          <p:bldP spid="167" grpId="0" animBg="1"/>
          <p:bldP spid="168" grpId="0" animBg="1"/>
          <p:bldP spid="169" grpId="0" animBg="1"/>
          <p:bldP spid="170" grpId="0" animBg="1"/>
          <p:bldP spid="241" grpId="0" animBg="1"/>
          <p:bldP spid="24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41"/>
                                            </p:tgtEl>
                                            <p:attrNameLst>
                                              <p:attrName>style.visibility</p:attrName>
                                            </p:attrNameLst>
                                          </p:cBhvr>
                                          <p:to>
                                            <p:strVal val="visible"/>
                                          </p:to>
                                        </p:set>
                                        <p:anim calcmode="lin" valueType="num">
                                          <p:cBhvr additive="base">
                                            <p:cTn id="7" dur="500" fill="hold"/>
                                            <p:tgtEl>
                                              <p:spTgt spid="241"/>
                                            </p:tgtEl>
                                            <p:attrNameLst>
                                              <p:attrName>ppt_x</p:attrName>
                                            </p:attrNameLst>
                                          </p:cBhvr>
                                          <p:tavLst>
                                            <p:tav tm="0">
                                              <p:val>
                                                <p:strVal val="0-#ppt_w/2"/>
                                              </p:val>
                                            </p:tav>
                                            <p:tav tm="100000">
                                              <p:val>
                                                <p:strVal val="#ppt_x"/>
                                              </p:val>
                                            </p:tav>
                                          </p:tavLst>
                                        </p:anim>
                                        <p:anim calcmode="lin" valueType="num">
                                          <p:cBhvr additive="base">
                                            <p:cTn id="8" dur="500" fill="hold"/>
                                            <p:tgtEl>
                                              <p:spTgt spid="2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2"/>
                                            </p:tgtEl>
                                            <p:attrNameLst>
                                              <p:attrName>style.visibility</p:attrName>
                                            </p:attrNameLst>
                                          </p:cBhvr>
                                          <p:to>
                                            <p:strVal val="visible"/>
                                          </p:to>
                                        </p:set>
                                        <p:anim calcmode="lin" valueType="num">
                                          <p:cBhvr additive="base">
                                            <p:cTn id="12" dur="500" fill="hold"/>
                                            <p:tgtEl>
                                              <p:spTgt spid="242"/>
                                            </p:tgtEl>
                                            <p:attrNameLst>
                                              <p:attrName>ppt_x</p:attrName>
                                            </p:attrNameLst>
                                          </p:cBhvr>
                                          <p:tavLst>
                                            <p:tav tm="0">
                                              <p:val>
                                                <p:strVal val="0-#ppt_w/2"/>
                                              </p:val>
                                            </p:tav>
                                            <p:tav tm="100000">
                                              <p:val>
                                                <p:strVal val="#ppt_x"/>
                                              </p:val>
                                            </p:tav>
                                          </p:tavLst>
                                        </p:anim>
                                        <p:anim calcmode="lin" valueType="num">
                                          <p:cBhvr additive="base">
                                            <p:cTn id="13" dur="500" fill="hold"/>
                                            <p:tgtEl>
                                              <p:spTgt spid="242"/>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37"/>
                                            </p:tgtEl>
                                            <p:attrNameLst>
                                              <p:attrName>style.visibility</p:attrName>
                                            </p:attrNameLst>
                                          </p:cBhvr>
                                          <p:to>
                                            <p:strVal val="visible"/>
                                          </p:to>
                                        </p:set>
                                        <p:animEffect transition="in" filter="fade">
                                          <p:cBhvr>
                                            <p:cTn id="16" dur="500"/>
                                            <p:tgtEl>
                                              <p:spTgt spid="237"/>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163"/>
                                            </p:tgtEl>
                                            <p:attrNameLst>
                                              <p:attrName>style.visibility</p:attrName>
                                            </p:attrNameLst>
                                          </p:cBhvr>
                                          <p:to>
                                            <p:strVal val="visible"/>
                                          </p:to>
                                        </p:set>
                                        <p:anim calcmode="lin" valueType="num">
                                          <p:cBhvr>
                                            <p:cTn id="20" dur="100" fill="hold"/>
                                            <p:tgtEl>
                                              <p:spTgt spid="163"/>
                                            </p:tgtEl>
                                            <p:attrNameLst>
                                              <p:attrName>ppt_w</p:attrName>
                                            </p:attrNameLst>
                                          </p:cBhvr>
                                          <p:tavLst>
                                            <p:tav tm="0">
                                              <p:val>
                                                <p:fltVal val="0"/>
                                              </p:val>
                                            </p:tav>
                                            <p:tav tm="100000">
                                              <p:val>
                                                <p:strVal val="#ppt_w"/>
                                              </p:val>
                                            </p:tav>
                                          </p:tavLst>
                                        </p:anim>
                                        <p:anim calcmode="lin" valueType="num">
                                          <p:cBhvr>
                                            <p:cTn id="21" dur="100" fill="hold"/>
                                            <p:tgtEl>
                                              <p:spTgt spid="163"/>
                                            </p:tgtEl>
                                            <p:attrNameLst>
                                              <p:attrName>ppt_h</p:attrName>
                                            </p:attrNameLst>
                                          </p:cBhvr>
                                          <p:tavLst>
                                            <p:tav tm="0">
                                              <p:val>
                                                <p:fltVal val="0"/>
                                              </p:val>
                                            </p:tav>
                                            <p:tav tm="100000">
                                              <p:val>
                                                <p:strVal val="#ppt_h"/>
                                              </p:val>
                                            </p:tav>
                                          </p:tavLst>
                                        </p:anim>
                                        <p:animEffect transition="in" filter="fade">
                                          <p:cBhvr>
                                            <p:cTn id="22" dur="100"/>
                                            <p:tgtEl>
                                              <p:spTgt spid="163"/>
                                            </p:tgtEl>
                                          </p:cBhvr>
                                        </p:animEffect>
                                      </p:childTnLst>
                                    </p:cTn>
                                  </p:par>
                                  <p:par>
                                    <p:cTn id="23" presetID="6" presetClass="emph" presetSubtype="0" fill="hold" grpId="1" nodeType="withEffect">
                                      <p:stCondLst>
                                        <p:cond delay="100"/>
                                      </p:stCondLst>
                                      <p:childTnLst>
                                        <p:animScale>
                                          <p:cBhvr>
                                            <p:cTn id="24" dur="100" fill="hold"/>
                                            <p:tgtEl>
                                              <p:spTgt spid="163"/>
                                            </p:tgtEl>
                                          </p:cBhvr>
                                          <p:by x="110000" y="110000"/>
                                        </p:animScale>
                                      </p:childTnLst>
                                    </p:cTn>
                                  </p:par>
                                  <p:par>
                                    <p:cTn id="25" presetID="6" presetClass="emph" presetSubtype="0" fill="hold" grpId="2" nodeType="withEffect">
                                      <p:stCondLst>
                                        <p:cond delay="200"/>
                                      </p:stCondLst>
                                      <p:childTnLst>
                                        <p:animScale>
                                          <p:cBhvr>
                                            <p:cTn id="26" dur="200" fill="hold"/>
                                            <p:tgtEl>
                                              <p:spTgt spid="163"/>
                                            </p:tgtEl>
                                          </p:cBhvr>
                                          <p:by x="90000" y="90000"/>
                                        </p:animScale>
                                      </p:childTnLst>
                                    </p:cTn>
                                  </p:par>
                                  <p:par>
                                    <p:cTn id="27" presetID="6" presetClass="emph" presetSubtype="0" fill="hold" grpId="3" nodeType="withEffect">
                                      <p:stCondLst>
                                        <p:cond delay="400"/>
                                      </p:stCondLst>
                                      <p:childTnLst>
                                        <p:animScale>
                                          <p:cBhvr>
                                            <p:cTn id="28" dur="100" fill="hold"/>
                                            <p:tgtEl>
                                              <p:spTgt spid="163"/>
                                            </p:tgtEl>
                                          </p:cBhvr>
                                          <p:by x="105000" y="105000"/>
                                        </p:animScale>
                                      </p:childTnLst>
                                    </p:cTn>
                                  </p:par>
                                  <p:par>
                                    <p:cTn id="29" presetID="6" presetClass="emph" presetSubtype="0" fill="hold" grpId="4" nodeType="withEffect">
                                      <p:stCondLst>
                                        <p:cond delay="500"/>
                                      </p:stCondLst>
                                      <p:childTnLst>
                                        <p:animScale>
                                          <p:cBhvr>
                                            <p:cTn id="30" dur="200" fill="hold"/>
                                            <p:tgtEl>
                                              <p:spTgt spid="163"/>
                                            </p:tgtEl>
                                          </p:cBhvr>
                                          <p:by x="95000" y="95000"/>
                                        </p:animScale>
                                      </p:childTnLst>
                                    </p:cTn>
                                  </p:par>
                                </p:childTnLst>
                              </p:cTn>
                            </p:par>
                            <p:par>
                              <p:cTn id="31" fill="hold">
                                <p:stCondLst>
                                  <p:cond delay="1700"/>
                                </p:stCondLst>
                                <p:childTnLst>
                                  <p:par>
                                    <p:cTn id="32" presetID="35" presetClass="entr" presetSubtype="0"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anim calcmode="lin" valueType="num">
                                          <p:cBhvr>
                                            <p:cTn id="35" dur="500" fill="hold"/>
                                            <p:tgtEl>
                                              <p:spTgt spid="2"/>
                                            </p:tgtEl>
                                            <p:attrNameLst>
                                              <p:attrName>style.rotation</p:attrName>
                                            </p:attrNameLst>
                                          </p:cBhvr>
                                          <p:tavLst>
                                            <p:tav tm="0">
                                              <p:val>
                                                <p:fltVal val="720"/>
                                              </p:val>
                                            </p:tav>
                                            <p:tav tm="100000">
                                              <p:val>
                                                <p:fltVal val="0"/>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 calcmode="lin" valueType="num">
                                          <p:cBhvr>
                                            <p:cTn id="37" dur="500" fill="hold"/>
                                            <p:tgtEl>
                                              <p:spTgt spid="2"/>
                                            </p:tgtEl>
                                            <p:attrNameLst>
                                              <p:attrName>ppt_w</p:attrName>
                                            </p:attrNameLst>
                                          </p:cBhvr>
                                          <p:tavLst>
                                            <p:tav tm="0">
                                              <p:val>
                                                <p:fltVal val="0"/>
                                              </p:val>
                                            </p:tav>
                                            <p:tav tm="100000">
                                              <p:val>
                                                <p:strVal val="#ppt_w"/>
                                              </p:val>
                                            </p:tav>
                                          </p:tavLst>
                                        </p:anim>
                                      </p:childTnLst>
                                    </p:cTn>
                                  </p:par>
                                </p:childTnLst>
                              </p:cTn>
                            </p:par>
                            <p:par>
                              <p:cTn id="38" fill="hold">
                                <p:stCondLst>
                                  <p:cond delay="22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350"/>
                                            <p:tgtEl>
                                              <p:spTgt spid="12"/>
                                            </p:tgtEl>
                                          </p:cBhvr>
                                        </p:animEffect>
                                      </p:childTnLst>
                                    </p:cTn>
                                  </p:par>
                                </p:childTnLst>
                              </p:cTn>
                            </p:par>
                            <p:par>
                              <p:cTn id="42" fill="hold">
                                <p:stCondLst>
                                  <p:cond delay="2550"/>
                                </p:stCondLst>
                                <p:childTnLst>
                                  <p:par>
                                    <p:cTn id="43" presetID="10" presetClass="entr" presetSubtype="0" fill="hold" grpId="0" nodeType="afterEffect">
                                      <p:stCondLst>
                                        <p:cond delay="0"/>
                                      </p:stCondLst>
                                      <p:childTnLst>
                                        <p:set>
                                          <p:cBhvr>
                                            <p:cTn id="44" dur="1" fill="hold">
                                              <p:stCondLst>
                                                <p:cond delay="0"/>
                                              </p:stCondLst>
                                            </p:cTn>
                                            <p:tgtEl>
                                              <p:spTgt spid="166"/>
                                            </p:tgtEl>
                                            <p:attrNameLst>
                                              <p:attrName>style.visibility</p:attrName>
                                            </p:attrNameLst>
                                          </p:cBhvr>
                                          <p:to>
                                            <p:strVal val="visible"/>
                                          </p:to>
                                        </p:set>
                                        <p:animEffect transition="in" filter="fade">
                                          <p:cBhvr>
                                            <p:cTn id="45" dur="350"/>
                                            <p:tgtEl>
                                              <p:spTgt spid="166"/>
                                            </p:tgtEl>
                                          </p:cBhvr>
                                        </p:animEffect>
                                      </p:childTnLst>
                                    </p:cTn>
                                  </p:par>
                                </p:childTnLst>
                              </p:cTn>
                            </p:par>
                            <p:par>
                              <p:cTn id="46" fill="hold">
                                <p:stCondLst>
                                  <p:cond delay="2900"/>
                                </p:stCondLst>
                                <p:childTnLst>
                                  <p:par>
                                    <p:cTn id="47" presetID="10" presetClass="entr" presetSubtype="0" fill="hold" grpId="0" nodeType="afterEffect">
                                      <p:stCondLst>
                                        <p:cond delay="0"/>
                                      </p:stCondLst>
                                      <p:childTnLst>
                                        <p:set>
                                          <p:cBhvr>
                                            <p:cTn id="48" dur="1" fill="hold">
                                              <p:stCondLst>
                                                <p:cond delay="0"/>
                                              </p:stCondLst>
                                            </p:cTn>
                                            <p:tgtEl>
                                              <p:spTgt spid="167"/>
                                            </p:tgtEl>
                                            <p:attrNameLst>
                                              <p:attrName>style.visibility</p:attrName>
                                            </p:attrNameLst>
                                          </p:cBhvr>
                                          <p:to>
                                            <p:strVal val="visible"/>
                                          </p:to>
                                        </p:set>
                                        <p:animEffect transition="in" filter="fade">
                                          <p:cBhvr>
                                            <p:cTn id="49" dur="350"/>
                                            <p:tgtEl>
                                              <p:spTgt spid="167"/>
                                            </p:tgtEl>
                                          </p:cBhvr>
                                        </p:animEffect>
                                      </p:childTnLst>
                                    </p:cTn>
                                  </p:par>
                                </p:childTnLst>
                              </p:cTn>
                            </p:par>
                            <p:par>
                              <p:cTn id="50" fill="hold">
                                <p:stCondLst>
                                  <p:cond delay="3250"/>
                                </p:stCondLst>
                                <p:childTnLst>
                                  <p:par>
                                    <p:cTn id="51" presetID="10" presetClass="entr" presetSubtype="0" fill="hold" grpId="0" nodeType="afterEffect">
                                      <p:stCondLst>
                                        <p:cond delay="0"/>
                                      </p:stCondLst>
                                      <p:childTnLst>
                                        <p:set>
                                          <p:cBhvr>
                                            <p:cTn id="52" dur="1" fill="hold">
                                              <p:stCondLst>
                                                <p:cond delay="0"/>
                                              </p:stCondLst>
                                            </p:cTn>
                                            <p:tgtEl>
                                              <p:spTgt spid="168"/>
                                            </p:tgtEl>
                                            <p:attrNameLst>
                                              <p:attrName>style.visibility</p:attrName>
                                            </p:attrNameLst>
                                          </p:cBhvr>
                                          <p:to>
                                            <p:strVal val="visible"/>
                                          </p:to>
                                        </p:set>
                                        <p:animEffect transition="in" filter="fade">
                                          <p:cBhvr>
                                            <p:cTn id="53" dur="350"/>
                                            <p:tgtEl>
                                              <p:spTgt spid="168"/>
                                            </p:tgtEl>
                                          </p:cBhvr>
                                        </p:animEffect>
                                      </p:childTnLst>
                                    </p:cTn>
                                  </p:par>
                                </p:childTnLst>
                              </p:cTn>
                            </p:par>
                            <p:par>
                              <p:cTn id="54" fill="hold">
                                <p:stCondLst>
                                  <p:cond delay="3600"/>
                                </p:stCondLst>
                                <p:childTnLst>
                                  <p:par>
                                    <p:cTn id="55" presetID="10" presetClass="entr" presetSubtype="0" fill="hold" grpId="0" nodeType="afterEffect">
                                      <p:stCondLst>
                                        <p:cond delay="0"/>
                                      </p:stCondLst>
                                      <p:childTnLst>
                                        <p:set>
                                          <p:cBhvr>
                                            <p:cTn id="56" dur="1" fill="hold">
                                              <p:stCondLst>
                                                <p:cond delay="0"/>
                                              </p:stCondLst>
                                            </p:cTn>
                                            <p:tgtEl>
                                              <p:spTgt spid="169"/>
                                            </p:tgtEl>
                                            <p:attrNameLst>
                                              <p:attrName>style.visibility</p:attrName>
                                            </p:attrNameLst>
                                          </p:cBhvr>
                                          <p:to>
                                            <p:strVal val="visible"/>
                                          </p:to>
                                        </p:set>
                                        <p:animEffect transition="in" filter="fade">
                                          <p:cBhvr>
                                            <p:cTn id="57" dur="350"/>
                                            <p:tgtEl>
                                              <p:spTgt spid="169"/>
                                            </p:tgtEl>
                                          </p:cBhvr>
                                        </p:animEffect>
                                      </p:childTnLst>
                                    </p:cTn>
                                  </p:par>
                                </p:childTnLst>
                              </p:cTn>
                            </p:par>
                            <p:par>
                              <p:cTn id="58" fill="hold">
                                <p:stCondLst>
                                  <p:cond delay="3950"/>
                                </p:stCondLst>
                                <p:childTnLst>
                                  <p:par>
                                    <p:cTn id="59" presetID="10" presetClass="entr" presetSubtype="0" fill="hold" grpId="0" nodeType="afterEffect">
                                      <p:stCondLst>
                                        <p:cond delay="0"/>
                                      </p:stCondLst>
                                      <p:childTnLst>
                                        <p:set>
                                          <p:cBhvr>
                                            <p:cTn id="60" dur="1" fill="hold">
                                              <p:stCondLst>
                                                <p:cond delay="0"/>
                                              </p:stCondLst>
                                            </p:cTn>
                                            <p:tgtEl>
                                              <p:spTgt spid="170"/>
                                            </p:tgtEl>
                                            <p:attrNameLst>
                                              <p:attrName>style.visibility</p:attrName>
                                            </p:attrNameLst>
                                          </p:cBhvr>
                                          <p:to>
                                            <p:strVal val="visible"/>
                                          </p:to>
                                        </p:set>
                                        <p:animEffect transition="in" filter="fade">
                                          <p:cBhvr>
                                            <p:cTn id="61" dur="350"/>
                                            <p:tgtEl>
                                              <p:spTgt spid="170"/>
                                            </p:tgtEl>
                                          </p:cBhvr>
                                        </p:animEffect>
                                      </p:childTnLst>
                                    </p:cTn>
                                  </p:par>
                                </p:childTnLst>
                              </p:cTn>
                            </p:par>
                            <p:par>
                              <p:cTn id="62" fill="hold">
                                <p:stCondLst>
                                  <p:cond delay="4300"/>
                                </p:stCondLst>
                                <p:childTnLst>
                                  <p:par>
                                    <p:cTn id="63" presetID="10" presetClass="entr" presetSubtype="0" fill="hold" nodeType="afterEffect">
                                      <p:stCondLst>
                                        <p:cond delay="0"/>
                                      </p:stCondLst>
                                      <p:childTnLst>
                                        <p:set>
                                          <p:cBhvr>
                                            <p:cTn id="64" dur="1" fill="hold">
                                              <p:stCondLst>
                                                <p:cond delay="0"/>
                                              </p:stCondLst>
                                            </p:cTn>
                                            <p:tgtEl>
                                              <p:spTgt spid="180"/>
                                            </p:tgtEl>
                                            <p:attrNameLst>
                                              <p:attrName>style.visibility</p:attrName>
                                            </p:attrNameLst>
                                          </p:cBhvr>
                                          <p:to>
                                            <p:strVal val="visible"/>
                                          </p:to>
                                        </p:set>
                                        <p:animEffect transition="in" filter="fade">
                                          <p:cBhvr>
                                            <p:cTn id="65" dur="350"/>
                                            <p:tgtEl>
                                              <p:spTgt spid="180"/>
                                            </p:tgtEl>
                                          </p:cBhvr>
                                        </p:animEffect>
                                      </p:childTnLst>
                                    </p:cTn>
                                  </p:par>
                                </p:childTnLst>
                              </p:cTn>
                            </p:par>
                            <p:par>
                              <p:cTn id="66" fill="hold">
                                <p:stCondLst>
                                  <p:cond delay="4650"/>
                                </p:stCondLst>
                                <p:childTnLst>
                                  <p:par>
                                    <p:cTn id="67" presetID="22" presetClass="entr" presetSubtype="1" fill="hold" nodeType="afterEffect">
                                      <p:stCondLst>
                                        <p:cond delay="0"/>
                                      </p:stCondLst>
                                      <p:childTnLst>
                                        <p:set>
                                          <p:cBhvr>
                                            <p:cTn id="68" dur="1" fill="hold">
                                              <p:stCondLst>
                                                <p:cond delay="0"/>
                                              </p:stCondLst>
                                            </p:cTn>
                                            <p:tgtEl>
                                              <p:spTgt spid="223"/>
                                            </p:tgtEl>
                                            <p:attrNameLst>
                                              <p:attrName>style.visibility</p:attrName>
                                            </p:attrNameLst>
                                          </p:cBhvr>
                                          <p:to>
                                            <p:strVal val="visible"/>
                                          </p:to>
                                        </p:set>
                                        <p:animEffect transition="in" filter="wipe(up)">
                                          <p:cBhvr>
                                            <p:cTn id="69" dur="2000"/>
                                            <p:tgtEl>
                                              <p:spTgt spid="223"/>
                                            </p:tgtEl>
                                          </p:cBhvr>
                                        </p:animEffect>
                                      </p:childTnLst>
                                    </p:cTn>
                                  </p:par>
                                </p:childTnLst>
                              </p:cTn>
                            </p:par>
                            <p:par>
                              <p:cTn id="70" fill="hold">
                                <p:stCondLst>
                                  <p:cond delay="6650"/>
                                </p:stCondLst>
                                <p:childTnLst>
                                  <p:par>
                                    <p:cTn id="71" presetID="10" presetClass="entr" presetSubtype="0" fill="hold" nodeType="afterEffect">
                                      <p:stCondLst>
                                        <p:cond delay="0"/>
                                      </p:stCondLst>
                                      <p:childTnLst>
                                        <p:set>
                                          <p:cBhvr>
                                            <p:cTn id="72" dur="1" fill="hold">
                                              <p:stCondLst>
                                                <p:cond delay="0"/>
                                              </p:stCondLst>
                                            </p:cTn>
                                            <p:tgtEl>
                                              <p:spTgt spid="192"/>
                                            </p:tgtEl>
                                            <p:attrNameLst>
                                              <p:attrName>style.visibility</p:attrName>
                                            </p:attrNameLst>
                                          </p:cBhvr>
                                          <p:to>
                                            <p:strVal val="visible"/>
                                          </p:to>
                                        </p:set>
                                        <p:animEffect transition="in" filter="fade">
                                          <p:cBhvr>
                                            <p:cTn id="73" dur="350"/>
                                            <p:tgtEl>
                                              <p:spTgt spid="192"/>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226"/>
                                            </p:tgtEl>
                                            <p:attrNameLst>
                                              <p:attrName>style.visibility</p:attrName>
                                            </p:attrNameLst>
                                          </p:cBhvr>
                                          <p:to>
                                            <p:strVal val="visible"/>
                                          </p:to>
                                        </p:set>
                                        <p:animEffect transition="in" filter="wipe(up)">
                                          <p:cBhvr>
                                            <p:cTn id="77" dur="2000"/>
                                            <p:tgtEl>
                                              <p:spTgt spid="226"/>
                                            </p:tgtEl>
                                          </p:cBhvr>
                                        </p:animEffect>
                                      </p:childTnLst>
                                    </p:cTn>
                                  </p:par>
                                </p:childTnLst>
                              </p:cTn>
                            </p:par>
                            <p:par>
                              <p:cTn id="78" fill="hold">
                                <p:stCondLst>
                                  <p:cond delay="9000"/>
                                </p:stCondLst>
                                <p:childTnLst>
                                  <p:par>
                                    <p:cTn id="79" presetID="10" presetClass="entr" presetSubtype="0" fill="hold" nodeType="afterEffect">
                                      <p:stCondLst>
                                        <p:cond delay="0"/>
                                      </p:stCondLst>
                                      <p:childTnLst>
                                        <p:set>
                                          <p:cBhvr>
                                            <p:cTn id="80" dur="1" fill="hold">
                                              <p:stCondLst>
                                                <p:cond delay="0"/>
                                              </p:stCondLst>
                                            </p:cTn>
                                            <p:tgtEl>
                                              <p:spTgt spid="205"/>
                                            </p:tgtEl>
                                            <p:attrNameLst>
                                              <p:attrName>style.visibility</p:attrName>
                                            </p:attrNameLst>
                                          </p:cBhvr>
                                          <p:to>
                                            <p:strVal val="visible"/>
                                          </p:to>
                                        </p:set>
                                        <p:animEffect transition="in" filter="fade">
                                          <p:cBhvr>
                                            <p:cTn id="81" dur="350"/>
                                            <p:tgtEl>
                                              <p:spTgt spid="205"/>
                                            </p:tgtEl>
                                          </p:cBhvr>
                                        </p:animEffect>
                                      </p:childTnLst>
                                    </p:cTn>
                                  </p:par>
                                </p:childTnLst>
                              </p:cTn>
                            </p:par>
                            <p:par>
                              <p:cTn id="82" fill="hold">
                                <p:stCondLst>
                                  <p:cond delay="9350"/>
                                </p:stCondLst>
                                <p:childTnLst>
                                  <p:par>
                                    <p:cTn id="83" presetID="22" presetClass="entr" presetSubtype="1" fill="hold" nodeType="afterEffect">
                                      <p:stCondLst>
                                        <p:cond delay="0"/>
                                      </p:stCondLst>
                                      <p:childTnLst>
                                        <p:set>
                                          <p:cBhvr>
                                            <p:cTn id="84" dur="1" fill="hold">
                                              <p:stCondLst>
                                                <p:cond delay="0"/>
                                              </p:stCondLst>
                                            </p:cTn>
                                            <p:tgtEl>
                                              <p:spTgt spid="229"/>
                                            </p:tgtEl>
                                            <p:attrNameLst>
                                              <p:attrName>style.visibility</p:attrName>
                                            </p:attrNameLst>
                                          </p:cBhvr>
                                          <p:to>
                                            <p:strVal val="visible"/>
                                          </p:to>
                                        </p:set>
                                        <p:animEffect transition="in" filter="wipe(up)">
                                          <p:cBhvr>
                                            <p:cTn id="85" dur="2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63" grpId="1" animBg="1"/>
          <p:bldP spid="163" grpId="2" animBg="1"/>
          <p:bldP spid="163" grpId="3" animBg="1"/>
          <p:bldP spid="163" grpId="4" animBg="1"/>
          <p:bldP spid="166" grpId="0" animBg="1"/>
          <p:bldP spid="167" grpId="0" animBg="1"/>
          <p:bldP spid="168" grpId="0" animBg="1"/>
          <p:bldP spid="169" grpId="0" animBg="1"/>
          <p:bldP spid="170" grpId="0" animBg="1"/>
          <p:bldP spid="241" grpId="0" animBg="1"/>
          <p:bldP spid="242" grpId="0"/>
        </p:bldLst>
      </p:timing>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9"/>
          <p:cNvSpPr txBox="1"/>
          <p:nvPr/>
        </p:nvSpPr>
        <p:spPr>
          <a:xfrm flipH="1">
            <a:off x="4072363" y="2156555"/>
            <a:ext cx="1927315" cy="438480"/>
          </a:xfrm>
          <a:prstGeom prst="rect">
            <a:avLst/>
          </a:prstGeom>
          <a:noFill/>
        </p:spPr>
        <p:txBody>
          <a:bodyPr wrap="square" lIns="68571" tIns="34285" rIns="68571" bIns="34285" rtlCol="0">
            <a:spAutoFit/>
          </a:bodyPr>
          <a:lstStyle/>
          <a:p>
            <a:pPr algn="ctr"/>
            <a:r>
              <a:rPr lang="en-US" altLang="zh-CN" sz="2400">
                <a:latin typeface="微软雅黑"/>
                <a:ea typeface="微软雅黑"/>
                <a:sym typeface="微软雅黑"/>
              </a:rPr>
              <a:t>THANKS</a:t>
            </a:r>
            <a:endParaRPr lang="zh-CN" altLang="en-US" sz="2400" dirty="0">
              <a:latin typeface="微软雅黑"/>
              <a:ea typeface="微软雅黑"/>
              <a:sym typeface="微软雅黑"/>
            </a:endParaRPr>
          </a:p>
        </p:txBody>
      </p:sp>
      <p:sp>
        <p:nvSpPr>
          <p:cNvPr id="3" name="文本框 40"/>
          <p:cNvSpPr txBox="1"/>
          <p:nvPr/>
        </p:nvSpPr>
        <p:spPr>
          <a:xfrm flipH="1">
            <a:off x="3975888" y="2561936"/>
            <a:ext cx="2115447" cy="238517"/>
          </a:xfrm>
          <a:prstGeom prst="rect">
            <a:avLst/>
          </a:prstGeom>
          <a:noFill/>
        </p:spPr>
        <p:txBody>
          <a:bodyPr wrap="square" lIns="68571" tIns="34285" rIns="68571" bIns="34285" rtlCol="0">
            <a:spAutoFit/>
          </a:bodyPr>
          <a:lstStyle/>
          <a:p>
            <a:pPr algn="ctr"/>
            <a:r>
              <a:rPr lang="en-US" altLang="zh-CN" sz="1100">
                <a:solidFill>
                  <a:srgbClr val="00B050"/>
                </a:solidFill>
                <a:latin typeface="微软雅黑"/>
                <a:ea typeface="微软雅黑"/>
                <a:sym typeface="微软雅黑"/>
              </a:rPr>
              <a:t>Thank you for your attention!</a:t>
            </a:r>
            <a:endParaRPr lang="zh-CN" altLang="en-US" sz="1100" dirty="0">
              <a:solidFill>
                <a:srgbClr val="00B050"/>
              </a:solidFill>
              <a:latin typeface="微软雅黑"/>
              <a:ea typeface="微软雅黑"/>
              <a:sym typeface="微软雅黑"/>
            </a:endParaRPr>
          </a:p>
        </p:txBody>
      </p:sp>
      <p:pic>
        <p:nvPicPr>
          <p:cNvPr id="4" name="图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6200000">
            <a:off x="4946583" y="145003"/>
            <a:ext cx="195063" cy="3212778"/>
          </a:xfrm>
          <a:prstGeom prst="rect">
            <a:avLst/>
          </a:prstGeom>
        </p:spPr>
      </p:pic>
      <p:pic>
        <p:nvPicPr>
          <p:cNvPr id="5" name="图片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5400000" flipV="1">
            <a:off x="4946583" y="1493429"/>
            <a:ext cx="195063" cy="3212778"/>
          </a:xfrm>
          <a:prstGeom prst="rect">
            <a:avLst/>
          </a:prstGeom>
        </p:spPr>
      </p:pic>
      <p:pic>
        <p:nvPicPr>
          <p:cNvPr id="6" name="图片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75710" y="841628"/>
            <a:ext cx="575656" cy="495683"/>
          </a:xfrm>
          <a:prstGeom prst="rect">
            <a:avLst/>
          </a:prstGeom>
        </p:spPr>
      </p:pic>
      <p:pic>
        <p:nvPicPr>
          <p:cNvPr id="7" name="图片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7143528" flipH="1">
            <a:off x="2710481" y="1405928"/>
            <a:ext cx="575448" cy="495863"/>
          </a:xfrm>
          <a:prstGeom prst="rect">
            <a:avLst/>
          </a:prstGeom>
        </p:spPr>
      </p:pic>
    </p:spTree>
    <p:extLst>
      <p:ext uri="{BB962C8B-B14F-4D97-AF65-F5344CB8AC3E}">
        <p14:creationId xmlns:p14="http://schemas.microsoft.com/office/powerpoint/2010/main" val="186173077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left)">
                                      <p:cBhvr>
                                        <p:cTn id="18" dur="500"/>
                                        <p:tgtEl>
                                          <p:spTgt spid="2"/>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47"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61" presetClass="path" presetSubtype="0" accel="50000" decel="50000" fill="hold" nodeType="withEffect">
                                  <p:stCondLst>
                                    <p:cond delay="1000"/>
                                  </p:stCondLst>
                                  <p:childTnLst>
                                    <p:animMotion origin="layout" path="M 1.72418E-6 3.46216E-6 C -0.00795 0.0081 -0.01706 0.01597 -0.02097 0.02592 C -0.025 0.03703 -0.02696 0.04998 -0.02904 0.06294 C -0.031 0.0759 -0.02904 0.08701 -0.02696 0.09905 C -0.025 0.10992 -0.02201 0.12196 -0.01498 0.13191 C -0.00899 0.14209 0.00104 0.14996 0.01198 0.15598 C 0.02201 0.162 0.03399 0.16593 0.04597 0.16801 C 0.05795 0.1701 0.07006 0.1701 0.081 0.16801 C 0.09298 0.16593 0.10379 0.16107 0.11303 0.15297 C 0.12202 0.14603 0.12996 0.137 0.134 0.12589 C 0.13895 0.11594 0.14103 0.10206 0.14103 0.09095 C 0.14194 0.08007 0.14103 0.06711 0.13595 0.056 C 0.131 0.04605 0.12202 0.03795 0.11004 0.03402 C 0.09806 0.03101 0.08595 0.03494 0.078 0.04188 C 0.07097 0.04906 0.06602 0.05994 0.06498 0.0729 C 0.06498 0.08609 0.06602 0.09789 0.07097 0.10807 C 0.07605 0.11802 0.07501 0.12011 0.09506 0.13307 C 0.11303 0.14695 0.131 0.14302 0.14194 0.14394 C 0.15301 0.14394 0.162 0.14001 0.17294 0.13608 C 0.18505 0.13098 0.19495 0.12196 0.20198 0.11409 C 0.20901 0.10599 0.21201 0.09604 0.21604 0.08007 C 0.21904 0.0641 0.21904 0.056 0.21904 0.04397 C 0.21904 0.03193 0.21904 0.0199 0.21904 0.0081 " pathEditMode="relative" rAng="0" ptsTypes="AAAAAAAAAAAAAAAAAAAAAAA">
                                      <p:cBhvr>
                                        <p:cTn id="29" dur="2000" fill="hold"/>
                                        <p:tgtEl>
                                          <p:spTgt spid="6"/>
                                        </p:tgtEl>
                                        <p:attrNameLst>
                                          <p:attrName>ppt_x</p:attrName>
                                          <p:attrName>ppt_y</p:attrName>
                                        </p:attrNameLst>
                                      </p:cBhvr>
                                      <p:rCtr x="9454" y="8470"/>
                                    </p:animMotion>
                                  </p:childTnLst>
                                </p:cTn>
                              </p:par>
                              <p:par>
                                <p:cTn id="30" presetID="47" presetClass="entr" presetSubtype="0" fill="hold" nodeType="withEffect">
                                  <p:stCondLst>
                                    <p:cond delay="50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par>
                                <p:cTn id="35" presetID="39" presetClass="path" presetSubtype="0" accel="50000" decel="50000" fill="hold" nodeType="withEffect">
                                  <p:stCondLst>
                                    <p:cond delay="1500"/>
                                  </p:stCondLst>
                                  <p:childTnLst>
                                    <p:animMotion origin="layout" path="M 2.72041E-6 -3.36728E-6 C 2.72041E-6 0.03495 0.028 0.06203 0.06198 0.06203 C 0.09702 0.06203 0.12501 0.03495 0.12501 -3.36728E-6 C 0.12501 -0.03494 0.15301 -0.06202 0.18804 -0.06202 C 0.22203 -0.06202 0.25003 -0.03494 0.25003 -3.36728E-6 " pathEditMode="relative" rAng="0" ptsTypes="AAAAA">
                                      <p:cBhvr>
                                        <p:cTn id="36" dur="2000" fill="hold"/>
                                        <p:tgtEl>
                                          <p:spTgt spid="7"/>
                                        </p:tgtEl>
                                        <p:attrNameLst>
                                          <p:attrName>ppt_x</p:attrName>
                                          <p:attrName>ppt_y</p:attrName>
                                        </p:attrNameLst>
                                      </p:cBhvr>
                                      <p:rCtr x="12502"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212399"/>
            <a:ext cx="9143999"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5000" tIns="0" rIns="135000" bIns="0" anchor="ctr"/>
          <a:lstStyle/>
          <a:p>
            <a:pPr algn="ctr">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 y="1636569"/>
            <a:ext cx="9143999"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1936373" y="2940767"/>
            <a:ext cx="5179807" cy="1269578"/>
          </a:xfrm>
          <a:prstGeom prst="rect">
            <a:avLst/>
          </a:prstGeom>
          <a:noFill/>
          <a:ln w="25400" cap="flat" cmpd="sng" algn="ctr">
            <a:noFill/>
            <a:prstDash val="solid"/>
          </a:ln>
          <a:effectLst/>
        </p:spPr>
        <p:txBody>
          <a:bodyPr rtlCol="0" anchor="ctr"/>
          <a:lstStyle/>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节日</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字体下载：</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900" kern="0" dirty="0">
                <a:solidFill>
                  <a:srgbClr val="EEECE1">
                    <a:lumMod val="25000"/>
                  </a:srgbClr>
                </a:solidFill>
                <a:latin typeface="微软雅黑" panose="020B0503020204020204" pitchFamily="34" charset="-122"/>
                <a:ea typeface="微软雅黑" panose="020B0503020204020204" pitchFamily="34" charset="-122"/>
              </a:rPr>
              <a:t>课件：</a:t>
            </a:r>
            <a:r>
              <a:rPr lang="en-US" altLang="zh-CN" sz="900" kern="0" dirty="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507724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586749" y="571096"/>
            <a:ext cx="3112826"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环境保护的基本定义</a:t>
            </a:r>
            <a:endParaRPr lang="zh-CN" altLang="en-US" sz="1500" b="1" spc="450" dirty="0">
              <a:solidFill>
                <a:srgbClr val="00B050"/>
              </a:solidFill>
              <a:latin typeface="微软雅黑"/>
              <a:ea typeface="微软雅黑"/>
              <a:sym typeface="微软雅黑"/>
            </a:endParaRPr>
          </a:p>
        </p:txBody>
      </p:sp>
      <p:sp>
        <p:nvSpPr>
          <p:cNvPr id="8" name="矩形 7"/>
          <p:cNvSpPr/>
          <p:nvPr/>
        </p:nvSpPr>
        <p:spPr>
          <a:xfrm>
            <a:off x="4409960" y="1310853"/>
            <a:ext cx="4338504" cy="2654539"/>
          </a:xfrm>
          <a:prstGeom prst="rect">
            <a:avLst/>
          </a:prstGeom>
        </p:spPr>
        <p:txBody>
          <a:bodyPr wrap="square" lIns="68547" tIns="34273" rIns="68547" bIns="34273">
            <a:spAutoFit/>
          </a:bodyPr>
          <a:lstStyle/>
          <a:p>
            <a:pPr defTabSz="816250">
              <a:lnSpc>
                <a:spcPct val="150000"/>
              </a:lnSpc>
            </a:pPr>
            <a:r>
              <a:rPr lang="zh-CN" altLang="en-US" dirty="0">
                <a:solidFill>
                  <a:schemeClr val="bg1">
                    <a:lumMod val="50000"/>
                  </a:schemeClr>
                </a:solidFill>
                <a:latin typeface="微软雅黑"/>
                <a:ea typeface="微软雅黑"/>
                <a:sym typeface="微软雅黑"/>
              </a:rPr>
              <a:t>       环境保护简称环保。环境保护（</a:t>
            </a:r>
            <a:r>
              <a:rPr lang="en-US" altLang="zh-CN" dirty="0">
                <a:solidFill>
                  <a:schemeClr val="bg1">
                    <a:lumMod val="50000"/>
                  </a:schemeClr>
                </a:solidFill>
                <a:latin typeface="微软雅黑"/>
                <a:ea typeface="微软雅黑"/>
                <a:sym typeface="微软雅黑"/>
              </a:rPr>
              <a:t>environmental protection</a:t>
            </a:r>
            <a:r>
              <a:rPr lang="zh-CN" altLang="en-US" dirty="0">
                <a:solidFill>
                  <a:schemeClr val="bg1">
                    <a:lumMod val="50000"/>
                  </a:schemeClr>
                </a:solidFill>
                <a:latin typeface="微软雅黑"/>
                <a:ea typeface="微软雅黑"/>
                <a:sym typeface="微软雅黑"/>
              </a:rPr>
              <a:t>）涉及的范围广、综合性强，它涉及自然科学和社会科学的许多领域，还有其独特的研究对象。环境保护方式包括：采取行政、法律、经济、科学技术、民间自发环保组织等等，合理地利用自然资源，防止环境的污染和破坏，以求自然环境同人文环境、经济环境共同平衡可持续发展，扩大有用资源的再生产，保证社会的发展。</a:t>
            </a: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3186" y="1712545"/>
            <a:ext cx="4753147" cy="3449312"/>
          </a:xfrm>
          <a:prstGeom prst="rect">
            <a:avLst/>
          </a:prstGeom>
        </p:spPr>
      </p:pic>
    </p:spTree>
    <p:extLst>
      <p:ext uri="{BB962C8B-B14F-4D97-AF65-F5344CB8AC3E}">
        <p14:creationId xmlns:p14="http://schemas.microsoft.com/office/powerpoint/2010/main" val="111974786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586749" y="571096"/>
            <a:ext cx="3112826"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环境保护的概念</a:t>
            </a:r>
            <a:endParaRPr lang="zh-CN" altLang="en-US" sz="1500" b="1" spc="450" dirty="0">
              <a:solidFill>
                <a:srgbClr val="00B050"/>
              </a:solidFill>
              <a:latin typeface="微软雅黑"/>
              <a:ea typeface="微软雅黑"/>
              <a:sym typeface="微软雅黑"/>
            </a:endParaRPr>
          </a:p>
        </p:txBody>
      </p:sp>
      <p:sp>
        <p:nvSpPr>
          <p:cNvPr id="8" name="矩形 7"/>
          <p:cNvSpPr/>
          <p:nvPr/>
        </p:nvSpPr>
        <p:spPr>
          <a:xfrm>
            <a:off x="4517986" y="1491880"/>
            <a:ext cx="4374493" cy="2008208"/>
          </a:xfrm>
          <a:prstGeom prst="rect">
            <a:avLst/>
          </a:prstGeom>
        </p:spPr>
        <p:txBody>
          <a:bodyPr wrap="square" lIns="68547" tIns="34273" rIns="68547" bIns="34273">
            <a:spAutoFit/>
          </a:bodyPr>
          <a:lstStyle/>
          <a:p>
            <a:pPr defTabSz="816250">
              <a:lnSpc>
                <a:spcPct val="150000"/>
              </a:lnSpc>
            </a:pPr>
            <a:r>
              <a:rPr lang="zh-CN" altLang="en-US" dirty="0">
                <a:solidFill>
                  <a:schemeClr val="bg1">
                    <a:lumMod val="50000"/>
                  </a:schemeClr>
                </a:solidFill>
                <a:latin typeface="微软雅黑"/>
                <a:ea typeface="微软雅黑"/>
                <a:sym typeface="微软雅黑"/>
              </a:rPr>
              <a:t>       </a:t>
            </a:r>
            <a:r>
              <a:rPr lang="en-US" altLang="zh-CN" dirty="0">
                <a:solidFill>
                  <a:schemeClr val="bg1">
                    <a:lumMod val="50000"/>
                  </a:schemeClr>
                </a:solidFill>
                <a:latin typeface="微软雅黑"/>
                <a:ea typeface="微软雅黑"/>
                <a:sym typeface="微软雅黑"/>
              </a:rPr>
              <a:t>1972</a:t>
            </a:r>
            <a:r>
              <a:rPr lang="zh-CN" altLang="en-US" dirty="0">
                <a:solidFill>
                  <a:schemeClr val="bg1">
                    <a:lumMod val="50000"/>
                  </a:schemeClr>
                </a:solidFill>
                <a:latin typeface="微软雅黑"/>
                <a:ea typeface="微软雅黑"/>
                <a:sym typeface="微软雅黑"/>
              </a:rPr>
              <a:t>年联合国人类环境会议以后，“环境保护”这一术语被广泛的采用。如前苏联将“自然保护”这一传统用语逐渐改为“环境保护”；中国在</a:t>
            </a:r>
            <a:r>
              <a:rPr lang="en-US" altLang="zh-CN" dirty="0">
                <a:solidFill>
                  <a:schemeClr val="bg1">
                    <a:lumMod val="50000"/>
                  </a:schemeClr>
                </a:solidFill>
                <a:latin typeface="微软雅黑"/>
                <a:ea typeface="微软雅黑"/>
                <a:sym typeface="微软雅黑"/>
              </a:rPr>
              <a:t>1956</a:t>
            </a:r>
            <a:r>
              <a:rPr lang="zh-CN" altLang="en-US" dirty="0">
                <a:solidFill>
                  <a:schemeClr val="bg1">
                    <a:lumMod val="50000"/>
                  </a:schemeClr>
                </a:solidFill>
                <a:latin typeface="微软雅黑"/>
                <a:ea typeface="微软雅黑"/>
                <a:sym typeface="微软雅黑"/>
              </a:rPr>
              <a:t>年提出了“综合利用”工业废物方针，</a:t>
            </a:r>
            <a:r>
              <a:rPr lang="en-US" altLang="zh-CN" dirty="0">
                <a:solidFill>
                  <a:schemeClr val="bg1">
                    <a:lumMod val="50000"/>
                  </a:schemeClr>
                </a:solidFill>
                <a:latin typeface="微软雅黑"/>
                <a:ea typeface="微软雅黑"/>
                <a:sym typeface="微软雅黑"/>
              </a:rPr>
              <a:t>20</a:t>
            </a:r>
            <a:r>
              <a:rPr lang="zh-CN" altLang="en-US" dirty="0">
                <a:solidFill>
                  <a:schemeClr val="bg1">
                    <a:lumMod val="50000"/>
                  </a:schemeClr>
                </a:solidFill>
                <a:latin typeface="微软雅黑"/>
                <a:ea typeface="微软雅黑"/>
                <a:sym typeface="微软雅黑"/>
              </a:rPr>
              <a:t>世纪</a:t>
            </a:r>
            <a:r>
              <a:rPr lang="en-US" altLang="zh-CN" dirty="0">
                <a:solidFill>
                  <a:schemeClr val="bg1">
                    <a:lumMod val="50000"/>
                  </a:schemeClr>
                </a:solidFill>
                <a:latin typeface="微软雅黑"/>
                <a:ea typeface="微软雅黑"/>
                <a:sym typeface="微软雅黑"/>
              </a:rPr>
              <a:t>60</a:t>
            </a:r>
            <a:r>
              <a:rPr lang="zh-CN" altLang="en-US" dirty="0">
                <a:solidFill>
                  <a:schemeClr val="bg1">
                    <a:lumMod val="50000"/>
                  </a:schemeClr>
                </a:solidFill>
                <a:latin typeface="微软雅黑"/>
                <a:ea typeface="微软雅黑"/>
                <a:sym typeface="微软雅黑"/>
              </a:rPr>
              <a:t>年代末提出“三废”处理和回收利用的概念，到</a:t>
            </a:r>
            <a:r>
              <a:rPr lang="en-US" altLang="zh-CN" dirty="0">
                <a:solidFill>
                  <a:schemeClr val="bg1">
                    <a:lumMod val="50000"/>
                  </a:schemeClr>
                </a:solidFill>
                <a:latin typeface="微软雅黑"/>
                <a:ea typeface="微软雅黑"/>
                <a:sym typeface="微软雅黑"/>
              </a:rPr>
              <a:t>20</a:t>
            </a:r>
            <a:r>
              <a:rPr lang="zh-CN" altLang="en-US" dirty="0">
                <a:solidFill>
                  <a:schemeClr val="bg1">
                    <a:lumMod val="50000"/>
                  </a:schemeClr>
                </a:solidFill>
                <a:latin typeface="微软雅黑"/>
                <a:ea typeface="微软雅黑"/>
                <a:sym typeface="微软雅黑"/>
              </a:rPr>
              <a:t>世纪</a:t>
            </a:r>
            <a:r>
              <a:rPr lang="en-US" altLang="zh-CN" dirty="0">
                <a:solidFill>
                  <a:schemeClr val="bg1">
                    <a:lumMod val="50000"/>
                  </a:schemeClr>
                </a:solidFill>
                <a:latin typeface="微软雅黑"/>
                <a:ea typeface="微软雅黑"/>
                <a:sym typeface="微软雅黑"/>
              </a:rPr>
              <a:t>70</a:t>
            </a:r>
            <a:r>
              <a:rPr lang="zh-CN" altLang="en-US" dirty="0">
                <a:solidFill>
                  <a:schemeClr val="bg1">
                    <a:lumMod val="50000"/>
                  </a:schemeClr>
                </a:solidFill>
                <a:latin typeface="微软雅黑"/>
                <a:ea typeface="微软雅黑"/>
                <a:sym typeface="微软雅黑"/>
              </a:rPr>
              <a:t>年代改用“环境保护”这一比较科学的概念。</a:t>
            </a:r>
          </a:p>
        </p:txBody>
      </p:sp>
      <p:pic>
        <p:nvPicPr>
          <p:cNvPr id="13" name="图片 12"/>
          <p:cNvPicPr>
            <a:picLocks noChangeAspect="1"/>
          </p:cNvPicPr>
          <p:nvPr/>
        </p:nvPicPr>
        <p:blipFill rotWithShape="1">
          <a:blip r:embed="rId3" cstate="email">
            <a:extLst>
              <a:ext uri="{BEBA8EAE-BF5A-486C-A8C5-ECC9F3942E4B}">
                <a14:imgProps xmlns:a14="http://schemas.microsoft.com/office/drawing/2010/main">
                  <a14:imgLayer>
                    <a14:imgEffect>
                      <a14:backgroundRemoval t="1276" b="95026" l="0" r="93727"/>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1" y="1132111"/>
            <a:ext cx="3221674" cy="3161988"/>
          </a:xfrm>
          <a:prstGeom prst="rect">
            <a:avLst/>
          </a:prstGeom>
        </p:spPr>
      </p:pic>
    </p:spTree>
    <p:extLst>
      <p:ext uri="{BB962C8B-B14F-4D97-AF65-F5344CB8AC3E}">
        <p14:creationId xmlns:p14="http://schemas.microsoft.com/office/powerpoint/2010/main" val="237396002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0"/>
                                            <p:tgtEl>
                                              <p:spTgt spid="8"/>
                                            </p:tgtEl>
                                          </p:cBhvr>
                                        </p:animEffect>
                                      </p:childTnLst>
                                    </p:cTn>
                                  </p:par>
                                  <p:par>
                                    <p:cTn id="21" presetID="47" presetClass="entr" presetSubtype="0" fill="hold" nodeType="withEffect">
                                      <p:stCondLst>
                                        <p:cond delay="3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0"/>
                                            <p:tgtEl>
                                              <p:spTgt spid="8"/>
                                            </p:tgtEl>
                                          </p:cBhvr>
                                        </p:animEffect>
                                      </p:childTnLst>
                                    </p:cTn>
                                  </p:par>
                                  <p:par>
                                    <p:cTn id="21" presetID="47" presetClass="entr" presetSubtype="0" fill="hold" nodeType="withEffect">
                                      <p:stCondLst>
                                        <p:cond delay="3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2054098" y="-11366"/>
            <a:ext cx="339847" cy="2138082"/>
          </a:xfrm>
          <a:custGeom>
            <a:avLst/>
            <a:gdLst>
              <a:gd name="connsiteX0" fmla="*/ 12699 w 453129"/>
              <a:gd name="connsiteY0" fmla="*/ 0 h 2850776"/>
              <a:gd name="connsiteX1" fmla="*/ 389217 w 453129"/>
              <a:gd name="connsiteY1" fmla="*/ 416859 h 2850776"/>
              <a:gd name="connsiteX2" fmla="*/ 416111 w 453129"/>
              <a:gd name="connsiteY2" fmla="*/ 1129553 h 2850776"/>
              <a:gd name="connsiteX3" fmla="*/ 12699 w 453129"/>
              <a:gd name="connsiteY3" fmla="*/ 1815353 h 2850776"/>
              <a:gd name="connsiteX4" fmla="*/ 93382 w 453129"/>
              <a:gd name="connsiteY4" fmla="*/ 2850776 h 2850776"/>
              <a:gd name="connsiteX5" fmla="*/ 93382 w 453129"/>
              <a:gd name="connsiteY5" fmla="*/ 2850776 h 2850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3129" h="2850776">
                <a:moveTo>
                  <a:pt x="12699" y="0"/>
                </a:moveTo>
                <a:cubicBezTo>
                  <a:pt x="167340" y="114300"/>
                  <a:pt x="321982" y="228600"/>
                  <a:pt x="389217" y="416859"/>
                </a:cubicBezTo>
                <a:cubicBezTo>
                  <a:pt x="456452" y="605118"/>
                  <a:pt x="478864" y="896471"/>
                  <a:pt x="416111" y="1129553"/>
                </a:cubicBezTo>
                <a:cubicBezTo>
                  <a:pt x="353358" y="1362635"/>
                  <a:pt x="66487" y="1528483"/>
                  <a:pt x="12699" y="1815353"/>
                </a:cubicBezTo>
                <a:cubicBezTo>
                  <a:pt x="-41089" y="2102224"/>
                  <a:pt x="93382" y="2850776"/>
                  <a:pt x="93382" y="2850776"/>
                </a:cubicBezTo>
                <a:lnTo>
                  <a:pt x="93382" y="2850776"/>
                </a:ln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9" name="任意多边形 8"/>
          <p:cNvSpPr/>
          <p:nvPr/>
        </p:nvSpPr>
        <p:spPr>
          <a:xfrm>
            <a:off x="428357" y="432127"/>
            <a:ext cx="424005" cy="1502709"/>
          </a:xfrm>
          <a:custGeom>
            <a:avLst/>
            <a:gdLst>
              <a:gd name="connsiteX0" fmla="*/ 430887 w 565341"/>
              <a:gd name="connsiteY0" fmla="*/ 0 h 2003612"/>
              <a:gd name="connsiteX1" fmla="*/ 581 w 565341"/>
              <a:gd name="connsiteY1" fmla="*/ 510988 h 2003612"/>
              <a:gd name="connsiteX2" fmla="*/ 511569 w 565341"/>
              <a:gd name="connsiteY2" fmla="*/ 1183341 h 2003612"/>
              <a:gd name="connsiteX3" fmla="*/ 525016 w 565341"/>
              <a:gd name="connsiteY3" fmla="*/ 2003612 h 2003612"/>
            </a:gdLst>
            <a:ahLst/>
            <a:cxnLst>
              <a:cxn ang="0">
                <a:pos x="connsiteX0" y="connsiteY0"/>
              </a:cxn>
              <a:cxn ang="0">
                <a:pos x="connsiteX1" y="connsiteY1"/>
              </a:cxn>
              <a:cxn ang="0">
                <a:pos x="connsiteX2" y="connsiteY2"/>
              </a:cxn>
              <a:cxn ang="0">
                <a:pos x="connsiteX3" y="connsiteY3"/>
              </a:cxn>
            </a:cxnLst>
            <a:rect l="l" t="t" r="r" b="b"/>
            <a:pathLst>
              <a:path w="565341" h="2003612">
                <a:moveTo>
                  <a:pt x="430887" y="0"/>
                </a:moveTo>
                <a:cubicBezTo>
                  <a:pt x="209010" y="156882"/>
                  <a:pt x="-12866" y="313765"/>
                  <a:pt x="581" y="510988"/>
                </a:cubicBezTo>
                <a:cubicBezTo>
                  <a:pt x="14028" y="708212"/>
                  <a:pt x="424163" y="934570"/>
                  <a:pt x="511569" y="1183341"/>
                </a:cubicBezTo>
                <a:cubicBezTo>
                  <a:pt x="598975" y="1432112"/>
                  <a:pt x="561995" y="1717862"/>
                  <a:pt x="525016" y="2003612"/>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10" name="椭圆 9"/>
          <p:cNvSpPr/>
          <p:nvPr/>
        </p:nvSpPr>
        <p:spPr>
          <a:xfrm>
            <a:off x="216310" y="1891167"/>
            <a:ext cx="1172964" cy="1172965"/>
          </a:xfrm>
          <a:prstGeom prst="ellipse">
            <a:avLst/>
          </a:prstGeom>
          <a:gradFill>
            <a:gsLst>
              <a:gs pos="0">
                <a:srgbClr val="E4E4E4"/>
              </a:gs>
              <a:gs pos="100000">
                <a:schemeClr val="bg1"/>
              </a:gs>
            </a:gsLst>
            <a:lin ang="2700000" scaled="0"/>
          </a:gradFill>
          <a:ln w="28575">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11" name="任意多边形 10"/>
          <p:cNvSpPr/>
          <p:nvPr/>
        </p:nvSpPr>
        <p:spPr>
          <a:xfrm>
            <a:off x="3194679" y="459431"/>
            <a:ext cx="500048" cy="2393658"/>
          </a:xfrm>
          <a:custGeom>
            <a:avLst/>
            <a:gdLst>
              <a:gd name="connsiteX0" fmla="*/ 370454 w 666731"/>
              <a:gd name="connsiteY0" fmla="*/ 0 h 2447365"/>
              <a:gd name="connsiteX1" fmla="*/ 7384 w 666731"/>
              <a:gd name="connsiteY1" fmla="*/ 672353 h 2447365"/>
              <a:gd name="connsiteX2" fmla="*/ 666290 w 666731"/>
              <a:gd name="connsiteY2" fmla="*/ 1438835 h 2447365"/>
              <a:gd name="connsiteX3" fmla="*/ 88066 w 666731"/>
              <a:gd name="connsiteY3" fmla="*/ 2447365 h 2447365"/>
            </a:gdLst>
            <a:ahLst/>
            <a:cxnLst>
              <a:cxn ang="0">
                <a:pos x="connsiteX0" y="connsiteY0"/>
              </a:cxn>
              <a:cxn ang="0">
                <a:pos x="connsiteX1" y="connsiteY1"/>
              </a:cxn>
              <a:cxn ang="0">
                <a:pos x="connsiteX2" y="connsiteY2"/>
              </a:cxn>
              <a:cxn ang="0">
                <a:pos x="connsiteX3" y="connsiteY3"/>
              </a:cxn>
            </a:cxnLst>
            <a:rect l="l" t="t" r="r" b="b"/>
            <a:pathLst>
              <a:path w="666731" h="2447365">
                <a:moveTo>
                  <a:pt x="370454" y="0"/>
                </a:moveTo>
                <a:cubicBezTo>
                  <a:pt x="164266" y="216273"/>
                  <a:pt x="-41922" y="432547"/>
                  <a:pt x="7384" y="672353"/>
                </a:cubicBezTo>
                <a:cubicBezTo>
                  <a:pt x="56690" y="912159"/>
                  <a:pt x="652843" y="1143000"/>
                  <a:pt x="666290" y="1438835"/>
                </a:cubicBezTo>
                <a:cubicBezTo>
                  <a:pt x="679737" y="1734670"/>
                  <a:pt x="383901" y="2091017"/>
                  <a:pt x="88066" y="2447365"/>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12" name="椭圆 11"/>
          <p:cNvSpPr/>
          <p:nvPr/>
        </p:nvSpPr>
        <p:spPr>
          <a:xfrm>
            <a:off x="1671958" y="1511317"/>
            <a:ext cx="868192" cy="868192"/>
          </a:xfrm>
          <a:prstGeom prst="ellipse">
            <a:avLst/>
          </a:prstGeom>
          <a:gradFill>
            <a:gsLst>
              <a:gs pos="0">
                <a:srgbClr val="E4E4E4"/>
              </a:gs>
              <a:gs pos="100000">
                <a:schemeClr val="bg1"/>
              </a:gs>
            </a:gsLst>
            <a:lin ang="2700000" scaled="0"/>
          </a:gradFill>
          <a:ln w="28575">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13" name="椭圆 12"/>
          <p:cNvSpPr/>
          <p:nvPr/>
        </p:nvSpPr>
        <p:spPr>
          <a:xfrm>
            <a:off x="2520068" y="2477649"/>
            <a:ext cx="1707576" cy="1707575"/>
          </a:xfrm>
          <a:prstGeom prst="ellipse">
            <a:avLst/>
          </a:prstGeom>
          <a:gradFill>
            <a:gsLst>
              <a:gs pos="0">
                <a:srgbClr val="E4E4E4"/>
              </a:gs>
              <a:gs pos="100000">
                <a:schemeClr val="bg1"/>
              </a:gs>
            </a:gsLst>
            <a:lin ang="2700000" scaled="0"/>
          </a:gradFill>
          <a:ln w="28575">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14" name="文本框 13"/>
          <p:cNvSpPr txBox="1"/>
          <p:nvPr/>
        </p:nvSpPr>
        <p:spPr>
          <a:xfrm flipH="1">
            <a:off x="270343" y="2327607"/>
            <a:ext cx="1108829" cy="346169"/>
          </a:xfrm>
          <a:prstGeom prst="rect">
            <a:avLst/>
          </a:prstGeom>
          <a:noFill/>
        </p:spPr>
        <p:txBody>
          <a:bodyPr wrap="square" lIns="68571" tIns="34285" rIns="68571" bIns="34285" rtlCol="0">
            <a:spAutoFit/>
          </a:bodyPr>
          <a:lstStyle/>
          <a:p>
            <a:pPr algn="ctr"/>
            <a:r>
              <a:rPr lang="zh-CN" altLang="en-US" sz="1800">
                <a:solidFill>
                  <a:srgbClr val="00B050"/>
                </a:solidFill>
                <a:latin typeface="微软雅黑"/>
                <a:ea typeface="微软雅黑"/>
                <a:sym typeface="微软雅黑"/>
              </a:rPr>
              <a:t>自然环境</a:t>
            </a:r>
            <a:endParaRPr lang="zh-CN" altLang="en-US" sz="1800" dirty="0">
              <a:solidFill>
                <a:srgbClr val="00B050"/>
              </a:solidFill>
              <a:latin typeface="微软雅黑"/>
              <a:ea typeface="微软雅黑"/>
              <a:sym typeface="微软雅黑"/>
            </a:endParaRPr>
          </a:p>
        </p:txBody>
      </p:sp>
      <p:sp>
        <p:nvSpPr>
          <p:cNvPr id="15" name="文本框 14"/>
          <p:cNvSpPr txBox="1"/>
          <p:nvPr/>
        </p:nvSpPr>
        <p:spPr>
          <a:xfrm flipH="1">
            <a:off x="2713628" y="3135275"/>
            <a:ext cx="1320455" cy="392324"/>
          </a:xfrm>
          <a:prstGeom prst="rect">
            <a:avLst/>
          </a:prstGeom>
          <a:noFill/>
        </p:spPr>
        <p:txBody>
          <a:bodyPr wrap="square" lIns="68571" tIns="34285" rIns="68571" bIns="34285" rtlCol="0">
            <a:spAutoFit/>
          </a:bodyPr>
          <a:lstStyle/>
          <a:p>
            <a:pPr algn="ctr"/>
            <a:r>
              <a:rPr lang="zh-CN" altLang="en-US" sz="2100">
                <a:solidFill>
                  <a:srgbClr val="00B050"/>
                </a:solidFill>
                <a:latin typeface="微软雅黑"/>
                <a:ea typeface="微软雅黑"/>
                <a:sym typeface="微软雅黑"/>
              </a:rPr>
              <a:t>人类环境</a:t>
            </a:r>
            <a:endParaRPr lang="zh-CN" altLang="en-US" sz="2100" dirty="0">
              <a:solidFill>
                <a:srgbClr val="00B050"/>
              </a:solidFill>
              <a:latin typeface="微软雅黑"/>
              <a:ea typeface="微软雅黑"/>
              <a:sym typeface="微软雅黑"/>
            </a:endParaRPr>
          </a:p>
        </p:txBody>
      </p:sp>
      <p:sp>
        <p:nvSpPr>
          <p:cNvPr id="16" name="文本框 15"/>
          <p:cNvSpPr txBox="1"/>
          <p:nvPr/>
        </p:nvSpPr>
        <p:spPr>
          <a:xfrm flipH="1">
            <a:off x="1541538" y="1818454"/>
            <a:ext cx="1108829" cy="284683"/>
          </a:xfrm>
          <a:prstGeom prst="rect">
            <a:avLst/>
          </a:prstGeom>
          <a:noFill/>
        </p:spPr>
        <p:txBody>
          <a:bodyPr wrap="square" lIns="68571" tIns="34285" rIns="68571" bIns="34285" rtlCol="0">
            <a:spAutoFit/>
          </a:bodyPr>
          <a:lstStyle/>
          <a:p>
            <a:pPr algn="ctr"/>
            <a:r>
              <a:rPr lang="zh-CN" altLang="en-US">
                <a:solidFill>
                  <a:srgbClr val="00B050"/>
                </a:solidFill>
                <a:latin typeface="微软雅黑"/>
                <a:ea typeface="微软雅黑"/>
                <a:sym typeface="微软雅黑"/>
              </a:rPr>
              <a:t>地球生物</a:t>
            </a:r>
            <a:endParaRPr lang="zh-CN" altLang="en-US" dirty="0">
              <a:solidFill>
                <a:srgbClr val="00B050"/>
              </a:solidFill>
              <a:latin typeface="微软雅黑"/>
              <a:ea typeface="微软雅黑"/>
              <a:sym typeface="微软雅黑"/>
            </a:endParaRPr>
          </a:p>
        </p:txBody>
      </p:sp>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586749" y="571096"/>
            <a:ext cx="3112826"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环境保护的基本内容</a:t>
            </a:r>
            <a:endParaRPr lang="zh-CN" altLang="en-US" sz="1500" b="1" spc="450" dirty="0">
              <a:solidFill>
                <a:srgbClr val="00B050"/>
              </a:solidFill>
              <a:latin typeface="微软雅黑"/>
              <a:ea typeface="微软雅黑"/>
              <a:sym typeface="微软雅黑"/>
            </a:endParaRPr>
          </a:p>
        </p:txBody>
      </p:sp>
      <p:grpSp>
        <p:nvGrpSpPr>
          <p:cNvPr id="32" name="组合 31"/>
          <p:cNvGrpSpPr/>
          <p:nvPr/>
        </p:nvGrpSpPr>
        <p:grpSpPr>
          <a:xfrm>
            <a:off x="4708694" y="571096"/>
            <a:ext cx="4099757" cy="880203"/>
            <a:chOff x="5051346" y="1347614"/>
            <a:chExt cx="4099757" cy="880521"/>
          </a:xfrm>
        </p:grpSpPr>
        <p:sp>
          <p:nvSpPr>
            <p:cNvPr id="33" name="文本框 56"/>
            <p:cNvSpPr txBox="1"/>
            <p:nvPr/>
          </p:nvSpPr>
          <p:spPr>
            <a:xfrm>
              <a:off x="5051347" y="1347614"/>
              <a:ext cx="1005403" cy="338676"/>
            </a:xfrm>
            <a:prstGeom prst="rect">
              <a:avLst/>
            </a:prstGeom>
            <a:noFill/>
          </p:spPr>
          <p:txBody>
            <a:bodyPr wrap="none" rtlCol="0">
              <a:spAutoFit/>
            </a:bodyPr>
            <a:lstStyle/>
            <a:p>
              <a:r>
                <a:rPr lang="zh-CN" altLang="en-US" sz="1600" b="1" dirty="0">
                  <a:solidFill>
                    <a:srgbClr val="00B050"/>
                  </a:solidFill>
                  <a:latin typeface="微软雅黑"/>
                  <a:ea typeface="微软雅黑"/>
                  <a:cs typeface="Arial" panose="020B0604020202020204" pitchFamily="34" charset="0"/>
                  <a:sym typeface="微软雅黑"/>
                </a:rPr>
                <a:t>自然环境</a:t>
              </a:r>
            </a:p>
          </p:txBody>
        </p:sp>
        <p:sp>
          <p:nvSpPr>
            <p:cNvPr id="34" name="文本框 57"/>
            <p:cNvSpPr txBox="1"/>
            <p:nvPr/>
          </p:nvSpPr>
          <p:spPr>
            <a:xfrm>
              <a:off x="5051346" y="1643149"/>
              <a:ext cx="4099757" cy="584986"/>
            </a:xfrm>
            <a:prstGeom prst="rect">
              <a:avLst/>
            </a:prstGeom>
            <a:noFill/>
          </p:spPr>
          <p:txBody>
            <a:bodyPr wrap="square" rtlCol="0">
              <a:spAutoFit/>
            </a:bodyPr>
            <a:lstStyle/>
            <a:p>
              <a:r>
                <a:rPr lang="zh-CN" altLang="en-US" sz="800" dirty="0">
                  <a:solidFill>
                    <a:schemeClr val="bg1">
                      <a:lumMod val="50000"/>
                    </a:schemeClr>
                  </a:solidFill>
                  <a:latin typeface="微软雅黑"/>
                  <a:ea typeface="微软雅黑"/>
                  <a:cs typeface="Arial" panose="020B0604020202020204" pitchFamily="34" charset="0"/>
                  <a:sym typeface="微软雅黑"/>
                </a:rPr>
                <a:t>为了防止自然环境的恶化，对青山、绿水、蓝天、大海的保护。这里就涉及到了不能私采（矿）滥伐（树）、不能乱排（污水）乱放（污气）、不能过度放牧、不能过度开荒、不能过度开发自然资源、不能破坏自然界的生态平衡等等。这个层面属于宏观的，主要依靠各级政府行使自己的职能、进行调控，才能够解决。</a:t>
              </a:r>
            </a:p>
          </p:txBody>
        </p:sp>
      </p:grpSp>
      <p:grpSp>
        <p:nvGrpSpPr>
          <p:cNvPr id="39" name="组合 38"/>
          <p:cNvGrpSpPr/>
          <p:nvPr/>
        </p:nvGrpSpPr>
        <p:grpSpPr>
          <a:xfrm>
            <a:off x="4708694" y="1738699"/>
            <a:ext cx="4099756" cy="786300"/>
            <a:chOff x="5051346" y="2355726"/>
            <a:chExt cx="4099756" cy="786584"/>
          </a:xfrm>
        </p:grpSpPr>
        <p:sp>
          <p:nvSpPr>
            <p:cNvPr id="40" name="文本框 58"/>
            <p:cNvSpPr txBox="1"/>
            <p:nvPr/>
          </p:nvSpPr>
          <p:spPr>
            <a:xfrm>
              <a:off x="5051347" y="2355726"/>
              <a:ext cx="1005403" cy="338676"/>
            </a:xfrm>
            <a:prstGeom prst="rect">
              <a:avLst/>
            </a:prstGeom>
            <a:noFill/>
          </p:spPr>
          <p:txBody>
            <a:bodyPr wrap="none" rtlCol="0">
              <a:spAutoFit/>
            </a:bodyPr>
            <a:lstStyle/>
            <a:p>
              <a:r>
                <a:rPr lang="zh-CN" altLang="en-US" sz="1600" b="1" dirty="0">
                  <a:solidFill>
                    <a:srgbClr val="00B050"/>
                  </a:solidFill>
                  <a:latin typeface="微软雅黑"/>
                  <a:ea typeface="微软雅黑"/>
                  <a:cs typeface="Arial" panose="020B0604020202020204" pitchFamily="34" charset="0"/>
                  <a:sym typeface="微软雅黑"/>
                </a:rPr>
                <a:t>地球生物</a:t>
              </a:r>
            </a:p>
          </p:txBody>
        </p:sp>
        <p:sp>
          <p:nvSpPr>
            <p:cNvPr id="41" name="文本框 59"/>
            <p:cNvSpPr txBox="1"/>
            <p:nvPr/>
          </p:nvSpPr>
          <p:spPr>
            <a:xfrm>
              <a:off x="5051346" y="2680478"/>
              <a:ext cx="4099756" cy="461832"/>
            </a:xfrm>
            <a:prstGeom prst="rect">
              <a:avLst/>
            </a:prstGeom>
            <a:noFill/>
          </p:spPr>
          <p:txBody>
            <a:bodyPr wrap="square" rtlCol="0">
              <a:spAutoFit/>
            </a:bodyPr>
            <a:lstStyle/>
            <a:p>
              <a:r>
                <a:rPr lang="zh-CN" altLang="en-US" sz="800" dirty="0">
                  <a:solidFill>
                    <a:schemeClr val="bg1">
                      <a:lumMod val="50000"/>
                    </a:schemeClr>
                  </a:solidFill>
                  <a:latin typeface="微软雅黑"/>
                  <a:ea typeface="微软雅黑"/>
                  <a:cs typeface="Arial" panose="020B0604020202020204" pitchFamily="34" charset="0"/>
                  <a:sym typeface="微软雅黑"/>
                </a:rPr>
                <a:t>包括物种的保全，植物植被的养护，动物的回归，维护生物多样性，转基因的合理、慎用，濒临灭绝生物的特殊保护，灭绝物种的恢复，栖息地的扩大，人类与生物的和谐共处，不欺负其他物种等等。</a:t>
              </a:r>
            </a:p>
          </p:txBody>
        </p:sp>
      </p:grpSp>
      <p:grpSp>
        <p:nvGrpSpPr>
          <p:cNvPr id="48" name="组合 47"/>
          <p:cNvGrpSpPr/>
          <p:nvPr/>
        </p:nvGrpSpPr>
        <p:grpSpPr>
          <a:xfrm>
            <a:off x="4708694" y="2658570"/>
            <a:ext cx="4099756" cy="874253"/>
            <a:chOff x="5051347" y="3435846"/>
            <a:chExt cx="4099756" cy="874570"/>
          </a:xfrm>
        </p:grpSpPr>
        <p:sp>
          <p:nvSpPr>
            <p:cNvPr id="49" name="文本框 60"/>
            <p:cNvSpPr txBox="1"/>
            <p:nvPr/>
          </p:nvSpPr>
          <p:spPr>
            <a:xfrm>
              <a:off x="5051347" y="3435846"/>
              <a:ext cx="1005403" cy="338677"/>
            </a:xfrm>
            <a:prstGeom prst="rect">
              <a:avLst/>
            </a:prstGeom>
            <a:noFill/>
          </p:spPr>
          <p:txBody>
            <a:bodyPr wrap="none" rtlCol="0">
              <a:spAutoFit/>
            </a:bodyPr>
            <a:lstStyle/>
            <a:p>
              <a:r>
                <a:rPr lang="zh-CN" altLang="en-US" sz="1600" b="1" dirty="0">
                  <a:solidFill>
                    <a:srgbClr val="00B050"/>
                  </a:solidFill>
                  <a:latin typeface="微软雅黑"/>
                  <a:ea typeface="微软雅黑"/>
                  <a:cs typeface="Arial" panose="020B0604020202020204" pitchFamily="34" charset="0"/>
                  <a:sym typeface="微软雅黑"/>
                </a:rPr>
                <a:t>人类环境</a:t>
              </a:r>
            </a:p>
          </p:txBody>
        </p:sp>
        <p:sp>
          <p:nvSpPr>
            <p:cNvPr id="50" name="文本框 61"/>
            <p:cNvSpPr txBox="1"/>
            <p:nvPr/>
          </p:nvSpPr>
          <p:spPr>
            <a:xfrm>
              <a:off x="5051347" y="3725429"/>
              <a:ext cx="4099756" cy="584987"/>
            </a:xfrm>
            <a:prstGeom prst="rect">
              <a:avLst/>
            </a:prstGeom>
            <a:noFill/>
          </p:spPr>
          <p:txBody>
            <a:bodyPr wrap="square" rtlCol="0">
              <a:spAutoFit/>
            </a:bodyPr>
            <a:lstStyle/>
            <a:p>
              <a:r>
                <a:rPr lang="zh-CN" altLang="en-US" sz="800" dirty="0">
                  <a:solidFill>
                    <a:schemeClr val="bg1">
                      <a:lumMod val="50000"/>
                    </a:schemeClr>
                  </a:solidFill>
                  <a:latin typeface="微软雅黑"/>
                  <a:ea typeface="微软雅黑"/>
                  <a:cs typeface="Arial" panose="020B0604020202020204" pitchFamily="34" charset="0"/>
                  <a:sym typeface="微软雅黑"/>
                </a:rPr>
                <a:t>使环境更适合人类工作和劳动的需要。这就涉及到人们的衣、食、住、行、玩的方方面面，都要符合科学、卫生、健康、绿色的要求。这个层面属于微观的，既要靠公民的自觉行动，又要依靠政府的政策法规作保证，依靠社区的组织教育来引导，要工农兵学商各行各业齐抓共管，才能解决。</a:t>
              </a:r>
            </a:p>
          </p:txBody>
        </p:sp>
      </p:grpSp>
    </p:spTree>
    <p:extLst>
      <p:ext uri="{BB962C8B-B14F-4D97-AF65-F5344CB8AC3E}">
        <p14:creationId xmlns:p14="http://schemas.microsoft.com/office/powerpoint/2010/main" val="24664144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2500"/>
                                </p:stCondLst>
                                <p:childTnLst>
                                  <p:par>
                                    <p:cTn id="48" presetID="14" presetClass="entr" presetSubtype="1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randombar(horizontal)">
                                          <p:cBhvr>
                                            <p:cTn id="50" dur="500"/>
                                            <p:tgtEl>
                                              <p:spTgt spid="32"/>
                                            </p:tgtEl>
                                          </p:cBhvr>
                                        </p:animEffect>
                                      </p:childTnLst>
                                    </p:cTn>
                                  </p:par>
                                </p:childTnLst>
                              </p:cTn>
                            </p:par>
                            <p:par>
                              <p:cTn id="51" fill="hold">
                                <p:stCondLst>
                                  <p:cond delay="3000"/>
                                </p:stCondLst>
                                <p:childTnLst>
                                  <p:par>
                                    <p:cTn id="52" presetID="14" presetClass="entr" presetSubtype="1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childTnLst>
                              </p:cTn>
                            </p:par>
                            <p:par>
                              <p:cTn id="55" fill="hold">
                                <p:stCondLst>
                                  <p:cond delay="3500"/>
                                </p:stCondLst>
                                <p:childTnLst>
                                  <p:par>
                                    <p:cTn id="56" presetID="14" presetClass="entr" presetSubtype="1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randombar(horizontal)">
                                          <p:cBhvr>
                                            <p:cTn id="5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6" grpId="0" animBg="1"/>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up)">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2000"/>
                                </p:stCondLst>
                                <p:childTnLst>
                                  <p:par>
                                    <p:cTn id="38" presetID="22" presetClass="entr" presetSubtype="8"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left)">
                                          <p:cBhvr>
                                            <p:cTn id="43" dur="500"/>
                                            <p:tgtEl>
                                              <p:spTgt spid="1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left)">
                                          <p:cBhvr>
                                            <p:cTn id="46" dur="500"/>
                                            <p:tgtEl>
                                              <p:spTgt spid="15"/>
                                            </p:tgtEl>
                                          </p:cBhvr>
                                        </p:animEffect>
                                      </p:childTnLst>
                                    </p:cTn>
                                  </p:par>
                                </p:childTnLst>
                              </p:cTn>
                            </p:par>
                            <p:par>
                              <p:cTn id="47" fill="hold">
                                <p:stCondLst>
                                  <p:cond delay="2500"/>
                                </p:stCondLst>
                                <p:childTnLst>
                                  <p:par>
                                    <p:cTn id="48" presetID="14" presetClass="entr" presetSubtype="10"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randombar(horizontal)">
                                          <p:cBhvr>
                                            <p:cTn id="50" dur="500"/>
                                            <p:tgtEl>
                                              <p:spTgt spid="32"/>
                                            </p:tgtEl>
                                          </p:cBhvr>
                                        </p:animEffect>
                                      </p:childTnLst>
                                    </p:cTn>
                                  </p:par>
                                </p:childTnLst>
                              </p:cTn>
                            </p:par>
                            <p:par>
                              <p:cTn id="51" fill="hold">
                                <p:stCondLst>
                                  <p:cond delay="3000"/>
                                </p:stCondLst>
                                <p:childTnLst>
                                  <p:par>
                                    <p:cTn id="52" presetID="14" presetClass="entr" presetSubtype="10" fill="hold"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randombar(horizontal)">
                                          <p:cBhvr>
                                            <p:cTn id="54" dur="500"/>
                                            <p:tgtEl>
                                              <p:spTgt spid="39"/>
                                            </p:tgtEl>
                                          </p:cBhvr>
                                        </p:animEffect>
                                      </p:childTnLst>
                                    </p:cTn>
                                  </p:par>
                                </p:childTnLst>
                              </p:cTn>
                            </p:par>
                            <p:par>
                              <p:cTn id="55" fill="hold">
                                <p:stCondLst>
                                  <p:cond delay="3500"/>
                                </p:stCondLst>
                                <p:childTnLst>
                                  <p:par>
                                    <p:cTn id="56" presetID="14" presetClass="entr" presetSubtype="10"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randombar(horizontal)">
                                          <p:cBhvr>
                                            <p:cTn id="5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6" grpId="0" animBg="1"/>
          <p:bldP spid="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1576" y="1412521"/>
            <a:ext cx="3515169" cy="2986145"/>
          </a:xfrm>
          <a:prstGeom prst="rect">
            <a:avLst/>
          </a:prstGeom>
          <a:effectLst>
            <a:softEdge rad="127000"/>
          </a:effectLst>
        </p:spPr>
      </p:pic>
      <p:grpSp>
        <p:nvGrpSpPr>
          <p:cNvPr id="27" name="组合 26"/>
          <p:cNvGrpSpPr/>
          <p:nvPr/>
        </p:nvGrpSpPr>
        <p:grpSpPr>
          <a:xfrm>
            <a:off x="4077668" y="983262"/>
            <a:ext cx="4375055" cy="748079"/>
            <a:chOff x="4220280" y="1369919"/>
            <a:chExt cx="4375055" cy="748350"/>
          </a:xfrm>
        </p:grpSpPr>
        <p:grpSp>
          <p:nvGrpSpPr>
            <p:cNvPr id="3" name="组合 2"/>
            <p:cNvGrpSpPr/>
            <p:nvPr/>
          </p:nvGrpSpPr>
          <p:grpSpPr>
            <a:xfrm>
              <a:off x="4220280" y="1398269"/>
              <a:ext cx="720000" cy="720000"/>
              <a:chOff x="4220280" y="1398269"/>
              <a:chExt cx="720000" cy="720000"/>
            </a:xfrm>
          </p:grpSpPr>
          <p:sp>
            <p:nvSpPr>
              <p:cNvPr id="6" name="椭圆 5"/>
              <p:cNvSpPr>
                <a:spLocks noChangeAspect="1"/>
              </p:cNvSpPr>
              <p:nvPr/>
            </p:nvSpPr>
            <p:spPr>
              <a:xfrm>
                <a:off x="4220280" y="1398269"/>
                <a:ext cx="720000" cy="720000"/>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sp>
            <p:nvSpPr>
              <p:cNvPr id="12" name="Freeform 27"/>
              <p:cNvSpPr>
                <a:spLocks noChangeAspect="1"/>
              </p:cNvSpPr>
              <p:nvPr/>
            </p:nvSpPr>
            <p:spPr bwMode="auto">
              <a:xfrm>
                <a:off x="4435872" y="1505346"/>
                <a:ext cx="282310" cy="432000"/>
              </a:xfrm>
              <a:custGeom>
                <a:avLst/>
                <a:gdLst>
                  <a:gd name="T0" fmla="*/ 107 w 215"/>
                  <a:gd name="T1" fmla="*/ 0 h 329"/>
                  <a:gd name="T2" fmla="*/ 119 w 215"/>
                  <a:gd name="T3" fmla="*/ 29 h 329"/>
                  <a:gd name="T4" fmla="*/ 135 w 215"/>
                  <a:gd name="T5" fmla="*/ 58 h 329"/>
                  <a:gd name="T6" fmla="*/ 152 w 215"/>
                  <a:gd name="T7" fmla="*/ 88 h 329"/>
                  <a:gd name="T8" fmla="*/ 170 w 215"/>
                  <a:gd name="T9" fmla="*/ 116 h 329"/>
                  <a:gd name="T10" fmla="*/ 187 w 215"/>
                  <a:gd name="T11" fmla="*/ 145 h 329"/>
                  <a:gd name="T12" fmla="*/ 202 w 215"/>
                  <a:gd name="T13" fmla="*/ 173 h 329"/>
                  <a:gd name="T14" fmla="*/ 212 w 215"/>
                  <a:gd name="T15" fmla="*/ 198 h 329"/>
                  <a:gd name="T16" fmla="*/ 215 w 215"/>
                  <a:gd name="T17" fmla="*/ 221 h 329"/>
                  <a:gd name="T18" fmla="*/ 211 w 215"/>
                  <a:gd name="T19" fmla="*/ 250 h 329"/>
                  <a:gd name="T20" fmla="*/ 200 w 215"/>
                  <a:gd name="T21" fmla="*/ 276 h 329"/>
                  <a:gd name="T22" fmla="*/ 183 w 215"/>
                  <a:gd name="T23" fmla="*/ 297 h 329"/>
                  <a:gd name="T24" fmla="*/ 162 w 215"/>
                  <a:gd name="T25" fmla="*/ 314 h 329"/>
                  <a:gd name="T26" fmla="*/ 136 w 215"/>
                  <a:gd name="T27" fmla="*/ 325 h 329"/>
                  <a:gd name="T28" fmla="*/ 107 w 215"/>
                  <a:gd name="T29" fmla="*/ 329 h 329"/>
                  <a:gd name="T30" fmla="*/ 79 w 215"/>
                  <a:gd name="T31" fmla="*/ 325 h 329"/>
                  <a:gd name="T32" fmla="*/ 54 w 215"/>
                  <a:gd name="T33" fmla="*/ 314 h 329"/>
                  <a:gd name="T34" fmla="*/ 31 w 215"/>
                  <a:gd name="T35" fmla="*/ 297 h 329"/>
                  <a:gd name="T36" fmla="*/ 14 w 215"/>
                  <a:gd name="T37" fmla="*/ 276 h 329"/>
                  <a:gd name="T38" fmla="*/ 4 w 215"/>
                  <a:gd name="T39" fmla="*/ 250 h 329"/>
                  <a:gd name="T40" fmla="*/ 0 w 215"/>
                  <a:gd name="T41" fmla="*/ 221 h 329"/>
                  <a:gd name="T42" fmla="*/ 4 w 215"/>
                  <a:gd name="T43" fmla="*/ 198 h 329"/>
                  <a:gd name="T44" fmla="*/ 13 w 215"/>
                  <a:gd name="T45" fmla="*/ 173 h 329"/>
                  <a:gd name="T46" fmla="*/ 26 w 215"/>
                  <a:gd name="T47" fmla="*/ 145 h 329"/>
                  <a:gd name="T48" fmla="*/ 42 w 215"/>
                  <a:gd name="T49" fmla="*/ 118 h 329"/>
                  <a:gd name="T50" fmla="*/ 60 w 215"/>
                  <a:gd name="T51" fmla="*/ 88 h 329"/>
                  <a:gd name="T52" fmla="*/ 79 w 215"/>
                  <a:gd name="T53" fmla="*/ 59 h 329"/>
                  <a:gd name="T54" fmla="*/ 94 w 215"/>
                  <a:gd name="T55" fmla="*/ 29 h 329"/>
                  <a:gd name="T56" fmla="*/ 107 w 215"/>
                  <a:gd name="T57"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5" h="329">
                    <a:moveTo>
                      <a:pt x="107" y="0"/>
                    </a:moveTo>
                    <a:lnTo>
                      <a:pt x="119" y="29"/>
                    </a:lnTo>
                    <a:lnTo>
                      <a:pt x="135" y="58"/>
                    </a:lnTo>
                    <a:lnTo>
                      <a:pt x="152" y="88"/>
                    </a:lnTo>
                    <a:lnTo>
                      <a:pt x="170" y="116"/>
                    </a:lnTo>
                    <a:lnTo>
                      <a:pt x="187" y="145"/>
                    </a:lnTo>
                    <a:lnTo>
                      <a:pt x="202" y="173"/>
                    </a:lnTo>
                    <a:lnTo>
                      <a:pt x="212" y="198"/>
                    </a:lnTo>
                    <a:lnTo>
                      <a:pt x="215" y="221"/>
                    </a:lnTo>
                    <a:lnTo>
                      <a:pt x="211" y="250"/>
                    </a:lnTo>
                    <a:lnTo>
                      <a:pt x="200" y="276"/>
                    </a:lnTo>
                    <a:lnTo>
                      <a:pt x="183" y="297"/>
                    </a:lnTo>
                    <a:lnTo>
                      <a:pt x="162" y="314"/>
                    </a:lnTo>
                    <a:lnTo>
                      <a:pt x="136" y="325"/>
                    </a:lnTo>
                    <a:lnTo>
                      <a:pt x="107" y="329"/>
                    </a:lnTo>
                    <a:lnTo>
                      <a:pt x="79" y="325"/>
                    </a:lnTo>
                    <a:lnTo>
                      <a:pt x="54" y="314"/>
                    </a:lnTo>
                    <a:lnTo>
                      <a:pt x="31" y="297"/>
                    </a:lnTo>
                    <a:lnTo>
                      <a:pt x="14" y="276"/>
                    </a:lnTo>
                    <a:lnTo>
                      <a:pt x="4" y="250"/>
                    </a:lnTo>
                    <a:lnTo>
                      <a:pt x="0" y="221"/>
                    </a:lnTo>
                    <a:lnTo>
                      <a:pt x="4" y="198"/>
                    </a:lnTo>
                    <a:lnTo>
                      <a:pt x="13" y="173"/>
                    </a:lnTo>
                    <a:lnTo>
                      <a:pt x="26" y="145"/>
                    </a:lnTo>
                    <a:lnTo>
                      <a:pt x="42" y="118"/>
                    </a:lnTo>
                    <a:lnTo>
                      <a:pt x="60" y="88"/>
                    </a:lnTo>
                    <a:lnTo>
                      <a:pt x="79" y="59"/>
                    </a:lnTo>
                    <a:lnTo>
                      <a:pt x="94" y="29"/>
                    </a:lnTo>
                    <a:lnTo>
                      <a:pt x="107" y="0"/>
                    </a:lnTo>
                    <a:close/>
                  </a:path>
                </a:pathLst>
              </a:custGeom>
              <a:solidFill>
                <a:schemeClr val="bg1"/>
              </a:solidFill>
              <a:ln w="0">
                <a:noFill/>
                <a:prstDash val="solid"/>
                <a:round/>
                <a:headEnd/>
                <a:tailEnd/>
              </a:ln>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grpSp>
        <p:grpSp>
          <p:nvGrpSpPr>
            <p:cNvPr id="24" name="组合 23"/>
            <p:cNvGrpSpPr/>
            <p:nvPr/>
          </p:nvGrpSpPr>
          <p:grpSpPr>
            <a:xfrm>
              <a:off x="5051347" y="1369919"/>
              <a:ext cx="3543988" cy="715719"/>
              <a:chOff x="5051347" y="1369919"/>
              <a:chExt cx="3543988" cy="715719"/>
            </a:xfrm>
          </p:grpSpPr>
          <p:sp>
            <p:nvSpPr>
              <p:cNvPr id="17" name="文本框 56"/>
              <p:cNvSpPr txBox="1"/>
              <p:nvPr/>
            </p:nvSpPr>
            <p:spPr>
              <a:xfrm>
                <a:off x="5051347" y="1369919"/>
                <a:ext cx="1911101" cy="307888"/>
              </a:xfrm>
              <a:prstGeom prst="rect">
                <a:avLst/>
              </a:prstGeom>
              <a:noFill/>
            </p:spPr>
            <p:txBody>
              <a:bodyPr wrap="none" rtlCol="0">
                <a:spAutoFit/>
              </a:bodyPr>
              <a:lstStyle/>
              <a:p>
                <a:r>
                  <a:rPr lang="zh-CN" altLang="en-US" b="1">
                    <a:solidFill>
                      <a:srgbClr val="00B050"/>
                    </a:solidFill>
                    <a:latin typeface="微软雅黑"/>
                    <a:ea typeface="微软雅黑"/>
                    <a:cs typeface="Arial" panose="020B0604020202020204" pitchFamily="34" charset="0"/>
                    <a:sym typeface="微软雅黑"/>
                  </a:rPr>
                  <a:t>这</a:t>
                </a:r>
                <a:r>
                  <a:rPr lang="en-US" altLang="zh-CN" b="1">
                    <a:solidFill>
                      <a:srgbClr val="00B050"/>
                    </a:solidFill>
                    <a:latin typeface="微软雅黑"/>
                    <a:ea typeface="微软雅黑"/>
                    <a:cs typeface="Arial" panose="020B0604020202020204" pitchFamily="34" charset="0"/>
                    <a:sym typeface="微软雅黑"/>
                  </a:rPr>
                  <a:t>3</a:t>
                </a:r>
                <a:r>
                  <a:rPr lang="zh-CN" altLang="en-US" b="1">
                    <a:solidFill>
                      <a:srgbClr val="00B050"/>
                    </a:solidFill>
                    <a:latin typeface="微软雅黑"/>
                    <a:ea typeface="微软雅黑"/>
                    <a:cs typeface="Arial" panose="020B0604020202020204" pitchFamily="34" charset="0"/>
                    <a:sym typeface="微软雅黑"/>
                  </a:rPr>
                  <a:t>个层面的关系是：</a:t>
                </a:r>
                <a:endParaRPr lang="zh-CN" altLang="en-US" b="1" dirty="0">
                  <a:solidFill>
                    <a:srgbClr val="00B050"/>
                  </a:solidFill>
                  <a:latin typeface="微软雅黑"/>
                  <a:ea typeface="微软雅黑"/>
                  <a:cs typeface="Arial" panose="020B0604020202020204" pitchFamily="34" charset="0"/>
                  <a:sym typeface="微软雅黑"/>
                </a:endParaRPr>
              </a:p>
            </p:txBody>
          </p:sp>
          <p:sp>
            <p:nvSpPr>
              <p:cNvPr id="18" name="文本框 57"/>
              <p:cNvSpPr txBox="1"/>
              <p:nvPr/>
            </p:nvSpPr>
            <p:spPr>
              <a:xfrm>
                <a:off x="5051347" y="1685383"/>
                <a:ext cx="3543988" cy="400255"/>
              </a:xfrm>
              <a:prstGeom prst="rect">
                <a:avLst/>
              </a:prstGeom>
              <a:noFill/>
            </p:spPr>
            <p:txBody>
              <a:bodyPr wrap="square" rtlCol="0">
                <a:spAutoFit/>
              </a:bodyPr>
              <a:lstStyle/>
              <a:p>
                <a:r>
                  <a:rPr lang="zh-CN" altLang="en-US" sz="1000" dirty="0">
                    <a:solidFill>
                      <a:schemeClr val="bg1">
                        <a:lumMod val="50000"/>
                      </a:schemeClr>
                    </a:solidFill>
                    <a:latin typeface="微软雅黑"/>
                    <a:ea typeface="微软雅黑"/>
                    <a:cs typeface="Arial" panose="020B0604020202020204" pitchFamily="34" charset="0"/>
                    <a:sym typeface="微软雅黑"/>
                  </a:rPr>
                  <a:t>你中有我、我中有你，各有侧重而又统一的。</a:t>
                </a:r>
                <a:r>
                  <a:rPr lang="en-US" altLang="zh-CN" sz="1000" dirty="0">
                    <a:solidFill>
                      <a:schemeClr val="bg1">
                        <a:lumMod val="50000"/>
                      </a:schemeClr>
                    </a:solidFill>
                    <a:latin typeface="微软雅黑"/>
                    <a:ea typeface="微软雅黑"/>
                    <a:cs typeface="Arial" panose="020B0604020202020204" pitchFamily="34" charset="0"/>
                    <a:sym typeface="微软雅黑"/>
                  </a:rPr>
                  <a:t>3</a:t>
                </a:r>
                <a:r>
                  <a:rPr lang="zh-CN" altLang="en-US" sz="1000" dirty="0">
                    <a:solidFill>
                      <a:schemeClr val="bg1">
                        <a:lumMod val="50000"/>
                      </a:schemeClr>
                    </a:solidFill>
                    <a:latin typeface="微软雅黑"/>
                    <a:ea typeface="微软雅黑"/>
                    <a:cs typeface="Arial" panose="020B0604020202020204" pitchFamily="34" charset="0"/>
                    <a:sym typeface="微软雅黑"/>
                  </a:rPr>
                  <a:t>者并不矛盾、更不对立。</a:t>
                </a:r>
              </a:p>
            </p:txBody>
          </p:sp>
        </p:grpSp>
      </p:grpSp>
      <p:grpSp>
        <p:nvGrpSpPr>
          <p:cNvPr id="28" name="组合 27"/>
          <p:cNvGrpSpPr/>
          <p:nvPr/>
        </p:nvGrpSpPr>
        <p:grpSpPr>
          <a:xfrm>
            <a:off x="4077668" y="1975564"/>
            <a:ext cx="4375055" cy="869347"/>
            <a:chOff x="4220280" y="2396164"/>
            <a:chExt cx="4375055" cy="869660"/>
          </a:xfrm>
        </p:grpSpPr>
        <p:grpSp>
          <p:nvGrpSpPr>
            <p:cNvPr id="5" name="组合 4"/>
            <p:cNvGrpSpPr/>
            <p:nvPr/>
          </p:nvGrpSpPr>
          <p:grpSpPr>
            <a:xfrm>
              <a:off x="4220280" y="2445867"/>
              <a:ext cx="720000" cy="720000"/>
              <a:chOff x="4220280" y="2445867"/>
              <a:chExt cx="720000" cy="720000"/>
            </a:xfrm>
          </p:grpSpPr>
          <p:sp>
            <p:nvSpPr>
              <p:cNvPr id="7" name="椭圆 6"/>
              <p:cNvSpPr>
                <a:spLocks noChangeAspect="1"/>
              </p:cNvSpPr>
              <p:nvPr/>
            </p:nvSpPr>
            <p:spPr>
              <a:xfrm>
                <a:off x="4220280" y="2445867"/>
                <a:ext cx="720000" cy="720000"/>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grpSp>
            <p:nvGrpSpPr>
              <p:cNvPr id="9" name="组合 8"/>
              <p:cNvGrpSpPr>
                <a:grpSpLocks noChangeAspect="1"/>
              </p:cNvGrpSpPr>
              <p:nvPr/>
            </p:nvGrpSpPr>
            <p:grpSpPr>
              <a:xfrm>
                <a:off x="4314715" y="2571526"/>
                <a:ext cx="531129" cy="432000"/>
                <a:chOff x="10427627" y="3708614"/>
                <a:chExt cx="688976" cy="560387"/>
              </a:xfrm>
              <a:solidFill>
                <a:schemeClr val="bg1"/>
              </a:solidFill>
            </p:grpSpPr>
            <p:sp>
              <p:nvSpPr>
                <p:cNvPr id="10" name="Freeform 20"/>
                <p:cNvSpPr>
                  <a:spLocks/>
                </p:cNvSpPr>
                <p:nvPr/>
              </p:nvSpPr>
              <p:spPr bwMode="auto">
                <a:xfrm>
                  <a:off x="10584790" y="3811801"/>
                  <a:ext cx="531813" cy="457200"/>
                </a:xfrm>
                <a:custGeom>
                  <a:avLst/>
                  <a:gdLst>
                    <a:gd name="T0" fmla="*/ 260 w 335"/>
                    <a:gd name="T1" fmla="*/ 0 h 288"/>
                    <a:gd name="T2" fmla="*/ 335 w 335"/>
                    <a:gd name="T3" fmla="*/ 113 h 288"/>
                    <a:gd name="T4" fmla="*/ 299 w 335"/>
                    <a:gd name="T5" fmla="*/ 113 h 288"/>
                    <a:gd name="T6" fmla="*/ 296 w 335"/>
                    <a:gd name="T7" fmla="*/ 148 h 288"/>
                    <a:gd name="T8" fmla="*/ 284 w 335"/>
                    <a:gd name="T9" fmla="*/ 182 h 288"/>
                    <a:gd name="T10" fmla="*/ 267 w 335"/>
                    <a:gd name="T11" fmla="*/ 211 h 288"/>
                    <a:gd name="T12" fmla="*/ 244 w 335"/>
                    <a:gd name="T13" fmla="*/ 237 h 288"/>
                    <a:gd name="T14" fmla="*/ 218 w 335"/>
                    <a:gd name="T15" fmla="*/ 258 h 288"/>
                    <a:gd name="T16" fmla="*/ 188 w 335"/>
                    <a:gd name="T17" fmla="*/ 275 h 288"/>
                    <a:gd name="T18" fmla="*/ 154 w 335"/>
                    <a:gd name="T19" fmla="*/ 286 h 288"/>
                    <a:gd name="T20" fmla="*/ 119 w 335"/>
                    <a:gd name="T21" fmla="*/ 288 h 288"/>
                    <a:gd name="T22" fmla="*/ 85 w 335"/>
                    <a:gd name="T23" fmla="*/ 286 h 288"/>
                    <a:gd name="T24" fmla="*/ 53 w 335"/>
                    <a:gd name="T25" fmla="*/ 276 h 288"/>
                    <a:gd name="T26" fmla="*/ 25 w 335"/>
                    <a:gd name="T27" fmla="*/ 262 h 288"/>
                    <a:gd name="T28" fmla="*/ 0 w 335"/>
                    <a:gd name="T29" fmla="*/ 244 h 288"/>
                    <a:gd name="T30" fmla="*/ 17 w 335"/>
                    <a:gd name="T31" fmla="*/ 254 h 288"/>
                    <a:gd name="T32" fmla="*/ 38 w 335"/>
                    <a:gd name="T33" fmla="*/ 263 h 288"/>
                    <a:gd name="T34" fmla="*/ 60 w 335"/>
                    <a:gd name="T35" fmla="*/ 269 h 288"/>
                    <a:gd name="T36" fmla="*/ 82 w 335"/>
                    <a:gd name="T37" fmla="*/ 271 h 288"/>
                    <a:gd name="T38" fmla="*/ 111 w 335"/>
                    <a:gd name="T39" fmla="*/ 270 h 288"/>
                    <a:gd name="T40" fmla="*/ 136 w 335"/>
                    <a:gd name="T41" fmla="*/ 263 h 288"/>
                    <a:gd name="T42" fmla="*/ 157 w 335"/>
                    <a:gd name="T43" fmla="*/ 256 h 288"/>
                    <a:gd name="T44" fmla="*/ 174 w 335"/>
                    <a:gd name="T45" fmla="*/ 244 h 288"/>
                    <a:gd name="T46" fmla="*/ 188 w 335"/>
                    <a:gd name="T47" fmla="*/ 229 h 288"/>
                    <a:gd name="T48" fmla="*/ 199 w 335"/>
                    <a:gd name="T49" fmla="*/ 214 h 288"/>
                    <a:gd name="T50" fmla="*/ 206 w 335"/>
                    <a:gd name="T51" fmla="*/ 197 h 288"/>
                    <a:gd name="T52" fmla="*/ 213 w 335"/>
                    <a:gd name="T53" fmla="*/ 178 h 288"/>
                    <a:gd name="T54" fmla="*/ 217 w 335"/>
                    <a:gd name="T55" fmla="*/ 161 h 288"/>
                    <a:gd name="T56" fmla="*/ 220 w 335"/>
                    <a:gd name="T57" fmla="*/ 144 h 288"/>
                    <a:gd name="T58" fmla="*/ 221 w 335"/>
                    <a:gd name="T59" fmla="*/ 127 h 288"/>
                    <a:gd name="T60" fmla="*/ 222 w 335"/>
                    <a:gd name="T61" fmla="*/ 113 h 288"/>
                    <a:gd name="T62" fmla="*/ 186 w 335"/>
                    <a:gd name="T63" fmla="*/ 113 h 288"/>
                    <a:gd name="T64" fmla="*/ 260 w 335"/>
                    <a:gd name="T65" fmla="*/ 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5" h="288">
                      <a:moveTo>
                        <a:pt x="260" y="0"/>
                      </a:moveTo>
                      <a:lnTo>
                        <a:pt x="335" y="113"/>
                      </a:lnTo>
                      <a:lnTo>
                        <a:pt x="299" y="113"/>
                      </a:lnTo>
                      <a:lnTo>
                        <a:pt x="296" y="148"/>
                      </a:lnTo>
                      <a:lnTo>
                        <a:pt x="284" y="182"/>
                      </a:lnTo>
                      <a:lnTo>
                        <a:pt x="267" y="211"/>
                      </a:lnTo>
                      <a:lnTo>
                        <a:pt x="244" y="237"/>
                      </a:lnTo>
                      <a:lnTo>
                        <a:pt x="218" y="258"/>
                      </a:lnTo>
                      <a:lnTo>
                        <a:pt x="188" y="275"/>
                      </a:lnTo>
                      <a:lnTo>
                        <a:pt x="154" y="286"/>
                      </a:lnTo>
                      <a:lnTo>
                        <a:pt x="119" y="288"/>
                      </a:lnTo>
                      <a:lnTo>
                        <a:pt x="85" y="286"/>
                      </a:lnTo>
                      <a:lnTo>
                        <a:pt x="53" y="276"/>
                      </a:lnTo>
                      <a:lnTo>
                        <a:pt x="25" y="262"/>
                      </a:lnTo>
                      <a:lnTo>
                        <a:pt x="0" y="244"/>
                      </a:lnTo>
                      <a:lnTo>
                        <a:pt x="17" y="254"/>
                      </a:lnTo>
                      <a:lnTo>
                        <a:pt x="38" y="263"/>
                      </a:lnTo>
                      <a:lnTo>
                        <a:pt x="60" y="269"/>
                      </a:lnTo>
                      <a:lnTo>
                        <a:pt x="82" y="271"/>
                      </a:lnTo>
                      <a:lnTo>
                        <a:pt x="111" y="270"/>
                      </a:lnTo>
                      <a:lnTo>
                        <a:pt x="136" y="263"/>
                      </a:lnTo>
                      <a:lnTo>
                        <a:pt x="157" y="256"/>
                      </a:lnTo>
                      <a:lnTo>
                        <a:pt x="174" y="244"/>
                      </a:lnTo>
                      <a:lnTo>
                        <a:pt x="188" y="229"/>
                      </a:lnTo>
                      <a:lnTo>
                        <a:pt x="199" y="214"/>
                      </a:lnTo>
                      <a:lnTo>
                        <a:pt x="206" y="197"/>
                      </a:lnTo>
                      <a:lnTo>
                        <a:pt x="213" y="178"/>
                      </a:lnTo>
                      <a:lnTo>
                        <a:pt x="217" y="161"/>
                      </a:lnTo>
                      <a:lnTo>
                        <a:pt x="220" y="144"/>
                      </a:lnTo>
                      <a:lnTo>
                        <a:pt x="221" y="127"/>
                      </a:lnTo>
                      <a:lnTo>
                        <a:pt x="222" y="113"/>
                      </a:lnTo>
                      <a:lnTo>
                        <a:pt x="186" y="113"/>
                      </a:lnTo>
                      <a:lnTo>
                        <a:pt x="260" y="0"/>
                      </a:lnTo>
                      <a:close/>
                    </a:path>
                  </a:pathLst>
                </a:custGeom>
                <a:grpFill/>
                <a:ln w="0">
                  <a:noFill/>
                  <a:prstDash val="solid"/>
                  <a:round/>
                  <a:headEnd/>
                  <a:tailEnd/>
                </a:ln>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1" name="Freeform 21"/>
                <p:cNvSpPr>
                  <a:spLocks/>
                </p:cNvSpPr>
                <p:nvPr/>
              </p:nvSpPr>
              <p:spPr bwMode="auto">
                <a:xfrm>
                  <a:off x="10427627" y="3708614"/>
                  <a:ext cx="534988" cy="458788"/>
                </a:xfrm>
                <a:custGeom>
                  <a:avLst/>
                  <a:gdLst>
                    <a:gd name="T0" fmla="*/ 218 w 337"/>
                    <a:gd name="T1" fmla="*/ 0 h 289"/>
                    <a:gd name="T2" fmla="*/ 251 w 337"/>
                    <a:gd name="T3" fmla="*/ 2 h 289"/>
                    <a:gd name="T4" fmla="*/ 282 w 337"/>
                    <a:gd name="T5" fmla="*/ 12 h 289"/>
                    <a:gd name="T6" fmla="*/ 311 w 337"/>
                    <a:gd name="T7" fmla="*/ 26 h 289"/>
                    <a:gd name="T8" fmla="*/ 337 w 337"/>
                    <a:gd name="T9" fmla="*/ 44 h 289"/>
                    <a:gd name="T10" fmla="*/ 319 w 337"/>
                    <a:gd name="T11" fmla="*/ 34 h 289"/>
                    <a:gd name="T12" fmla="*/ 299 w 337"/>
                    <a:gd name="T13" fmla="*/ 25 h 289"/>
                    <a:gd name="T14" fmla="*/ 277 w 337"/>
                    <a:gd name="T15" fmla="*/ 19 h 289"/>
                    <a:gd name="T16" fmla="*/ 253 w 337"/>
                    <a:gd name="T17" fmla="*/ 17 h 289"/>
                    <a:gd name="T18" fmla="*/ 224 w 337"/>
                    <a:gd name="T19" fmla="*/ 18 h 289"/>
                    <a:gd name="T20" fmla="*/ 199 w 337"/>
                    <a:gd name="T21" fmla="*/ 25 h 289"/>
                    <a:gd name="T22" fmla="*/ 179 w 337"/>
                    <a:gd name="T23" fmla="*/ 34 h 289"/>
                    <a:gd name="T24" fmla="*/ 161 w 337"/>
                    <a:gd name="T25" fmla="*/ 46 h 289"/>
                    <a:gd name="T26" fmla="*/ 148 w 337"/>
                    <a:gd name="T27" fmla="*/ 59 h 289"/>
                    <a:gd name="T28" fmla="*/ 137 w 337"/>
                    <a:gd name="T29" fmla="*/ 74 h 289"/>
                    <a:gd name="T30" fmla="*/ 129 w 337"/>
                    <a:gd name="T31" fmla="*/ 91 h 289"/>
                    <a:gd name="T32" fmla="*/ 122 w 337"/>
                    <a:gd name="T33" fmla="*/ 110 h 289"/>
                    <a:gd name="T34" fmla="*/ 118 w 337"/>
                    <a:gd name="T35" fmla="*/ 127 h 289"/>
                    <a:gd name="T36" fmla="*/ 116 w 337"/>
                    <a:gd name="T37" fmla="*/ 144 h 289"/>
                    <a:gd name="T38" fmla="*/ 114 w 337"/>
                    <a:gd name="T39" fmla="*/ 161 h 289"/>
                    <a:gd name="T40" fmla="*/ 113 w 337"/>
                    <a:gd name="T41" fmla="*/ 175 h 289"/>
                    <a:gd name="T42" fmla="*/ 151 w 337"/>
                    <a:gd name="T43" fmla="*/ 175 h 289"/>
                    <a:gd name="T44" fmla="*/ 75 w 337"/>
                    <a:gd name="T45" fmla="*/ 289 h 289"/>
                    <a:gd name="T46" fmla="*/ 0 w 337"/>
                    <a:gd name="T47" fmla="*/ 175 h 289"/>
                    <a:gd name="T48" fmla="*/ 36 w 337"/>
                    <a:gd name="T49" fmla="*/ 175 h 289"/>
                    <a:gd name="T50" fmla="*/ 41 w 337"/>
                    <a:gd name="T51" fmla="*/ 140 h 289"/>
                    <a:gd name="T52" fmla="*/ 52 w 337"/>
                    <a:gd name="T53" fmla="*/ 107 h 289"/>
                    <a:gd name="T54" fmla="*/ 69 w 337"/>
                    <a:gd name="T55" fmla="*/ 77 h 289"/>
                    <a:gd name="T56" fmla="*/ 91 w 337"/>
                    <a:gd name="T57" fmla="*/ 51 h 289"/>
                    <a:gd name="T58" fmla="*/ 118 w 337"/>
                    <a:gd name="T59" fmla="*/ 30 h 289"/>
                    <a:gd name="T60" fmla="*/ 148 w 337"/>
                    <a:gd name="T61" fmla="*/ 13 h 289"/>
                    <a:gd name="T62" fmla="*/ 181 w 337"/>
                    <a:gd name="T63" fmla="*/ 4 h 289"/>
                    <a:gd name="T64" fmla="*/ 218 w 337"/>
                    <a:gd name="T65"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7" h="289">
                      <a:moveTo>
                        <a:pt x="218" y="0"/>
                      </a:moveTo>
                      <a:lnTo>
                        <a:pt x="251" y="2"/>
                      </a:lnTo>
                      <a:lnTo>
                        <a:pt x="282" y="12"/>
                      </a:lnTo>
                      <a:lnTo>
                        <a:pt x="311" y="26"/>
                      </a:lnTo>
                      <a:lnTo>
                        <a:pt x="337" y="44"/>
                      </a:lnTo>
                      <a:lnTo>
                        <a:pt x="319" y="34"/>
                      </a:lnTo>
                      <a:lnTo>
                        <a:pt x="299" y="25"/>
                      </a:lnTo>
                      <a:lnTo>
                        <a:pt x="277" y="19"/>
                      </a:lnTo>
                      <a:lnTo>
                        <a:pt x="253" y="17"/>
                      </a:lnTo>
                      <a:lnTo>
                        <a:pt x="224" y="18"/>
                      </a:lnTo>
                      <a:lnTo>
                        <a:pt x="199" y="25"/>
                      </a:lnTo>
                      <a:lnTo>
                        <a:pt x="179" y="34"/>
                      </a:lnTo>
                      <a:lnTo>
                        <a:pt x="161" y="46"/>
                      </a:lnTo>
                      <a:lnTo>
                        <a:pt x="148" y="59"/>
                      </a:lnTo>
                      <a:lnTo>
                        <a:pt x="137" y="74"/>
                      </a:lnTo>
                      <a:lnTo>
                        <a:pt x="129" y="91"/>
                      </a:lnTo>
                      <a:lnTo>
                        <a:pt x="122" y="110"/>
                      </a:lnTo>
                      <a:lnTo>
                        <a:pt x="118" y="127"/>
                      </a:lnTo>
                      <a:lnTo>
                        <a:pt x="116" y="144"/>
                      </a:lnTo>
                      <a:lnTo>
                        <a:pt x="114" y="161"/>
                      </a:lnTo>
                      <a:lnTo>
                        <a:pt x="113" y="175"/>
                      </a:lnTo>
                      <a:lnTo>
                        <a:pt x="151" y="175"/>
                      </a:lnTo>
                      <a:lnTo>
                        <a:pt x="75" y="289"/>
                      </a:lnTo>
                      <a:lnTo>
                        <a:pt x="0" y="175"/>
                      </a:lnTo>
                      <a:lnTo>
                        <a:pt x="36" y="175"/>
                      </a:lnTo>
                      <a:lnTo>
                        <a:pt x="41" y="140"/>
                      </a:lnTo>
                      <a:lnTo>
                        <a:pt x="52" y="107"/>
                      </a:lnTo>
                      <a:lnTo>
                        <a:pt x="69" y="77"/>
                      </a:lnTo>
                      <a:lnTo>
                        <a:pt x="91" y="51"/>
                      </a:lnTo>
                      <a:lnTo>
                        <a:pt x="118" y="30"/>
                      </a:lnTo>
                      <a:lnTo>
                        <a:pt x="148" y="13"/>
                      </a:lnTo>
                      <a:lnTo>
                        <a:pt x="181" y="4"/>
                      </a:lnTo>
                      <a:lnTo>
                        <a:pt x="218" y="0"/>
                      </a:lnTo>
                      <a:close/>
                    </a:path>
                  </a:pathLst>
                </a:custGeom>
                <a:grpFill/>
                <a:ln w="0">
                  <a:noFill/>
                  <a:prstDash val="solid"/>
                  <a:round/>
                  <a:headEnd/>
                  <a:tailEnd/>
                </a:ln>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grpSp>
        </p:grpSp>
        <p:grpSp>
          <p:nvGrpSpPr>
            <p:cNvPr id="25" name="组合 24"/>
            <p:cNvGrpSpPr/>
            <p:nvPr/>
          </p:nvGrpSpPr>
          <p:grpSpPr>
            <a:xfrm>
              <a:off x="5051347" y="2396164"/>
              <a:ext cx="3543988" cy="869660"/>
              <a:chOff x="5051347" y="2396164"/>
              <a:chExt cx="3543988" cy="869660"/>
            </a:xfrm>
          </p:grpSpPr>
          <p:sp>
            <p:nvSpPr>
              <p:cNvPr id="19" name="文本框 58"/>
              <p:cNvSpPr txBox="1"/>
              <p:nvPr/>
            </p:nvSpPr>
            <p:spPr>
              <a:xfrm>
                <a:off x="5051347" y="2396164"/>
                <a:ext cx="1441420" cy="307888"/>
              </a:xfrm>
              <a:prstGeom prst="rect">
                <a:avLst/>
              </a:prstGeom>
              <a:noFill/>
            </p:spPr>
            <p:txBody>
              <a:bodyPr wrap="none" rtlCol="0">
                <a:spAutoFit/>
              </a:bodyPr>
              <a:lstStyle/>
              <a:p>
                <a:r>
                  <a:rPr lang="zh-CN" altLang="en-US" b="1">
                    <a:solidFill>
                      <a:srgbClr val="00B050"/>
                    </a:solidFill>
                    <a:latin typeface="微软雅黑"/>
                    <a:ea typeface="微软雅黑"/>
                    <a:cs typeface="Arial" panose="020B0604020202020204" pitchFamily="34" charset="0"/>
                    <a:sym typeface="微软雅黑"/>
                  </a:rPr>
                  <a:t>作为公民来说：</a:t>
                </a:r>
                <a:endParaRPr lang="zh-CN" altLang="en-US" b="1" dirty="0">
                  <a:solidFill>
                    <a:srgbClr val="00B050"/>
                  </a:solidFill>
                  <a:latin typeface="微软雅黑"/>
                  <a:ea typeface="微软雅黑"/>
                  <a:cs typeface="Arial" panose="020B0604020202020204" pitchFamily="34" charset="0"/>
                  <a:sym typeface="微软雅黑"/>
                </a:endParaRPr>
              </a:p>
            </p:txBody>
          </p:sp>
          <p:sp>
            <p:nvSpPr>
              <p:cNvPr id="20" name="文本框 59"/>
              <p:cNvSpPr txBox="1"/>
              <p:nvPr/>
            </p:nvSpPr>
            <p:spPr>
              <a:xfrm>
                <a:off x="5051347" y="2711627"/>
                <a:ext cx="3543988" cy="554197"/>
              </a:xfrm>
              <a:prstGeom prst="rect">
                <a:avLst/>
              </a:prstGeom>
              <a:noFill/>
            </p:spPr>
            <p:txBody>
              <a:bodyPr wrap="square" rtlCol="0">
                <a:spAutoFit/>
              </a:bodyPr>
              <a:lstStyle/>
              <a:p>
                <a:r>
                  <a:rPr lang="zh-CN" altLang="en-US" sz="1000" dirty="0">
                    <a:solidFill>
                      <a:schemeClr val="bg1">
                        <a:lumMod val="50000"/>
                      </a:schemeClr>
                    </a:solidFill>
                    <a:latin typeface="微软雅黑"/>
                    <a:ea typeface="微软雅黑"/>
                    <a:cs typeface="Arial" panose="020B0604020202020204" pitchFamily="34" charset="0"/>
                    <a:sym typeface="微软雅黑"/>
                  </a:rPr>
                  <a:t>我们对于居住、生活环境的保护，就是间接或直接地保护了自然环境；我们破坏了居住、生活环境，就会间接或直接地破坏了自然环境。</a:t>
                </a:r>
              </a:p>
            </p:txBody>
          </p:sp>
        </p:grpSp>
      </p:grpSp>
      <p:grpSp>
        <p:nvGrpSpPr>
          <p:cNvPr id="29" name="组合 28"/>
          <p:cNvGrpSpPr/>
          <p:nvPr/>
        </p:nvGrpSpPr>
        <p:grpSpPr>
          <a:xfrm>
            <a:off x="4077668" y="3089005"/>
            <a:ext cx="4375055" cy="736772"/>
            <a:chOff x="4220280" y="3476426"/>
            <a:chExt cx="4375055" cy="737039"/>
          </a:xfrm>
        </p:grpSpPr>
        <p:grpSp>
          <p:nvGrpSpPr>
            <p:cNvPr id="23" name="组合 22"/>
            <p:cNvGrpSpPr/>
            <p:nvPr/>
          </p:nvGrpSpPr>
          <p:grpSpPr>
            <a:xfrm>
              <a:off x="4220280" y="3493465"/>
              <a:ext cx="720000" cy="720000"/>
              <a:chOff x="4220280" y="3493465"/>
              <a:chExt cx="720000" cy="720000"/>
            </a:xfrm>
          </p:grpSpPr>
          <p:sp>
            <p:nvSpPr>
              <p:cNvPr id="8" name="椭圆 7"/>
              <p:cNvSpPr>
                <a:spLocks noChangeAspect="1"/>
              </p:cNvSpPr>
              <p:nvPr/>
            </p:nvSpPr>
            <p:spPr>
              <a:xfrm>
                <a:off x="4220280" y="3493465"/>
                <a:ext cx="720000" cy="720000"/>
              </a:xfrm>
              <a:prstGeom prst="ellipse">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latin typeface="微软雅黑"/>
                  <a:ea typeface="微软雅黑"/>
                  <a:sym typeface="微软雅黑"/>
                </a:endParaRPr>
              </a:p>
            </p:txBody>
          </p:sp>
          <p:grpSp>
            <p:nvGrpSpPr>
              <p:cNvPr id="13" name="组合 12"/>
              <p:cNvGrpSpPr>
                <a:grpSpLocks noChangeAspect="1"/>
              </p:cNvGrpSpPr>
              <p:nvPr/>
            </p:nvGrpSpPr>
            <p:grpSpPr>
              <a:xfrm>
                <a:off x="4359698" y="3637465"/>
                <a:ext cx="441164" cy="432000"/>
                <a:chOff x="10211727" y="5450101"/>
                <a:chExt cx="534988" cy="523875"/>
              </a:xfrm>
              <a:solidFill>
                <a:schemeClr val="bg1"/>
              </a:solidFill>
            </p:grpSpPr>
            <p:sp>
              <p:nvSpPr>
                <p:cNvPr id="14" name="Freeform 44"/>
                <p:cNvSpPr>
                  <a:spLocks noEditPoints="1"/>
                </p:cNvSpPr>
                <p:nvPr/>
              </p:nvSpPr>
              <p:spPr bwMode="auto">
                <a:xfrm>
                  <a:off x="10291102" y="5450101"/>
                  <a:ext cx="381000" cy="187325"/>
                </a:xfrm>
                <a:custGeom>
                  <a:avLst/>
                  <a:gdLst>
                    <a:gd name="T0" fmla="*/ 169 w 240"/>
                    <a:gd name="T1" fmla="*/ 6 h 118"/>
                    <a:gd name="T2" fmla="*/ 178 w 240"/>
                    <a:gd name="T3" fmla="*/ 8 h 118"/>
                    <a:gd name="T4" fmla="*/ 186 w 240"/>
                    <a:gd name="T5" fmla="*/ 14 h 118"/>
                    <a:gd name="T6" fmla="*/ 189 w 240"/>
                    <a:gd name="T7" fmla="*/ 17 h 118"/>
                    <a:gd name="T8" fmla="*/ 191 w 240"/>
                    <a:gd name="T9" fmla="*/ 19 h 118"/>
                    <a:gd name="T10" fmla="*/ 204 w 240"/>
                    <a:gd name="T11" fmla="*/ 47 h 118"/>
                    <a:gd name="T12" fmla="*/ 212 w 240"/>
                    <a:gd name="T13" fmla="*/ 60 h 118"/>
                    <a:gd name="T14" fmla="*/ 240 w 240"/>
                    <a:gd name="T15" fmla="*/ 46 h 118"/>
                    <a:gd name="T16" fmla="*/ 200 w 240"/>
                    <a:gd name="T17" fmla="*/ 112 h 118"/>
                    <a:gd name="T18" fmla="*/ 121 w 240"/>
                    <a:gd name="T19" fmla="*/ 112 h 118"/>
                    <a:gd name="T20" fmla="*/ 143 w 240"/>
                    <a:gd name="T21" fmla="*/ 99 h 118"/>
                    <a:gd name="T22" fmla="*/ 141 w 240"/>
                    <a:gd name="T23" fmla="*/ 97 h 118"/>
                    <a:gd name="T24" fmla="*/ 138 w 240"/>
                    <a:gd name="T25" fmla="*/ 90 h 118"/>
                    <a:gd name="T26" fmla="*/ 132 w 240"/>
                    <a:gd name="T27" fmla="*/ 80 h 118"/>
                    <a:gd name="T28" fmla="*/ 127 w 240"/>
                    <a:gd name="T29" fmla="*/ 69 h 118"/>
                    <a:gd name="T30" fmla="*/ 122 w 240"/>
                    <a:gd name="T31" fmla="*/ 60 h 118"/>
                    <a:gd name="T32" fmla="*/ 118 w 240"/>
                    <a:gd name="T33" fmla="*/ 53 h 118"/>
                    <a:gd name="T34" fmla="*/ 117 w 240"/>
                    <a:gd name="T35" fmla="*/ 51 h 118"/>
                    <a:gd name="T36" fmla="*/ 117 w 240"/>
                    <a:gd name="T37" fmla="*/ 50 h 118"/>
                    <a:gd name="T38" fmla="*/ 118 w 240"/>
                    <a:gd name="T39" fmla="*/ 48 h 118"/>
                    <a:gd name="T40" fmla="*/ 119 w 240"/>
                    <a:gd name="T41" fmla="*/ 47 h 118"/>
                    <a:gd name="T42" fmla="*/ 119 w 240"/>
                    <a:gd name="T43" fmla="*/ 46 h 118"/>
                    <a:gd name="T44" fmla="*/ 121 w 240"/>
                    <a:gd name="T45" fmla="*/ 44 h 118"/>
                    <a:gd name="T46" fmla="*/ 127 w 240"/>
                    <a:gd name="T47" fmla="*/ 31 h 118"/>
                    <a:gd name="T48" fmla="*/ 135 w 240"/>
                    <a:gd name="T49" fmla="*/ 21 h 118"/>
                    <a:gd name="T50" fmla="*/ 145 w 240"/>
                    <a:gd name="T51" fmla="*/ 12 h 118"/>
                    <a:gd name="T52" fmla="*/ 158 w 240"/>
                    <a:gd name="T53" fmla="*/ 6 h 118"/>
                    <a:gd name="T54" fmla="*/ 169 w 240"/>
                    <a:gd name="T55" fmla="*/ 6 h 118"/>
                    <a:gd name="T56" fmla="*/ 75 w 240"/>
                    <a:gd name="T57" fmla="*/ 0 h 118"/>
                    <a:gd name="T58" fmla="*/ 92 w 240"/>
                    <a:gd name="T59" fmla="*/ 1 h 118"/>
                    <a:gd name="T60" fmla="*/ 110 w 240"/>
                    <a:gd name="T61" fmla="*/ 1 h 118"/>
                    <a:gd name="T62" fmla="*/ 127 w 240"/>
                    <a:gd name="T63" fmla="*/ 1 h 118"/>
                    <a:gd name="T64" fmla="*/ 139 w 240"/>
                    <a:gd name="T65" fmla="*/ 1 h 118"/>
                    <a:gd name="T66" fmla="*/ 143 w 240"/>
                    <a:gd name="T67" fmla="*/ 1 h 118"/>
                    <a:gd name="T68" fmla="*/ 144 w 240"/>
                    <a:gd name="T69" fmla="*/ 1 h 118"/>
                    <a:gd name="T70" fmla="*/ 147 w 240"/>
                    <a:gd name="T71" fmla="*/ 1 h 118"/>
                    <a:gd name="T72" fmla="*/ 149 w 240"/>
                    <a:gd name="T73" fmla="*/ 1 h 118"/>
                    <a:gd name="T74" fmla="*/ 155 w 240"/>
                    <a:gd name="T75" fmla="*/ 1 h 118"/>
                    <a:gd name="T76" fmla="*/ 145 w 240"/>
                    <a:gd name="T77" fmla="*/ 4 h 118"/>
                    <a:gd name="T78" fmla="*/ 138 w 240"/>
                    <a:gd name="T79" fmla="*/ 10 h 118"/>
                    <a:gd name="T80" fmla="*/ 131 w 240"/>
                    <a:gd name="T81" fmla="*/ 16 h 118"/>
                    <a:gd name="T82" fmla="*/ 127 w 240"/>
                    <a:gd name="T83" fmla="*/ 21 h 118"/>
                    <a:gd name="T84" fmla="*/ 123 w 240"/>
                    <a:gd name="T85" fmla="*/ 27 h 118"/>
                    <a:gd name="T86" fmla="*/ 119 w 240"/>
                    <a:gd name="T87" fmla="*/ 34 h 118"/>
                    <a:gd name="T88" fmla="*/ 115 w 240"/>
                    <a:gd name="T89" fmla="*/ 40 h 118"/>
                    <a:gd name="T90" fmla="*/ 88 w 240"/>
                    <a:gd name="T91" fmla="*/ 89 h 118"/>
                    <a:gd name="T92" fmla="*/ 72 w 240"/>
                    <a:gd name="T93" fmla="*/ 118 h 118"/>
                    <a:gd name="T94" fmla="*/ 0 w 240"/>
                    <a:gd name="T95" fmla="*/ 78 h 118"/>
                    <a:gd name="T96" fmla="*/ 32 w 240"/>
                    <a:gd name="T97" fmla="*/ 21 h 118"/>
                    <a:gd name="T98" fmla="*/ 42 w 240"/>
                    <a:gd name="T99" fmla="*/ 10 h 118"/>
                    <a:gd name="T100" fmla="*/ 56 w 240"/>
                    <a:gd name="T101" fmla="*/ 2 h 118"/>
                    <a:gd name="T102" fmla="*/ 75 w 240"/>
                    <a:gd name="T103"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0" h="118">
                      <a:moveTo>
                        <a:pt x="169" y="6"/>
                      </a:moveTo>
                      <a:lnTo>
                        <a:pt x="178" y="8"/>
                      </a:lnTo>
                      <a:lnTo>
                        <a:pt x="186" y="14"/>
                      </a:lnTo>
                      <a:lnTo>
                        <a:pt x="189" y="17"/>
                      </a:lnTo>
                      <a:lnTo>
                        <a:pt x="191" y="19"/>
                      </a:lnTo>
                      <a:lnTo>
                        <a:pt x="204" y="47"/>
                      </a:lnTo>
                      <a:lnTo>
                        <a:pt x="212" y="60"/>
                      </a:lnTo>
                      <a:lnTo>
                        <a:pt x="240" y="46"/>
                      </a:lnTo>
                      <a:lnTo>
                        <a:pt x="200" y="112"/>
                      </a:lnTo>
                      <a:lnTo>
                        <a:pt x="121" y="112"/>
                      </a:lnTo>
                      <a:lnTo>
                        <a:pt x="143" y="99"/>
                      </a:lnTo>
                      <a:lnTo>
                        <a:pt x="141" y="97"/>
                      </a:lnTo>
                      <a:lnTo>
                        <a:pt x="138" y="90"/>
                      </a:lnTo>
                      <a:lnTo>
                        <a:pt x="132" y="80"/>
                      </a:lnTo>
                      <a:lnTo>
                        <a:pt x="127" y="69"/>
                      </a:lnTo>
                      <a:lnTo>
                        <a:pt x="122" y="60"/>
                      </a:lnTo>
                      <a:lnTo>
                        <a:pt x="118" y="53"/>
                      </a:lnTo>
                      <a:lnTo>
                        <a:pt x="117" y="51"/>
                      </a:lnTo>
                      <a:lnTo>
                        <a:pt x="117" y="50"/>
                      </a:lnTo>
                      <a:lnTo>
                        <a:pt x="118" y="48"/>
                      </a:lnTo>
                      <a:lnTo>
                        <a:pt x="119" y="47"/>
                      </a:lnTo>
                      <a:lnTo>
                        <a:pt x="119" y="46"/>
                      </a:lnTo>
                      <a:lnTo>
                        <a:pt x="121" y="44"/>
                      </a:lnTo>
                      <a:lnTo>
                        <a:pt x="127" y="31"/>
                      </a:lnTo>
                      <a:lnTo>
                        <a:pt x="135" y="21"/>
                      </a:lnTo>
                      <a:lnTo>
                        <a:pt x="145" y="12"/>
                      </a:lnTo>
                      <a:lnTo>
                        <a:pt x="158" y="6"/>
                      </a:lnTo>
                      <a:lnTo>
                        <a:pt x="169" y="6"/>
                      </a:lnTo>
                      <a:close/>
                      <a:moveTo>
                        <a:pt x="75" y="0"/>
                      </a:moveTo>
                      <a:lnTo>
                        <a:pt x="92" y="1"/>
                      </a:lnTo>
                      <a:lnTo>
                        <a:pt x="110" y="1"/>
                      </a:lnTo>
                      <a:lnTo>
                        <a:pt x="127" y="1"/>
                      </a:lnTo>
                      <a:lnTo>
                        <a:pt x="139" y="1"/>
                      </a:lnTo>
                      <a:lnTo>
                        <a:pt x="143" y="1"/>
                      </a:lnTo>
                      <a:lnTo>
                        <a:pt x="144" y="1"/>
                      </a:lnTo>
                      <a:lnTo>
                        <a:pt x="147" y="1"/>
                      </a:lnTo>
                      <a:lnTo>
                        <a:pt x="149" y="1"/>
                      </a:lnTo>
                      <a:lnTo>
                        <a:pt x="155" y="1"/>
                      </a:lnTo>
                      <a:lnTo>
                        <a:pt x="145" y="4"/>
                      </a:lnTo>
                      <a:lnTo>
                        <a:pt x="138" y="10"/>
                      </a:lnTo>
                      <a:lnTo>
                        <a:pt x="131" y="16"/>
                      </a:lnTo>
                      <a:lnTo>
                        <a:pt x="127" y="21"/>
                      </a:lnTo>
                      <a:lnTo>
                        <a:pt x="123" y="27"/>
                      </a:lnTo>
                      <a:lnTo>
                        <a:pt x="119" y="34"/>
                      </a:lnTo>
                      <a:lnTo>
                        <a:pt x="115" y="40"/>
                      </a:lnTo>
                      <a:lnTo>
                        <a:pt x="88" y="89"/>
                      </a:lnTo>
                      <a:lnTo>
                        <a:pt x="72" y="118"/>
                      </a:lnTo>
                      <a:lnTo>
                        <a:pt x="0" y="78"/>
                      </a:lnTo>
                      <a:lnTo>
                        <a:pt x="32" y="21"/>
                      </a:lnTo>
                      <a:lnTo>
                        <a:pt x="42" y="10"/>
                      </a:lnTo>
                      <a:lnTo>
                        <a:pt x="56" y="2"/>
                      </a:lnTo>
                      <a:lnTo>
                        <a:pt x="75" y="0"/>
                      </a:lnTo>
                      <a:close/>
                    </a:path>
                  </a:pathLst>
                </a:custGeom>
                <a:grpFill/>
                <a:ln w="0">
                  <a:noFill/>
                  <a:prstDash val="solid"/>
                  <a:round/>
                  <a:headEnd/>
                  <a:tailEnd/>
                </a:ln>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5" name="Freeform 45"/>
                <p:cNvSpPr>
                  <a:spLocks noEditPoints="1"/>
                </p:cNvSpPr>
                <p:nvPr/>
              </p:nvSpPr>
              <p:spPr bwMode="auto">
                <a:xfrm>
                  <a:off x="10480015" y="5618376"/>
                  <a:ext cx="266700" cy="355600"/>
                </a:xfrm>
                <a:custGeom>
                  <a:avLst/>
                  <a:gdLst>
                    <a:gd name="T0" fmla="*/ 39 w 168"/>
                    <a:gd name="T1" fmla="*/ 88 h 224"/>
                    <a:gd name="T2" fmla="*/ 39 w 168"/>
                    <a:gd name="T3" fmla="*/ 114 h 224"/>
                    <a:gd name="T4" fmla="*/ 96 w 168"/>
                    <a:gd name="T5" fmla="*/ 115 h 224"/>
                    <a:gd name="T6" fmla="*/ 100 w 168"/>
                    <a:gd name="T7" fmla="*/ 120 h 224"/>
                    <a:gd name="T8" fmla="*/ 106 w 168"/>
                    <a:gd name="T9" fmla="*/ 133 h 224"/>
                    <a:gd name="T10" fmla="*/ 113 w 168"/>
                    <a:gd name="T11" fmla="*/ 145 h 224"/>
                    <a:gd name="T12" fmla="*/ 115 w 168"/>
                    <a:gd name="T13" fmla="*/ 158 h 224"/>
                    <a:gd name="T14" fmla="*/ 113 w 168"/>
                    <a:gd name="T15" fmla="*/ 173 h 224"/>
                    <a:gd name="T16" fmla="*/ 111 w 168"/>
                    <a:gd name="T17" fmla="*/ 178 h 224"/>
                    <a:gd name="T18" fmla="*/ 108 w 168"/>
                    <a:gd name="T19" fmla="*/ 183 h 224"/>
                    <a:gd name="T20" fmla="*/ 104 w 168"/>
                    <a:gd name="T21" fmla="*/ 188 h 224"/>
                    <a:gd name="T22" fmla="*/ 100 w 168"/>
                    <a:gd name="T23" fmla="*/ 191 h 224"/>
                    <a:gd name="T24" fmla="*/ 93 w 168"/>
                    <a:gd name="T25" fmla="*/ 194 h 224"/>
                    <a:gd name="T26" fmla="*/ 91 w 168"/>
                    <a:gd name="T27" fmla="*/ 194 h 224"/>
                    <a:gd name="T28" fmla="*/ 87 w 168"/>
                    <a:gd name="T29" fmla="*/ 194 h 224"/>
                    <a:gd name="T30" fmla="*/ 57 w 168"/>
                    <a:gd name="T31" fmla="*/ 194 h 224"/>
                    <a:gd name="T32" fmla="*/ 41 w 168"/>
                    <a:gd name="T33" fmla="*/ 194 h 224"/>
                    <a:gd name="T34" fmla="*/ 41 w 168"/>
                    <a:gd name="T35" fmla="*/ 224 h 224"/>
                    <a:gd name="T36" fmla="*/ 0 w 168"/>
                    <a:gd name="T37" fmla="*/ 158 h 224"/>
                    <a:gd name="T38" fmla="*/ 39 w 168"/>
                    <a:gd name="T39" fmla="*/ 88 h 224"/>
                    <a:gd name="T40" fmla="*/ 128 w 168"/>
                    <a:gd name="T41" fmla="*/ 0 h 224"/>
                    <a:gd name="T42" fmla="*/ 164 w 168"/>
                    <a:gd name="T43" fmla="*/ 55 h 224"/>
                    <a:gd name="T44" fmla="*/ 168 w 168"/>
                    <a:gd name="T45" fmla="*/ 68 h 224"/>
                    <a:gd name="T46" fmla="*/ 166 w 168"/>
                    <a:gd name="T47" fmla="*/ 85 h 224"/>
                    <a:gd name="T48" fmla="*/ 160 w 168"/>
                    <a:gd name="T49" fmla="*/ 102 h 224"/>
                    <a:gd name="T50" fmla="*/ 152 w 168"/>
                    <a:gd name="T51" fmla="*/ 115 h 224"/>
                    <a:gd name="T52" fmla="*/ 144 w 168"/>
                    <a:gd name="T53" fmla="*/ 128 h 224"/>
                    <a:gd name="T54" fmla="*/ 138 w 168"/>
                    <a:gd name="T55" fmla="*/ 141 h 224"/>
                    <a:gd name="T56" fmla="*/ 131 w 168"/>
                    <a:gd name="T57" fmla="*/ 152 h 224"/>
                    <a:gd name="T58" fmla="*/ 127 w 168"/>
                    <a:gd name="T59" fmla="*/ 158 h 224"/>
                    <a:gd name="T60" fmla="*/ 126 w 168"/>
                    <a:gd name="T61" fmla="*/ 161 h 224"/>
                    <a:gd name="T62" fmla="*/ 125 w 168"/>
                    <a:gd name="T63" fmla="*/ 162 h 224"/>
                    <a:gd name="T64" fmla="*/ 123 w 168"/>
                    <a:gd name="T65" fmla="*/ 165 h 224"/>
                    <a:gd name="T66" fmla="*/ 122 w 168"/>
                    <a:gd name="T67" fmla="*/ 167 h 224"/>
                    <a:gd name="T68" fmla="*/ 121 w 168"/>
                    <a:gd name="T69" fmla="*/ 171 h 224"/>
                    <a:gd name="T70" fmla="*/ 122 w 168"/>
                    <a:gd name="T71" fmla="*/ 163 h 224"/>
                    <a:gd name="T72" fmla="*/ 121 w 168"/>
                    <a:gd name="T73" fmla="*/ 154 h 224"/>
                    <a:gd name="T74" fmla="*/ 119 w 168"/>
                    <a:gd name="T75" fmla="*/ 146 h 224"/>
                    <a:gd name="T76" fmla="*/ 117 w 168"/>
                    <a:gd name="T77" fmla="*/ 139 h 224"/>
                    <a:gd name="T78" fmla="*/ 111 w 168"/>
                    <a:gd name="T79" fmla="*/ 129 h 224"/>
                    <a:gd name="T80" fmla="*/ 108 w 168"/>
                    <a:gd name="T81" fmla="*/ 123 h 224"/>
                    <a:gd name="T82" fmla="*/ 77 w 168"/>
                    <a:gd name="T83" fmla="*/ 73 h 224"/>
                    <a:gd name="T84" fmla="*/ 59 w 168"/>
                    <a:gd name="T85" fmla="*/ 43 h 224"/>
                    <a:gd name="T86" fmla="*/ 128 w 168"/>
                    <a:gd name="T87"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224">
                      <a:moveTo>
                        <a:pt x="39" y="88"/>
                      </a:moveTo>
                      <a:lnTo>
                        <a:pt x="39" y="114"/>
                      </a:lnTo>
                      <a:lnTo>
                        <a:pt x="96" y="115"/>
                      </a:lnTo>
                      <a:lnTo>
                        <a:pt x="100" y="120"/>
                      </a:lnTo>
                      <a:lnTo>
                        <a:pt x="106" y="133"/>
                      </a:lnTo>
                      <a:lnTo>
                        <a:pt x="113" y="145"/>
                      </a:lnTo>
                      <a:lnTo>
                        <a:pt x="115" y="158"/>
                      </a:lnTo>
                      <a:lnTo>
                        <a:pt x="113" y="173"/>
                      </a:lnTo>
                      <a:lnTo>
                        <a:pt x="111" y="178"/>
                      </a:lnTo>
                      <a:lnTo>
                        <a:pt x="108" y="183"/>
                      </a:lnTo>
                      <a:lnTo>
                        <a:pt x="104" y="188"/>
                      </a:lnTo>
                      <a:lnTo>
                        <a:pt x="100" y="191"/>
                      </a:lnTo>
                      <a:lnTo>
                        <a:pt x="93" y="194"/>
                      </a:lnTo>
                      <a:lnTo>
                        <a:pt x="91" y="194"/>
                      </a:lnTo>
                      <a:lnTo>
                        <a:pt x="87" y="194"/>
                      </a:lnTo>
                      <a:lnTo>
                        <a:pt x="57" y="194"/>
                      </a:lnTo>
                      <a:lnTo>
                        <a:pt x="41" y="194"/>
                      </a:lnTo>
                      <a:lnTo>
                        <a:pt x="41" y="224"/>
                      </a:lnTo>
                      <a:lnTo>
                        <a:pt x="0" y="158"/>
                      </a:lnTo>
                      <a:lnTo>
                        <a:pt x="39" y="88"/>
                      </a:lnTo>
                      <a:close/>
                      <a:moveTo>
                        <a:pt x="128" y="0"/>
                      </a:moveTo>
                      <a:lnTo>
                        <a:pt x="164" y="55"/>
                      </a:lnTo>
                      <a:lnTo>
                        <a:pt x="168" y="68"/>
                      </a:lnTo>
                      <a:lnTo>
                        <a:pt x="166" y="85"/>
                      </a:lnTo>
                      <a:lnTo>
                        <a:pt x="160" y="102"/>
                      </a:lnTo>
                      <a:lnTo>
                        <a:pt x="152" y="115"/>
                      </a:lnTo>
                      <a:lnTo>
                        <a:pt x="144" y="128"/>
                      </a:lnTo>
                      <a:lnTo>
                        <a:pt x="138" y="141"/>
                      </a:lnTo>
                      <a:lnTo>
                        <a:pt x="131" y="152"/>
                      </a:lnTo>
                      <a:lnTo>
                        <a:pt x="127" y="158"/>
                      </a:lnTo>
                      <a:lnTo>
                        <a:pt x="126" y="161"/>
                      </a:lnTo>
                      <a:lnTo>
                        <a:pt x="125" y="162"/>
                      </a:lnTo>
                      <a:lnTo>
                        <a:pt x="123" y="165"/>
                      </a:lnTo>
                      <a:lnTo>
                        <a:pt x="122" y="167"/>
                      </a:lnTo>
                      <a:lnTo>
                        <a:pt x="121" y="171"/>
                      </a:lnTo>
                      <a:lnTo>
                        <a:pt x="122" y="163"/>
                      </a:lnTo>
                      <a:lnTo>
                        <a:pt x="121" y="154"/>
                      </a:lnTo>
                      <a:lnTo>
                        <a:pt x="119" y="146"/>
                      </a:lnTo>
                      <a:lnTo>
                        <a:pt x="117" y="139"/>
                      </a:lnTo>
                      <a:lnTo>
                        <a:pt x="111" y="129"/>
                      </a:lnTo>
                      <a:lnTo>
                        <a:pt x="108" y="123"/>
                      </a:lnTo>
                      <a:lnTo>
                        <a:pt x="77" y="73"/>
                      </a:lnTo>
                      <a:lnTo>
                        <a:pt x="59" y="43"/>
                      </a:lnTo>
                      <a:lnTo>
                        <a:pt x="128" y="0"/>
                      </a:lnTo>
                      <a:close/>
                    </a:path>
                  </a:pathLst>
                </a:custGeom>
                <a:grpFill/>
                <a:ln w="0">
                  <a:noFill/>
                  <a:prstDash val="solid"/>
                  <a:round/>
                  <a:headEnd/>
                  <a:tailEnd/>
                </a:ln>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sp>
              <p:nvSpPr>
                <p:cNvPr id="16" name="Freeform 46"/>
                <p:cNvSpPr>
                  <a:spLocks noEditPoints="1"/>
                </p:cNvSpPr>
                <p:nvPr/>
              </p:nvSpPr>
              <p:spPr bwMode="auto">
                <a:xfrm>
                  <a:off x="10211727" y="5626314"/>
                  <a:ext cx="233363" cy="306388"/>
                </a:xfrm>
                <a:custGeom>
                  <a:avLst/>
                  <a:gdLst>
                    <a:gd name="T0" fmla="*/ 6 w 147"/>
                    <a:gd name="T1" fmla="*/ 96 h 193"/>
                    <a:gd name="T2" fmla="*/ 8 w 147"/>
                    <a:gd name="T3" fmla="*/ 98 h 193"/>
                    <a:gd name="T4" fmla="*/ 11 w 147"/>
                    <a:gd name="T5" fmla="*/ 100 h 193"/>
                    <a:gd name="T6" fmla="*/ 15 w 147"/>
                    <a:gd name="T7" fmla="*/ 102 h 193"/>
                    <a:gd name="T8" fmla="*/ 23 w 147"/>
                    <a:gd name="T9" fmla="*/ 106 h 193"/>
                    <a:gd name="T10" fmla="*/ 40 w 147"/>
                    <a:gd name="T11" fmla="*/ 110 h 193"/>
                    <a:gd name="T12" fmla="*/ 57 w 147"/>
                    <a:gd name="T13" fmla="*/ 110 h 193"/>
                    <a:gd name="T14" fmla="*/ 84 w 147"/>
                    <a:gd name="T15" fmla="*/ 110 h 193"/>
                    <a:gd name="T16" fmla="*/ 114 w 147"/>
                    <a:gd name="T17" fmla="*/ 110 h 193"/>
                    <a:gd name="T18" fmla="*/ 138 w 147"/>
                    <a:gd name="T19" fmla="*/ 110 h 193"/>
                    <a:gd name="T20" fmla="*/ 147 w 147"/>
                    <a:gd name="T21" fmla="*/ 110 h 193"/>
                    <a:gd name="T22" fmla="*/ 147 w 147"/>
                    <a:gd name="T23" fmla="*/ 193 h 193"/>
                    <a:gd name="T24" fmla="*/ 82 w 147"/>
                    <a:gd name="T25" fmla="*/ 193 h 193"/>
                    <a:gd name="T26" fmla="*/ 68 w 147"/>
                    <a:gd name="T27" fmla="*/ 189 h 193"/>
                    <a:gd name="T28" fmla="*/ 54 w 147"/>
                    <a:gd name="T29" fmla="*/ 179 h 193"/>
                    <a:gd name="T30" fmla="*/ 44 w 147"/>
                    <a:gd name="T31" fmla="*/ 165 h 193"/>
                    <a:gd name="T32" fmla="*/ 37 w 147"/>
                    <a:gd name="T33" fmla="*/ 152 h 193"/>
                    <a:gd name="T34" fmla="*/ 29 w 147"/>
                    <a:gd name="T35" fmla="*/ 139 h 193"/>
                    <a:gd name="T36" fmla="*/ 23 w 147"/>
                    <a:gd name="T37" fmla="*/ 126 h 193"/>
                    <a:gd name="T38" fmla="*/ 16 w 147"/>
                    <a:gd name="T39" fmla="*/ 115 h 193"/>
                    <a:gd name="T40" fmla="*/ 12 w 147"/>
                    <a:gd name="T41" fmla="*/ 107 h 193"/>
                    <a:gd name="T42" fmla="*/ 11 w 147"/>
                    <a:gd name="T43" fmla="*/ 105 h 193"/>
                    <a:gd name="T44" fmla="*/ 11 w 147"/>
                    <a:gd name="T45" fmla="*/ 104 h 193"/>
                    <a:gd name="T46" fmla="*/ 10 w 147"/>
                    <a:gd name="T47" fmla="*/ 102 h 193"/>
                    <a:gd name="T48" fmla="*/ 8 w 147"/>
                    <a:gd name="T49" fmla="*/ 100 h 193"/>
                    <a:gd name="T50" fmla="*/ 6 w 147"/>
                    <a:gd name="T51" fmla="*/ 96 h 193"/>
                    <a:gd name="T52" fmla="*/ 3 w 147"/>
                    <a:gd name="T53" fmla="*/ 0 h 193"/>
                    <a:gd name="T54" fmla="*/ 80 w 147"/>
                    <a:gd name="T55" fmla="*/ 0 h 193"/>
                    <a:gd name="T56" fmla="*/ 118 w 147"/>
                    <a:gd name="T57" fmla="*/ 71 h 193"/>
                    <a:gd name="T58" fmla="*/ 96 w 147"/>
                    <a:gd name="T59" fmla="*/ 58 h 193"/>
                    <a:gd name="T60" fmla="*/ 66 w 147"/>
                    <a:gd name="T61" fmla="*/ 105 h 193"/>
                    <a:gd name="T62" fmla="*/ 62 w 147"/>
                    <a:gd name="T63" fmla="*/ 105 h 193"/>
                    <a:gd name="T64" fmla="*/ 51 w 147"/>
                    <a:gd name="T65" fmla="*/ 105 h 193"/>
                    <a:gd name="T66" fmla="*/ 40 w 147"/>
                    <a:gd name="T67" fmla="*/ 104 h 193"/>
                    <a:gd name="T68" fmla="*/ 29 w 147"/>
                    <a:gd name="T69" fmla="*/ 102 h 193"/>
                    <a:gd name="T70" fmla="*/ 17 w 147"/>
                    <a:gd name="T71" fmla="*/ 97 h 193"/>
                    <a:gd name="T72" fmla="*/ 8 w 147"/>
                    <a:gd name="T73" fmla="*/ 89 h 193"/>
                    <a:gd name="T74" fmla="*/ 0 w 147"/>
                    <a:gd name="T75" fmla="*/ 76 h 193"/>
                    <a:gd name="T76" fmla="*/ 0 w 147"/>
                    <a:gd name="T77" fmla="*/ 62 h 193"/>
                    <a:gd name="T78" fmla="*/ 2 w 147"/>
                    <a:gd name="T79" fmla="*/ 58 h 193"/>
                    <a:gd name="T80" fmla="*/ 4 w 147"/>
                    <a:gd name="T81" fmla="*/ 54 h 193"/>
                    <a:gd name="T82" fmla="*/ 20 w 147"/>
                    <a:gd name="T83" fmla="*/ 29 h 193"/>
                    <a:gd name="T84" fmla="*/ 29 w 147"/>
                    <a:gd name="T85" fmla="*/ 16 h 193"/>
                    <a:gd name="T86" fmla="*/ 3 w 147"/>
                    <a:gd name="T8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7" h="193">
                      <a:moveTo>
                        <a:pt x="6" y="96"/>
                      </a:moveTo>
                      <a:lnTo>
                        <a:pt x="8" y="98"/>
                      </a:lnTo>
                      <a:lnTo>
                        <a:pt x="11" y="100"/>
                      </a:lnTo>
                      <a:lnTo>
                        <a:pt x="15" y="102"/>
                      </a:lnTo>
                      <a:lnTo>
                        <a:pt x="23" y="106"/>
                      </a:lnTo>
                      <a:lnTo>
                        <a:pt x="40" y="110"/>
                      </a:lnTo>
                      <a:lnTo>
                        <a:pt x="57" y="110"/>
                      </a:lnTo>
                      <a:lnTo>
                        <a:pt x="84" y="110"/>
                      </a:lnTo>
                      <a:lnTo>
                        <a:pt x="114" y="110"/>
                      </a:lnTo>
                      <a:lnTo>
                        <a:pt x="138" y="110"/>
                      </a:lnTo>
                      <a:lnTo>
                        <a:pt x="147" y="110"/>
                      </a:lnTo>
                      <a:lnTo>
                        <a:pt x="147" y="193"/>
                      </a:lnTo>
                      <a:lnTo>
                        <a:pt x="82" y="193"/>
                      </a:lnTo>
                      <a:lnTo>
                        <a:pt x="68" y="189"/>
                      </a:lnTo>
                      <a:lnTo>
                        <a:pt x="54" y="179"/>
                      </a:lnTo>
                      <a:lnTo>
                        <a:pt x="44" y="165"/>
                      </a:lnTo>
                      <a:lnTo>
                        <a:pt x="37" y="152"/>
                      </a:lnTo>
                      <a:lnTo>
                        <a:pt x="29" y="139"/>
                      </a:lnTo>
                      <a:lnTo>
                        <a:pt x="23" y="126"/>
                      </a:lnTo>
                      <a:lnTo>
                        <a:pt x="16" y="115"/>
                      </a:lnTo>
                      <a:lnTo>
                        <a:pt x="12" y="107"/>
                      </a:lnTo>
                      <a:lnTo>
                        <a:pt x="11" y="105"/>
                      </a:lnTo>
                      <a:lnTo>
                        <a:pt x="11" y="104"/>
                      </a:lnTo>
                      <a:lnTo>
                        <a:pt x="10" y="102"/>
                      </a:lnTo>
                      <a:lnTo>
                        <a:pt x="8" y="100"/>
                      </a:lnTo>
                      <a:lnTo>
                        <a:pt x="6" y="96"/>
                      </a:lnTo>
                      <a:close/>
                      <a:moveTo>
                        <a:pt x="3" y="0"/>
                      </a:moveTo>
                      <a:lnTo>
                        <a:pt x="80" y="0"/>
                      </a:lnTo>
                      <a:lnTo>
                        <a:pt x="118" y="71"/>
                      </a:lnTo>
                      <a:lnTo>
                        <a:pt x="96" y="58"/>
                      </a:lnTo>
                      <a:lnTo>
                        <a:pt x="66" y="105"/>
                      </a:lnTo>
                      <a:lnTo>
                        <a:pt x="62" y="105"/>
                      </a:lnTo>
                      <a:lnTo>
                        <a:pt x="51" y="105"/>
                      </a:lnTo>
                      <a:lnTo>
                        <a:pt x="40" y="104"/>
                      </a:lnTo>
                      <a:lnTo>
                        <a:pt x="29" y="102"/>
                      </a:lnTo>
                      <a:lnTo>
                        <a:pt x="17" y="97"/>
                      </a:lnTo>
                      <a:lnTo>
                        <a:pt x="8" y="89"/>
                      </a:lnTo>
                      <a:lnTo>
                        <a:pt x="0" y="76"/>
                      </a:lnTo>
                      <a:lnTo>
                        <a:pt x="0" y="62"/>
                      </a:lnTo>
                      <a:lnTo>
                        <a:pt x="2" y="58"/>
                      </a:lnTo>
                      <a:lnTo>
                        <a:pt x="4" y="54"/>
                      </a:lnTo>
                      <a:lnTo>
                        <a:pt x="20" y="29"/>
                      </a:lnTo>
                      <a:lnTo>
                        <a:pt x="29" y="16"/>
                      </a:lnTo>
                      <a:lnTo>
                        <a:pt x="3" y="0"/>
                      </a:lnTo>
                      <a:close/>
                    </a:path>
                  </a:pathLst>
                </a:custGeom>
                <a:grpFill/>
                <a:ln w="0">
                  <a:noFill/>
                  <a:prstDash val="solid"/>
                  <a:round/>
                  <a:headEnd/>
                  <a:tailEnd/>
                </a:ln>
              </p:spPr>
              <p:txBody>
                <a:bodyPr vert="horz" wrap="square" lIns="121904" tIns="60952" rIns="121904" bIns="60952" numCol="1" anchor="t" anchorCtr="0" compatLnSpc="1">
                  <a:prstTxWarp prst="textNoShape">
                    <a:avLst/>
                  </a:prstTxWarp>
                </a:bodyPr>
                <a:lstStyle/>
                <a:p>
                  <a:endParaRPr lang="zh-CN" altLang="en-US" sz="1800">
                    <a:latin typeface="微软雅黑"/>
                    <a:ea typeface="微软雅黑"/>
                    <a:sym typeface="微软雅黑"/>
                  </a:endParaRPr>
                </a:p>
              </p:txBody>
            </p:sp>
          </p:grpSp>
        </p:grpSp>
        <p:grpSp>
          <p:nvGrpSpPr>
            <p:cNvPr id="26" name="组合 25"/>
            <p:cNvGrpSpPr/>
            <p:nvPr/>
          </p:nvGrpSpPr>
          <p:grpSpPr>
            <a:xfrm>
              <a:off x="5051347" y="3476426"/>
              <a:ext cx="3543988" cy="715721"/>
              <a:chOff x="5051347" y="3476426"/>
              <a:chExt cx="3543988" cy="715721"/>
            </a:xfrm>
          </p:grpSpPr>
          <p:sp>
            <p:nvSpPr>
              <p:cNvPr id="21" name="文本框 60"/>
              <p:cNvSpPr txBox="1"/>
              <p:nvPr/>
            </p:nvSpPr>
            <p:spPr>
              <a:xfrm>
                <a:off x="5051347" y="3476426"/>
                <a:ext cx="1441420" cy="307888"/>
              </a:xfrm>
              <a:prstGeom prst="rect">
                <a:avLst/>
              </a:prstGeom>
              <a:noFill/>
            </p:spPr>
            <p:txBody>
              <a:bodyPr wrap="none" rtlCol="0">
                <a:spAutoFit/>
              </a:bodyPr>
              <a:lstStyle/>
              <a:p>
                <a:r>
                  <a:rPr lang="zh-CN" altLang="en-US" b="1">
                    <a:solidFill>
                      <a:srgbClr val="00B050"/>
                    </a:solidFill>
                    <a:latin typeface="微软雅黑"/>
                    <a:ea typeface="微软雅黑"/>
                    <a:cs typeface="Arial" panose="020B0604020202020204" pitchFamily="34" charset="0"/>
                    <a:sym typeface="微软雅黑"/>
                  </a:rPr>
                  <a:t>作为政府来说：</a:t>
                </a:r>
                <a:endParaRPr lang="zh-CN" altLang="en-US" b="1" dirty="0">
                  <a:solidFill>
                    <a:srgbClr val="00B050"/>
                  </a:solidFill>
                  <a:latin typeface="微软雅黑"/>
                  <a:ea typeface="微软雅黑"/>
                  <a:cs typeface="Arial" panose="020B0604020202020204" pitchFamily="34" charset="0"/>
                  <a:sym typeface="微软雅黑"/>
                </a:endParaRPr>
              </a:p>
            </p:txBody>
          </p:sp>
          <p:sp>
            <p:nvSpPr>
              <p:cNvPr id="22" name="文本框 61"/>
              <p:cNvSpPr txBox="1"/>
              <p:nvPr/>
            </p:nvSpPr>
            <p:spPr>
              <a:xfrm>
                <a:off x="5051347" y="3791892"/>
                <a:ext cx="3543988" cy="400255"/>
              </a:xfrm>
              <a:prstGeom prst="rect">
                <a:avLst/>
              </a:prstGeom>
              <a:noFill/>
            </p:spPr>
            <p:txBody>
              <a:bodyPr wrap="square" rtlCol="0">
                <a:spAutoFit/>
              </a:bodyPr>
              <a:lstStyle/>
              <a:p>
                <a:r>
                  <a:rPr lang="zh-CN" altLang="en-US" sz="1000" dirty="0">
                    <a:solidFill>
                      <a:schemeClr val="bg1">
                        <a:lumMod val="50000"/>
                      </a:schemeClr>
                    </a:solidFill>
                    <a:latin typeface="微软雅黑"/>
                    <a:ea typeface="微软雅黑"/>
                    <a:cs typeface="Arial" panose="020B0604020202020204" pitchFamily="34" charset="0"/>
                    <a:sym typeface="微软雅黑"/>
                  </a:rPr>
                  <a:t>既要着眼于宏观的保护，又要从微观入手，发动群众、教育群众，使环境保护成为公民的自觉行动。</a:t>
                </a:r>
              </a:p>
            </p:txBody>
          </p:sp>
        </p:grpSp>
      </p:grpSp>
      <p:grpSp>
        <p:nvGrpSpPr>
          <p:cNvPr id="38"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9"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0"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1"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42" name="圆角矩形 41"/>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43" name="文本框 24"/>
          <p:cNvSpPr txBox="1"/>
          <p:nvPr/>
        </p:nvSpPr>
        <p:spPr>
          <a:xfrm flipH="1">
            <a:off x="586749" y="571096"/>
            <a:ext cx="3112826"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三者的相互关系</a:t>
            </a:r>
            <a:endParaRPr lang="zh-CN" altLang="en-US" sz="1500" b="1" spc="450" dirty="0">
              <a:solidFill>
                <a:srgbClr val="00B050"/>
              </a:solidFill>
              <a:latin typeface="微软雅黑"/>
              <a:ea typeface="微软雅黑"/>
              <a:sym typeface="微软雅黑"/>
            </a:endParaRPr>
          </a:p>
        </p:txBody>
      </p:sp>
    </p:spTree>
    <p:extLst>
      <p:ext uri="{BB962C8B-B14F-4D97-AF65-F5344CB8AC3E}">
        <p14:creationId xmlns:p14="http://schemas.microsoft.com/office/powerpoint/2010/main" val="40056824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14:bounceEnd="66000">
                                          <p:cBhvr additive="base">
                                            <p:cTn id="7" dur="500" fill="hold"/>
                                            <p:tgtEl>
                                              <p:spTgt spid="42"/>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14:bounceEnd="66000">
                                          <p:cBhvr additive="base">
                                            <p:cTn id="12" dur="500" fill="hold"/>
                                            <p:tgtEl>
                                              <p:spTgt spid="43"/>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43"/>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300" fill="hold"/>
                                            <p:tgtEl>
                                              <p:spTgt spid="27"/>
                                            </p:tgtEl>
                                            <p:attrNameLst>
                                              <p:attrName>ppt_x</p:attrName>
                                            </p:attrNameLst>
                                          </p:cBhvr>
                                          <p:tavLst>
                                            <p:tav tm="0">
                                              <p:val>
                                                <p:strVal val="1+#ppt_w/2"/>
                                              </p:val>
                                            </p:tav>
                                            <p:tav tm="100000">
                                              <p:val>
                                                <p:strVal val="#ppt_x"/>
                                              </p:val>
                                            </p:tav>
                                          </p:tavLst>
                                        </p:anim>
                                        <p:anim calcmode="lin" valueType="num">
                                          <p:cBhvr additive="base">
                                            <p:cTn id="21" dur="3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300" fill="hold"/>
                                            <p:tgtEl>
                                              <p:spTgt spid="28"/>
                                            </p:tgtEl>
                                            <p:attrNameLst>
                                              <p:attrName>ppt_x</p:attrName>
                                            </p:attrNameLst>
                                          </p:cBhvr>
                                          <p:tavLst>
                                            <p:tav tm="0">
                                              <p:val>
                                                <p:strVal val="1+#ppt_w/2"/>
                                              </p:val>
                                            </p:tav>
                                            <p:tav tm="100000">
                                              <p:val>
                                                <p:strVal val="#ppt_x"/>
                                              </p:val>
                                            </p:tav>
                                          </p:tavLst>
                                        </p:anim>
                                        <p:anim calcmode="lin" valueType="num">
                                          <p:cBhvr additive="base">
                                            <p:cTn id="25" dur="3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3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300" fill="hold"/>
                                            <p:tgtEl>
                                              <p:spTgt spid="29"/>
                                            </p:tgtEl>
                                            <p:attrNameLst>
                                              <p:attrName>ppt_x</p:attrName>
                                            </p:attrNameLst>
                                          </p:cBhvr>
                                          <p:tavLst>
                                            <p:tav tm="0">
                                              <p:val>
                                                <p:strVal val="1+#ppt_w/2"/>
                                              </p:val>
                                            </p:tav>
                                            <p:tav tm="100000">
                                              <p:val>
                                                <p:strVal val="#ppt_x"/>
                                              </p:val>
                                            </p:tav>
                                          </p:tavLst>
                                        </p:anim>
                                        <p:anim calcmode="lin" valueType="num">
                                          <p:cBhvr additive="base">
                                            <p:cTn id="29" dur="300" fill="hold"/>
                                            <p:tgtEl>
                                              <p:spTgt spid="29"/>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0-#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000"/>
                                </p:stCondLst>
                                <p:childTnLst>
                                  <p:par>
                                    <p:cTn id="18" presetID="2" presetClass="entr" presetSubtype="2"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300" fill="hold"/>
                                            <p:tgtEl>
                                              <p:spTgt spid="27"/>
                                            </p:tgtEl>
                                            <p:attrNameLst>
                                              <p:attrName>ppt_x</p:attrName>
                                            </p:attrNameLst>
                                          </p:cBhvr>
                                          <p:tavLst>
                                            <p:tav tm="0">
                                              <p:val>
                                                <p:strVal val="1+#ppt_w/2"/>
                                              </p:val>
                                            </p:tav>
                                            <p:tav tm="100000">
                                              <p:val>
                                                <p:strVal val="#ppt_x"/>
                                              </p:val>
                                            </p:tav>
                                          </p:tavLst>
                                        </p:anim>
                                        <p:anim calcmode="lin" valueType="num">
                                          <p:cBhvr additive="base">
                                            <p:cTn id="21" dur="30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0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300" fill="hold"/>
                                            <p:tgtEl>
                                              <p:spTgt spid="28"/>
                                            </p:tgtEl>
                                            <p:attrNameLst>
                                              <p:attrName>ppt_x</p:attrName>
                                            </p:attrNameLst>
                                          </p:cBhvr>
                                          <p:tavLst>
                                            <p:tav tm="0">
                                              <p:val>
                                                <p:strVal val="1+#ppt_w/2"/>
                                              </p:val>
                                            </p:tav>
                                            <p:tav tm="100000">
                                              <p:val>
                                                <p:strVal val="#ppt_x"/>
                                              </p:val>
                                            </p:tav>
                                          </p:tavLst>
                                        </p:anim>
                                        <p:anim calcmode="lin" valueType="num">
                                          <p:cBhvr additive="base">
                                            <p:cTn id="25" dur="300" fill="hold"/>
                                            <p:tgtEl>
                                              <p:spTgt spid="28"/>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30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300" fill="hold"/>
                                            <p:tgtEl>
                                              <p:spTgt spid="29"/>
                                            </p:tgtEl>
                                            <p:attrNameLst>
                                              <p:attrName>ppt_x</p:attrName>
                                            </p:attrNameLst>
                                          </p:cBhvr>
                                          <p:tavLst>
                                            <p:tav tm="0">
                                              <p:val>
                                                <p:strVal val="1+#ppt_w/2"/>
                                              </p:val>
                                            </p:tav>
                                            <p:tav tm="100000">
                                              <p:val>
                                                <p:strVal val="#ppt_x"/>
                                              </p:val>
                                            </p:tav>
                                          </p:tavLst>
                                        </p:anim>
                                        <p:anim calcmode="lin" valueType="num">
                                          <p:cBhvr additive="base">
                                            <p:cTn id="29" dur="300" fill="hold"/>
                                            <p:tgtEl>
                                              <p:spTgt spid="29"/>
                                            </p:tgtEl>
                                            <p:attrNameLst>
                                              <p:attrName>ppt_y</p:attrName>
                                            </p:attrNameLst>
                                          </p:cBhvr>
                                          <p:tavLst>
                                            <p:tav tm="0">
                                              <p:val>
                                                <p:strVal val="#ppt_y"/>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5"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 name="圆角矩形 5"/>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7"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环境保护的意义</a:t>
            </a:r>
            <a:endParaRPr lang="zh-CN" altLang="en-US" sz="1500" b="1" spc="450" dirty="0">
              <a:solidFill>
                <a:srgbClr val="00B050"/>
              </a:solidFill>
              <a:latin typeface="微软雅黑"/>
              <a:ea typeface="微软雅黑"/>
              <a:sym typeface="微软雅黑"/>
            </a:endParaRPr>
          </a:p>
        </p:txBody>
      </p:sp>
      <p:sp>
        <p:nvSpPr>
          <p:cNvPr id="10" name="矩形 9"/>
          <p:cNvSpPr/>
          <p:nvPr/>
        </p:nvSpPr>
        <p:spPr>
          <a:xfrm>
            <a:off x="4950091" y="1584173"/>
            <a:ext cx="3240782" cy="1846625"/>
          </a:xfrm>
          <a:prstGeom prst="rect">
            <a:avLst/>
          </a:prstGeom>
        </p:spPr>
        <p:txBody>
          <a:bodyPr wrap="square" lIns="68547" tIns="34273" rIns="68547" bIns="34273">
            <a:spAutoFit/>
          </a:bodyPr>
          <a:lstStyle/>
          <a:p>
            <a:pPr defTabSz="816250">
              <a:lnSpc>
                <a:spcPct val="150000"/>
              </a:lnSpc>
            </a:pPr>
            <a:r>
              <a:rPr lang="zh-CN" altLang="en-US" sz="1100">
                <a:solidFill>
                  <a:schemeClr val="bg1">
                    <a:lumMod val="50000"/>
                  </a:schemeClr>
                </a:solidFill>
                <a:latin typeface="微软雅黑"/>
                <a:ea typeface="微软雅黑"/>
                <a:sym typeface="微软雅黑"/>
              </a:rPr>
              <a:t>       根据</a:t>
            </a:r>
            <a:r>
              <a:rPr lang="en-US" altLang="zh-CN" sz="1100">
                <a:solidFill>
                  <a:schemeClr val="bg1">
                    <a:lumMod val="50000"/>
                  </a:schemeClr>
                </a:solidFill>
                <a:latin typeface="微软雅黑"/>
                <a:ea typeface="微软雅黑"/>
                <a:sym typeface="微软雅黑"/>
              </a:rPr>
              <a:t>《</a:t>
            </a:r>
            <a:r>
              <a:rPr lang="zh-CN" altLang="en-US" sz="1100">
                <a:solidFill>
                  <a:schemeClr val="bg1">
                    <a:lumMod val="50000"/>
                  </a:schemeClr>
                </a:solidFill>
                <a:latin typeface="微软雅黑"/>
                <a:ea typeface="微软雅黑"/>
                <a:sym typeface="微软雅黑"/>
              </a:rPr>
              <a:t>中华人民共和国环境保护法</a:t>
            </a:r>
            <a:r>
              <a:rPr lang="en-US" altLang="zh-CN" sz="1100">
                <a:solidFill>
                  <a:schemeClr val="bg1">
                    <a:lumMod val="50000"/>
                  </a:schemeClr>
                </a:solidFill>
                <a:latin typeface="微软雅黑"/>
                <a:ea typeface="微软雅黑"/>
                <a:sym typeface="微软雅黑"/>
              </a:rPr>
              <a:t>》</a:t>
            </a:r>
            <a:r>
              <a:rPr lang="zh-CN" altLang="en-US" sz="1100">
                <a:solidFill>
                  <a:schemeClr val="bg1">
                    <a:lumMod val="50000"/>
                  </a:schemeClr>
                </a:solidFill>
                <a:latin typeface="微软雅黑"/>
                <a:ea typeface="微软雅黑"/>
                <a:sym typeface="微软雅黑"/>
              </a:rPr>
              <a:t>的规定，环境保护的内容包括保护自然环境和防治污染和其他公害两个方面。也就是说，要运用现代环境科学的理论和方法，在更好的利用资源的同时深入认识、掌握污染和破坏环境的根源和危害，有计划的保护环境，恢复生态，预防环境质量的恶化，控制环境污染，促进人类与环境的协调发展。</a:t>
            </a:r>
            <a:endParaRPr lang="zh-CN" altLang="en-US" sz="1100" dirty="0">
              <a:solidFill>
                <a:schemeClr val="bg1">
                  <a:lumMod val="50000"/>
                </a:schemeClr>
              </a:solidFill>
              <a:latin typeface="微软雅黑"/>
              <a:ea typeface="微软雅黑"/>
              <a:sym typeface="微软雅黑"/>
            </a:endParaRPr>
          </a:p>
        </p:txBody>
      </p:sp>
      <p:pic>
        <p:nvPicPr>
          <p:cNvPr id="11" name="图片 1"/>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0" y="1161767"/>
            <a:ext cx="4698369" cy="3434894"/>
          </a:xfrm>
          <a:prstGeom prst="rect">
            <a:avLst/>
          </a:prstGeom>
          <a:noFill/>
          <a:ln>
            <a:noFill/>
          </a:ln>
          <a:effectLst>
            <a:softEdge rad="10668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99355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6000">
                                          <p:cBhvr additive="base">
                                            <p:cTn id="7" dur="500" fill="hold"/>
                                            <p:tgtEl>
                                              <p:spTgt spid="6"/>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14:bounceEnd="66000">
                                          <p:cBhvr additive="base">
                                            <p:cTn id="12" dur="500" fill="hold"/>
                                            <p:tgtEl>
                                              <p:spTgt spid="7"/>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0"/>
                                            <p:tgtEl>
                                              <p:spTgt spid="10"/>
                                            </p:tgtEl>
                                          </p:cBhvr>
                                        </p:animEffect>
                                      </p:childTnLst>
                                    </p:cTn>
                                  </p:par>
                                  <p:par>
                                    <p:cTn id="21" presetID="26" presetClass="emph" presetSubtype="0" repeatCount="3000" fill="hold" nodeType="withEffect">
                                      <p:stCondLst>
                                        <p:cond delay="0"/>
                                      </p:stCondLst>
                                      <p:childTnLst>
                                        <p:animEffect transition="out" filter="fade">
                                          <p:cBhvr>
                                            <p:cTn id="22" dur="200" tmFilter="0, 0; .2, .5; .8, .5; 1, 0"/>
                                            <p:tgtEl>
                                              <p:spTgt spid="11"/>
                                            </p:tgtEl>
                                          </p:cBhvr>
                                        </p:animEffect>
                                        <p:animScale>
                                          <p:cBhvr>
                                            <p:cTn id="23" dur="1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0"/>
                                            <p:tgtEl>
                                              <p:spTgt spid="10"/>
                                            </p:tgtEl>
                                          </p:cBhvr>
                                        </p:animEffect>
                                      </p:childTnLst>
                                    </p:cTn>
                                  </p:par>
                                  <p:par>
                                    <p:cTn id="21" presetID="26" presetClass="emph" presetSubtype="0" repeatCount="3000" fill="hold" nodeType="withEffect">
                                      <p:stCondLst>
                                        <p:cond delay="0"/>
                                      </p:stCondLst>
                                      <p:childTnLst>
                                        <p:animEffect transition="out" filter="fade">
                                          <p:cBhvr>
                                            <p:cTn id="22" dur="200" tmFilter="0, 0; .2, .5; .8, .5; 1, 0"/>
                                            <p:tgtEl>
                                              <p:spTgt spid="11"/>
                                            </p:tgtEl>
                                          </p:cBhvr>
                                        </p:animEffect>
                                        <p:animScale>
                                          <p:cBhvr>
                                            <p:cTn id="23" dur="10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任意多边形 101"/>
          <p:cNvSpPr/>
          <p:nvPr/>
        </p:nvSpPr>
        <p:spPr>
          <a:xfrm>
            <a:off x="2924069" y="1795865"/>
            <a:ext cx="3497362" cy="1813664"/>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gradFill>
            <a:gsLst>
              <a:gs pos="100000">
                <a:srgbClr val="00B050"/>
              </a:gs>
              <a:gs pos="74000">
                <a:srgbClr val="92D050"/>
              </a:gs>
              <a:gs pos="50000">
                <a:srgbClr val="00B050"/>
              </a:gs>
              <a:gs pos="27000">
                <a:srgbClr val="92D050"/>
              </a:gs>
              <a:gs pos="0">
                <a:srgbClr val="00B050"/>
              </a:gs>
            </a:gsLst>
            <a:lin ang="0" scaled="0"/>
          </a:gradFill>
          <a:ln w="25400" cap="flat" cmpd="sng" algn="ctr">
            <a:noFill/>
            <a:prstDash val="solid"/>
          </a:ln>
          <a:effectLst>
            <a:innerShdw blurRad="50800" dist="25400" dir="13500000">
              <a:prstClr val="black">
                <a:alpha val="50000"/>
              </a:prstClr>
            </a:innerShdw>
          </a:effectLst>
        </p:spPr>
        <p:txBody>
          <a:bodyPr lIns="71235" tIns="35620" rIns="71235" bIns="35620" rtlCol="0" anchor="ctr"/>
          <a:lstStyle/>
          <a:p>
            <a:pPr algn="ctr" defTabSz="712452"/>
            <a:endParaRPr lang="zh-CN" altLang="en-US" kern="0">
              <a:solidFill>
                <a:prstClr val="white"/>
              </a:solidFill>
              <a:latin typeface="微软雅黑"/>
              <a:ea typeface="微软雅黑"/>
              <a:sym typeface="微软雅黑"/>
            </a:endParaRPr>
          </a:p>
        </p:txBody>
      </p:sp>
      <p:grpSp>
        <p:nvGrpSpPr>
          <p:cNvPr id="103" name="组合 102"/>
          <p:cNvGrpSpPr/>
          <p:nvPr/>
        </p:nvGrpSpPr>
        <p:grpSpPr>
          <a:xfrm>
            <a:off x="3208405" y="2450446"/>
            <a:ext cx="2852119" cy="2928966"/>
            <a:chOff x="4344188" y="3169827"/>
            <a:chExt cx="3503625" cy="3557140"/>
          </a:xfrm>
          <a:effectLst>
            <a:outerShdw blurRad="533400" dist="88900" dir="8100000" algn="tr" rotWithShape="0">
              <a:prstClr val="black">
                <a:alpha val="40000"/>
              </a:prstClr>
            </a:outerShdw>
          </a:effectLst>
        </p:grpSpPr>
        <p:grpSp>
          <p:nvGrpSpPr>
            <p:cNvPr id="104" name="组合 103"/>
            <p:cNvGrpSpPr/>
            <p:nvPr/>
          </p:nvGrpSpPr>
          <p:grpSpPr>
            <a:xfrm>
              <a:off x="4344188" y="3169827"/>
              <a:ext cx="3503625" cy="3557140"/>
              <a:chOff x="4344188" y="3169827"/>
              <a:chExt cx="3503625" cy="3557140"/>
            </a:xfrm>
          </p:grpSpPr>
          <p:grpSp>
            <p:nvGrpSpPr>
              <p:cNvPr id="117" name="组合 116"/>
              <p:cNvGrpSpPr/>
              <p:nvPr/>
            </p:nvGrpSpPr>
            <p:grpSpPr>
              <a:xfrm>
                <a:off x="5089121" y="3169827"/>
                <a:ext cx="2013758" cy="3215013"/>
                <a:chOff x="2628900" y="0"/>
                <a:chExt cx="3924300" cy="6265240"/>
              </a:xfrm>
            </p:grpSpPr>
            <p:sp>
              <p:nvSpPr>
                <p:cNvPr id="119" name="圆角矩形 118"/>
                <p:cNvSpPr/>
                <p:nvPr/>
              </p:nvSpPr>
              <p:spPr>
                <a:xfrm>
                  <a:off x="4210045" y="6028873"/>
                  <a:ext cx="762006" cy="217714"/>
                </a:xfrm>
                <a:prstGeom prst="roundRect">
                  <a:avLst/>
                </a:prstGeom>
                <a:gradFill>
                  <a:gsLst>
                    <a:gs pos="53000">
                      <a:sysClr val="window" lastClr="FFFFFF">
                        <a:lumMod val="75000"/>
                      </a:sysClr>
                    </a:gs>
                    <a:gs pos="100000">
                      <a:sysClr val="window" lastClr="FFFFFF">
                        <a:lumMod val="65000"/>
                      </a:sysClr>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0" name="任意多边形 119"/>
                <p:cNvSpPr/>
                <p:nvPr/>
              </p:nvSpPr>
              <p:spPr>
                <a:xfrm rot="18900000">
                  <a:off x="3939602" y="4936160"/>
                  <a:ext cx="1302892" cy="1329080"/>
                </a:xfrm>
                <a:custGeom>
                  <a:avLst/>
                  <a:gdLst>
                    <a:gd name="connsiteX0" fmla="*/ 221518 w 1329080"/>
                    <a:gd name="connsiteY0" fmla="*/ 0 h 1329080"/>
                    <a:gd name="connsiteX1" fmla="*/ 1329080 w 1329080"/>
                    <a:gd name="connsiteY1" fmla="*/ 1107563 h 1329080"/>
                    <a:gd name="connsiteX2" fmla="*/ 1107563 w 1329080"/>
                    <a:gd name="connsiteY2" fmla="*/ 1329080 h 1329080"/>
                    <a:gd name="connsiteX3" fmla="*/ 543947 w 1329080"/>
                    <a:gd name="connsiteY3" fmla="*/ 1329080 h 1329080"/>
                    <a:gd name="connsiteX4" fmla="*/ 0 w 1329080"/>
                    <a:gd name="connsiteY4" fmla="*/ 785133 h 1329080"/>
                    <a:gd name="connsiteX5" fmla="*/ 0 w 1329080"/>
                    <a:gd name="connsiteY5" fmla="*/ 221518 h 1329080"/>
                    <a:gd name="connsiteX6" fmla="*/ 221518 w 1329080"/>
                    <a:gd name="connsiteY6" fmla="*/ 0 h 1329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29080" h="1329080">
                      <a:moveTo>
                        <a:pt x="221518" y="0"/>
                      </a:moveTo>
                      <a:lnTo>
                        <a:pt x="1329080" y="1107563"/>
                      </a:lnTo>
                      <a:cubicBezTo>
                        <a:pt x="1329080" y="1229903"/>
                        <a:pt x="1229903" y="1329080"/>
                        <a:pt x="1107563" y="1329080"/>
                      </a:cubicBezTo>
                      <a:lnTo>
                        <a:pt x="543947" y="1329080"/>
                      </a:lnTo>
                      <a:lnTo>
                        <a:pt x="0" y="785133"/>
                      </a:lnTo>
                      <a:lnTo>
                        <a:pt x="0" y="221518"/>
                      </a:lnTo>
                      <a:cubicBezTo>
                        <a:pt x="0" y="99177"/>
                        <a:pt x="99177" y="0"/>
                        <a:pt x="221518" y="0"/>
                      </a:cubicBezTo>
                      <a:close/>
                    </a:path>
                  </a:pathLst>
                </a:custGeom>
                <a:gradFill>
                  <a:gsLst>
                    <a:gs pos="48000">
                      <a:sysClr val="window" lastClr="FFFFFF">
                        <a:lumMod val="65000"/>
                      </a:sysClr>
                    </a:gs>
                    <a:gs pos="100000">
                      <a:sysClr val="window" lastClr="FFFFFF">
                        <a:lumMod val="75000"/>
                        <a:alpha val="82000"/>
                      </a:sysClr>
                    </a:gs>
                    <a:gs pos="300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1" name="任意多边形 120"/>
                <p:cNvSpPr/>
                <p:nvPr/>
              </p:nvSpPr>
              <p:spPr>
                <a:xfrm>
                  <a:off x="3748087" y="4667248"/>
                  <a:ext cx="1685925" cy="933452"/>
                </a:xfrm>
                <a:custGeom>
                  <a:avLst/>
                  <a:gdLst>
                    <a:gd name="connsiteX0" fmla="*/ 0 w 1685925"/>
                    <a:gd name="connsiteY0" fmla="*/ 0 h 933452"/>
                    <a:gd name="connsiteX1" fmla="*/ 1685925 w 1685925"/>
                    <a:gd name="connsiteY1" fmla="*/ 0 h 933452"/>
                    <a:gd name="connsiteX2" fmla="*/ 1685925 w 1685925"/>
                    <a:gd name="connsiteY2" fmla="*/ 933452 h 933452"/>
                    <a:gd name="connsiteX3" fmla="*/ 0 w 1685925"/>
                    <a:gd name="connsiteY3" fmla="*/ 933452 h 933452"/>
                  </a:gdLst>
                  <a:ahLst/>
                  <a:cxnLst>
                    <a:cxn ang="0">
                      <a:pos x="connsiteX0" y="connsiteY0"/>
                    </a:cxn>
                    <a:cxn ang="0">
                      <a:pos x="connsiteX1" y="connsiteY1"/>
                    </a:cxn>
                    <a:cxn ang="0">
                      <a:pos x="connsiteX2" y="connsiteY2"/>
                    </a:cxn>
                    <a:cxn ang="0">
                      <a:pos x="connsiteX3" y="connsiteY3"/>
                    </a:cxn>
                  </a:cxnLst>
                  <a:rect l="l" t="t" r="r" b="b"/>
                  <a:pathLst>
                    <a:path w="1685925" h="933452">
                      <a:moveTo>
                        <a:pt x="0" y="0"/>
                      </a:moveTo>
                      <a:lnTo>
                        <a:pt x="1685925" y="0"/>
                      </a:lnTo>
                      <a:lnTo>
                        <a:pt x="1685925" y="933452"/>
                      </a:lnTo>
                      <a:lnTo>
                        <a:pt x="0" y="933452"/>
                      </a:lnTo>
                      <a:close/>
                    </a:path>
                  </a:pathLst>
                </a:custGeom>
                <a:gradFill>
                  <a:gsLst>
                    <a:gs pos="88000">
                      <a:sysClr val="window" lastClr="FFFFFF">
                        <a:lumMod val="75000"/>
                      </a:sysClr>
                    </a:gs>
                    <a:gs pos="51000">
                      <a:sysClr val="window" lastClr="FFFFFF">
                        <a:lumMod val="65000"/>
                      </a:sysClr>
                    </a:gs>
                    <a:gs pos="64000">
                      <a:sysClr val="window" lastClr="FFFFFF">
                        <a:lumMod val="85000"/>
                      </a:sysClr>
                    </a:gs>
                    <a:gs pos="76000">
                      <a:sysClr val="window" lastClr="FFFFFF"/>
                    </a:gs>
                    <a:gs pos="37000">
                      <a:sysClr val="window" lastClr="FFFFFF">
                        <a:lumMod val="85000"/>
                      </a:sysClr>
                    </a:gs>
                    <a:gs pos="22000">
                      <a:sysClr val="window" lastClr="FFFFFF"/>
                    </a:gs>
                    <a:gs pos="100000">
                      <a:sysClr val="window" lastClr="FFFFFF">
                        <a:lumMod val="65000"/>
                      </a:sysClr>
                    </a:gs>
                    <a:gs pos="3000">
                      <a:sysClr val="window" lastClr="FFFFFF">
                        <a:lumMod val="65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2" name="圆角矩形 121"/>
                <p:cNvSpPr/>
                <p:nvPr/>
              </p:nvSpPr>
              <p:spPr>
                <a:xfrm rot="-300000">
                  <a:off x="3745777" y="5473848"/>
                  <a:ext cx="1674823" cy="82848"/>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3" name="圆角矩形 122"/>
                <p:cNvSpPr/>
                <p:nvPr/>
              </p:nvSpPr>
              <p:spPr>
                <a:xfrm rot="-300000">
                  <a:off x="3745777" y="5003011"/>
                  <a:ext cx="1674823" cy="78828"/>
                </a:xfrm>
                <a:prstGeom prst="roundRect">
                  <a:avLst>
                    <a:gd name="adj" fmla="val 18590"/>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4" name="圆角矩形 123"/>
                <p:cNvSpPr/>
                <p:nvPr/>
              </p:nvSpPr>
              <p:spPr>
                <a:xfrm rot="-300000">
                  <a:off x="3745777" y="5169689"/>
                  <a:ext cx="1674823" cy="78828"/>
                </a:xfrm>
                <a:prstGeom prst="roundRect">
                  <a:avLst>
                    <a:gd name="adj" fmla="val 1062"/>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5" name="圆角矩形 124"/>
                <p:cNvSpPr/>
                <p:nvPr/>
              </p:nvSpPr>
              <p:spPr>
                <a:xfrm rot="-300000">
                  <a:off x="3745777" y="5338507"/>
                  <a:ext cx="1674823" cy="78828"/>
                </a:xfrm>
                <a:prstGeom prst="roundRect">
                  <a:avLst>
                    <a:gd name="adj" fmla="val 14265"/>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6" name="任意多边形 125"/>
                <p:cNvSpPr/>
                <p:nvPr/>
              </p:nvSpPr>
              <p:spPr>
                <a:xfrm>
                  <a:off x="2628900" y="0"/>
                  <a:ext cx="3924300" cy="4667248"/>
                </a:xfrm>
                <a:custGeom>
                  <a:avLst/>
                  <a:gdLst>
                    <a:gd name="connsiteX0" fmla="*/ 1962150 w 3924300"/>
                    <a:gd name="connsiteY0" fmla="*/ 0 h 4667248"/>
                    <a:gd name="connsiteX1" fmla="*/ 3924300 w 3924300"/>
                    <a:gd name="connsiteY1" fmla="*/ 1962150 h 4667248"/>
                    <a:gd name="connsiteX2" fmla="*/ 3770105 w 3924300"/>
                    <a:gd name="connsiteY2" fmla="*/ 2725908 h 4667248"/>
                    <a:gd name="connsiteX3" fmla="*/ 3769902 w 3924300"/>
                    <a:gd name="connsiteY3" fmla="*/ 2726328 h 4667248"/>
                    <a:gd name="connsiteX4" fmla="*/ 3802289 w 3924300"/>
                    <a:gd name="connsiteY4" fmla="*/ 2740482 h 4667248"/>
                    <a:gd name="connsiteX5" fmla="*/ 3076575 w 3924300"/>
                    <a:gd name="connsiteY5" fmla="*/ 4362442 h 4667248"/>
                    <a:gd name="connsiteX6" fmla="*/ 2771769 w 3924300"/>
                    <a:gd name="connsiteY6" fmla="*/ 4667248 h 4667248"/>
                    <a:gd name="connsiteX7" fmla="*/ 1152531 w 3924300"/>
                    <a:gd name="connsiteY7" fmla="*/ 4667248 h 4667248"/>
                    <a:gd name="connsiteX8" fmla="*/ 847725 w 3924300"/>
                    <a:gd name="connsiteY8" fmla="*/ 4362442 h 4667248"/>
                    <a:gd name="connsiteX9" fmla="*/ 165554 w 3924300"/>
                    <a:gd name="connsiteY9" fmla="*/ 2765883 h 4667248"/>
                    <a:gd name="connsiteX10" fmla="*/ 172070 w 3924300"/>
                    <a:gd name="connsiteY10" fmla="*/ 2763013 h 4667248"/>
                    <a:gd name="connsiteX11" fmla="*/ 154196 w 3924300"/>
                    <a:gd name="connsiteY11" fmla="*/ 2725908 h 4667248"/>
                    <a:gd name="connsiteX12" fmla="*/ 0 w 3924300"/>
                    <a:gd name="connsiteY12" fmla="*/ 1962150 h 4667248"/>
                    <a:gd name="connsiteX13" fmla="*/ 1962150 w 3924300"/>
                    <a:gd name="connsiteY13" fmla="*/ 0 h 4667248"/>
                    <a:gd name="connsiteX0-1" fmla="*/ 1962150 w 3924300"/>
                    <a:gd name="connsiteY0-2" fmla="*/ 0 h 4667248"/>
                    <a:gd name="connsiteX1-3" fmla="*/ 3924300 w 3924300"/>
                    <a:gd name="connsiteY1-4" fmla="*/ 1962150 h 4667248"/>
                    <a:gd name="connsiteX2-5" fmla="*/ 3770105 w 3924300"/>
                    <a:gd name="connsiteY2-6" fmla="*/ 2725908 h 4667248"/>
                    <a:gd name="connsiteX3-7" fmla="*/ 3802289 w 3924300"/>
                    <a:gd name="connsiteY3-8" fmla="*/ 2740482 h 4667248"/>
                    <a:gd name="connsiteX4-9" fmla="*/ 3076575 w 3924300"/>
                    <a:gd name="connsiteY4-10" fmla="*/ 4362442 h 4667248"/>
                    <a:gd name="connsiteX5-11" fmla="*/ 2771769 w 3924300"/>
                    <a:gd name="connsiteY5-12" fmla="*/ 4667248 h 4667248"/>
                    <a:gd name="connsiteX6-13" fmla="*/ 1152531 w 3924300"/>
                    <a:gd name="connsiteY6-14" fmla="*/ 4667248 h 4667248"/>
                    <a:gd name="connsiteX7-15" fmla="*/ 847725 w 3924300"/>
                    <a:gd name="connsiteY7-16" fmla="*/ 4362442 h 4667248"/>
                    <a:gd name="connsiteX8-17" fmla="*/ 165554 w 3924300"/>
                    <a:gd name="connsiteY8-18" fmla="*/ 2765883 h 4667248"/>
                    <a:gd name="connsiteX9-19" fmla="*/ 172070 w 3924300"/>
                    <a:gd name="connsiteY9-20" fmla="*/ 2763013 h 4667248"/>
                    <a:gd name="connsiteX10-21" fmla="*/ 154196 w 3924300"/>
                    <a:gd name="connsiteY10-22" fmla="*/ 2725908 h 4667248"/>
                    <a:gd name="connsiteX11-23" fmla="*/ 0 w 3924300"/>
                    <a:gd name="connsiteY11-24" fmla="*/ 1962150 h 4667248"/>
                    <a:gd name="connsiteX12-25" fmla="*/ 1962150 w 3924300"/>
                    <a:gd name="connsiteY12-26" fmla="*/ 0 h 4667248"/>
                    <a:gd name="connsiteX0-27" fmla="*/ 1962150 w 3924300"/>
                    <a:gd name="connsiteY0-28" fmla="*/ 0 h 4667248"/>
                    <a:gd name="connsiteX1-29" fmla="*/ 3924300 w 3924300"/>
                    <a:gd name="connsiteY1-30" fmla="*/ 1962150 h 4667248"/>
                    <a:gd name="connsiteX2-31" fmla="*/ 3770105 w 3924300"/>
                    <a:gd name="connsiteY2-32" fmla="*/ 2725908 h 4667248"/>
                    <a:gd name="connsiteX3-33" fmla="*/ 3076575 w 3924300"/>
                    <a:gd name="connsiteY3-34" fmla="*/ 4362442 h 4667248"/>
                    <a:gd name="connsiteX4-35" fmla="*/ 2771769 w 3924300"/>
                    <a:gd name="connsiteY4-36" fmla="*/ 4667248 h 4667248"/>
                    <a:gd name="connsiteX5-37" fmla="*/ 1152531 w 3924300"/>
                    <a:gd name="connsiteY5-38" fmla="*/ 4667248 h 4667248"/>
                    <a:gd name="connsiteX6-39" fmla="*/ 847725 w 3924300"/>
                    <a:gd name="connsiteY6-40" fmla="*/ 4362442 h 4667248"/>
                    <a:gd name="connsiteX7-41" fmla="*/ 165554 w 3924300"/>
                    <a:gd name="connsiteY7-42" fmla="*/ 2765883 h 4667248"/>
                    <a:gd name="connsiteX8-43" fmla="*/ 172070 w 3924300"/>
                    <a:gd name="connsiteY8-44" fmla="*/ 2763013 h 4667248"/>
                    <a:gd name="connsiteX9-45" fmla="*/ 154196 w 3924300"/>
                    <a:gd name="connsiteY9-46" fmla="*/ 2725908 h 4667248"/>
                    <a:gd name="connsiteX10-47" fmla="*/ 0 w 3924300"/>
                    <a:gd name="connsiteY10-48" fmla="*/ 1962150 h 4667248"/>
                    <a:gd name="connsiteX11-49" fmla="*/ 1962150 w 3924300"/>
                    <a:gd name="connsiteY11-50" fmla="*/ 0 h 4667248"/>
                    <a:gd name="connsiteX0-51" fmla="*/ 1962150 w 3924300"/>
                    <a:gd name="connsiteY0-52" fmla="*/ 0 h 4667248"/>
                    <a:gd name="connsiteX1-53" fmla="*/ 3924300 w 3924300"/>
                    <a:gd name="connsiteY1-54" fmla="*/ 1962150 h 4667248"/>
                    <a:gd name="connsiteX2-55" fmla="*/ 3770105 w 3924300"/>
                    <a:gd name="connsiteY2-56" fmla="*/ 2725908 h 4667248"/>
                    <a:gd name="connsiteX3-57" fmla="*/ 3076575 w 3924300"/>
                    <a:gd name="connsiteY3-58" fmla="*/ 4362442 h 4667248"/>
                    <a:gd name="connsiteX4-59" fmla="*/ 2771769 w 3924300"/>
                    <a:gd name="connsiteY4-60" fmla="*/ 4667248 h 4667248"/>
                    <a:gd name="connsiteX5-61" fmla="*/ 1152531 w 3924300"/>
                    <a:gd name="connsiteY5-62" fmla="*/ 4667248 h 4667248"/>
                    <a:gd name="connsiteX6-63" fmla="*/ 847725 w 3924300"/>
                    <a:gd name="connsiteY6-64" fmla="*/ 4362442 h 4667248"/>
                    <a:gd name="connsiteX7-65" fmla="*/ 165554 w 3924300"/>
                    <a:gd name="connsiteY7-66" fmla="*/ 2765883 h 4667248"/>
                    <a:gd name="connsiteX8-67" fmla="*/ 172070 w 3924300"/>
                    <a:gd name="connsiteY8-68" fmla="*/ 2763013 h 4667248"/>
                    <a:gd name="connsiteX9-69" fmla="*/ 154196 w 3924300"/>
                    <a:gd name="connsiteY9-70" fmla="*/ 2725908 h 4667248"/>
                    <a:gd name="connsiteX10-71" fmla="*/ 0 w 3924300"/>
                    <a:gd name="connsiteY10-72" fmla="*/ 1962150 h 4667248"/>
                    <a:gd name="connsiteX11-73" fmla="*/ 1962150 w 3924300"/>
                    <a:gd name="connsiteY11-74" fmla="*/ 0 h 4667248"/>
                    <a:gd name="connsiteX0-75" fmla="*/ 1962150 w 3924300"/>
                    <a:gd name="connsiteY0-76" fmla="*/ 0 h 4667248"/>
                    <a:gd name="connsiteX1-77" fmla="*/ 3924300 w 3924300"/>
                    <a:gd name="connsiteY1-78" fmla="*/ 1962150 h 4667248"/>
                    <a:gd name="connsiteX2-79" fmla="*/ 3770105 w 3924300"/>
                    <a:gd name="connsiteY2-80" fmla="*/ 2725908 h 4667248"/>
                    <a:gd name="connsiteX3-81" fmla="*/ 3076575 w 3924300"/>
                    <a:gd name="connsiteY3-82" fmla="*/ 4362442 h 4667248"/>
                    <a:gd name="connsiteX4-83" fmla="*/ 2771769 w 3924300"/>
                    <a:gd name="connsiteY4-84" fmla="*/ 4667248 h 4667248"/>
                    <a:gd name="connsiteX5-85" fmla="*/ 1152531 w 3924300"/>
                    <a:gd name="connsiteY5-86" fmla="*/ 4667248 h 4667248"/>
                    <a:gd name="connsiteX6-87" fmla="*/ 847725 w 3924300"/>
                    <a:gd name="connsiteY6-88" fmla="*/ 4362442 h 4667248"/>
                    <a:gd name="connsiteX7-89" fmla="*/ 165554 w 3924300"/>
                    <a:gd name="connsiteY7-90" fmla="*/ 2765883 h 4667248"/>
                    <a:gd name="connsiteX8-91" fmla="*/ 172070 w 3924300"/>
                    <a:gd name="connsiteY8-92" fmla="*/ 2763013 h 4667248"/>
                    <a:gd name="connsiteX9-93" fmla="*/ 154196 w 3924300"/>
                    <a:gd name="connsiteY9-94" fmla="*/ 2725908 h 4667248"/>
                    <a:gd name="connsiteX10-95" fmla="*/ 0 w 3924300"/>
                    <a:gd name="connsiteY10-96" fmla="*/ 1962150 h 4667248"/>
                    <a:gd name="connsiteX11-97" fmla="*/ 1962150 w 3924300"/>
                    <a:gd name="connsiteY11-98" fmla="*/ 0 h 46672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3924300" h="4667248">
                      <a:moveTo>
                        <a:pt x="1962150" y="0"/>
                      </a:moveTo>
                      <a:cubicBezTo>
                        <a:pt x="3045816" y="0"/>
                        <a:pt x="3924300" y="878484"/>
                        <a:pt x="3924300" y="1962150"/>
                      </a:cubicBezTo>
                      <a:cubicBezTo>
                        <a:pt x="3924300" y="2233067"/>
                        <a:pt x="3869395" y="2491159"/>
                        <a:pt x="3770105" y="2725908"/>
                      </a:cubicBezTo>
                      <a:cubicBezTo>
                        <a:pt x="3628818" y="3125957"/>
                        <a:pt x="3071514" y="3695985"/>
                        <a:pt x="3076575" y="4362442"/>
                      </a:cubicBezTo>
                      <a:cubicBezTo>
                        <a:pt x="3076575" y="4530782"/>
                        <a:pt x="2940109" y="4667248"/>
                        <a:pt x="2771769" y="4667248"/>
                      </a:cubicBezTo>
                      <a:lnTo>
                        <a:pt x="1152531" y="4667248"/>
                      </a:lnTo>
                      <a:cubicBezTo>
                        <a:pt x="984191" y="4667248"/>
                        <a:pt x="847725" y="4530782"/>
                        <a:pt x="847725" y="4362442"/>
                      </a:cubicBezTo>
                      <a:cubicBezTo>
                        <a:pt x="870101" y="3728807"/>
                        <a:pt x="388106" y="3288393"/>
                        <a:pt x="165554" y="2765883"/>
                      </a:cubicBezTo>
                      <a:lnTo>
                        <a:pt x="172070" y="2763013"/>
                      </a:lnTo>
                      <a:lnTo>
                        <a:pt x="154196" y="2725908"/>
                      </a:lnTo>
                      <a:cubicBezTo>
                        <a:pt x="54905" y="2491159"/>
                        <a:pt x="0" y="2233067"/>
                        <a:pt x="0" y="1962150"/>
                      </a:cubicBezTo>
                      <a:cubicBezTo>
                        <a:pt x="0" y="878484"/>
                        <a:pt x="878484" y="0"/>
                        <a:pt x="1962150" y="0"/>
                      </a:cubicBezTo>
                      <a:close/>
                    </a:path>
                  </a:pathLst>
                </a:custGeom>
                <a:solidFill>
                  <a:sysClr val="window" lastClr="FFFFFF">
                    <a:lumMod val="95000"/>
                  </a:sysClr>
                </a:soli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7" name="圆角矩形 126"/>
                <p:cNvSpPr/>
                <p:nvPr/>
              </p:nvSpPr>
              <p:spPr>
                <a:xfrm>
                  <a:off x="3710114" y="4705817"/>
                  <a:ext cx="1788889" cy="32662"/>
                </a:xfrm>
                <a:prstGeom prst="roundRect">
                  <a:avLst>
                    <a:gd name="adj" fmla="val 50000"/>
                  </a:avLst>
                </a:prstGeom>
                <a:gradFill>
                  <a:gsLst>
                    <a:gs pos="100000">
                      <a:sysClr val="window" lastClr="FFFFFF">
                        <a:lumMod val="50000"/>
                      </a:sysClr>
                    </a:gs>
                    <a:gs pos="51500">
                      <a:sysClr val="window" lastClr="FFFFFF">
                        <a:lumMod val="85000"/>
                      </a:sysClr>
                    </a:gs>
                    <a:gs pos="300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8" name="圆角矩形 127"/>
                <p:cNvSpPr/>
                <p:nvPr/>
              </p:nvSpPr>
              <p:spPr>
                <a:xfrm rot="-300000">
                  <a:off x="3667323" y="4909975"/>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29" name="圆角矩形 128"/>
                <p:cNvSpPr/>
                <p:nvPr/>
              </p:nvSpPr>
              <p:spPr>
                <a:xfrm rot="-300000">
                  <a:off x="3667323" y="5070121"/>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30" name="圆角矩形 129"/>
                <p:cNvSpPr/>
                <p:nvPr/>
              </p:nvSpPr>
              <p:spPr>
                <a:xfrm rot="-300000">
                  <a:off x="3667323" y="5236799"/>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31" name="圆角矩形 130"/>
                <p:cNvSpPr/>
                <p:nvPr/>
              </p:nvSpPr>
              <p:spPr>
                <a:xfrm rot="-300000">
                  <a:off x="3667323" y="5405617"/>
                  <a:ext cx="1831730" cy="7882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32" name="圆角矩形 131"/>
                <p:cNvSpPr/>
                <p:nvPr/>
              </p:nvSpPr>
              <p:spPr>
                <a:xfrm rot="-300000">
                  <a:off x="3667323" y="5540958"/>
                  <a:ext cx="1831730" cy="82848"/>
                </a:xfrm>
                <a:prstGeom prst="roundRect">
                  <a:avLst>
                    <a:gd name="adj" fmla="val 50000"/>
                  </a:avLst>
                </a:prstGeom>
                <a:gradFill>
                  <a:gsLst>
                    <a:gs pos="100000">
                      <a:sysClr val="window" lastClr="FFFFFF">
                        <a:lumMod val="50000"/>
                      </a:sysClr>
                    </a:gs>
                    <a:gs pos="50000">
                      <a:sysClr val="window" lastClr="FFFFFF">
                        <a:lumMod val="75000"/>
                      </a:sysClr>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33" name="圆角矩形 132"/>
                <p:cNvSpPr/>
                <p:nvPr/>
              </p:nvSpPr>
              <p:spPr>
                <a:xfrm>
                  <a:off x="4009769" y="5933116"/>
                  <a:ext cx="1178588" cy="35135"/>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sp>
              <p:nvSpPr>
                <p:cNvPr id="134" name="圆角矩形 133"/>
                <p:cNvSpPr/>
                <p:nvPr/>
              </p:nvSpPr>
              <p:spPr>
                <a:xfrm>
                  <a:off x="4201536" y="6135966"/>
                  <a:ext cx="776005" cy="16227"/>
                </a:xfrm>
                <a:prstGeom prst="roundRect">
                  <a:avLst>
                    <a:gd name="adj" fmla="val 13637"/>
                  </a:avLst>
                </a:prstGeom>
                <a:gradFill>
                  <a:gsLst>
                    <a:gs pos="78000">
                      <a:sysClr val="window" lastClr="FFFFFF"/>
                    </a:gs>
                    <a:gs pos="53000">
                      <a:sysClr val="windowText" lastClr="000000">
                        <a:lumMod val="50000"/>
                        <a:lumOff val="50000"/>
                      </a:sysClr>
                    </a:gs>
                    <a:gs pos="100000">
                      <a:sysClr val="window" lastClr="FFFFFF">
                        <a:lumMod val="50000"/>
                      </a:sysClr>
                    </a:gs>
                    <a:gs pos="23000">
                      <a:sysClr val="window" lastClr="FFFFFF"/>
                    </a:gs>
                    <a:gs pos="0">
                      <a:sysClr val="window" lastClr="FFFFFF">
                        <a:lumMod val="50000"/>
                      </a:sysClr>
                    </a:gs>
                  </a:gsLst>
                  <a:lin ang="0" scaled="0"/>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grpSp>
          <p:sp>
            <p:nvSpPr>
              <p:cNvPr id="118" name="椭圆 117"/>
              <p:cNvSpPr/>
              <p:nvPr/>
            </p:nvSpPr>
            <p:spPr>
              <a:xfrm>
                <a:off x="4344188" y="6353634"/>
                <a:ext cx="3503625" cy="373333"/>
              </a:xfrm>
              <a:prstGeom prst="ellipse">
                <a:avLst/>
              </a:prstGeom>
              <a:gradFill flip="none" rotWithShape="1">
                <a:gsLst>
                  <a:gs pos="0">
                    <a:sysClr val="windowText" lastClr="000000">
                      <a:alpha val="25000"/>
                    </a:sysClr>
                  </a:gs>
                  <a:gs pos="100000">
                    <a:srgbClr val="EFEFEF">
                      <a:alpha val="0"/>
                    </a:srgbClr>
                  </a:gs>
                </a:gsLst>
                <a:path path="shape">
                  <a:fillToRect l="50000" t="50000" r="50000" b="50000"/>
                </a:path>
                <a:tileRect/>
              </a:gradFill>
              <a:ln w="25400" cap="flat" cmpd="sng" algn="ctr">
                <a:noFill/>
                <a:prstDash val="solid"/>
              </a:ln>
              <a:effectLst>
                <a:softEdge rad="38100"/>
              </a:effectLst>
            </p:spPr>
            <p:txBody>
              <a:bodyPr rtlCol="0" anchor="ctr"/>
              <a:lstStyle/>
              <a:p>
                <a:pPr algn="ctr" defTabSz="712452"/>
                <a:endParaRPr lang="zh-CN" altLang="en-US" kern="0">
                  <a:solidFill>
                    <a:prstClr val="white"/>
                  </a:solidFill>
                  <a:latin typeface="微软雅黑"/>
                  <a:ea typeface="微软雅黑"/>
                  <a:sym typeface="微软雅黑"/>
                </a:endParaRPr>
              </a:p>
            </p:txBody>
          </p:sp>
        </p:grpSp>
        <p:grpSp>
          <p:nvGrpSpPr>
            <p:cNvPr id="105" name="组合 104"/>
            <p:cNvGrpSpPr/>
            <p:nvPr/>
          </p:nvGrpSpPr>
          <p:grpSpPr>
            <a:xfrm>
              <a:off x="5249802" y="3330605"/>
              <a:ext cx="1692399" cy="1675643"/>
              <a:chOff x="5245267" y="2863322"/>
              <a:chExt cx="1538545" cy="1523312"/>
            </a:xfrm>
          </p:grpSpPr>
          <p:grpSp>
            <p:nvGrpSpPr>
              <p:cNvPr id="106" name="Group 35"/>
              <p:cNvGrpSpPr>
                <a:grpSpLocks noChangeAspect="1"/>
              </p:cNvGrpSpPr>
              <p:nvPr/>
            </p:nvGrpSpPr>
            <p:grpSpPr bwMode="auto">
              <a:xfrm>
                <a:off x="5329506" y="2866005"/>
                <a:ext cx="1431612" cy="1388230"/>
                <a:chOff x="3477" y="1809"/>
                <a:chExt cx="726" cy="704"/>
              </a:xfrm>
              <a:solidFill>
                <a:sysClr val="window" lastClr="FFFFFF">
                  <a:lumMod val="85000"/>
                  <a:alpha val="76000"/>
                </a:sysClr>
              </a:solidFill>
            </p:grpSpPr>
            <p:sp>
              <p:nvSpPr>
                <p:cNvPr id="108" name="Freeform 36"/>
                <p:cNvSpPr/>
                <p:nvPr/>
              </p:nvSpPr>
              <p:spPr bwMode="auto">
                <a:xfrm>
                  <a:off x="3928" y="1833"/>
                  <a:ext cx="15" cy="12"/>
                </a:xfrm>
                <a:custGeom>
                  <a:avLst/>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712452"/>
                  <a:endParaRPr lang="zh-CN" altLang="en-US" kern="0">
                    <a:solidFill>
                      <a:prstClr val="black"/>
                    </a:solidFill>
                    <a:latin typeface="微软雅黑"/>
                    <a:ea typeface="微软雅黑"/>
                    <a:sym typeface="微软雅黑"/>
                  </a:endParaRPr>
                </a:p>
              </p:txBody>
            </p:sp>
            <p:sp>
              <p:nvSpPr>
                <p:cNvPr id="109" name="Freeform 37"/>
                <p:cNvSpPr/>
                <p:nvPr/>
              </p:nvSpPr>
              <p:spPr bwMode="auto">
                <a:xfrm>
                  <a:off x="3928" y="1840"/>
                  <a:ext cx="34" cy="33"/>
                </a:xfrm>
                <a:custGeom>
                  <a:avLst/>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712452"/>
                  <a:endParaRPr lang="zh-CN" altLang="en-US" kern="0">
                    <a:solidFill>
                      <a:prstClr val="black"/>
                    </a:solidFill>
                    <a:latin typeface="微软雅黑"/>
                    <a:ea typeface="微软雅黑"/>
                    <a:sym typeface="微软雅黑"/>
                  </a:endParaRPr>
                </a:p>
              </p:txBody>
            </p:sp>
            <p:sp>
              <p:nvSpPr>
                <p:cNvPr id="110" name="Freeform 38"/>
                <p:cNvSpPr/>
                <p:nvPr/>
              </p:nvSpPr>
              <p:spPr bwMode="auto">
                <a:xfrm>
                  <a:off x="3959" y="1847"/>
                  <a:ext cx="22" cy="19"/>
                </a:xfrm>
                <a:custGeom>
                  <a:avLst/>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712452"/>
                  <a:endParaRPr lang="zh-CN" altLang="en-US" kern="0">
                    <a:solidFill>
                      <a:prstClr val="black"/>
                    </a:solidFill>
                    <a:latin typeface="微软雅黑"/>
                    <a:ea typeface="微软雅黑"/>
                    <a:sym typeface="微软雅黑"/>
                  </a:endParaRPr>
                </a:p>
              </p:txBody>
            </p:sp>
            <p:sp>
              <p:nvSpPr>
                <p:cNvPr id="111" name="Freeform 39"/>
                <p:cNvSpPr/>
                <p:nvPr/>
              </p:nvSpPr>
              <p:spPr bwMode="auto">
                <a:xfrm>
                  <a:off x="3959" y="1864"/>
                  <a:ext cx="22" cy="14"/>
                </a:xfrm>
                <a:custGeom>
                  <a:avLst/>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712452"/>
                  <a:endParaRPr lang="zh-CN" altLang="en-US" kern="0">
                    <a:solidFill>
                      <a:prstClr val="black"/>
                    </a:solidFill>
                    <a:latin typeface="微软雅黑"/>
                    <a:ea typeface="微软雅黑"/>
                    <a:sym typeface="微软雅黑"/>
                  </a:endParaRPr>
                </a:p>
              </p:txBody>
            </p:sp>
            <p:sp>
              <p:nvSpPr>
                <p:cNvPr id="112" name="Freeform 40"/>
                <p:cNvSpPr/>
                <p:nvPr/>
              </p:nvSpPr>
              <p:spPr bwMode="auto">
                <a:xfrm>
                  <a:off x="3764" y="1809"/>
                  <a:ext cx="81" cy="57"/>
                </a:xfrm>
                <a:custGeom>
                  <a:avLst/>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712452"/>
                  <a:endParaRPr lang="zh-CN" altLang="en-US" kern="0">
                    <a:solidFill>
                      <a:prstClr val="black"/>
                    </a:solidFill>
                    <a:latin typeface="微软雅黑"/>
                    <a:ea typeface="微软雅黑"/>
                    <a:sym typeface="微软雅黑"/>
                  </a:endParaRPr>
                </a:p>
              </p:txBody>
            </p:sp>
            <p:sp>
              <p:nvSpPr>
                <p:cNvPr id="113" name="Freeform 41"/>
                <p:cNvSpPr>
                  <a:spLocks noEditPoints="1"/>
                </p:cNvSpPr>
                <p:nvPr/>
              </p:nvSpPr>
              <p:spPr bwMode="auto">
                <a:xfrm>
                  <a:off x="3902" y="1838"/>
                  <a:ext cx="301" cy="585"/>
                </a:xfrm>
                <a:custGeom>
                  <a:avLst/>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6"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712452"/>
                  <a:endParaRPr lang="zh-CN" altLang="en-US" kern="0">
                    <a:solidFill>
                      <a:prstClr val="black"/>
                    </a:solidFill>
                    <a:latin typeface="微软雅黑"/>
                    <a:ea typeface="微软雅黑"/>
                    <a:sym typeface="微软雅黑"/>
                  </a:endParaRPr>
                </a:p>
              </p:txBody>
            </p:sp>
            <p:sp>
              <p:nvSpPr>
                <p:cNvPr id="114" name="Freeform 42"/>
                <p:cNvSpPr>
                  <a:spLocks noEditPoints="1"/>
                </p:cNvSpPr>
                <p:nvPr/>
              </p:nvSpPr>
              <p:spPr bwMode="auto">
                <a:xfrm>
                  <a:off x="3477" y="1838"/>
                  <a:ext cx="322" cy="675"/>
                </a:xfrm>
                <a:custGeom>
                  <a:avLst/>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712452"/>
                  <a:endParaRPr lang="zh-CN" altLang="en-US" kern="0">
                    <a:solidFill>
                      <a:prstClr val="black"/>
                    </a:solidFill>
                    <a:latin typeface="微软雅黑"/>
                    <a:ea typeface="微软雅黑"/>
                    <a:sym typeface="微软雅黑"/>
                  </a:endParaRPr>
                </a:p>
              </p:txBody>
            </p:sp>
            <p:sp>
              <p:nvSpPr>
                <p:cNvPr id="115"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712452"/>
                  <a:endParaRPr lang="zh-CN" altLang="en-US" kern="0">
                    <a:solidFill>
                      <a:prstClr val="black"/>
                    </a:solidFill>
                    <a:latin typeface="微软雅黑"/>
                    <a:ea typeface="微软雅黑"/>
                    <a:sym typeface="微软雅黑"/>
                  </a:endParaRPr>
                </a:p>
              </p:txBody>
            </p:sp>
            <p:sp>
              <p:nvSpPr>
                <p:cNvPr id="116"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04" tIns="60952" rIns="121904" bIns="60952" numCol="1" anchor="t" anchorCtr="0" compatLnSpc="1"/>
                <a:lstStyle/>
                <a:p>
                  <a:pPr defTabSz="712452"/>
                  <a:endParaRPr lang="zh-CN" altLang="en-US" kern="0">
                    <a:solidFill>
                      <a:prstClr val="black"/>
                    </a:solidFill>
                    <a:latin typeface="微软雅黑"/>
                    <a:ea typeface="微软雅黑"/>
                    <a:sym typeface="微软雅黑"/>
                  </a:endParaRPr>
                </a:p>
              </p:txBody>
            </p:sp>
          </p:grpSp>
          <p:sp>
            <p:nvSpPr>
              <p:cNvPr id="107" name="椭圆 106"/>
              <p:cNvSpPr/>
              <p:nvPr/>
            </p:nvSpPr>
            <p:spPr>
              <a:xfrm>
                <a:off x="5245267" y="2863322"/>
                <a:ext cx="1538545" cy="1523312"/>
              </a:xfrm>
              <a:prstGeom prst="ellipse">
                <a:avLst/>
              </a:prstGeom>
              <a:gradFill flip="none" rotWithShape="1">
                <a:gsLst>
                  <a:gs pos="66000">
                    <a:sysClr val="windowText" lastClr="000000">
                      <a:alpha val="4000"/>
                    </a:sysClr>
                  </a:gs>
                  <a:gs pos="26000">
                    <a:sysClr val="window" lastClr="FFFFFF">
                      <a:alpha val="0"/>
                    </a:sysClr>
                  </a:gs>
                  <a:gs pos="100000">
                    <a:sysClr val="windowText" lastClr="000000">
                      <a:alpha val="7000"/>
                    </a:sysClr>
                  </a:gs>
                </a:gsLst>
                <a:path path="circle">
                  <a:fillToRect l="50000" t="50000" r="50000" b="50000"/>
                </a:path>
                <a:tileRect/>
              </a:gradFill>
              <a:ln w="25400" cap="flat" cmpd="sng" algn="ctr">
                <a:noFill/>
                <a:prstDash val="solid"/>
              </a:ln>
              <a:effectLst/>
            </p:spPr>
            <p:txBody>
              <a:bodyPr rtlCol="0" anchor="ctr"/>
              <a:lstStyle/>
              <a:p>
                <a:pPr algn="ctr" defTabSz="712452"/>
                <a:endParaRPr lang="zh-CN" altLang="en-US" kern="0">
                  <a:solidFill>
                    <a:prstClr val="white"/>
                  </a:solidFill>
                  <a:latin typeface="微软雅黑"/>
                  <a:ea typeface="微软雅黑"/>
                  <a:sym typeface="微软雅黑"/>
                </a:endParaRPr>
              </a:p>
            </p:txBody>
          </p:sp>
        </p:grpSp>
      </p:grpSp>
      <p:sp>
        <p:nvSpPr>
          <p:cNvPr id="139" name="文本框 9"/>
          <p:cNvSpPr txBox="1"/>
          <p:nvPr/>
        </p:nvSpPr>
        <p:spPr>
          <a:xfrm>
            <a:off x="323535" y="3292588"/>
            <a:ext cx="2011551" cy="669495"/>
          </a:xfrm>
          <a:prstGeom prst="rect">
            <a:avLst/>
          </a:prstGeom>
          <a:noFill/>
        </p:spPr>
        <p:txBody>
          <a:bodyPr wrap="square" lIns="53428" tIns="26710" rIns="53428" bIns="26710" rtlCol="0">
            <a:spAutoFit/>
          </a:bodyPr>
          <a:lstStyle/>
          <a:p>
            <a:pPr marL="0" lvl="1" defTabSz="712452"/>
            <a:r>
              <a:rPr lang="en-US" altLang="zh-CN" sz="800">
                <a:solidFill>
                  <a:schemeClr val="bg1">
                    <a:lumMod val="50000"/>
                  </a:schemeClr>
                </a:solidFill>
                <a:latin typeface="微软雅黑"/>
                <a:ea typeface="微软雅黑"/>
                <a:sym typeface="微软雅黑"/>
              </a:rPr>
              <a:t>1962</a:t>
            </a:r>
            <a:r>
              <a:rPr lang="zh-CN" altLang="en-US" sz="800">
                <a:solidFill>
                  <a:schemeClr val="bg1">
                    <a:lumMod val="50000"/>
                  </a:schemeClr>
                </a:solidFill>
                <a:latin typeface="微软雅黑"/>
                <a:ea typeface="微软雅黑"/>
                <a:sym typeface="微软雅黑"/>
              </a:rPr>
              <a:t>年美国生物学家蕾切尔</a:t>
            </a:r>
            <a:r>
              <a:rPr lang="en-US" altLang="zh-CN" sz="800">
                <a:solidFill>
                  <a:schemeClr val="bg1">
                    <a:lumMod val="50000"/>
                  </a:schemeClr>
                </a:solidFill>
                <a:latin typeface="微软雅黑"/>
                <a:ea typeface="微软雅黑"/>
                <a:sym typeface="微软雅黑"/>
              </a:rPr>
              <a:t>·</a:t>
            </a:r>
            <a:r>
              <a:rPr lang="zh-CN" altLang="en-US" sz="800">
                <a:solidFill>
                  <a:schemeClr val="bg1">
                    <a:lumMod val="50000"/>
                  </a:schemeClr>
                </a:solidFill>
                <a:latin typeface="微软雅黑"/>
                <a:ea typeface="微软雅黑"/>
                <a:sym typeface="微软雅黑"/>
              </a:rPr>
              <a:t>卡逊出版了一本书，名为</a:t>
            </a:r>
            <a:r>
              <a:rPr lang="en-US" altLang="zh-CN" sz="800">
                <a:solidFill>
                  <a:schemeClr val="bg1">
                    <a:lumMod val="50000"/>
                  </a:schemeClr>
                </a:solidFill>
                <a:latin typeface="微软雅黑"/>
                <a:ea typeface="微软雅黑"/>
                <a:sym typeface="微软雅黑"/>
              </a:rPr>
              <a:t>《</a:t>
            </a:r>
            <a:r>
              <a:rPr lang="zh-CN" altLang="en-US" sz="800">
                <a:solidFill>
                  <a:schemeClr val="bg1">
                    <a:lumMod val="50000"/>
                  </a:schemeClr>
                </a:solidFill>
                <a:latin typeface="微软雅黑"/>
                <a:ea typeface="微软雅黑"/>
                <a:sym typeface="微软雅黑"/>
              </a:rPr>
              <a:t>寂静的春天</a:t>
            </a:r>
            <a:r>
              <a:rPr lang="en-US" altLang="zh-CN" sz="800">
                <a:solidFill>
                  <a:schemeClr val="bg1">
                    <a:lumMod val="50000"/>
                  </a:schemeClr>
                </a:solidFill>
                <a:latin typeface="微软雅黑"/>
                <a:ea typeface="微软雅黑"/>
                <a:sym typeface="微软雅黑"/>
              </a:rPr>
              <a:t>》</a:t>
            </a:r>
            <a:r>
              <a:rPr lang="zh-CN" altLang="en-US" sz="800">
                <a:solidFill>
                  <a:schemeClr val="bg1">
                    <a:lumMod val="50000"/>
                  </a:schemeClr>
                </a:solidFill>
                <a:latin typeface="微软雅黑"/>
                <a:ea typeface="微软雅黑"/>
                <a:sym typeface="微软雅黑"/>
              </a:rPr>
              <a:t>，书中阐释了农药杀虫剂</a:t>
            </a:r>
            <a:r>
              <a:rPr lang="en-US" altLang="zh-CN" sz="800">
                <a:solidFill>
                  <a:schemeClr val="bg1">
                    <a:lumMod val="50000"/>
                  </a:schemeClr>
                </a:solidFill>
                <a:latin typeface="微软雅黑"/>
                <a:ea typeface="微软雅黑"/>
                <a:sym typeface="微软雅黑"/>
              </a:rPr>
              <a:t>DDT</a:t>
            </a:r>
            <a:r>
              <a:rPr lang="zh-CN" altLang="en-US" sz="800">
                <a:solidFill>
                  <a:schemeClr val="bg1">
                    <a:lumMod val="50000"/>
                  </a:schemeClr>
                </a:solidFill>
                <a:latin typeface="微软雅黑"/>
                <a:ea typeface="微软雅黑"/>
                <a:sym typeface="微软雅黑"/>
              </a:rPr>
              <a:t>对环境的污染和破坏作用，由于该书的警示，美国政府开始对剧毒杀虫剂进行调查，</a:t>
            </a:r>
            <a:endParaRPr lang="zh-CN" altLang="en-US" sz="800" dirty="0">
              <a:solidFill>
                <a:schemeClr val="bg1">
                  <a:lumMod val="50000"/>
                </a:schemeClr>
              </a:solidFill>
              <a:latin typeface="微软雅黑"/>
              <a:ea typeface="微软雅黑"/>
              <a:sym typeface="微软雅黑"/>
            </a:endParaRPr>
          </a:p>
        </p:txBody>
      </p:sp>
      <p:sp>
        <p:nvSpPr>
          <p:cNvPr id="144" name="文本框 9"/>
          <p:cNvSpPr txBox="1"/>
          <p:nvPr/>
        </p:nvSpPr>
        <p:spPr>
          <a:xfrm>
            <a:off x="755572" y="1959729"/>
            <a:ext cx="2214773" cy="423274"/>
          </a:xfrm>
          <a:prstGeom prst="rect">
            <a:avLst/>
          </a:prstGeom>
          <a:noFill/>
        </p:spPr>
        <p:txBody>
          <a:bodyPr wrap="square" lIns="53428" tIns="26710" rIns="53428" bIns="26710" rtlCol="0">
            <a:spAutoFit/>
          </a:bodyPr>
          <a:lstStyle/>
          <a:p>
            <a:pPr marL="0" lvl="1" defTabSz="712452"/>
            <a:r>
              <a:rPr lang="en-US" altLang="zh-CN" sz="800">
                <a:solidFill>
                  <a:schemeClr val="bg1">
                    <a:lumMod val="50000"/>
                  </a:schemeClr>
                </a:solidFill>
                <a:latin typeface="微软雅黑"/>
                <a:ea typeface="微软雅黑"/>
                <a:sym typeface="微软雅黑"/>
              </a:rPr>
              <a:t>1970</a:t>
            </a:r>
            <a:r>
              <a:rPr lang="zh-CN" altLang="en-US" sz="800">
                <a:solidFill>
                  <a:schemeClr val="bg1">
                    <a:lumMod val="50000"/>
                  </a:schemeClr>
                </a:solidFill>
                <a:latin typeface="微软雅黑"/>
                <a:ea typeface="微软雅黑"/>
                <a:sym typeface="微软雅黑"/>
              </a:rPr>
              <a:t>年成立了环境保护局，各州也相继通过禁止生产和使用剧毒杀虫剂的法律。由于此事，该书被认为是</a:t>
            </a:r>
            <a:r>
              <a:rPr lang="en-US" altLang="zh-CN" sz="800">
                <a:solidFill>
                  <a:schemeClr val="bg1">
                    <a:lumMod val="50000"/>
                  </a:schemeClr>
                </a:solidFill>
                <a:latin typeface="微软雅黑"/>
                <a:ea typeface="微软雅黑"/>
                <a:sym typeface="微软雅黑"/>
              </a:rPr>
              <a:t>20</a:t>
            </a:r>
            <a:r>
              <a:rPr lang="zh-CN" altLang="en-US" sz="800">
                <a:solidFill>
                  <a:schemeClr val="bg1">
                    <a:lumMod val="50000"/>
                  </a:schemeClr>
                </a:solidFill>
                <a:latin typeface="微软雅黑"/>
                <a:ea typeface="微软雅黑"/>
                <a:sym typeface="微软雅黑"/>
              </a:rPr>
              <a:t>世纪环境生态学的标志性起点。</a:t>
            </a:r>
            <a:endParaRPr lang="zh-CN" altLang="en-US" sz="800" dirty="0">
              <a:solidFill>
                <a:schemeClr val="bg1">
                  <a:lumMod val="50000"/>
                </a:schemeClr>
              </a:solidFill>
              <a:latin typeface="微软雅黑"/>
              <a:ea typeface="微软雅黑"/>
              <a:sym typeface="微软雅黑"/>
            </a:endParaRPr>
          </a:p>
        </p:txBody>
      </p:sp>
      <p:sp>
        <p:nvSpPr>
          <p:cNvPr id="149" name="文本框 9"/>
          <p:cNvSpPr txBox="1"/>
          <p:nvPr/>
        </p:nvSpPr>
        <p:spPr>
          <a:xfrm>
            <a:off x="4216206" y="690004"/>
            <a:ext cx="2475813" cy="546384"/>
          </a:xfrm>
          <a:prstGeom prst="rect">
            <a:avLst/>
          </a:prstGeom>
          <a:noFill/>
        </p:spPr>
        <p:txBody>
          <a:bodyPr wrap="square" lIns="53428" tIns="26710" rIns="53428" bIns="26710" rtlCol="0">
            <a:spAutoFit/>
          </a:bodyPr>
          <a:lstStyle/>
          <a:p>
            <a:pPr marL="0" lvl="1" defTabSz="712452"/>
            <a:r>
              <a:rPr lang="en-US" altLang="zh-CN" sz="800">
                <a:solidFill>
                  <a:schemeClr val="bg1">
                    <a:lumMod val="50000"/>
                  </a:schemeClr>
                </a:solidFill>
                <a:latin typeface="微软雅黑"/>
                <a:ea typeface="微软雅黑"/>
                <a:sym typeface="微软雅黑"/>
              </a:rPr>
              <a:t>1972</a:t>
            </a:r>
            <a:r>
              <a:rPr lang="zh-CN" altLang="en-US" sz="800">
                <a:solidFill>
                  <a:schemeClr val="bg1">
                    <a:lumMod val="50000"/>
                  </a:schemeClr>
                </a:solidFill>
                <a:latin typeface="微软雅黑"/>
                <a:ea typeface="微软雅黑"/>
                <a:sym typeface="微软雅黑"/>
              </a:rPr>
              <a:t>年</a:t>
            </a:r>
            <a:r>
              <a:rPr lang="en-US" altLang="zh-CN" sz="800">
                <a:solidFill>
                  <a:schemeClr val="bg1">
                    <a:lumMod val="50000"/>
                  </a:schemeClr>
                </a:solidFill>
                <a:latin typeface="微软雅黑"/>
                <a:ea typeface="微软雅黑"/>
                <a:sym typeface="微软雅黑"/>
              </a:rPr>
              <a:t>6</a:t>
            </a:r>
            <a:r>
              <a:rPr lang="zh-CN" altLang="en-US" sz="800">
                <a:solidFill>
                  <a:schemeClr val="bg1">
                    <a:lumMod val="50000"/>
                  </a:schemeClr>
                </a:solidFill>
                <a:latin typeface="微软雅黑"/>
                <a:ea typeface="微软雅黑"/>
                <a:sym typeface="微软雅黑"/>
              </a:rPr>
              <a:t>月</a:t>
            </a:r>
            <a:r>
              <a:rPr lang="en-US" altLang="zh-CN" sz="800">
                <a:solidFill>
                  <a:schemeClr val="bg1">
                    <a:lumMod val="50000"/>
                  </a:schemeClr>
                </a:solidFill>
                <a:latin typeface="微软雅黑"/>
                <a:ea typeface="微软雅黑"/>
                <a:sym typeface="微软雅黑"/>
              </a:rPr>
              <a:t>5</a:t>
            </a:r>
            <a:r>
              <a:rPr lang="zh-CN" altLang="en-US" sz="800">
                <a:solidFill>
                  <a:schemeClr val="bg1">
                    <a:lumMod val="50000"/>
                  </a:schemeClr>
                </a:solidFill>
                <a:latin typeface="微软雅黑"/>
                <a:ea typeface="微软雅黑"/>
                <a:sym typeface="微软雅黑"/>
              </a:rPr>
              <a:t>日至</a:t>
            </a:r>
            <a:r>
              <a:rPr lang="en-US" altLang="zh-CN" sz="800">
                <a:solidFill>
                  <a:schemeClr val="bg1">
                    <a:lumMod val="50000"/>
                  </a:schemeClr>
                </a:solidFill>
                <a:latin typeface="微软雅黑"/>
                <a:ea typeface="微软雅黑"/>
                <a:sym typeface="微软雅黑"/>
              </a:rPr>
              <a:t>16</a:t>
            </a:r>
            <a:r>
              <a:rPr lang="zh-CN" altLang="en-US" sz="800">
                <a:solidFill>
                  <a:schemeClr val="bg1">
                    <a:lumMod val="50000"/>
                  </a:schemeClr>
                </a:solidFill>
                <a:latin typeface="微软雅黑"/>
                <a:ea typeface="微软雅黑"/>
                <a:sym typeface="微软雅黑"/>
              </a:rPr>
              <a:t>日由联合国发起，在瑞典斯德哥尔摩召开“第一届联合国人类环境会议”，提出了著名的</a:t>
            </a:r>
            <a:r>
              <a:rPr lang="en-US" altLang="zh-CN" sz="800">
                <a:solidFill>
                  <a:schemeClr val="bg1">
                    <a:lumMod val="50000"/>
                  </a:schemeClr>
                </a:solidFill>
                <a:latin typeface="微软雅黑"/>
                <a:ea typeface="微软雅黑"/>
                <a:sym typeface="微软雅黑"/>
              </a:rPr>
              <a:t>《</a:t>
            </a:r>
            <a:r>
              <a:rPr lang="zh-CN" altLang="en-US" sz="800">
                <a:solidFill>
                  <a:schemeClr val="bg1">
                    <a:lumMod val="50000"/>
                  </a:schemeClr>
                </a:solidFill>
                <a:latin typeface="微软雅黑"/>
                <a:ea typeface="微软雅黑"/>
                <a:sym typeface="微软雅黑"/>
              </a:rPr>
              <a:t>人类环境宣言</a:t>
            </a:r>
            <a:r>
              <a:rPr lang="en-US" altLang="zh-CN" sz="800">
                <a:solidFill>
                  <a:schemeClr val="bg1">
                    <a:lumMod val="50000"/>
                  </a:schemeClr>
                </a:solidFill>
                <a:latin typeface="微软雅黑"/>
                <a:ea typeface="微软雅黑"/>
                <a:sym typeface="微软雅黑"/>
              </a:rPr>
              <a:t>》</a:t>
            </a:r>
            <a:r>
              <a:rPr lang="zh-CN" altLang="en-US" sz="800">
                <a:solidFill>
                  <a:schemeClr val="bg1">
                    <a:lumMod val="50000"/>
                  </a:schemeClr>
                </a:solidFill>
                <a:latin typeface="微软雅黑"/>
                <a:ea typeface="微软雅黑"/>
                <a:sym typeface="微软雅黑"/>
              </a:rPr>
              <a:t>，是环境保护事业正式引起世界各国政府重视的开端，中国政府也参加了这个会议。</a:t>
            </a:r>
            <a:endParaRPr lang="zh-CN" altLang="en-US" sz="800" dirty="0">
              <a:solidFill>
                <a:schemeClr val="bg1">
                  <a:lumMod val="50000"/>
                </a:schemeClr>
              </a:solidFill>
              <a:latin typeface="微软雅黑"/>
              <a:ea typeface="微软雅黑"/>
              <a:sym typeface="微软雅黑"/>
            </a:endParaRPr>
          </a:p>
        </p:txBody>
      </p:sp>
      <p:sp>
        <p:nvSpPr>
          <p:cNvPr id="154" name="文本框 9"/>
          <p:cNvSpPr txBox="1"/>
          <p:nvPr/>
        </p:nvSpPr>
        <p:spPr>
          <a:xfrm>
            <a:off x="6393729" y="1960097"/>
            <a:ext cx="2553326" cy="669495"/>
          </a:xfrm>
          <a:prstGeom prst="rect">
            <a:avLst/>
          </a:prstGeom>
          <a:noFill/>
        </p:spPr>
        <p:txBody>
          <a:bodyPr wrap="square" lIns="53428" tIns="26710" rIns="53428" bIns="26710" rtlCol="0">
            <a:spAutoFit/>
          </a:bodyPr>
          <a:lstStyle/>
          <a:p>
            <a:pPr marL="0" lvl="1" defTabSz="712452"/>
            <a:r>
              <a:rPr lang="zh-CN" altLang="en-US" sz="800">
                <a:solidFill>
                  <a:schemeClr val="bg1">
                    <a:lumMod val="50000"/>
                  </a:schemeClr>
                </a:solidFill>
                <a:latin typeface="微软雅黑"/>
                <a:ea typeface="微软雅黑"/>
                <a:sym typeface="微软雅黑"/>
              </a:rPr>
              <a:t>中国的环境保护事业也是从</a:t>
            </a:r>
            <a:r>
              <a:rPr lang="en-US" altLang="zh-CN" sz="800">
                <a:solidFill>
                  <a:schemeClr val="bg1">
                    <a:lumMod val="50000"/>
                  </a:schemeClr>
                </a:solidFill>
                <a:latin typeface="微软雅黑"/>
                <a:ea typeface="微软雅黑"/>
                <a:sym typeface="微软雅黑"/>
              </a:rPr>
              <a:t>1972</a:t>
            </a:r>
            <a:r>
              <a:rPr lang="zh-CN" altLang="en-US" sz="800">
                <a:solidFill>
                  <a:schemeClr val="bg1">
                    <a:lumMod val="50000"/>
                  </a:schemeClr>
                </a:solidFill>
                <a:latin typeface="微软雅黑"/>
                <a:ea typeface="微软雅黑"/>
                <a:sym typeface="微软雅黑"/>
              </a:rPr>
              <a:t>年开始起步，北京市成立了官厅水库保护办公室，河北省成立了三废处理办公室，共同研究处理位于官厅水库畔，属于河北省的沙城农药厂污染官厅水库问题，导致中国颁布法律正式规定在全国范围内禁止生产和使用</a:t>
            </a:r>
            <a:r>
              <a:rPr lang="en-US" altLang="zh-CN" sz="800">
                <a:solidFill>
                  <a:schemeClr val="bg1">
                    <a:lumMod val="50000"/>
                  </a:schemeClr>
                </a:solidFill>
                <a:latin typeface="微软雅黑"/>
                <a:ea typeface="微软雅黑"/>
                <a:sym typeface="微软雅黑"/>
              </a:rPr>
              <a:t>DDT</a:t>
            </a:r>
            <a:r>
              <a:rPr lang="zh-CN" altLang="en-US" sz="800">
                <a:solidFill>
                  <a:schemeClr val="bg1">
                    <a:lumMod val="50000"/>
                  </a:schemeClr>
                </a:solidFill>
                <a:latin typeface="微软雅黑"/>
                <a:ea typeface="微软雅黑"/>
                <a:sym typeface="微软雅黑"/>
              </a:rPr>
              <a:t>。</a:t>
            </a:r>
            <a:endParaRPr lang="en-US" altLang="zh-CN" sz="800" dirty="0">
              <a:solidFill>
                <a:schemeClr val="bg1">
                  <a:lumMod val="50000"/>
                </a:schemeClr>
              </a:solidFill>
              <a:latin typeface="微软雅黑"/>
              <a:ea typeface="微软雅黑"/>
              <a:sym typeface="微软雅黑"/>
            </a:endParaRPr>
          </a:p>
        </p:txBody>
      </p:sp>
      <p:sp>
        <p:nvSpPr>
          <p:cNvPr id="159" name="文本框 9"/>
          <p:cNvSpPr txBox="1"/>
          <p:nvPr/>
        </p:nvSpPr>
        <p:spPr>
          <a:xfrm>
            <a:off x="6937093" y="3281903"/>
            <a:ext cx="2063975" cy="669495"/>
          </a:xfrm>
          <a:prstGeom prst="rect">
            <a:avLst/>
          </a:prstGeom>
          <a:noFill/>
        </p:spPr>
        <p:txBody>
          <a:bodyPr wrap="square" lIns="53428" tIns="26710" rIns="53428" bIns="26710" rtlCol="0">
            <a:spAutoFit/>
          </a:bodyPr>
          <a:lstStyle/>
          <a:p>
            <a:pPr marL="0" lvl="1" defTabSz="712452"/>
            <a:r>
              <a:rPr lang="en-US" altLang="zh-CN" sz="800">
                <a:solidFill>
                  <a:schemeClr val="bg1">
                    <a:lumMod val="50000"/>
                  </a:schemeClr>
                </a:solidFill>
                <a:latin typeface="微软雅黑"/>
                <a:ea typeface="微软雅黑"/>
                <a:sym typeface="微软雅黑"/>
              </a:rPr>
              <a:t>1973</a:t>
            </a:r>
            <a:r>
              <a:rPr lang="zh-CN" altLang="en-US" sz="800">
                <a:solidFill>
                  <a:schemeClr val="bg1">
                    <a:lumMod val="50000"/>
                  </a:schemeClr>
                </a:solidFill>
                <a:latin typeface="微软雅黑"/>
                <a:ea typeface="微软雅黑"/>
                <a:sym typeface="微软雅黑"/>
              </a:rPr>
              <a:t>年成立国家建委下设的环境保护办公室，后来改为由国务院直属的部级国家环境保护总局。在</a:t>
            </a:r>
            <a:r>
              <a:rPr lang="en-US" altLang="zh-CN" sz="800">
                <a:solidFill>
                  <a:schemeClr val="bg1">
                    <a:lumMod val="50000"/>
                  </a:schemeClr>
                </a:solidFill>
                <a:latin typeface="微软雅黑"/>
                <a:ea typeface="微软雅黑"/>
                <a:sym typeface="微软雅黑"/>
              </a:rPr>
              <a:t>2008</a:t>
            </a:r>
            <a:r>
              <a:rPr lang="zh-CN" altLang="en-US" sz="800">
                <a:solidFill>
                  <a:schemeClr val="bg1">
                    <a:lumMod val="50000"/>
                  </a:schemeClr>
                </a:solidFill>
                <a:latin typeface="微软雅黑"/>
                <a:ea typeface="微软雅黑"/>
                <a:sym typeface="微软雅黑"/>
              </a:rPr>
              <a:t>年“两会”后，环保总局升格为“环保部”。并对全国的环境保护实施统一的监督管理。</a:t>
            </a:r>
            <a:endParaRPr lang="zh-CN" altLang="en-US" sz="800" dirty="0">
              <a:solidFill>
                <a:schemeClr val="bg1">
                  <a:lumMod val="50000"/>
                </a:schemeClr>
              </a:solidFill>
              <a:latin typeface="微软雅黑"/>
              <a:ea typeface="微软雅黑"/>
              <a:sym typeface="微软雅黑"/>
            </a:endParaRPr>
          </a:p>
        </p:txBody>
      </p:sp>
      <p:grpSp>
        <p:nvGrpSpPr>
          <p:cNvPr id="62" name="Group 44"/>
          <p:cNvGrpSpPr>
            <a:grpSpLocks noChangeAspect="1"/>
          </p:cNvGrpSpPr>
          <p:nvPr/>
        </p:nvGrpSpPr>
        <p:grpSpPr bwMode="auto">
          <a:xfrm rot="14195591" flipH="1" flipV="1">
            <a:off x="260960" y="201291"/>
            <a:ext cx="732097" cy="488320"/>
            <a:chOff x="3013" y="1996"/>
            <a:chExt cx="1700" cy="751"/>
          </a:xfrm>
          <a:effectLst>
            <a:outerShdw blurRad="88900" dist="63500" dir="2700000" algn="tl" rotWithShape="0">
              <a:prstClr val="black">
                <a:alpha val="40000"/>
              </a:prstClr>
            </a:outerShdw>
          </a:effectLst>
        </p:grpSpPr>
        <p:sp>
          <p:nvSpPr>
            <p:cNvPr id="63" name="AutoShape 43"/>
            <p:cNvSpPr>
              <a:spLocks noChangeAspect="1" noChangeArrowheads="1" noTextEdit="1"/>
            </p:cNvSpPr>
            <p:nvPr/>
          </p:nvSpPr>
          <p:spPr bwMode="auto">
            <a:xfrm>
              <a:off x="3013" y="1996"/>
              <a:ext cx="1700"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64" name="Freeform 45"/>
            <p:cNvSpPr>
              <a:spLocks/>
            </p:cNvSpPr>
            <p:nvPr/>
          </p:nvSpPr>
          <p:spPr bwMode="auto">
            <a:xfrm>
              <a:off x="3378" y="2084"/>
              <a:ext cx="1333" cy="661"/>
            </a:xfrm>
            <a:custGeom>
              <a:avLst/>
              <a:gdLst>
                <a:gd name="T0" fmla="*/ 562 w 562"/>
                <a:gd name="T1" fmla="*/ 91 h 277"/>
                <a:gd name="T2" fmla="*/ 10 w 562"/>
                <a:gd name="T3" fmla="*/ 277 h 277"/>
                <a:gd name="T4" fmla="*/ 45 w 562"/>
                <a:gd name="T5" fmla="*/ 220 h 277"/>
                <a:gd name="T6" fmla="*/ 0 w 562"/>
                <a:gd name="T7" fmla="*/ 170 h 277"/>
                <a:gd name="T8" fmla="*/ 505 w 562"/>
                <a:gd name="T9" fmla="*/ 0 h 277"/>
                <a:gd name="T10" fmla="*/ 562 w 562"/>
                <a:gd name="T11" fmla="*/ 91 h 277"/>
              </a:gdLst>
              <a:ahLst/>
              <a:cxnLst>
                <a:cxn ang="0">
                  <a:pos x="T0" y="T1"/>
                </a:cxn>
                <a:cxn ang="0">
                  <a:pos x="T2" y="T3"/>
                </a:cxn>
                <a:cxn ang="0">
                  <a:pos x="T4" y="T5"/>
                </a:cxn>
                <a:cxn ang="0">
                  <a:pos x="T6" y="T7"/>
                </a:cxn>
                <a:cxn ang="0">
                  <a:pos x="T8" y="T9"/>
                </a:cxn>
                <a:cxn ang="0">
                  <a:pos x="T10" y="T11"/>
                </a:cxn>
              </a:cxnLst>
              <a:rect l="0" t="0" r="r" b="b"/>
              <a:pathLst>
                <a:path w="562" h="277">
                  <a:moveTo>
                    <a:pt x="562" y="91"/>
                  </a:moveTo>
                  <a:cubicBezTo>
                    <a:pt x="391" y="194"/>
                    <a:pt x="208" y="256"/>
                    <a:pt x="10" y="277"/>
                  </a:cubicBezTo>
                  <a:cubicBezTo>
                    <a:pt x="25" y="254"/>
                    <a:pt x="32" y="243"/>
                    <a:pt x="45" y="220"/>
                  </a:cubicBezTo>
                  <a:cubicBezTo>
                    <a:pt x="26" y="200"/>
                    <a:pt x="17" y="190"/>
                    <a:pt x="0" y="170"/>
                  </a:cubicBezTo>
                  <a:cubicBezTo>
                    <a:pt x="182" y="151"/>
                    <a:pt x="348" y="95"/>
                    <a:pt x="505" y="0"/>
                  </a:cubicBezTo>
                  <a:cubicBezTo>
                    <a:pt x="524" y="30"/>
                    <a:pt x="543" y="61"/>
                    <a:pt x="562" y="91"/>
                  </a:cubicBezTo>
                  <a:close/>
                </a:path>
              </a:pathLst>
            </a:custGeom>
            <a:solidFill>
              <a:schemeClr val="accent3">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sp>
          <p:nvSpPr>
            <p:cNvPr id="66" name="Freeform 46"/>
            <p:cNvSpPr>
              <a:spLocks/>
            </p:cNvSpPr>
            <p:nvPr/>
          </p:nvSpPr>
          <p:spPr bwMode="auto">
            <a:xfrm>
              <a:off x="3011" y="1998"/>
              <a:ext cx="1702" cy="434"/>
            </a:xfrm>
            <a:custGeom>
              <a:avLst/>
              <a:gdLst>
                <a:gd name="T0" fmla="*/ 718 w 718"/>
                <a:gd name="T1" fmla="*/ 128 h 182"/>
                <a:gd name="T2" fmla="*/ 0 w 718"/>
                <a:gd name="T3" fmla="*/ 128 h 182"/>
                <a:gd name="T4" fmla="*/ 64 w 718"/>
                <a:gd name="T5" fmla="*/ 76 h 182"/>
                <a:gd name="T6" fmla="*/ 31 w 718"/>
                <a:gd name="T7" fmla="*/ 0 h 182"/>
                <a:gd name="T8" fmla="*/ 687 w 718"/>
                <a:gd name="T9" fmla="*/ 0 h 182"/>
                <a:gd name="T10" fmla="*/ 718 w 718"/>
                <a:gd name="T11" fmla="*/ 128 h 182"/>
              </a:gdLst>
              <a:ahLst/>
              <a:cxnLst>
                <a:cxn ang="0">
                  <a:pos x="T0" y="T1"/>
                </a:cxn>
                <a:cxn ang="0">
                  <a:pos x="T2" y="T3"/>
                </a:cxn>
                <a:cxn ang="0">
                  <a:pos x="T4" y="T5"/>
                </a:cxn>
                <a:cxn ang="0">
                  <a:pos x="T6" y="T7"/>
                </a:cxn>
                <a:cxn ang="0">
                  <a:pos x="T8" y="T9"/>
                </a:cxn>
                <a:cxn ang="0">
                  <a:pos x="T10" y="T11"/>
                </a:cxn>
              </a:cxnLst>
              <a:rect l="0" t="0" r="r" b="b"/>
              <a:pathLst>
                <a:path w="718" h="182">
                  <a:moveTo>
                    <a:pt x="718" y="128"/>
                  </a:moveTo>
                  <a:cubicBezTo>
                    <a:pt x="478" y="182"/>
                    <a:pt x="240" y="182"/>
                    <a:pt x="0" y="128"/>
                  </a:cubicBezTo>
                  <a:cubicBezTo>
                    <a:pt x="27" y="108"/>
                    <a:pt x="39" y="97"/>
                    <a:pt x="64" y="76"/>
                  </a:cubicBezTo>
                  <a:cubicBezTo>
                    <a:pt x="50" y="46"/>
                    <a:pt x="43" y="31"/>
                    <a:pt x="31" y="0"/>
                  </a:cubicBezTo>
                  <a:cubicBezTo>
                    <a:pt x="251" y="49"/>
                    <a:pt x="467" y="49"/>
                    <a:pt x="687" y="0"/>
                  </a:cubicBezTo>
                  <a:cubicBezTo>
                    <a:pt x="697" y="43"/>
                    <a:pt x="708" y="86"/>
                    <a:pt x="718" y="128"/>
                  </a:cubicBezTo>
                  <a:close/>
                </a:path>
              </a:pathLst>
            </a:custGeom>
            <a:solidFill>
              <a:srgbClr val="00B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微软雅黑"/>
                <a:ea typeface="微软雅黑"/>
                <a:sym typeface="微软雅黑"/>
              </a:endParaRPr>
            </a:p>
          </p:txBody>
        </p:sp>
      </p:grpSp>
      <p:sp>
        <p:nvSpPr>
          <p:cNvPr id="67" name="圆角矩形 66"/>
          <p:cNvSpPr/>
          <p:nvPr/>
        </p:nvSpPr>
        <p:spPr>
          <a:xfrm>
            <a:off x="521022" y="437958"/>
            <a:ext cx="3178554" cy="545304"/>
          </a:xfrm>
          <a:prstGeom prst="roundRect">
            <a:avLst/>
          </a:prstGeom>
          <a:gradFill>
            <a:gsLst>
              <a:gs pos="0">
                <a:srgbClr val="E4E4E4"/>
              </a:gs>
              <a:gs pos="100000">
                <a:schemeClr val="bg1"/>
              </a:gs>
            </a:gsLst>
            <a:lin ang="2700000" scaled="0"/>
          </a:gradFill>
          <a:ln w="19050">
            <a:gradFill>
              <a:gsLst>
                <a:gs pos="0">
                  <a:schemeClr val="bg1">
                    <a:lumMod val="65000"/>
                  </a:schemeClr>
                </a:gs>
                <a:gs pos="100000">
                  <a:schemeClr val="bg1"/>
                </a:gs>
              </a:gsLst>
              <a:lin ang="13500000" scaled="0"/>
            </a:gradFill>
          </a:ln>
          <a:effectLst>
            <a:outerShdw blurRad="177800" dist="114300" dir="2700000" sx="101000" sy="101000" algn="tl"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a:latin typeface="微软雅黑"/>
              <a:ea typeface="微软雅黑"/>
              <a:sym typeface="微软雅黑"/>
            </a:endParaRPr>
          </a:p>
        </p:txBody>
      </p:sp>
      <p:sp>
        <p:nvSpPr>
          <p:cNvPr id="68" name="文本框 24"/>
          <p:cNvSpPr txBox="1"/>
          <p:nvPr/>
        </p:nvSpPr>
        <p:spPr>
          <a:xfrm flipH="1">
            <a:off x="845101" y="571096"/>
            <a:ext cx="2538612" cy="300013"/>
          </a:xfrm>
          <a:prstGeom prst="rect">
            <a:avLst/>
          </a:prstGeom>
          <a:noFill/>
        </p:spPr>
        <p:txBody>
          <a:bodyPr wrap="square" lIns="68571" tIns="34285" rIns="68571" bIns="34285" rtlCol="0">
            <a:spAutoFit/>
          </a:bodyPr>
          <a:lstStyle/>
          <a:p>
            <a:pPr algn="ctr"/>
            <a:r>
              <a:rPr lang="zh-CN" altLang="en-US" sz="1500" b="1" spc="450">
                <a:solidFill>
                  <a:srgbClr val="00B050"/>
                </a:solidFill>
                <a:latin typeface="微软雅黑"/>
                <a:ea typeface="微软雅黑"/>
                <a:sym typeface="微软雅黑"/>
              </a:rPr>
              <a:t>环境保护的历史发展</a:t>
            </a:r>
            <a:endParaRPr lang="zh-CN" altLang="en-US" sz="1500" b="1" spc="450" dirty="0">
              <a:solidFill>
                <a:srgbClr val="00B050"/>
              </a:solidFill>
              <a:latin typeface="微软雅黑"/>
              <a:ea typeface="微软雅黑"/>
              <a:sym typeface="微软雅黑"/>
            </a:endParaRPr>
          </a:p>
        </p:txBody>
      </p:sp>
      <p:grpSp>
        <p:nvGrpSpPr>
          <p:cNvPr id="5" name="组合 4"/>
          <p:cNvGrpSpPr/>
          <p:nvPr/>
        </p:nvGrpSpPr>
        <p:grpSpPr>
          <a:xfrm>
            <a:off x="2553009" y="3274209"/>
            <a:ext cx="746147" cy="741806"/>
            <a:chOff x="3402611" y="4192243"/>
            <a:chExt cx="1170070" cy="1163684"/>
          </a:xfrm>
        </p:grpSpPr>
        <p:grpSp>
          <p:nvGrpSpPr>
            <p:cNvPr id="80" name="组合 79"/>
            <p:cNvGrpSpPr/>
            <p:nvPr/>
          </p:nvGrpSpPr>
          <p:grpSpPr>
            <a:xfrm>
              <a:off x="3408997" y="4192243"/>
              <a:ext cx="1163684" cy="1163684"/>
              <a:chOff x="4174836" y="1736433"/>
              <a:chExt cx="3278909" cy="3278909"/>
            </a:xfrm>
          </p:grpSpPr>
          <p:sp>
            <p:nvSpPr>
              <p:cNvPr id="81" name="椭圆 80"/>
              <p:cNvSpPr/>
              <p:nvPr/>
            </p:nvSpPr>
            <p:spPr>
              <a:xfrm>
                <a:off x="4174836" y="1736433"/>
                <a:ext cx="3278909" cy="3278909"/>
              </a:xfrm>
              <a:prstGeom prst="ellipse">
                <a:avLst/>
              </a:prstGeom>
              <a:gradFill flip="none" rotWithShape="1">
                <a:gsLst>
                  <a:gs pos="50000">
                    <a:schemeClr val="bg1">
                      <a:lumMod val="95000"/>
                    </a:schemeClr>
                  </a:gs>
                  <a:gs pos="0">
                    <a:schemeClr val="bg1">
                      <a:lumMod val="100000"/>
                    </a:schemeClr>
                  </a:gs>
                  <a:gs pos="100000">
                    <a:schemeClr val="bg1">
                      <a:lumMod val="85000"/>
                    </a:schemeClr>
                  </a:gs>
                </a:gsLst>
                <a:path path="circle">
                  <a:fillToRect t="100000" r="100000"/>
                </a:path>
                <a:tileRect l="-100000" b="-100000"/>
              </a:gradFill>
              <a:ln w="12700">
                <a:solidFill>
                  <a:schemeClr val="bg1"/>
                </a:solidFill>
              </a:ln>
              <a:effectLst>
                <a:outerShdw blurRad="1079500" dist="571500" dir="8100000" sx="95000" sy="95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sp>
            <p:nvSpPr>
              <p:cNvPr id="83" name="椭圆 82"/>
              <p:cNvSpPr/>
              <p:nvPr/>
            </p:nvSpPr>
            <p:spPr>
              <a:xfrm>
                <a:off x="5432858" y="2994455"/>
                <a:ext cx="762864" cy="762864"/>
              </a:xfrm>
              <a:prstGeom prst="ellipse">
                <a:avLst/>
              </a:prstGeom>
              <a:gradFill flip="none" rotWithShape="1">
                <a:gsLst>
                  <a:gs pos="48000">
                    <a:schemeClr val="bg1">
                      <a:lumMod val="90000"/>
                      <a:alpha val="70000"/>
                    </a:schemeClr>
                  </a:gs>
                  <a:gs pos="0">
                    <a:schemeClr val="bg1">
                      <a:alpha val="0"/>
                      <a:lumMod val="100000"/>
                    </a:schemeClr>
                  </a:gs>
                  <a:gs pos="100000">
                    <a:schemeClr val="bg1">
                      <a:alpha val="90000"/>
                      <a:lumMod val="85000"/>
                    </a:schemeClr>
                  </a:gs>
                </a:gsLst>
                <a:path path="circle">
                  <a:fillToRect t="100000" r="100000"/>
                </a:path>
                <a:tileRect l="-100000" b="-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grpSp>
        <p:sp>
          <p:nvSpPr>
            <p:cNvPr id="4" name="矩形 3"/>
            <p:cNvSpPr/>
            <p:nvPr/>
          </p:nvSpPr>
          <p:spPr>
            <a:xfrm>
              <a:off x="3402611" y="4583028"/>
              <a:ext cx="1134203" cy="579378"/>
            </a:xfrm>
            <a:prstGeom prst="rect">
              <a:avLst/>
            </a:prstGeom>
          </p:spPr>
          <p:txBody>
            <a:bodyPr wrap="none">
              <a:spAutoFit/>
            </a:bodyPr>
            <a:lstStyle/>
            <a:p>
              <a:r>
                <a:rPr lang="en-US" altLang="zh-CN" sz="1800">
                  <a:solidFill>
                    <a:srgbClr val="00B050"/>
                  </a:solidFill>
                  <a:latin typeface="微软雅黑"/>
                  <a:ea typeface="微软雅黑"/>
                  <a:sym typeface="微软雅黑"/>
                </a:rPr>
                <a:t>1962</a:t>
              </a:r>
              <a:endParaRPr lang="zh-CN" altLang="en-US" sz="1800" dirty="0">
                <a:solidFill>
                  <a:srgbClr val="00B050"/>
                </a:solidFill>
                <a:latin typeface="微软雅黑"/>
                <a:ea typeface="微软雅黑"/>
                <a:sym typeface="微软雅黑"/>
              </a:endParaRPr>
            </a:p>
          </p:txBody>
        </p:sp>
      </p:grpSp>
      <p:grpSp>
        <p:nvGrpSpPr>
          <p:cNvPr id="92" name="组合 91"/>
          <p:cNvGrpSpPr/>
          <p:nvPr/>
        </p:nvGrpSpPr>
        <p:grpSpPr>
          <a:xfrm>
            <a:off x="2986523" y="2107395"/>
            <a:ext cx="748112" cy="741806"/>
            <a:chOff x="3402611" y="4192243"/>
            <a:chExt cx="1173152" cy="1163684"/>
          </a:xfrm>
        </p:grpSpPr>
        <p:grpSp>
          <p:nvGrpSpPr>
            <p:cNvPr id="93" name="组合 92"/>
            <p:cNvGrpSpPr/>
            <p:nvPr/>
          </p:nvGrpSpPr>
          <p:grpSpPr>
            <a:xfrm>
              <a:off x="3412079" y="4192243"/>
              <a:ext cx="1163684" cy="1163684"/>
              <a:chOff x="4183520" y="1736433"/>
              <a:chExt cx="3278909" cy="3278909"/>
            </a:xfrm>
          </p:grpSpPr>
          <p:sp>
            <p:nvSpPr>
              <p:cNvPr id="95" name="椭圆 94"/>
              <p:cNvSpPr/>
              <p:nvPr/>
            </p:nvSpPr>
            <p:spPr>
              <a:xfrm>
                <a:off x="4183520" y="1736433"/>
                <a:ext cx="3278909" cy="3278909"/>
              </a:xfrm>
              <a:prstGeom prst="ellipse">
                <a:avLst/>
              </a:prstGeom>
              <a:gradFill flip="none" rotWithShape="1">
                <a:gsLst>
                  <a:gs pos="50000">
                    <a:schemeClr val="bg1">
                      <a:lumMod val="95000"/>
                    </a:schemeClr>
                  </a:gs>
                  <a:gs pos="0">
                    <a:schemeClr val="bg1">
                      <a:lumMod val="100000"/>
                    </a:schemeClr>
                  </a:gs>
                  <a:gs pos="100000">
                    <a:schemeClr val="bg1">
                      <a:lumMod val="85000"/>
                    </a:schemeClr>
                  </a:gs>
                </a:gsLst>
                <a:path path="circle">
                  <a:fillToRect t="100000" r="100000"/>
                </a:path>
                <a:tileRect l="-100000" b="-100000"/>
              </a:gradFill>
              <a:ln w="12700">
                <a:solidFill>
                  <a:schemeClr val="bg1"/>
                </a:solidFill>
              </a:ln>
              <a:effectLst>
                <a:outerShdw blurRad="1079500" dist="571500" dir="8100000" sx="95000" sy="95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sp>
            <p:nvSpPr>
              <p:cNvPr id="96" name="椭圆 95"/>
              <p:cNvSpPr/>
              <p:nvPr/>
            </p:nvSpPr>
            <p:spPr>
              <a:xfrm>
                <a:off x="5432858" y="2994455"/>
                <a:ext cx="762864" cy="762864"/>
              </a:xfrm>
              <a:prstGeom prst="ellipse">
                <a:avLst/>
              </a:prstGeom>
              <a:gradFill flip="none" rotWithShape="1">
                <a:gsLst>
                  <a:gs pos="48000">
                    <a:schemeClr val="bg1">
                      <a:lumMod val="90000"/>
                      <a:alpha val="70000"/>
                    </a:schemeClr>
                  </a:gs>
                  <a:gs pos="0">
                    <a:schemeClr val="bg1">
                      <a:alpha val="0"/>
                      <a:lumMod val="100000"/>
                    </a:schemeClr>
                  </a:gs>
                  <a:gs pos="100000">
                    <a:schemeClr val="bg1">
                      <a:alpha val="90000"/>
                      <a:lumMod val="85000"/>
                    </a:schemeClr>
                  </a:gs>
                </a:gsLst>
                <a:path path="circle">
                  <a:fillToRect t="100000" r="100000"/>
                </a:path>
                <a:tileRect l="-100000" b="-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grpSp>
        <p:sp>
          <p:nvSpPr>
            <p:cNvPr id="94" name="矩形 93"/>
            <p:cNvSpPr/>
            <p:nvPr/>
          </p:nvSpPr>
          <p:spPr>
            <a:xfrm>
              <a:off x="3402611" y="4583028"/>
              <a:ext cx="1134204" cy="579378"/>
            </a:xfrm>
            <a:prstGeom prst="rect">
              <a:avLst/>
            </a:prstGeom>
          </p:spPr>
          <p:txBody>
            <a:bodyPr wrap="none">
              <a:spAutoFit/>
            </a:bodyPr>
            <a:lstStyle/>
            <a:p>
              <a:r>
                <a:rPr lang="en-US" altLang="zh-CN" sz="1800">
                  <a:solidFill>
                    <a:srgbClr val="00B050"/>
                  </a:solidFill>
                  <a:latin typeface="微软雅黑"/>
                  <a:ea typeface="微软雅黑"/>
                  <a:sym typeface="微软雅黑"/>
                </a:rPr>
                <a:t>1970</a:t>
              </a:r>
              <a:endParaRPr lang="zh-CN" altLang="en-US" sz="1800" dirty="0">
                <a:solidFill>
                  <a:srgbClr val="00B050"/>
                </a:solidFill>
                <a:latin typeface="微软雅黑"/>
                <a:ea typeface="微软雅黑"/>
                <a:sym typeface="微软雅黑"/>
              </a:endParaRPr>
            </a:p>
          </p:txBody>
        </p:sp>
      </p:grpSp>
      <p:grpSp>
        <p:nvGrpSpPr>
          <p:cNvPr id="97" name="组合 96"/>
          <p:cNvGrpSpPr/>
          <p:nvPr/>
        </p:nvGrpSpPr>
        <p:grpSpPr>
          <a:xfrm>
            <a:off x="4302481" y="1458857"/>
            <a:ext cx="748112" cy="741806"/>
            <a:chOff x="3402611" y="4192243"/>
            <a:chExt cx="1173152" cy="1163684"/>
          </a:xfrm>
        </p:grpSpPr>
        <p:grpSp>
          <p:nvGrpSpPr>
            <p:cNvPr id="98" name="组合 97"/>
            <p:cNvGrpSpPr/>
            <p:nvPr/>
          </p:nvGrpSpPr>
          <p:grpSpPr>
            <a:xfrm>
              <a:off x="3412079" y="4192243"/>
              <a:ext cx="1163684" cy="1163684"/>
              <a:chOff x="4183520" y="1736433"/>
              <a:chExt cx="3278909" cy="3278909"/>
            </a:xfrm>
          </p:grpSpPr>
          <p:sp>
            <p:nvSpPr>
              <p:cNvPr id="100" name="椭圆 99"/>
              <p:cNvSpPr/>
              <p:nvPr/>
            </p:nvSpPr>
            <p:spPr>
              <a:xfrm>
                <a:off x="4183520" y="1736433"/>
                <a:ext cx="3278909" cy="3278909"/>
              </a:xfrm>
              <a:prstGeom prst="ellipse">
                <a:avLst/>
              </a:prstGeom>
              <a:gradFill flip="none" rotWithShape="1">
                <a:gsLst>
                  <a:gs pos="50000">
                    <a:schemeClr val="bg1">
                      <a:lumMod val="95000"/>
                    </a:schemeClr>
                  </a:gs>
                  <a:gs pos="0">
                    <a:schemeClr val="bg1">
                      <a:lumMod val="100000"/>
                    </a:schemeClr>
                  </a:gs>
                  <a:gs pos="100000">
                    <a:schemeClr val="bg1">
                      <a:lumMod val="85000"/>
                    </a:schemeClr>
                  </a:gs>
                </a:gsLst>
                <a:path path="circle">
                  <a:fillToRect t="100000" r="100000"/>
                </a:path>
                <a:tileRect l="-100000" b="-100000"/>
              </a:gradFill>
              <a:ln w="12700">
                <a:solidFill>
                  <a:schemeClr val="bg1"/>
                </a:solidFill>
              </a:ln>
              <a:effectLst>
                <a:outerShdw blurRad="1079500" dist="571500" dir="8100000" sx="95000" sy="95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sp>
            <p:nvSpPr>
              <p:cNvPr id="101" name="椭圆 100"/>
              <p:cNvSpPr/>
              <p:nvPr/>
            </p:nvSpPr>
            <p:spPr>
              <a:xfrm>
                <a:off x="5432858" y="2994455"/>
                <a:ext cx="762864" cy="762864"/>
              </a:xfrm>
              <a:prstGeom prst="ellipse">
                <a:avLst/>
              </a:prstGeom>
              <a:gradFill flip="none" rotWithShape="1">
                <a:gsLst>
                  <a:gs pos="48000">
                    <a:schemeClr val="bg1">
                      <a:lumMod val="90000"/>
                      <a:alpha val="70000"/>
                    </a:schemeClr>
                  </a:gs>
                  <a:gs pos="0">
                    <a:schemeClr val="bg1">
                      <a:alpha val="0"/>
                      <a:lumMod val="100000"/>
                    </a:schemeClr>
                  </a:gs>
                  <a:gs pos="100000">
                    <a:schemeClr val="bg1">
                      <a:alpha val="90000"/>
                      <a:lumMod val="85000"/>
                    </a:schemeClr>
                  </a:gs>
                </a:gsLst>
                <a:path path="circle">
                  <a:fillToRect t="100000" r="100000"/>
                </a:path>
                <a:tileRect l="-100000" b="-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grpSp>
        <p:sp>
          <p:nvSpPr>
            <p:cNvPr id="99" name="矩形 98"/>
            <p:cNvSpPr/>
            <p:nvPr/>
          </p:nvSpPr>
          <p:spPr>
            <a:xfrm>
              <a:off x="3402611" y="4583028"/>
              <a:ext cx="1134204" cy="579378"/>
            </a:xfrm>
            <a:prstGeom prst="rect">
              <a:avLst/>
            </a:prstGeom>
          </p:spPr>
          <p:txBody>
            <a:bodyPr wrap="none">
              <a:spAutoFit/>
            </a:bodyPr>
            <a:lstStyle/>
            <a:p>
              <a:r>
                <a:rPr lang="en-US" altLang="zh-CN" sz="1800">
                  <a:solidFill>
                    <a:srgbClr val="00B050"/>
                  </a:solidFill>
                  <a:latin typeface="微软雅黑"/>
                  <a:ea typeface="微软雅黑"/>
                  <a:sym typeface="微软雅黑"/>
                </a:rPr>
                <a:t>1972</a:t>
              </a:r>
              <a:endParaRPr lang="zh-CN" altLang="en-US" sz="1800" dirty="0">
                <a:solidFill>
                  <a:srgbClr val="00B050"/>
                </a:solidFill>
                <a:latin typeface="微软雅黑"/>
                <a:ea typeface="微软雅黑"/>
                <a:sym typeface="微软雅黑"/>
              </a:endParaRPr>
            </a:p>
          </p:txBody>
        </p:sp>
      </p:grpSp>
      <p:grpSp>
        <p:nvGrpSpPr>
          <p:cNvPr id="161" name="组合 160"/>
          <p:cNvGrpSpPr/>
          <p:nvPr/>
        </p:nvGrpSpPr>
        <p:grpSpPr>
          <a:xfrm>
            <a:off x="5590709" y="2118127"/>
            <a:ext cx="748112" cy="741806"/>
            <a:chOff x="3402611" y="4192243"/>
            <a:chExt cx="1173152" cy="1163684"/>
          </a:xfrm>
        </p:grpSpPr>
        <p:grpSp>
          <p:nvGrpSpPr>
            <p:cNvPr id="162" name="组合 161"/>
            <p:cNvGrpSpPr/>
            <p:nvPr/>
          </p:nvGrpSpPr>
          <p:grpSpPr>
            <a:xfrm>
              <a:off x="3412079" y="4192243"/>
              <a:ext cx="1163684" cy="1163684"/>
              <a:chOff x="4183520" y="1736433"/>
              <a:chExt cx="3278909" cy="3278909"/>
            </a:xfrm>
          </p:grpSpPr>
          <p:sp>
            <p:nvSpPr>
              <p:cNvPr id="164" name="椭圆 163"/>
              <p:cNvSpPr/>
              <p:nvPr/>
            </p:nvSpPr>
            <p:spPr>
              <a:xfrm>
                <a:off x="4183520" y="1736433"/>
                <a:ext cx="3278909" cy="3278909"/>
              </a:xfrm>
              <a:prstGeom prst="ellipse">
                <a:avLst/>
              </a:prstGeom>
              <a:gradFill flip="none" rotWithShape="1">
                <a:gsLst>
                  <a:gs pos="50000">
                    <a:schemeClr val="bg1">
                      <a:lumMod val="95000"/>
                    </a:schemeClr>
                  </a:gs>
                  <a:gs pos="0">
                    <a:schemeClr val="bg1">
                      <a:lumMod val="100000"/>
                    </a:schemeClr>
                  </a:gs>
                  <a:gs pos="100000">
                    <a:schemeClr val="bg1">
                      <a:lumMod val="85000"/>
                    </a:schemeClr>
                  </a:gs>
                </a:gsLst>
                <a:path path="circle">
                  <a:fillToRect t="100000" r="100000"/>
                </a:path>
                <a:tileRect l="-100000" b="-100000"/>
              </a:gradFill>
              <a:ln w="12700">
                <a:solidFill>
                  <a:schemeClr val="bg1"/>
                </a:solidFill>
              </a:ln>
              <a:effectLst>
                <a:outerShdw blurRad="1079500" dist="571500" dir="8100000" sx="95000" sy="95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sp>
            <p:nvSpPr>
              <p:cNvPr id="165" name="椭圆 164"/>
              <p:cNvSpPr/>
              <p:nvPr/>
            </p:nvSpPr>
            <p:spPr>
              <a:xfrm>
                <a:off x="5432858" y="2994455"/>
                <a:ext cx="762864" cy="762864"/>
              </a:xfrm>
              <a:prstGeom prst="ellipse">
                <a:avLst/>
              </a:prstGeom>
              <a:gradFill flip="none" rotWithShape="1">
                <a:gsLst>
                  <a:gs pos="48000">
                    <a:schemeClr val="bg1">
                      <a:lumMod val="90000"/>
                      <a:alpha val="70000"/>
                    </a:schemeClr>
                  </a:gs>
                  <a:gs pos="0">
                    <a:schemeClr val="bg1">
                      <a:alpha val="0"/>
                      <a:lumMod val="100000"/>
                    </a:schemeClr>
                  </a:gs>
                  <a:gs pos="100000">
                    <a:schemeClr val="bg1">
                      <a:alpha val="90000"/>
                      <a:lumMod val="85000"/>
                    </a:schemeClr>
                  </a:gs>
                </a:gsLst>
                <a:path path="circle">
                  <a:fillToRect t="100000" r="100000"/>
                </a:path>
                <a:tileRect l="-100000" b="-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grpSp>
        <p:sp>
          <p:nvSpPr>
            <p:cNvPr id="163" name="矩形 162"/>
            <p:cNvSpPr/>
            <p:nvPr/>
          </p:nvSpPr>
          <p:spPr>
            <a:xfrm>
              <a:off x="3402611" y="4583028"/>
              <a:ext cx="1134204" cy="579378"/>
            </a:xfrm>
            <a:prstGeom prst="rect">
              <a:avLst/>
            </a:prstGeom>
          </p:spPr>
          <p:txBody>
            <a:bodyPr wrap="none">
              <a:spAutoFit/>
            </a:bodyPr>
            <a:lstStyle/>
            <a:p>
              <a:r>
                <a:rPr lang="en-US" altLang="zh-CN" sz="1800">
                  <a:solidFill>
                    <a:srgbClr val="00B050"/>
                  </a:solidFill>
                  <a:latin typeface="微软雅黑"/>
                  <a:ea typeface="微软雅黑"/>
                  <a:sym typeface="微软雅黑"/>
                </a:rPr>
                <a:t>1972</a:t>
              </a:r>
              <a:endParaRPr lang="zh-CN" altLang="en-US" sz="1800" dirty="0">
                <a:solidFill>
                  <a:srgbClr val="00B050"/>
                </a:solidFill>
                <a:latin typeface="微软雅黑"/>
                <a:ea typeface="微软雅黑"/>
                <a:sym typeface="微软雅黑"/>
              </a:endParaRPr>
            </a:p>
          </p:txBody>
        </p:sp>
      </p:grpSp>
      <p:grpSp>
        <p:nvGrpSpPr>
          <p:cNvPr id="166" name="组合 165"/>
          <p:cNvGrpSpPr/>
          <p:nvPr/>
        </p:nvGrpSpPr>
        <p:grpSpPr>
          <a:xfrm>
            <a:off x="5967784" y="3295996"/>
            <a:ext cx="748112" cy="741806"/>
            <a:chOff x="3402611" y="4192243"/>
            <a:chExt cx="1173152" cy="1163684"/>
          </a:xfrm>
        </p:grpSpPr>
        <p:grpSp>
          <p:nvGrpSpPr>
            <p:cNvPr id="167" name="组合 166"/>
            <p:cNvGrpSpPr/>
            <p:nvPr/>
          </p:nvGrpSpPr>
          <p:grpSpPr>
            <a:xfrm>
              <a:off x="3412079" y="4192243"/>
              <a:ext cx="1163684" cy="1163684"/>
              <a:chOff x="4183520" y="1736433"/>
              <a:chExt cx="3278909" cy="3278909"/>
            </a:xfrm>
          </p:grpSpPr>
          <p:sp>
            <p:nvSpPr>
              <p:cNvPr id="169" name="椭圆 168"/>
              <p:cNvSpPr/>
              <p:nvPr/>
            </p:nvSpPr>
            <p:spPr>
              <a:xfrm>
                <a:off x="4183520" y="1736433"/>
                <a:ext cx="3278909" cy="3278909"/>
              </a:xfrm>
              <a:prstGeom prst="ellipse">
                <a:avLst/>
              </a:prstGeom>
              <a:gradFill flip="none" rotWithShape="1">
                <a:gsLst>
                  <a:gs pos="50000">
                    <a:schemeClr val="bg1">
                      <a:lumMod val="95000"/>
                    </a:schemeClr>
                  </a:gs>
                  <a:gs pos="0">
                    <a:schemeClr val="bg1">
                      <a:lumMod val="100000"/>
                    </a:schemeClr>
                  </a:gs>
                  <a:gs pos="100000">
                    <a:schemeClr val="bg1">
                      <a:lumMod val="85000"/>
                    </a:schemeClr>
                  </a:gs>
                </a:gsLst>
                <a:path path="circle">
                  <a:fillToRect t="100000" r="100000"/>
                </a:path>
                <a:tileRect l="-100000" b="-100000"/>
              </a:gradFill>
              <a:ln w="12700">
                <a:solidFill>
                  <a:schemeClr val="bg1"/>
                </a:solidFill>
              </a:ln>
              <a:effectLst>
                <a:outerShdw blurRad="1079500" dist="571500" dir="8100000" sx="95000" sy="95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sp>
            <p:nvSpPr>
              <p:cNvPr id="170" name="椭圆 169"/>
              <p:cNvSpPr/>
              <p:nvPr/>
            </p:nvSpPr>
            <p:spPr>
              <a:xfrm>
                <a:off x="5432858" y="2994455"/>
                <a:ext cx="762864" cy="762864"/>
              </a:xfrm>
              <a:prstGeom prst="ellipse">
                <a:avLst/>
              </a:prstGeom>
              <a:gradFill flip="none" rotWithShape="1">
                <a:gsLst>
                  <a:gs pos="48000">
                    <a:schemeClr val="bg1">
                      <a:lumMod val="90000"/>
                      <a:alpha val="70000"/>
                    </a:schemeClr>
                  </a:gs>
                  <a:gs pos="0">
                    <a:schemeClr val="bg1">
                      <a:alpha val="0"/>
                      <a:lumMod val="100000"/>
                    </a:schemeClr>
                  </a:gs>
                  <a:gs pos="100000">
                    <a:schemeClr val="bg1">
                      <a:alpha val="90000"/>
                      <a:lumMod val="85000"/>
                    </a:schemeClr>
                  </a:gs>
                </a:gsLst>
                <a:path path="circle">
                  <a:fillToRect t="100000" r="100000"/>
                </a:path>
                <a:tileRect l="-100000" b="-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a:ea typeface="微软雅黑"/>
                  <a:sym typeface="微软雅黑"/>
                </a:endParaRPr>
              </a:p>
            </p:txBody>
          </p:sp>
        </p:grpSp>
        <p:sp>
          <p:nvSpPr>
            <p:cNvPr id="168" name="矩形 167"/>
            <p:cNvSpPr/>
            <p:nvPr/>
          </p:nvSpPr>
          <p:spPr>
            <a:xfrm>
              <a:off x="3402611" y="4583028"/>
              <a:ext cx="1134204" cy="579378"/>
            </a:xfrm>
            <a:prstGeom prst="rect">
              <a:avLst/>
            </a:prstGeom>
          </p:spPr>
          <p:txBody>
            <a:bodyPr wrap="none">
              <a:spAutoFit/>
            </a:bodyPr>
            <a:lstStyle/>
            <a:p>
              <a:r>
                <a:rPr lang="en-US" altLang="zh-CN" sz="1800">
                  <a:solidFill>
                    <a:srgbClr val="00B050"/>
                  </a:solidFill>
                  <a:latin typeface="微软雅黑"/>
                  <a:ea typeface="微软雅黑"/>
                  <a:sym typeface="微软雅黑"/>
                </a:rPr>
                <a:t>1973</a:t>
              </a:r>
              <a:endParaRPr lang="zh-CN" altLang="en-US" sz="1800" dirty="0">
                <a:solidFill>
                  <a:srgbClr val="00B050"/>
                </a:solidFill>
                <a:latin typeface="微软雅黑"/>
                <a:ea typeface="微软雅黑"/>
                <a:sym typeface="微软雅黑"/>
              </a:endParaRPr>
            </a:p>
          </p:txBody>
        </p:sp>
      </p:grpSp>
    </p:spTree>
    <p:extLst>
      <p:ext uri="{BB962C8B-B14F-4D97-AF65-F5344CB8AC3E}">
        <p14:creationId xmlns:p14="http://schemas.microsoft.com/office/powerpoint/2010/main" val="214157670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66000">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14:bounceEnd="66000">
                                          <p:cBhvr additive="base">
                                            <p:cTn id="7" dur="500" fill="hold"/>
                                            <p:tgtEl>
                                              <p:spTgt spid="67"/>
                                            </p:tgtEl>
                                            <p:attrNameLst>
                                              <p:attrName>ppt_x</p:attrName>
                                            </p:attrNameLst>
                                          </p:cBhvr>
                                          <p:tavLst>
                                            <p:tav tm="0">
                                              <p:val>
                                                <p:strVal val="0-#ppt_w/2"/>
                                              </p:val>
                                            </p:tav>
                                            <p:tav tm="100000">
                                              <p:val>
                                                <p:strVal val="#ppt_x"/>
                                              </p:val>
                                            </p:tav>
                                          </p:tavLst>
                                        </p:anim>
                                        <p:anim calcmode="lin" valueType="num" p14:bounceEnd="66000">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66000">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14:bounceEnd="66000">
                                          <p:cBhvr additive="base">
                                            <p:cTn id="12" dur="500" fill="hold"/>
                                            <p:tgtEl>
                                              <p:spTgt spid="68"/>
                                            </p:tgtEl>
                                            <p:attrNameLst>
                                              <p:attrName>ppt_x</p:attrName>
                                            </p:attrNameLst>
                                          </p:cBhvr>
                                          <p:tavLst>
                                            <p:tav tm="0">
                                              <p:val>
                                                <p:strVal val="0-#ppt_w/2"/>
                                              </p:val>
                                            </p:tav>
                                            <p:tav tm="100000">
                                              <p:val>
                                                <p:strVal val="#ppt_x"/>
                                              </p:val>
                                            </p:tav>
                                          </p:tavLst>
                                        </p:anim>
                                        <p:anim calcmode="lin" valueType="num" p14:bounceEnd="66000">
                                          <p:cBhvr additive="base">
                                            <p:cTn id="13" dur="500" fill="hold"/>
                                            <p:tgtEl>
                                              <p:spTgt spid="68"/>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1000"/>
                                            <p:tgtEl>
                                              <p:spTgt spid="103"/>
                                            </p:tgtEl>
                                          </p:cBhvr>
                                        </p:animEffect>
                                        <p:anim calcmode="lin" valueType="num">
                                          <p:cBhvr>
                                            <p:cTn id="21" dur="1000" fill="hold"/>
                                            <p:tgtEl>
                                              <p:spTgt spid="103"/>
                                            </p:tgtEl>
                                            <p:attrNameLst>
                                              <p:attrName>ppt_x</p:attrName>
                                            </p:attrNameLst>
                                          </p:cBhvr>
                                          <p:tavLst>
                                            <p:tav tm="0">
                                              <p:val>
                                                <p:strVal val="#ppt_x"/>
                                              </p:val>
                                            </p:tav>
                                            <p:tav tm="100000">
                                              <p:val>
                                                <p:strVal val="#ppt_x"/>
                                              </p:val>
                                            </p:tav>
                                          </p:tavLst>
                                        </p:anim>
                                        <p:anim calcmode="lin" valueType="num">
                                          <p:cBhvr>
                                            <p:cTn id="22" dur="1000" fill="hold"/>
                                            <p:tgtEl>
                                              <p:spTgt spid="10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left)">
                                          <p:cBhvr>
                                            <p:cTn id="26" dur="500"/>
                                            <p:tgtEl>
                                              <p:spTgt spid="102"/>
                                            </p:tgtEl>
                                          </p:cBhvr>
                                        </p:animEffect>
                                      </p:childTnLst>
                                    </p:cTn>
                                  </p:par>
                                </p:childTnLst>
                              </p:cTn>
                            </p:par>
                            <p:par>
                              <p:cTn id="27" fill="hold">
                                <p:stCondLst>
                                  <p:cond delay="2500"/>
                                </p:stCondLst>
                                <p:childTnLst>
                                  <p:par>
                                    <p:cTn id="28" presetID="2" presetClass="entr" presetSubtype="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300" fill="hold"/>
                                            <p:tgtEl>
                                              <p:spTgt spid="5"/>
                                            </p:tgtEl>
                                            <p:attrNameLst>
                                              <p:attrName>ppt_x</p:attrName>
                                            </p:attrNameLst>
                                          </p:cBhvr>
                                          <p:tavLst>
                                            <p:tav tm="0">
                                              <p:val>
                                                <p:strVal val="1+#ppt_w/2"/>
                                              </p:val>
                                            </p:tav>
                                            <p:tav tm="100000">
                                              <p:val>
                                                <p:strVal val="#ppt_x"/>
                                              </p:val>
                                            </p:tav>
                                          </p:tavLst>
                                        </p:anim>
                                        <p:anim calcmode="lin" valueType="num">
                                          <p:cBhvr additive="base">
                                            <p:cTn id="31" dur="300" fill="hold"/>
                                            <p:tgtEl>
                                              <p:spTgt spid="5"/>
                                            </p:tgtEl>
                                            <p:attrNameLst>
                                              <p:attrName>ppt_y</p:attrName>
                                            </p:attrNameLst>
                                          </p:cBhvr>
                                          <p:tavLst>
                                            <p:tav tm="0">
                                              <p:val>
                                                <p:strVal val="1+#ppt_h/2"/>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 calcmode="lin" valueType="num">
                                          <p:cBhvr>
                                            <p:cTn id="34" dur="500" fill="hold"/>
                                            <p:tgtEl>
                                              <p:spTgt spid="139"/>
                                            </p:tgtEl>
                                            <p:attrNameLst>
                                              <p:attrName>ppt_w</p:attrName>
                                            </p:attrNameLst>
                                          </p:cBhvr>
                                          <p:tavLst>
                                            <p:tav tm="0">
                                              <p:val>
                                                <p:fltVal val="0"/>
                                              </p:val>
                                            </p:tav>
                                            <p:tav tm="100000">
                                              <p:val>
                                                <p:strVal val="#ppt_w"/>
                                              </p:val>
                                            </p:tav>
                                          </p:tavLst>
                                        </p:anim>
                                        <p:anim calcmode="lin" valueType="num">
                                          <p:cBhvr>
                                            <p:cTn id="35" dur="500" fill="hold"/>
                                            <p:tgtEl>
                                              <p:spTgt spid="139"/>
                                            </p:tgtEl>
                                            <p:attrNameLst>
                                              <p:attrName>ppt_h</p:attrName>
                                            </p:attrNameLst>
                                          </p:cBhvr>
                                          <p:tavLst>
                                            <p:tav tm="0">
                                              <p:val>
                                                <p:fltVal val="0"/>
                                              </p:val>
                                            </p:tav>
                                            <p:tav tm="100000">
                                              <p:val>
                                                <p:strVal val="#ppt_h"/>
                                              </p:val>
                                            </p:tav>
                                          </p:tavLst>
                                        </p:anim>
                                        <p:animEffect transition="in" filter="fade">
                                          <p:cBhvr>
                                            <p:cTn id="36" dur="500"/>
                                            <p:tgtEl>
                                              <p:spTgt spid="139"/>
                                            </p:tgtEl>
                                          </p:cBhvr>
                                        </p:animEffect>
                                      </p:childTnLst>
                                    </p:cTn>
                                  </p:par>
                                </p:childTnLst>
                              </p:cTn>
                            </p:par>
                            <p:par>
                              <p:cTn id="37" fill="hold">
                                <p:stCondLst>
                                  <p:cond delay="3000"/>
                                </p:stCondLst>
                                <p:childTnLst>
                                  <p:par>
                                    <p:cTn id="38" presetID="2" presetClass="entr" presetSubtype="6" fill="hold" nodeType="after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300" fill="hold"/>
                                            <p:tgtEl>
                                              <p:spTgt spid="92"/>
                                            </p:tgtEl>
                                            <p:attrNameLst>
                                              <p:attrName>ppt_x</p:attrName>
                                            </p:attrNameLst>
                                          </p:cBhvr>
                                          <p:tavLst>
                                            <p:tav tm="0">
                                              <p:val>
                                                <p:strVal val="1+#ppt_w/2"/>
                                              </p:val>
                                            </p:tav>
                                            <p:tav tm="100000">
                                              <p:val>
                                                <p:strVal val="#ppt_x"/>
                                              </p:val>
                                            </p:tav>
                                          </p:tavLst>
                                        </p:anim>
                                        <p:anim calcmode="lin" valueType="num">
                                          <p:cBhvr additive="base">
                                            <p:cTn id="41" dur="300" fill="hold"/>
                                            <p:tgtEl>
                                              <p:spTgt spid="92"/>
                                            </p:tgtEl>
                                            <p:attrNameLst>
                                              <p:attrName>ppt_y</p:attrName>
                                            </p:attrNameLst>
                                          </p:cBhvr>
                                          <p:tavLst>
                                            <p:tav tm="0">
                                              <p:val>
                                                <p:strVal val="1+#ppt_h/2"/>
                                              </p:val>
                                            </p:tav>
                                            <p:tav tm="100000">
                                              <p:val>
                                                <p:strVal val="#ppt_y"/>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144"/>
                                            </p:tgtEl>
                                            <p:attrNameLst>
                                              <p:attrName>style.visibility</p:attrName>
                                            </p:attrNameLst>
                                          </p:cBhvr>
                                          <p:to>
                                            <p:strVal val="visible"/>
                                          </p:to>
                                        </p:set>
                                        <p:anim calcmode="lin" valueType="num">
                                          <p:cBhvr>
                                            <p:cTn id="44" dur="500" fill="hold"/>
                                            <p:tgtEl>
                                              <p:spTgt spid="144"/>
                                            </p:tgtEl>
                                            <p:attrNameLst>
                                              <p:attrName>ppt_w</p:attrName>
                                            </p:attrNameLst>
                                          </p:cBhvr>
                                          <p:tavLst>
                                            <p:tav tm="0">
                                              <p:val>
                                                <p:fltVal val="0"/>
                                              </p:val>
                                            </p:tav>
                                            <p:tav tm="100000">
                                              <p:val>
                                                <p:strVal val="#ppt_w"/>
                                              </p:val>
                                            </p:tav>
                                          </p:tavLst>
                                        </p:anim>
                                        <p:anim calcmode="lin" valueType="num">
                                          <p:cBhvr>
                                            <p:cTn id="45" dur="500" fill="hold"/>
                                            <p:tgtEl>
                                              <p:spTgt spid="144"/>
                                            </p:tgtEl>
                                            <p:attrNameLst>
                                              <p:attrName>ppt_h</p:attrName>
                                            </p:attrNameLst>
                                          </p:cBhvr>
                                          <p:tavLst>
                                            <p:tav tm="0">
                                              <p:val>
                                                <p:fltVal val="0"/>
                                              </p:val>
                                            </p:tav>
                                            <p:tav tm="100000">
                                              <p:val>
                                                <p:strVal val="#ppt_h"/>
                                              </p:val>
                                            </p:tav>
                                          </p:tavLst>
                                        </p:anim>
                                        <p:animEffect transition="in" filter="fade">
                                          <p:cBhvr>
                                            <p:cTn id="46" dur="500"/>
                                            <p:tgtEl>
                                              <p:spTgt spid="144"/>
                                            </p:tgtEl>
                                          </p:cBhvr>
                                        </p:animEffect>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additive="base">
                                            <p:cTn id="50" dur="300" fill="hold"/>
                                            <p:tgtEl>
                                              <p:spTgt spid="97"/>
                                            </p:tgtEl>
                                            <p:attrNameLst>
                                              <p:attrName>ppt_x</p:attrName>
                                            </p:attrNameLst>
                                          </p:cBhvr>
                                          <p:tavLst>
                                            <p:tav tm="0">
                                              <p:val>
                                                <p:strVal val="#ppt_x"/>
                                              </p:val>
                                            </p:tav>
                                            <p:tav tm="100000">
                                              <p:val>
                                                <p:strVal val="#ppt_x"/>
                                              </p:val>
                                            </p:tav>
                                          </p:tavLst>
                                        </p:anim>
                                        <p:anim calcmode="lin" valueType="num">
                                          <p:cBhvr additive="base">
                                            <p:cTn id="51" dur="300" fill="hold"/>
                                            <p:tgtEl>
                                              <p:spTgt spid="97"/>
                                            </p:tgtEl>
                                            <p:attrNameLst>
                                              <p:attrName>ppt_y</p:attrName>
                                            </p:attrNameLst>
                                          </p:cBhvr>
                                          <p:tavLst>
                                            <p:tav tm="0">
                                              <p:val>
                                                <p:strVal val="1+#ppt_h/2"/>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149"/>
                                            </p:tgtEl>
                                            <p:attrNameLst>
                                              <p:attrName>style.visibility</p:attrName>
                                            </p:attrNameLst>
                                          </p:cBhvr>
                                          <p:to>
                                            <p:strVal val="visible"/>
                                          </p:to>
                                        </p:set>
                                        <p:anim calcmode="lin" valueType="num">
                                          <p:cBhvr>
                                            <p:cTn id="54" dur="500" fill="hold"/>
                                            <p:tgtEl>
                                              <p:spTgt spid="149"/>
                                            </p:tgtEl>
                                            <p:attrNameLst>
                                              <p:attrName>ppt_w</p:attrName>
                                            </p:attrNameLst>
                                          </p:cBhvr>
                                          <p:tavLst>
                                            <p:tav tm="0">
                                              <p:val>
                                                <p:fltVal val="0"/>
                                              </p:val>
                                            </p:tav>
                                            <p:tav tm="100000">
                                              <p:val>
                                                <p:strVal val="#ppt_w"/>
                                              </p:val>
                                            </p:tav>
                                          </p:tavLst>
                                        </p:anim>
                                        <p:anim calcmode="lin" valueType="num">
                                          <p:cBhvr>
                                            <p:cTn id="55" dur="500" fill="hold"/>
                                            <p:tgtEl>
                                              <p:spTgt spid="149"/>
                                            </p:tgtEl>
                                            <p:attrNameLst>
                                              <p:attrName>ppt_h</p:attrName>
                                            </p:attrNameLst>
                                          </p:cBhvr>
                                          <p:tavLst>
                                            <p:tav tm="0">
                                              <p:val>
                                                <p:fltVal val="0"/>
                                              </p:val>
                                            </p:tav>
                                            <p:tav tm="100000">
                                              <p:val>
                                                <p:strVal val="#ppt_h"/>
                                              </p:val>
                                            </p:tav>
                                          </p:tavLst>
                                        </p:anim>
                                        <p:animEffect transition="in" filter="fade">
                                          <p:cBhvr>
                                            <p:cTn id="56" dur="500"/>
                                            <p:tgtEl>
                                              <p:spTgt spid="149"/>
                                            </p:tgtEl>
                                          </p:cBhvr>
                                        </p:animEffect>
                                      </p:childTnLst>
                                    </p:cTn>
                                  </p:par>
                                </p:childTnLst>
                              </p:cTn>
                            </p:par>
                            <p:par>
                              <p:cTn id="57" fill="hold">
                                <p:stCondLst>
                                  <p:cond delay="4000"/>
                                </p:stCondLst>
                                <p:childTnLst>
                                  <p:par>
                                    <p:cTn id="58" presetID="2" presetClass="entr" presetSubtype="12" fill="hold" nodeType="afterEffect">
                                      <p:stCondLst>
                                        <p:cond delay="0"/>
                                      </p:stCondLst>
                                      <p:childTnLst>
                                        <p:set>
                                          <p:cBhvr>
                                            <p:cTn id="59" dur="1" fill="hold">
                                              <p:stCondLst>
                                                <p:cond delay="0"/>
                                              </p:stCondLst>
                                            </p:cTn>
                                            <p:tgtEl>
                                              <p:spTgt spid="161"/>
                                            </p:tgtEl>
                                            <p:attrNameLst>
                                              <p:attrName>style.visibility</p:attrName>
                                            </p:attrNameLst>
                                          </p:cBhvr>
                                          <p:to>
                                            <p:strVal val="visible"/>
                                          </p:to>
                                        </p:set>
                                        <p:anim calcmode="lin" valueType="num">
                                          <p:cBhvr additive="base">
                                            <p:cTn id="60" dur="300" fill="hold"/>
                                            <p:tgtEl>
                                              <p:spTgt spid="161"/>
                                            </p:tgtEl>
                                            <p:attrNameLst>
                                              <p:attrName>ppt_x</p:attrName>
                                            </p:attrNameLst>
                                          </p:cBhvr>
                                          <p:tavLst>
                                            <p:tav tm="0">
                                              <p:val>
                                                <p:strVal val="0-#ppt_w/2"/>
                                              </p:val>
                                            </p:tav>
                                            <p:tav tm="100000">
                                              <p:val>
                                                <p:strVal val="#ppt_x"/>
                                              </p:val>
                                            </p:tav>
                                          </p:tavLst>
                                        </p:anim>
                                        <p:anim calcmode="lin" valueType="num">
                                          <p:cBhvr additive="base">
                                            <p:cTn id="61" dur="300" fill="hold"/>
                                            <p:tgtEl>
                                              <p:spTgt spid="161"/>
                                            </p:tgtEl>
                                            <p:attrNameLst>
                                              <p:attrName>ppt_y</p:attrName>
                                            </p:attrNameLst>
                                          </p:cBhvr>
                                          <p:tavLst>
                                            <p:tav tm="0">
                                              <p:val>
                                                <p:strVal val="1+#ppt_h/2"/>
                                              </p:val>
                                            </p:tav>
                                            <p:tav tm="100000">
                                              <p:val>
                                                <p:strVal val="#ppt_y"/>
                                              </p:val>
                                            </p:tav>
                                          </p:tavLst>
                                        </p:anim>
                                      </p:childTnLst>
                                    </p:cTn>
                                  </p:par>
                                  <p:par>
                                    <p:cTn id="62" presetID="53" presetClass="entr" presetSubtype="16" fill="hold" grpId="0"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500" fill="hold"/>
                                            <p:tgtEl>
                                              <p:spTgt spid="154"/>
                                            </p:tgtEl>
                                            <p:attrNameLst>
                                              <p:attrName>ppt_w</p:attrName>
                                            </p:attrNameLst>
                                          </p:cBhvr>
                                          <p:tavLst>
                                            <p:tav tm="0">
                                              <p:val>
                                                <p:fltVal val="0"/>
                                              </p:val>
                                            </p:tav>
                                            <p:tav tm="100000">
                                              <p:val>
                                                <p:strVal val="#ppt_w"/>
                                              </p:val>
                                            </p:tav>
                                          </p:tavLst>
                                        </p:anim>
                                        <p:anim calcmode="lin" valueType="num">
                                          <p:cBhvr>
                                            <p:cTn id="65" dur="500" fill="hold"/>
                                            <p:tgtEl>
                                              <p:spTgt spid="154"/>
                                            </p:tgtEl>
                                            <p:attrNameLst>
                                              <p:attrName>ppt_h</p:attrName>
                                            </p:attrNameLst>
                                          </p:cBhvr>
                                          <p:tavLst>
                                            <p:tav tm="0">
                                              <p:val>
                                                <p:fltVal val="0"/>
                                              </p:val>
                                            </p:tav>
                                            <p:tav tm="100000">
                                              <p:val>
                                                <p:strVal val="#ppt_h"/>
                                              </p:val>
                                            </p:tav>
                                          </p:tavLst>
                                        </p:anim>
                                        <p:animEffect transition="in" filter="fade">
                                          <p:cBhvr>
                                            <p:cTn id="66" dur="500"/>
                                            <p:tgtEl>
                                              <p:spTgt spid="154"/>
                                            </p:tgtEl>
                                          </p:cBhvr>
                                        </p:animEffect>
                                      </p:childTnLst>
                                    </p:cTn>
                                  </p:par>
                                </p:childTnLst>
                              </p:cTn>
                            </p:par>
                            <p:par>
                              <p:cTn id="67" fill="hold">
                                <p:stCondLst>
                                  <p:cond delay="4500"/>
                                </p:stCondLst>
                                <p:childTnLst>
                                  <p:par>
                                    <p:cTn id="68" presetID="2" presetClass="entr" presetSubtype="12"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 calcmode="lin" valueType="num">
                                          <p:cBhvr additive="base">
                                            <p:cTn id="70" dur="300" fill="hold"/>
                                            <p:tgtEl>
                                              <p:spTgt spid="166"/>
                                            </p:tgtEl>
                                            <p:attrNameLst>
                                              <p:attrName>ppt_x</p:attrName>
                                            </p:attrNameLst>
                                          </p:cBhvr>
                                          <p:tavLst>
                                            <p:tav tm="0">
                                              <p:val>
                                                <p:strVal val="0-#ppt_w/2"/>
                                              </p:val>
                                            </p:tav>
                                            <p:tav tm="100000">
                                              <p:val>
                                                <p:strVal val="#ppt_x"/>
                                              </p:val>
                                            </p:tav>
                                          </p:tavLst>
                                        </p:anim>
                                        <p:anim calcmode="lin" valueType="num">
                                          <p:cBhvr additive="base">
                                            <p:cTn id="71" dur="300" fill="hold"/>
                                            <p:tgtEl>
                                              <p:spTgt spid="166"/>
                                            </p:tgtEl>
                                            <p:attrNameLst>
                                              <p:attrName>ppt_y</p:attrName>
                                            </p:attrNameLst>
                                          </p:cBhvr>
                                          <p:tavLst>
                                            <p:tav tm="0">
                                              <p:val>
                                                <p:strVal val="1+#ppt_h/2"/>
                                              </p:val>
                                            </p:tav>
                                            <p:tav tm="100000">
                                              <p:val>
                                                <p:strVal val="#ppt_y"/>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159"/>
                                            </p:tgtEl>
                                            <p:attrNameLst>
                                              <p:attrName>style.visibility</p:attrName>
                                            </p:attrNameLst>
                                          </p:cBhvr>
                                          <p:to>
                                            <p:strVal val="visible"/>
                                          </p:to>
                                        </p:set>
                                        <p:anim calcmode="lin" valueType="num">
                                          <p:cBhvr>
                                            <p:cTn id="74" dur="500" fill="hold"/>
                                            <p:tgtEl>
                                              <p:spTgt spid="159"/>
                                            </p:tgtEl>
                                            <p:attrNameLst>
                                              <p:attrName>ppt_w</p:attrName>
                                            </p:attrNameLst>
                                          </p:cBhvr>
                                          <p:tavLst>
                                            <p:tav tm="0">
                                              <p:val>
                                                <p:fltVal val="0"/>
                                              </p:val>
                                            </p:tav>
                                            <p:tav tm="100000">
                                              <p:val>
                                                <p:strVal val="#ppt_w"/>
                                              </p:val>
                                            </p:tav>
                                          </p:tavLst>
                                        </p:anim>
                                        <p:anim calcmode="lin" valueType="num">
                                          <p:cBhvr>
                                            <p:cTn id="75" dur="500" fill="hold"/>
                                            <p:tgtEl>
                                              <p:spTgt spid="159"/>
                                            </p:tgtEl>
                                            <p:attrNameLst>
                                              <p:attrName>ppt_h</p:attrName>
                                            </p:attrNameLst>
                                          </p:cBhvr>
                                          <p:tavLst>
                                            <p:tav tm="0">
                                              <p:val>
                                                <p:fltVal val="0"/>
                                              </p:val>
                                            </p:tav>
                                            <p:tav tm="100000">
                                              <p:val>
                                                <p:strVal val="#ppt_h"/>
                                              </p:val>
                                            </p:tav>
                                          </p:tavLst>
                                        </p:anim>
                                        <p:animEffect transition="in" filter="fade">
                                          <p:cBhvr>
                                            <p:cTn id="76"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39" grpId="0"/>
          <p:bldP spid="144" grpId="0"/>
          <p:bldP spid="149" grpId="0"/>
          <p:bldP spid="154" grpId="0"/>
          <p:bldP spid="159" grpId="0"/>
          <p:bldP spid="67" grpId="0" animBg="1"/>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 calcmode="lin" valueType="num">
                                          <p:cBhvr additive="base">
                                            <p:cTn id="7" dur="500" fill="hold"/>
                                            <p:tgtEl>
                                              <p:spTgt spid="67"/>
                                            </p:tgtEl>
                                            <p:attrNameLst>
                                              <p:attrName>ppt_x</p:attrName>
                                            </p:attrNameLst>
                                          </p:cBhvr>
                                          <p:tavLst>
                                            <p:tav tm="0">
                                              <p:val>
                                                <p:strVal val="0-#ppt_w/2"/>
                                              </p:val>
                                            </p:tav>
                                            <p:tav tm="100000">
                                              <p:val>
                                                <p:strVal val="#ppt_x"/>
                                              </p:val>
                                            </p:tav>
                                          </p:tavLst>
                                        </p:anim>
                                        <p:anim calcmode="lin" valueType="num">
                                          <p:cBhvr additive="base">
                                            <p:cTn id="8" dur="500" fill="hold"/>
                                            <p:tgtEl>
                                              <p:spTgt spid="6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8"/>
                                            </p:tgtEl>
                                            <p:attrNameLst>
                                              <p:attrName>style.visibility</p:attrName>
                                            </p:attrNameLst>
                                          </p:cBhvr>
                                          <p:to>
                                            <p:strVal val="visible"/>
                                          </p:to>
                                        </p:set>
                                        <p:anim calcmode="lin" valueType="num">
                                          <p:cBhvr additive="base">
                                            <p:cTn id="12" dur="500" fill="hold"/>
                                            <p:tgtEl>
                                              <p:spTgt spid="68"/>
                                            </p:tgtEl>
                                            <p:attrNameLst>
                                              <p:attrName>ppt_x</p:attrName>
                                            </p:attrNameLst>
                                          </p:cBhvr>
                                          <p:tavLst>
                                            <p:tav tm="0">
                                              <p:val>
                                                <p:strVal val="0-#ppt_w/2"/>
                                              </p:val>
                                            </p:tav>
                                            <p:tav tm="100000">
                                              <p:val>
                                                <p:strVal val="#ppt_x"/>
                                              </p:val>
                                            </p:tav>
                                          </p:tavLst>
                                        </p:anim>
                                        <p:anim calcmode="lin" valueType="num">
                                          <p:cBhvr additive="base">
                                            <p:cTn id="13" dur="500" fill="hold"/>
                                            <p:tgtEl>
                                              <p:spTgt spid="68"/>
                                            </p:tgtEl>
                                            <p:attrNameLst>
                                              <p:attrName>ppt_y</p:attrName>
                                            </p:attrNameLst>
                                          </p:cBhvr>
                                          <p:tavLst>
                                            <p:tav tm="0">
                                              <p:val>
                                                <p:strVal val="#ppt_y"/>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03"/>
                                            </p:tgtEl>
                                            <p:attrNameLst>
                                              <p:attrName>style.visibility</p:attrName>
                                            </p:attrNameLst>
                                          </p:cBhvr>
                                          <p:to>
                                            <p:strVal val="visible"/>
                                          </p:to>
                                        </p:set>
                                        <p:animEffect transition="in" filter="fade">
                                          <p:cBhvr>
                                            <p:cTn id="20" dur="1000"/>
                                            <p:tgtEl>
                                              <p:spTgt spid="103"/>
                                            </p:tgtEl>
                                          </p:cBhvr>
                                        </p:animEffect>
                                        <p:anim calcmode="lin" valueType="num">
                                          <p:cBhvr>
                                            <p:cTn id="21" dur="1000" fill="hold"/>
                                            <p:tgtEl>
                                              <p:spTgt spid="103"/>
                                            </p:tgtEl>
                                            <p:attrNameLst>
                                              <p:attrName>ppt_x</p:attrName>
                                            </p:attrNameLst>
                                          </p:cBhvr>
                                          <p:tavLst>
                                            <p:tav tm="0">
                                              <p:val>
                                                <p:strVal val="#ppt_x"/>
                                              </p:val>
                                            </p:tav>
                                            <p:tav tm="100000">
                                              <p:val>
                                                <p:strVal val="#ppt_x"/>
                                              </p:val>
                                            </p:tav>
                                          </p:tavLst>
                                        </p:anim>
                                        <p:anim calcmode="lin" valueType="num">
                                          <p:cBhvr>
                                            <p:cTn id="22" dur="1000" fill="hold"/>
                                            <p:tgtEl>
                                              <p:spTgt spid="10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wipe(left)">
                                          <p:cBhvr>
                                            <p:cTn id="26" dur="500"/>
                                            <p:tgtEl>
                                              <p:spTgt spid="102"/>
                                            </p:tgtEl>
                                          </p:cBhvr>
                                        </p:animEffect>
                                      </p:childTnLst>
                                    </p:cTn>
                                  </p:par>
                                </p:childTnLst>
                              </p:cTn>
                            </p:par>
                            <p:par>
                              <p:cTn id="27" fill="hold">
                                <p:stCondLst>
                                  <p:cond delay="2500"/>
                                </p:stCondLst>
                                <p:childTnLst>
                                  <p:par>
                                    <p:cTn id="28" presetID="2" presetClass="entr" presetSubtype="6"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300" fill="hold"/>
                                            <p:tgtEl>
                                              <p:spTgt spid="5"/>
                                            </p:tgtEl>
                                            <p:attrNameLst>
                                              <p:attrName>ppt_x</p:attrName>
                                            </p:attrNameLst>
                                          </p:cBhvr>
                                          <p:tavLst>
                                            <p:tav tm="0">
                                              <p:val>
                                                <p:strVal val="1+#ppt_w/2"/>
                                              </p:val>
                                            </p:tav>
                                            <p:tav tm="100000">
                                              <p:val>
                                                <p:strVal val="#ppt_x"/>
                                              </p:val>
                                            </p:tav>
                                          </p:tavLst>
                                        </p:anim>
                                        <p:anim calcmode="lin" valueType="num">
                                          <p:cBhvr additive="base">
                                            <p:cTn id="31" dur="300" fill="hold"/>
                                            <p:tgtEl>
                                              <p:spTgt spid="5"/>
                                            </p:tgtEl>
                                            <p:attrNameLst>
                                              <p:attrName>ppt_y</p:attrName>
                                            </p:attrNameLst>
                                          </p:cBhvr>
                                          <p:tavLst>
                                            <p:tav tm="0">
                                              <p:val>
                                                <p:strVal val="1+#ppt_h/2"/>
                                              </p:val>
                                            </p:tav>
                                            <p:tav tm="100000">
                                              <p:val>
                                                <p:strVal val="#ppt_y"/>
                                              </p:val>
                                            </p:tav>
                                          </p:tavLst>
                                        </p:anim>
                                      </p:childTnLst>
                                    </p:cTn>
                                  </p:par>
                                  <p:par>
                                    <p:cTn id="32" presetID="53" presetClass="entr" presetSubtype="16"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 calcmode="lin" valueType="num">
                                          <p:cBhvr>
                                            <p:cTn id="34" dur="500" fill="hold"/>
                                            <p:tgtEl>
                                              <p:spTgt spid="139"/>
                                            </p:tgtEl>
                                            <p:attrNameLst>
                                              <p:attrName>ppt_w</p:attrName>
                                            </p:attrNameLst>
                                          </p:cBhvr>
                                          <p:tavLst>
                                            <p:tav tm="0">
                                              <p:val>
                                                <p:fltVal val="0"/>
                                              </p:val>
                                            </p:tav>
                                            <p:tav tm="100000">
                                              <p:val>
                                                <p:strVal val="#ppt_w"/>
                                              </p:val>
                                            </p:tav>
                                          </p:tavLst>
                                        </p:anim>
                                        <p:anim calcmode="lin" valueType="num">
                                          <p:cBhvr>
                                            <p:cTn id="35" dur="500" fill="hold"/>
                                            <p:tgtEl>
                                              <p:spTgt spid="139"/>
                                            </p:tgtEl>
                                            <p:attrNameLst>
                                              <p:attrName>ppt_h</p:attrName>
                                            </p:attrNameLst>
                                          </p:cBhvr>
                                          <p:tavLst>
                                            <p:tav tm="0">
                                              <p:val>
                                                <p:fltVal val="0"/>
                                              </p:val>
                                            </p:tav>
                                            <p:tav tm="100000">
                                              <p:val>
                                                <p:strVal val="#ppt_h"/>
                                              </p:val>
                                            </p:tav>
                                          </p:tavLst>
                                        </p:anim>
                                        <p:animEffect transition="in" filter="fade">
                                          <p:cBhvr>
                                            <p:cTn id="36" dur="500"/>
                                            <p:tgtEl>
                                              <p:spTgt spid="139"/>
                                            </p:tgtEl>
                                          </p:cBhvr>
                                        </p:animEffect>
                                      </p:childTnLst>
                                    </p:cTn>
                                  </p:par>
                                </p:childTnLst>
                              </p:cTn>
                            </p:par>
                            <p:par>
                              <p:cTn id="37" fill="hold">
                                <p:stCondLst>
                                  <p:cond delay="3000"/>
                                </p:stCondLst>
                                <p:childTnLst>
                                  <p:par>
                                    <p:cTn id="38" presetID="2" presetClass="entr" presetSubtype="6" fill="hold" nodeType="after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300" fill="hold"/>
                                            <p:tgtEl>
                                              <p:spTgt spid="92"/>
                                            </p:tgtEl>
                                            <p:attrNameLst>
                                              <p:attrName>ppt_x</p:attrName>
                                            </p:attrNameLst>
                                          </p:cBhvr>
                                          <p:tavLst>
                                            <p:tav tm="0">
                                              <p:val>
                                                <p:strVal val="1+#ppt_w/2"/>
                                              </p:val>
                                            </p:tav>
                                            <p:tav tm="100000">
                                              <p:val>
                                                <p:strVal val="#ppt_x"/>
                                              </p:val>
                                            </p:tav>
                                          </p:tavLst>
                                        </p:anim>
                                        <p:anim calcmode="lin" valueType="num">
                                          <p:cBhvr additive="base">
                                            <p:cTn id="41" dur="300" fill="hold"/>
                                            <p:tgtEl>
                                              <p:spTgt spid="92"/>
                                            </p:tgtEl>
                                            <p:attrNameLst>
                                              <p:attrName>ppt_y</p:attrName>
                                            </p:attrNameLst>
                                          </p:cBhvr>
                                          <p:tavLst>
                                            <p:tav tm="0">
                                              <p:val>
                                                <p:strVal val="1+#ppt_h/2"/>
                                              </p:val>
                                            </p:tav>
                                            <p:tav tm="100000">
                                              <p:val>
                                                <p:strVal val="#ppt_y"/>
                                              </p:val>
                                            </p:tav>
                                          </p:tavLst>
                                        </p:anim>
                                      </p:childTnLst>
                                    </p:cTn>
                                  </p:par>
                                  <p:par>
                                    <p:cTn id="42" presetID="53" presetClass="entr" presetSubtype="16" fill="hold" grpId="0" nodeType="withEffect">
                                      <p:stCondLst>
                                        <p:cond delay="0"/>
                                      </p:stCondLst>
                                      <p:childTnLst>
                                        <p:set>
                                          <p:cBhvr>
                                            <p:cTn id="43" dur="1" fill="hold">
                                              <p:stCondLst>
                                                <p:cond delay="0"/>
                                              </p:stCondLst>
                                            </p:cTn>
                                            <p:tgtEl>
                                              <p:spTgt spid="144"/>
                                            </p:tgtEl>
                                            <p:attrNameLst>
                                              <p:attrName>style.visibility</p:attrName>
                                            </p:attrNameLst>
                                          </p:cBhvr>
                                          <p:to>
                                            <p:strVal val="visible"/>
                                          </p:to>
                                        </p:set>
                                        <p:anim calcmode="lin" valueType="num">
                                          <p:cBhvr>
                                            <p:cTn id="44" dur="500" fill="hold"/>
                                            <p:tgtEl>
                                              <p:spTgt spid="144"/>
                                            </p:tgtEl>
                                            <p:attrNameLst>
                                              <p:attrName>ppt_w</p:attrName>
                                            </p:attrNameLst>
                                          </p:cBhvr>
                                          <p:tavLst>
                                            <p:tav tm="0">
                                              <p:val>
                                                <p:fltVal val="0"/>
                                              </p:val>
                                            </p:tav>
                                            <p:tav tm="100000">
                                              <p:val>
                                                <p:strVal val="#ppt_w"/>
                                              </p:val>
                                            </p:tav>
                                          </p:tavLst>
                                        </p:anim>
                                        <p:anim calcmode="lin" valueType="num">
                                          <p:cBhvr>
                                            <p:cTn id="45" dur="500" fill="hold"/>
                                            <p:tgtEl>
                                              <p:spTgt spid="144"/>
                                            </p:tgtEl>
                                            <p:attrNameLst>
                                              <p:attrName>ppt_h</p:attrName>
                                            </p:attrNameLst>
                                          </p:cBhvr>
                                          <p:tavLst>
                                            <p:tav tm="0">
                                              <p:val>
                                                <p:fltVal val="0"/>
                                              </p:val>
                                            </p:tav>
                                            <p:tav tm="100000">
                                              <p:val>
                                                <p:strVal val="#ppt_h"/>
                                              </p:val>
                                            </p:tav>
                                          </p:tavLst>
                                        </p:anim>
                                        <p:animEffect transition="in" filter="fade">
                                          <p:cBhvr>
                                            <p:cTn id="46" dur="500"/>
                                            <p:tgtEl>
                                              <p:spTgt spid="144"/>
                                            </p:tgtEl>
                                          </p:cBhvr>
                                        </p:animEffect>
                                      </p:childTnLst>
                                    </p:cTn>
                                  </p:par>
                                </p:childTnLst>
                              </p:cTn>
                            </p:par>
                            <p:par>
                              <p:cTn id="47" fill="hold">
                                <p:stCondLst>
                                  <p:cond delay="3500"/>
                                </p:stCondLst>
                                <p:childTnLst>
                                  <p:par>
                                    <p:cTn id="48" presetID="2" presetClass="entr" presetSubtype="4" fill="hold" nodeType="afterEffect">
                                      <p:stCondLst>
                                        <p:cond delay="0"/>
                                      </p:stCondLst>
                                      <p:childTnLst>
                                        <p:set>
                                          <p:cBhvr>
                                            <p:cTn id="49" dur="1" fill="hold">
                                              <p:stCondLst>
                                                <p:cond delay="0"/>
                                              </p:stCondLst>
                                            </p:cTn>
                                            <p:tgtEl>
                                              <p:spTgt spid="97"/>
                                            </p:tgtEl>
                                            <p:attrNameLst>
                                              <p:attrName>style.visibility</p:attrName>
                                            </p:attrNameLst>
                                          </p:cBhvr>
                                          <p:to>
                                            <p:strVal val="visible"/>
                                          </p:to>
                                        </p:set>
                                        <p:anim calcmode="lin" valueType="num">
                                          <p:cBhvr additive="base">
                                            <p:cTn id="50" dur="300" fill="hold"/>
                                            <p:tgtEl>
                                              <p:spTgt spid="97"/>
                                            </p:tgtEl>
                                            <p:attrNameLst>
                                              <p:attrName>ppt_x</p:attrName>
                                            </p:attrNameLst>
                                          </p:cBhvr>
                                          <p:tavLst>
                                            <p:tav tm="0">
                                              <p:val>
                                                <p:strVal val="#ppt_x"/>
                                              </p:val>
                                            </p:tav>
                                            <p:tav tm="100000">
                                              <p:val>
                                                <p:strVal val="#ppt_x"/>
                                              </p:val>
                                            </p:tav>
                                          </p:tavLst>
                                        </p:anim>
                                        <p:anim calcmode="lin" valueType="num">
                                          <p:cBhvr additive="base">
                                            <p:cTn id="51" dur="300" fill="hold"/>
                                            <p:tgtEl>
                                              <p:spTgt spid="97"/>
                                            </p:tgtEl>
                                            <p:attrNameLst>
                                              <p:attrName>ppt_y</p:attrName>
                                            </p:attrNameLst>
                                          </p:cBhvr>
                                          <p:tavLst>
                                            <p:tav tm="0">
                                              <p:val>
                                                <p:strVal val="1+#ppt_h/2"/>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149"/>
                                            </p:tgtEl>
                                            <p:attrNameLst>
                                              <p:attrName>style.visibility</p:attrName>
                                            </p:attrNameLst>
                                          </p:cBhvr>
                                          <p:to>
                                            <p:strVal val="visible"/>
                                          </p:to>
                                        </p:set>
                                        <p:anim calcmode="lin" valueType="num">
                                          <p:cBhvr>
                                            <p:cTn id="54" dur="500" fill="hold"/>
                                            <p:tgtEl>
                                              <p:spTgt spid="149"/>
                                            </p:tgtEl>
                                            <p:attrNameLst>
                                              <p:attrName>ppt_w</p:attrName>
                                            </p:attrNameLst>
                                          </p:cBhvr>
                                          <p:tavLst>
                                            <p:tav tm="0">
                                              <p:val>
                                                <p:fltVal val="0"/>
                                              </p:val>
                                            </p:tav>
                                            <p:tav tm="100000">
                                              <p:val>
                                                <p:strVal val="#ppt_w"/>
                                              </p:val>
                                            </p:tav>
                                          </p:tavLst>
                                        </p:anim>
                                        <p:anim calcmode="lin" valueType="num">
                                          <p:cBhvr>
                                            <p:cTn id="55" dur="500" fill="hold"/>
                                            <p:tgtEl>
                                              <p:spTgt spid="149"/>
                                            </p:tgtEl>
                                            <p:attrNameLst>
                                              <p:attrName>ppt_h</p:attrName>
                                            </p:attrNameLst>
                                          </p:cBhvr>
                                          <p:tavLst>
                                            <p:tav tm="0">
                                              <p:val>
                                                <p:fltVal val="0"/>
                                              </p:val>
                                            </p:tav>
                                            <p:tav tm="100000">
                                              <p:val>
                                                <p:strVal val="#ppt_h"/>
                                              </p:val>
                                            </p:tav>
                                          </p:tavLst>
                                        </p:anim>
                                        <p:animEffect transition="in" filter="fade">
                                          <p:cBhvr>
                                            <p:cTn id="56" dur="500"/>
                                            <p:tgtEl>
                                              <p:spTgt spid="149"/>
                                            </p:tgtEl>
                                          </p:cBhvr>
                                        </p:animEffect>
                                      </p:childTnLst>
                                    </p:cTn>
                                  </p:par>
                                </p:childTnLst>
                              </p:cTn>
                            </p:par>
                            <p:par>
                              <p:cTn id="57" fill="hold">
                                <p:stCondLst>
                                  <p:cond delay="4000"/>
                                </p:stCondLst>
                                <p:childTnLst>
                                  <p:par>
                                    <p:cTn id="58" presetID="2" presetClass="entr" presetSubtype="12" fill="hold" nodeType="afterEffect">
                                      <p:stCondLst>
                                        <p:cond delay="0"/>
                                      </p:stCondLst>
                                      <p:childTnLst>
                                        <p:set>
                                          <p:cBhvr>
                                            <p:cTn id="59" dur="1" fill="hold">
                                              <p:stCondLst>
                                                <p:cond delay="0"/>
                                              </p:stCondLst>
                                            </p:cTn>
                                            <p:tgtEl>
                                              <p:spTgt spid="161"/>
                                            </p:tgtEl>
                                            <p:attrNameLst>
                                              <p:attrName>style.visibility</p:attrName>
                                            </p:attrNameLst>
                                          </p:cBhvr>
                                          <p:to>
                                            <p:strVal val="visible"/>
                                          </p:to>
                                        </p:set>
                                        <p:anim calcmode="lin" valueType="num">
                                          <p:cBhvr additive="base">
                                            <p:cTn id="60" dur="300" fill="hold"/>
                                            <p:tgtEl>
                                              <p:spTgt spid="161"/>
                                            </p:tgtEl>
                                            <p:attrNameLst>
                                              <p:attrName>ppt_x</p:attrName>
                                            </p:attrNameLst>
                                          </p:cBhvr>
                                          <p:tavLst>
                                            <p:tav tm="0">
                                              <p:val>
                                                <p:strVal val="0-#ppt_w/2"/>
                                              </p:val>
                                            </p:tav>
                                            <p:tav tm="100000">
                                              <p:val>
                                                <p:strVal val="#ppt_x"/>
                                              </p:val>
                                            </p:tav>
                                          </p:tavLst>
                                        </p:anim>
                                        <p:anim calcmode="lin" valueType="num">
                                          <p:cBhvr additive="base">
                                            <p:cTn id="61" dur="300" fill="hold"/>
                                            <p:tgtEl>
                                              <p:spTgt spid="161"/>
                                            </p:tgtEl>
                                            <p:attrNameLst>
                                              <p:attrName>ppt_y</p:attrName>
                                            </p:attrNameLst>
                                          </p:cBhvr>
                                          <p:tavLst>
                                            <p:tav tm="0">
                                              <p:val>
                                                <p:strVal val="1+#ppt_h/2"/>
                                              </p:val>
                                            </p:tav>
                                            <p:tav tm="100000">
                                              <p:val>
                                                <p:strVal val="#ppt_y"/>
                                              </p:val>
                                            </p:tav>
                                          </p:tavLst>
                                        </p:anim>
                                      </p:childTnLst>
                                    </p:cTn>
                                  </p:par>
                                  <p:par>
                                    <p:cTn id="62" presetID="53" presetClass="entr" presetSubtype="16" fill="hold" grpId="0" nodeType="withEffect">
                                      <p:stCondLst>
                                        <p:cond delay="0"/>
                                      </p:stCondLst>
                                      <p:childTnLst>
                                        <p:set>
                                          <p:cBhvr>
                                            <p:cTn id="63" dur="1" fill="hold">
                                              <p:stCondLst>
                                                <p:cond delay="0"/>
                                              </p:stCondLst>
                                            </p:cTn>
                                            <p:tgtEl>
                                              <p:spTgt spid="154"/>
                                            </p:tgtEl>
                                            <p:attrNameLst>
                                              <p:attrName>style.visibility</p:attrName>
                                            </p:attrNameLst>
                                          </p:cBhvr>
                                          <p:to>
                                            <p:strVal val="visible"/>
                                          </p:to>
                                        </p:set>
                                        <p:anim calcmode="lin" valueType="num">
                                          <p:cBhvr>
                                            <p:cTn id="64" dur="500" fill="hold"/>
                                            <p:tgtEl>
                                              <p:spTgt spid="154"/>
                                            </p:tgtEl>
                                            <p:attrNameLst>
                                              <p:attrName>ppt_w</p:attrName>
                                            </p:attrNameLst>
                                          </p:cBhvr>
                                          <p:tavLst>
                                            <p:tav tm="0">
                                              <p:val>
                                                <p:fltVal val="0"/>
                                              </p:val>
                                            </p:tav>
                                            <p:tav tm="100000">
                                              <p:val>
                                                <p:strVal val="#ppt_w"/>
                                              </p:val>
                                            </p:tav>
                                          </p:tavLst>
                                        </p:anim>
                                        <p:anim calcmode="lin" valueType="num">
                                          <p:cBhvr>
                                            <p:cTn id="65" dur="500" fill="hold"/>
                                            <p:tgtEl>
                                              <p:spTgt spid="154"/>
                                            </p:tgtEl>
                                            <p:attrNameLst>
                                              <p:attrName>ppt_h</p:attrName>
                                            </p:attrNameLst>
                                          </p:cBhvr>
                                          <p:tavLst>
                                            <p:tav tm="0">
                                              <p:val>
                                                <p:fltVal val="0"/>
                                              </p:val>
                                            </p:tav>
                                            <p:tav tm="100000">
                                              <p:val>
                                                <p:strVal val="#ppt_h"/>
                                              </p:val>
                                            </p:tav>
                                          </p:tavLst>
                                        </p:anim>
                                        <p:animEffect transition="in" filter="fade">
                                          <p:cBhvr>
                                            <p:cTn id="66" dur="500"/>
                                            <p:tgtEl>
                                              <p:spTgt spid="154"/>
                                            </p:tgtEl>
                                          </p:cBhvr>
                                        </p:animEffect>
                                      </p:childTnLst>
                                    </p:cTn>
                                  </p:par>
                                </p:childTnLst>
                              </p:cTn>
                            </p:par>
                            <p:par>
                              <p:cTn id="67" fill="hold">
                                <p:stCondLst>
                                  <p:cond delay="4500"/>
                                </p:stCondLst>
                                <p:childTnLst>
                                  <p:par>
                                    <p:cTn id="68" presetID="2" presetClass="entr" presetSubtype="12"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 calcmode="lin" valueType="num">
                                          <p:cBhvr additive="base">
                                            <p:cTn id="70" dur="300" fill="hold"/>
                                            <p:tgtEl>
                                              <p:spTgt spid="166"/>
                                            </p:tgtEl>
                                            <p:attrNameLst>
                                              <p:attrName>ppt_x</p:attrName>
                                            </p:attrNameLst>
                                          </p:cBhvr>
                                          <p:tavLst>
                                            <p:tav tm="0">
                                              <p:val>
                                                <p:strVal val="0-#ppt_w/2"/>
                                              </p:val>
                                            </p:tav>
                                            <p:tav tm="100000">
                                              <p:val>
                                                <p:strVal val="#ppt_x"/>
                                              </p:val>
                                            </p:tav>
                                          </p:tavLst>
                                        </p:anim>
                                        <p:anim calcmode="lin" valueType="num">
                                          <p:cBhvr additive="base">
                                            <p:cTn id="71" dur="300" fill="hold"/>
                                            <p:tgtEl>
                                              <p:spTgt spid="166"/>
                                            </p:tgtEl>
                                            <p:attrNameLst>
                                              <p:attrName>ppt_y</p:attrName>
                                            </p:attrNameLst>
                                          </p:cBhvr>
                                          <p:tavLst>
                                            <p:tav tm="0">
                                              <p:val>
                                                <p:strVal val="1+#ppt_h/2"/>
                                              </p:val>
                                            </p:tav>
                                            <p:tav tm="100000">
                                              <p:val>
                                                <p:strVal val="#ppt_y"/>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159"/>
                                            </p:tgtEl>
                                            <p:attrNameLst>
                                              <p:attrName>style.visibility</p:attrName>
                                            </p:attrNameLst>
                                          </p:cBhvr>
                                          <p:to>
                                            <p:strVal val="visible"/>
                                          </p:to>
                                        </p:set>
                                        <p:anim calcmode="lin" valueType="num">
                                          <p:cBhvr>
                                            <p:cTn id="74" dur="500" fill="hold"/>
                                            <p:tgtEl>
                                              <p:spTgt spid="159"/>
                                            </p:tgtEl>
                                            <p:attrNameLst>
                                              <p:attrName>ppt_w</p:attrName>
                                            </p:attrNameLst>
                                          </p:cBhvr>
                                          <p:tavLst>
                                            <p:tav tm="0">
                                              <p:val>
                                                <p:fltVal val="0"/>
                                              </p:val>
                                            </p:tav>
                                            <p:tav tm="100000">
                                              <p:val>
                                                <p:strVal val="#ppt_w"/>
                                              </p:val>
                                            </p:tav>
                                          </p:tavLst>
                                        </p:anim>
                                        <p:anim calcmode="lin" valueType="num">
                                          <p:cBhvr>
                                            <p:cTn id="75" dur="500" fill="hold"/>
                                            <p:tgtEl>
                                              <p:spTgt spid="159"/>
                                            </p:tgtEl>
                                            <p:attrNameLst>
                                              <p:attrName>ppt_h</p:attrName>
                                            </p:attrNameLst>
                                          </p:cBhvr>
                                          <p:tavLst>
                                            <p:tav tm="0">
                                              <p:val>
                                                <p:fltVal val="0"/>
                                              </p:val>
                                            </p:tav>
                                            <p:tav tm="100000">
                                              <p:val>
                                                <p:strVal val="#ppt_h"/>
                                              </p:val>
                                            </p:tav>
                                          </p:tavLst>
                                        </p:anim>
                                        <p:animEffect transition="in" filter="fade">
                                          <p:cBhvr>
                                            <p:cTn id="76"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39" grpId="0"/>
          <p:bldP spid="144" grpId="0"/>
          <p:bldP spid="149" grpId="0"/>
          <p:bldP spid="154" grpId="0"/>
          <p:bldP spid="159" grpId="0"/>
          <p:bldP spid="67" grpId="0" animBg="1"/>
          <p:bldP spid="68"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www.99ppt.com"/>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PPT牛</Template>
  <TotalTime>19</TotalTime>
  <Words>3197</Words>
  <Application>Microsoft Office PowerPoint</Application>
  <PresentationFormat>全屏显示(16:9)</PresentationFormat>
  <Paragraphs>254</Paragraphs>
  <Slides>33</Slides>
  <Notes>33</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33</vt:i4>
      </vt:variant>
    </vt:vector>
  </HeadingPairs>
  <TitlesOfParts>
    <vt:vector size="42" baseType="lpstr">
      <vt:lpstr>Meiryo</vt:lpstr>
      <vt:lpstr>华文黑体</vt:lpstr>
      <vt:lpstr>宋体</vt:lpstr>
      <vt:lpstr>微软雅黑</vt:lpstr>
      <vt:lpstr>Arial</vt:lpstr>
      <vt:lpstr>Calibri</vt:lpstr>
      <vt:lpstr>Calibri Light</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6</cp:revision>
  <dcterms:created xsi:type="dcterms:W3CDTF">2018-03-03T02:19:15Z</dcterms:created>
  <dcterms:modified xsi:type="dcterms:W3CDTF">2023-04-17T03:13:19Z</dcterms:modified>
  <cp:category/>
</cp:coreProperties>
</file>