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3717" r:id="rId3"/>
  </p:sldMasterIdLst>
  <p:notesMasterIdLst>
    <p:notesMasterId r:id="rId30"/>
  </p:notesMasterIdLst>
  <p:sldIdLst>
    <p:sldId id="4008" r:id="rId4"/>
    <p:sldId id="295" r:id="rId5"/>
    <p:sldId id="329" r:id="rId6"/>
    <p:sldId id="276" r:id="rId7"/>
    <p:sldId id="4009" r:id="rId8"/>
    <p:sldId id="330" r:id="rId9"/>
    <p:sldId id="424" r:id="rId10"/>
    <p:sldId id="4010" r:id="rId11"/>
    <p:sldId id="256" r:id="rId12"/>
    <p:sldId id="277" r:id="rId13"/>
    <p:sldId id="334" r:id="rId14"/>
    <p:sldId id="291" r:id="rId15"/>
    <p:sldId id="4011" r:id="rId16"/>
    <p:sldId id="335" r:id="rId17"/>
    <p:sldId id="4012" r:id="rId18"/>
    <p:sldId id="261" r:id="rId19"/>
    <p:sldId id="265" r:id="rId20"/>
    <p:sldId id="294" r:id="rId21"/>
    <p:sldId id="4013" r:id="rId22"/>
    <p:sldId id="315" r:id="rId23"/>
    <p:sldId id="263" r:id="rId24"/>
    <p:sldId id="336" r:id="rId25"/>
    <p:sldId id="332" r:id="rId26"/>
    <p:sldId id="4014" r:id="rId27"/>
    <p:sldId id="4015" r:id="rId28"/>
    <p:sldId id="4016" r:id="rId29"/>
  </p:sldIdLst>
  <p:sldSz cx="12192000" cy="6858000"/>
  <p:notesSz cx="6858000" cy="9144000"/>
  <p:custDataLst>
    <p:tags r:id="rId31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271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115" userDrawn="1">
          <p15:clr>
            <a:srgbClr val="A4A3A4"/>
          </p15:clr>
        </p15:guide>
        <p15:guide id="5" pos="24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81E"/>
    <a:srgbClr val="0F2451"/>
    <a:srgbClr val="DAAC73"/>
    <a:srgbClr val="FFF6C5"/>
    <a:srgbClr val="FBD095"/>
    <a:srgbClr val="122756"/>
    <a:srgbClr val="AC5A2B"/>
    <a:srgbClr val="0F1F46"/>
    <a:srgbClr val="1D2E5B"/>
    <a:srgbClr val="EDC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86" y="114"/>
      </p:cViewPr>
      <p:guideLst>
        <p:guide orient="horz" pos="3271"/>
        <p:guide pos="3840"/>
        <p:guide orient="horz" pos="2115"/>
        <p:guide pos="24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FBD09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63-4427-9748-8D4E3F292F7A}"/>
              </c:ext>
            </c:extLst>
          </c:dPt>
          <c:dPt>
            <c:idx val="1"/>
            <c:bubble3D val="0"/>
            <c:spPr>
              <a:solidFill>
                <a:schemeClr val="bg2">
                  <a:alpha val="12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63-4427-9748-8D4E3F292F7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63-4427-9748-8D4E3F292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FBD09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12-48A8-A228-0C19C11CD48A}"/>
              </c:ext>
            </c:extLst>
          </c:dPt>
          <c:dPt>
            <c:idx val="1"/>
            <c:bubble3D val="0"/>
            <c:spPr>
              <a:solidFill>
                <a:schemeClr val="bg2">
                  <a:alpha val="12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12-48A8-A228-0C19C11CD4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12-48A8-A228-0C19C11CD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FBD09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9C-417E-BA4E-7BBC28C69892}"/>
              </c:ext>
            </c:extLst>
          </c:dPt>
          <c:dPt>
            <c:idx val="1"/>
            <c:bubble3D val="0"/>
            <c:spPr>
              <a:solidFill>
                <a:schemeClr val="bg2">
                  <a:alpha val="13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9C-417E-BA4E-7BBC28C698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9C-417E-BA4E-7BBC28C69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FBD09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5A-4FBB-8292-B70CDE9C721B}"/>
              </c:ext>
            </c:extLst>
          </c:dPt>
          <c:dPt>
            <c:idx val="1"/>
            <c:bubble3D val="0"/>
            <c:spPr>
              <a:solidFill>
                <a:schemeClr val="bg2">
                  <a:alpha val="12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5A-4FBB-8292-B70CDE9C721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5A-4FBB-8292-B70CDE9C7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5460-1AF4-442B-A2D9-4F74C7637286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89736-DFB8-49A8-B490-C2C94823B0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17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97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66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5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23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53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06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366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87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47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59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2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79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51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7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57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5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水, 动物&#10;&#10;描述已自动生成">
            <a:extLst>
              <a:ext uri="{FF2B5EF4-FFF2-40B4-BE49-F238E27FC236}">
                <a16:creationId xmlns="" xmlns:a16="http://schemas.microsoft.com/office/drawing/2014/main" id="{A448D87E-F0C8-45B0-A88F-D142946E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5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="" xmlns:a16="http://schemas.microsoft.com/office/drawing/2014/main" id="{5A7B6CE9-6052-451E-B9D0-595071F35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148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8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77F81F1-A8F1-4960-A3F9-CA7DEDE528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8674" y="2042800"/>
            <a:ext cx="2266846" cy="3958274"/>
          </a:xfrm>
          <a:custGeom>
            <a:avLst/>
            <a:gdLst>
              <a:gd name="connsiteX0" fmla="*/ 0 w 2266846"/>
              <a:gd name="connsiteY0" fmla="*/ 0 h 3958274"/>
              <a:gd name="connsiteX1" fmla="*/ 2266846 w 2266846"/>
              <a:gd name="connsiteY1" fmla="*/ 0 h 3958274"/>
              <a:gd name="connsiteX2" fmla="*/ 2266846 w 2266846"/>
              <a:gd name="connsiteY2" fmla="*/ 3958274 h 3958274"/>
              <a:gd name="connsiteX3" fmla="*/ 0 w 2266846"/>
              <a:gd name="connsiteY3" fmla="*/ 3958274 h 39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846" h="3958274">
                <a:moveTo>
                  <a:pt x="0" y="0"/>
                </a:moveTo>
                <a:lnTo>
                  <a:pt x="2266846" y="0"/>
                </a:lnTo>
                <a:lnTo>
                  <a:pt x="2266846" y="3958274"/>
                </a:lnTo>
                <a:lnTo>
                  <a:pt x="0" y="3958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689D366-16D1-45FE-AD41-CBAB65947A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62341" y="2042800"/>
            <a:ext cx="2266846" cy="3958274"/>
          </a:xfrm>
          <a:custGeom>
            <a:avLst/>
            <a:gdLst>
              <a:gd name="connsiteX0" fmla="*/ 0 w 2266846"/>
              <a:gd name="connsiteY0" fmla="*/ 0 h 3958274"/>
              <a:gd name="connsiteX1" fmla="*/ 2266846 w 2266846"/>
              <a:gd name="connsiteY1" fmla="*/ 0 h 3958274"/>
              <a:gd name="connsiteX2" fmla="*/ 2266846 w 2266846"/>
              <a:gd name="connsiteY2" fmla="*/ 3958274 h 3958274"/>
              <a:gd name="connsiteX3" fmla="*/ 0 w 2266846"/>
              <a:gd name="connsiteY3" fmla="*/ 3958274 h 39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846" h="3958274">
                <a:moveTo>
                  <a:pt x="0" y="0"/>
                </a:moveTo>
                <a:lnTo>
                  <a:pt x="2266846" y="0"/>
                </a:lnTo>
                <a:lnTo>
                  <a:pt x="2266846" y="3958274"/>
                </a:lnTo>
                <a:lnTo>
                  <a:pt x="0" y="3958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712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E4049B6-4A08-4594-9658-52F81E562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7086" y="0"/>
            <a:ext cx="3324915" cy="6858000"/>
          </a:xfrm>
          <a:custGeom>
            <a:avLst/>
            <a:gdLst>
              <a:gd name="connsiteX0" fmla="*/ 0 w 3324915"/>
              <a:gd name="connsiteY0" fmla="*/ 0 h 6858000"/>
              <a:gd name="connsiteX1" fmla="*/ 3324915 w 3324915"/>
              <a:gd name="connsiteY1" fmla="*/ 0 h 6858000"/>
              <a:gd name="connsiteX2" fmla="*/ 3324915 w 3324915"/>
              <a:gd name="connsiteY2" fmla="*/ 6858000 h 6858000"/>
              <a:gd name="connsiteX3" fmla="*/ 0 w 33249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915" h="6858000">
                <a:moveTo>
                  <a:pt x="0" y="0"/>
                </a:moveTo>
                <a:lnTo>
                  <a:pt x="3324915" y="0"/>
                </a:lnTo>
                <a:lnTo>
                  <a:pt x="33249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115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EFC9F367-0309-4E77-A1B5-236B2B2FD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442042"/>
          </a:xfrm>
          <a:custGeom>
            <a:avLst/>
            <a:gdLst>
              <a:gd name="connsiteX0" fmla="*/ 0 w 12192000"/>
              <a:gd name="connsiteY0" fmla="*/ 0 h 5442042"/>
              <a:gd name="connsiteX1" fmla="*/ 12192000 w 12192000"/>
              <a:gd name="connsiteY1" fmla="*/ 0 h 5442042"/>
              <a:gd name="connsiteX2" fmla="*/ 12192000 w 12192000"/>
              <a:gd name="connsiteY2" fmla="*/ 3149946 h 5442042"/>
              <a:gd name="connsiteX3" fmla="*/ 4536 w 12192000"/>
              <a:gd name="connsiteY3" fmla="*/ 5442042 h 54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42042">
                <a:moveTo>
                  <a:pt x="0" y="0"/>
                </a:moveTo>
                <a:lnTo>
                  <a:pt x="12192000" y="0"/>
                </a:lnTo>
                <a:lnTo>
                  <a:pt x="12192000" y="3149946"/>
                </a:lnTo>
                <a:lnTo>
                  <a:pt x="4536" y="54420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id-ID"/>
          </a:p>
        </p:txBody>
      </p:sp>
      <p:sp>
        <p:nvSpPr>
          <p:cNvPr id="29" name="Picture Placeholder 10">
            <a:extLst>
              <a:ext uri="{FF2B5EF4-FFF2-40B4-BE49-F238E27FC236}">
                <a16:creationId xmlns="" xmlns:a16="http://schemas.microsoft.com/office/drawing/2014/main" id="{292AA38A-948B-4303-A5F2-F5CE918981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95401" y="1287177"/>
            <a:ext cx="1992480" cy="4333995"/>
          </a:xfrm>
          <a:custGeom>
            <a:avLst/>
            <a:gdLst>
              <a:gd name="connsiteX0" fmla="*/ 195352 w 2086425"/>
              <a:gd name="connsiteY0" fmla="*/ 0 h 4549458"/>
              <a:gd name="connsiteX1" fmla="*/ 450507 w 2086425"/>
              <a:gd name="connsiteY1" fmla="*/ 0 h 4549458"/>
              <a:gd name="connsiteX2" fmla="*/ 450507 w 2086425"/>
              <a:gd name="connsiteY2" fmla="*/ 14564 h 4549458"/>
              <a:gd name="connsiteX3" fmla="*/ 606282 w 2086425"/>
              <a:gd name="connsiteY3" fmla="*/ 170339 h 4549458"/>
              <a:gd name="connsiteX4" fmla="*/ 1482976 w 2086425"/>
              <a:gd name="connsiteY4" fmla="*/ 170339 h 4549458"/>
              <a:gd name="connsiteX5" fmla="*/ 1638751 w 2086425"/>
              <a:gd name="connsiteY5" fmla="*/ 14564 h 4549458"/>
              <a:gd name="connsiteX6" fmla="*/ 1638751 w 2086425"/>
              <a:gd name="connsiteY6" fmla="*/ 0 h 4549458"/>
              <a:gd name="connsiteX7" fmla="*/ 1891073 w 2086425"/>
              <a:gd name="connsiteY7" fmla="*/ 0 h 4549458"/>
              <a:gd name="connsiteX8" fmla="*/ 2086425 w 2086425"/>
              <a:gd name="connsiteY8" fmla="*/ 195352 h 4549458"/>
              <a:gd name="connsiteX9" fmla="*/ 2086425 w 2086425"/>
              <a:gd name="connsiteY9" fmla="*/ 4354106 h 4549458"/>
              <a:gd name="connsiteX10" fmla="*/ 1891073 w 2086425"/>
              <a:gd name="connsiteY10" fmla="*/ 4549458 h 4549458"/>
              <a:gd name="connsiteX11" fmla="*/ 195352 w 2086425"/>
              <a:gd name="connsiteY11" fmla="*/ 4549458 h 4549458"/>
              <a:gd name="connsiteX12" fmla="*/ 0 w 2086425"/>
              <a:gd name="connsiteY12" fmla="*/ 4354106 h 4549458"/>
              <a:gd name="connsiteX13" fmla="*/ 0 w 2086425"/>
              <a:gd name="connsiteY13" fmla="*/ 195352 h 4549458"/>
              <a:gd name="connsiteX14" fmla="*/ 195352 w 2086425"/>
              <a:gd name="connsiteY14" fmla="*/ 0 h 45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25" h="4549458">
                <a:moveTo>
                  <a:pt x="195352" y="0"/>
                </a:moveTo>
                <a:lnTo>
                  <a:pt x="450507" y="0"/>
                </a:lnTo>
                <a:lnTo>
                  <a:pt x="450507" y="14564"/>
                </a:lnTo>
                <a:cubicBezTo>
                  <a:pt x="450507" y="100596"/>
                  <a:pt x="520250" y="170339"/>
                  <a:pt x="606282" y="170339"/>
                </a:cubicBezTo>
                <a:lnTo>
                  <a:pt x="1482976" y="170339"/>
                </a:lnTo>
                <a:cubicBezTo>
                  <a:pt x="1569008" y="170339"/>
                  <a:pt x="1638751" y="100596"/>
                  <a:pt x="1638751" y="14564"/>
                </a:cubicBezTo>
                <a:lnTo>
                  <a:pt x="1638751" y="0"/>
                </a:lnTo>
                <a:lnTo>
                  <a:pt x="1891073" y="0"/>
                </a:lnTo>
                <a:cubicBezTo>
                  <a:pt x="1998963" y="0"/>
                  <a:pt x="2086425" y="87462"/>
                  <a:pt x="2086425" y="195352"/>
                </a:cubicBezTo>
                <a:lnTo>
                  <a:pt x="2086425" y="4354106"/>
                </a:lnTo>
                <a:cubicBezTo>
                  <a:pt x="2086425" y="4461996"/>
                  <a:pt x="1998963" y="4549458"/>
                  <a:pt x="1891073" y="4549458"/>
                </a:cubicBezTo>
                <a:lnTo>
                  <a:pt x="195352" y="4549458"/>
                </a:lnTo>
                <a:cubicBezTo>
                  <a:pt x="87462" y="4549458"/>
                  <a:pt x="0" y="4461996"/>
                  <a:pt x="0" y="4354106"/>
                </a:cubicBezTo>
                <a:lnTo>
                  <a:pt x="0" y="195352"/>
                </a:lnTo>
                <a:cubicBezTo>
                  <a:pt x="0" y="87462"/>
                  <a:pt x="87462" y="0"/>
                  <a:pt x="1953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757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307BD80B-2FD3-483B-88EF-656091916B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265071" cy="6858000"/>
          </a:xfrm>
          <a:custGeom>
            <a:avLst/>
            <a:gdLst>
              <a:gd name="connsiteX0" fmla="*/ 0 w 5265071"/>
              <a:gd name="connsiteY0" fmla="*/ 0 h 6858000"/>
              <a:gd name="connsiteX1" fmla="*/ 5265071 w 5265071"/>
              <a:gd name="connsiteY1" fmla="*/ 0 h 6858000"/>
              <a:gd name="connsiteX2" fmla="*/ 5265071 w 5265071"/>
              <a:gd name="connsiteY2" fmla="*/ 6858000 h 6858000"/>
              <a:gd name="connsiteX3" fmla="*/ 0 w 52650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5071" h="6858000">
                <a:moveTo>
                  <a:pt x="0" y="0"/>
                </a:moveTo>
                <a:lnTo>
                  <a:pt x="5265071" y="0"/>
                </a:lnTo>
                <a:lnTo>
                  <a:pt x="52650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AF7BCCE-B996-4806-8952-0CF314FA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8B4-3F95-4A14-B2AF-34258F793431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835C8A0-F46B-403F-AD01-826079A6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B73DD43-BFD0-4A49-9297-3FF91B04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A3C-0EAB-4EA9-B10E-362C55488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58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3A3AA97-F265-4547-8D97-3D3A05E51D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6800" cy="6858000"/>
          </a:xfrm>
          <a:custGeom>
            <a:avLst/>
            <a:gdLst>
              <a:gd name="connsiteX0" fmla="*/ 0 w 4876800"/>
              <a:gd name="connsiteY0" fmla="*/ 0 h 6858000"/>
              <a:gd name="connsiteX1" fmla="*/ 4876800 w 4876800"/>
              <a:gd name="connsiteY1" fmla="*/ 0 h 6858000"/>
              <a:gd name="connsiteX2" fmla="*/ 4876800 w 4876800"/>
              <a:gd name="connsiteY2" fmla="*/ 6858000 h 6858000"/>
              <a:gd name="connsiteX3" fmla="*/ 0 w 4876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6858000">
                <a:moveTo>
                  <a:pt x="0" y="0"/>
                </a:moveTo>
                <a:lnTo>
                  <a:pt x="4876800" y="0"/>
                </a:lnTo>
                <a:lnTo>
                  <a:pt x="4876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04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63D3045-DA08-4E65-B91D-EA73A438C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7773"/>
            <a:ext cx="3048000" cy="2367280"/>
          </a:xfrm>
          <a:custGeom>
            <a:avLst/>
            <a:gdLst>
              <a:gd name="connsiteX0" fmla="*/ 0 w 3048000"/>
              <a:gd name="connsiteY0" fmla="*/ 0 h 2367280"/>
              <a:gd name="connsiteX1" fmla="*/ 3048000 w 3048000"/>
              <a:gd name="connsiteY1" fmla="*/ 0 h 2367280"/>
              <a:gd name="connsiteX2" fmla="*/ 3048000 w 3048000"/>
              <a:gd name="connsiteY2" fmla="*/ 2367280 h 2367280"/>
              <a:gd name="connsiteX3" fmla="*/ 0 w 3048000"/>
              <a:gd name="connsiteY3" fmla="*/ 2367280 h 2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67280">
                <a:moveTo>
                  <a:pt x="0" y="0"/>
                </a:moveTo>
                <a:lnTo>
                  <a:pt x="3048000" y="0"/>
                </a:lnTo>
                <a:lnTo>
                  <a:pt x="3048000" y="2367280"/>
                </a:lnTo>
                <a:lnTo>
                  <a:pt x="0" y="2367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CF30210-1413-4542-976B-EC1B02B70A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3507773"/>
            <a:ext cx="3048000" cy="2367280"/>
          </a:xfrm>
          <a:custGeom>
            <a:avLst/>
            <a:gdLst>
              <a:gd name="connsiteX0" fmla="*/ 0 w 3048000"/>
              <a:gd name="connsiteY0" fmla="*/ 0 h 2367280"/>
              <a:gd name="connsiteX1" fmla="*/ 3048000 w 3048000"/>
              <a:gd name="connsiteY1" fmla="*/ 0 h 2367280"/>
              <a:gd name="connsiteX2" fmla="*/ 3048000 w 3048000"/>
              <a:gd name="connsiteY2" fmla="*/ 2367280 h 2367280"/>
              <a:gd name="connsiteX3" fmla="*/ 0 w 3048000"/>
              <a:gd name="connsiteY3" fmla="*/ 2367280 h 2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67280">
                <a:moveTo>
                  <a:pt x="0" y="0"/>
                </a:moveTo>
                <a:lnTo>
                  <a:pt x="3048000" y="0"/>
                </a:lnTo>
                <a:lnTo>
                  <a:pt x="3048000" y="2367280"/>
                </a:lnTo>
                <a:lnTo>
                  <a:pt x="0" y="2367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F5FA2-E655-4F74-B492-8845D366A8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507773"/>
            <a:ext cx="3048000" cy="2367280"/>
          </a:xfrm>
          <a:custGeom>
            <a:avLst/>
            <a:gdLst>
              <a:gd name="connsiteX0" fmla="*/ 0 w 3048000"/>
              <a:gd name="connsiteY0" fmla="*/ 0 h 2367280"/>
              <a:gd name="connsiteX1" fmla="*/ 3048000 w 3048000"/>
              <a:gd name="connsiteY1" fmla="*/ 0 h 2367280"/>
              <a:gd name="connsiteX2" fmla="*/ 3048000 w 3048000"/>
              <a:gd name="connsiteY2" fmla="*/ 2367280 h 2367280"/>
              <a:gd name="connsiteX3" fmla="*/ 0 w 3048000"/>
              <a:gd name="connsiteY3" fmla="*/ 2367280 h 2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67280">
                <a:moveTo>
                  <a:pt x="0" y="0"/>
                </a:moveTo>
                <a:lnTo>
                  <a:pt x="3048000" y="0"/>
                </a:lnTo>
                <a:lnTo>
                  <a:pt x="3048000" y="2367280"/>
                </a:lnTo>
                <a:lnTo>
                  <a:pt x="0" y="2367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FB7EF2F-190C-4A58-94BC-D13104A84D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3507773"/>
            <a:ext cx="3048000" cy="2367280"/>
          </a:xfrm>
          <a:custGeom>
            <a:avLst/>
            <a:gdLst>
              <a:gd name="connsiteX0" fmla="*/ 0 w 3048000"/>
              <a:gd name="connsiteY0" fmla="*/ 0 h 2367280"/>
              <a:gd name="connsiteX1" fmla="*/ 3048000 w 3048000"/>
              <a:gd name="connsiteY1" fmla="*/ 0 h 2367280"/>
              <a:gd name="connsiteX2" fmla="*/ 3048000 w 3048000"/>
              <a:gd name="connsiteY2" fmla="*/ 2367280 h 2367280"/>
              <a:gd name="connsiteX3" fmla="*/ 0 w 3048000"/>
              <a:gd name="connsiteY3" fmla="*/ 2367280 h 2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67280">
                <a:moveTo>
                  <a:pt x="0" y="0"/>
                </a:moveTo>
                <a:lnTo>
                  <a:pt x="3048000" y="0"/>
                </a:lnTo>
                <a:lnTo>
                  <a:pt x="3048000" y="2367280"/>
                </a:lnTo>
                <a:lnTo>
                  <a:pt x="0" y="2367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356F005-E914-4F63-9BBD-B049423B4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05000"/>
            <a:ext cx="3048000" cy="3048000"/>
          </a:xfrm>
          <a:custGeom>
            <a:avLst/>
            <a:gdLst>
              <a:gd name="connsiteX0" fmla="*/ 0 w 3048000"/>
              <a:gd name="connsiteY0" fmla="*/ 0 h 3048000"/>
              <a:gd name="connsiteX1" fmla="*/ 3048000 w 3048000"/>
              <a:gd name="connsiteY1" fmla="*/ 0 h 3048000"/>
              <a:gd name="connsiteX2" fmla="*/ 3048000 w 3048000"/>
              <a:gd name="connsiteY2" fmla="*/ 3048000 h 3048000"/>
              <a:gd name="connsiteX3" fmla="*/ 0 w 30480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048000">
                <a:moveTo>
                  <a:pt x="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0" y="304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8621AB-A5CA-4D35-85F7-5E08375AF2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1905000"/>
            <a:ext cx="3048000" cy="3048000"/>
          </a:xfrm>
          <a:custGeom>
            <a:avLst/>
            <a:gdLst>
              <a:gd name="connsiteX0" fmla="*/ 0 w 3048000"/>
              <a:gd name="connsiteY0" fmla="*/ 0 h 3048000"/>
              <a:gd name="connsiteX1" fmla="*/ 3048000 w 3048000"/>
              <a:gd name="connsiteY1" fmla="*/ 0 h 3048000"/>
              <a:gd name="connsiteX2" fmla="*/ 3048000 w 3048000"/>
              <a:gd name="connsiteY2" fmla="*/ 3048000 h 3048000"/>
              <a:gd name="connsiteX3" fmla="*/ 0 w 30480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048000">
                <a:moveTo>
                  <a:pt x="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0" y="304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1E6AB3A-DD89-4028-8AFA-09993F6345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0928" y="1747844"/>
            <a:ext cx="3145616" cy="2139613"/>
          </a:xfrm>
          <a:custGeom>
            <a:avLst/>
            <a:gdLst>
              <a:gd name="connsiteX0" fmla="*/ 0 w 3145616"/>
              <a:gd name="connsiteY0" fmla="*/ 0 h 2139613"/>
              <a:gd name="connsiteX1" fmla="*/ 3145616 w 3145616"/>
              <a:gd name="connsiteY1" fmla="*/ 0 h 2139613"/>
              <a:gd name="connsiteX2" fmla="*/ 3145616 w 3145616"/>
              <a:gd name="connsiteY2" fmla="*/ 2139613 h 2139613"/>
              <a:gd name="connsiteX3" fmla="*/ 0 w 3145616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616" h="2139613">
                <a:moveTo>
                  <a:pt x="0" y="0"/>
                </a:moveTo>
                <a:lnTo>
                  <a:pt x="3145616" y="0"/>
                </a:lnTo>
                <a:lnTo>
                  <a:pt x="3145616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4427F691-ED3E-464C-9EA4-425DF7D893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76544" y="1747844"/>
            <a:ext cx="3145616" cy="2139613"/>
          </a:xfrm>
          <a:custGeom>
            <a:avLst/>
            <a:gdLst>
              <a:gd name="connsiteX0" fmla="*/ 0 w 3145616"/>
              <a:gd name="connsiteY0" fmla="*/ 0 h 2139613"/>
              <a:gd name="connsiteX1" fmla="*/ 3145616 w 3145616"/>
              <a:gd name="connsiteY1" fmla="*/ 0 h 2139613"/>
              <a:gd name="connsiteX2" fmla="*/ 3145616 w 3145616"/>
              <a:gd name="connsiteY2" fmla="*/ 2139613 h 2139613"/>
              <a:gd name="connsiteX3" fmla="*/ 0 w 3145616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616" h="2139613">
                <a:moveTo>
                  <a:pt x="0" y="0"/>
                </a:moveTo>
                <a:lnTo>
                  <a:pt x="3145616" y="0"/>
                </a:lnTo>
                <a:lnTo>
                  <a:pt x="3145616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54DF76A-E6B2-43A3-941B-C96D629092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22161" y="1747845"/>
            <a:ext cx="4238910" cy="2139613"/>
          </a:xfrm>
          <a:custGeom>
            <a:avLst/>
            <a:gdLst>
              <a:gd name="connsiteX0" fmla="*/ 0 w 4238910"/>
              <a:gd name="connsiteY0" fmla="*/ 0 h 2139613"/>
              <a:gd name="connsiteX1" fmla="*/ 4238910 w 4238910"/>
              <a:gd name="connsiteY1" fmla="*/ 0 h 2139613"/>
              <a:gd name="connsiteX2" fmla="*/ 4238910 w 4238910"/>
              <a:gd name="connsiteY2" fmla="*/ 2139613 h 2139613"/>
              <a:gd name="connsiteX3" fmla="*/ 0 w 4238910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8910" h="2139613">
                <a:moveTo>
                  <a:pt x="0" y="0"/>
                </a:moveTo>
                <a:lnTo>
                  <a:pt x="4238910" y="0"/>
                </a:lnTo>
                <a:lnTo>
                  <a:pt x="4238910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164738F-C8C5-48E5-A140-04866AF580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5456" y="3887458"/>
            <a:ext cx="3145616" cy="2139613"/>
          </a:xfrm>
          <a:custGeom>
            <a:avLst/>
            <a:gdLst>
              <a:gd name="connsiteX0" fmla="*/ 0 w 3145616"/>
              <a:gd name="connsiteY0" fmla="*/ 0 h 2139613"/>
              <a:gd name="connsiteX1" fmla="*/ 3145616 w 3145616"/>
              <a:gd name="connsiteY1" fmla="*/ 0 h 2139613"/>
              <a:gd name="connsiteX2" fmla="*/ 3145616 w 3145616"/>
              <a:gd name="connsiteY2" fmla="*/ 2139613 h 2139613"/>
              <a:gd name="connsiteX3" fmla="*/ 0 w 3145616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616" h="2139613">
                <a:moveTo>
                  <a:pt x="0" y="0"/>
                </a:moveTo>
                <a:lnTo>
                  <a:pt x="3145616" y="0"/>
                </a:lnTo>
                <a:lnTo>
                  <a:pt x="3145616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23382F16-4611-45DE-9AE9-225251556E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9840" y="3887458"/>
            <a:ext cx="3145616" cy="2139613"/>
          </a:xfrm>
          <a:custGeom>
            <a:avLst/>
            <a:gdLst>
              <a:gd name="connsiteX0" fmla="*/ 0 w 3145616"/>
              <a:gd name="connsiteY0" fmla="*/ 0 h 2139613"/>
              <a:gd name="connsiteX1" fmla="*/ 3145616 w 3145616"/>
              <a:gd name="connsiteY1" fmla="*/ 0 h 2139613"/>
              <a:gd name="connsiteX2" fmla="*/ 3145616 w 3145616"/>
              <a:gd name="connsiteY2" fmla="*/ 2139613 h 2139613"/>
              <a:gd name="connsiteX3" fmla="*/ 0 w 3145616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616" h="2139613">
                <a:moveTo>
                  <a:pt x="0" y="0"/>
                </a:moveTo>
                <a:lnTo>
                  <a:pt x="3145616" y="0"/>
                </a:lnTo>
                <a:lnTo>
                  <a:pt x="3145616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93F06825-D349-49D2-8606-01C668602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928" y="3887457"/>
            <a:ext cx="4238910" cy="2139613"/>
          </a:xfrm>
          <a:custGeom>
            <a:avLst/>
            <a:gdLst>
              <a:gd name="connsiteX0" fmla="*/ 0 w 4238910"/>
              <a:gd name="connsiteY0" fmla="*/ 0 h 2139613"/>
              <a:gd name="connsiteX1" fmla="*/ 4238910 w 4238910"/>
              <a:gd name="connsiteY1" fmla="*/ 0 h 2139613"/>
              <a:gd name="connsiteX2" fmla="*/ 4238910 w 4238910"/>
              <a:gd name="connsiteY2" fmla="*/ 2139613 h 2139613"/>
              <a:gd name="connsiteX3" fmla="*/ 0 w 4238910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8910" h="2139613">
                <a:moveTo>
                  <a:pt x="0" y="0"/>
                </a:moveTo>
                <a:lnTo>
                  <a:pt x="4238910" y="0"/>
                </a:lnTo>
                <a:lnTo>
                  <a:pt x="4238910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54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32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52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31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87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23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22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6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41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6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51057FF-4A47-4557-BA7E-C989DD4FDC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6622" y="990600"/>
            <a:ext cx="3805084" cy="4876800"/>
          </a:xfrm>
          <a:custGeom>
            <a:avLst/>
            <a:gdLst>
              <a:gd name="connsiteX0" fmla="*/ 0 w 3805084"/>
              <a:gd name="connsiteY0" fmla="*/ 0 h 4876800"/>
              <a:gd name="connsiteX1" fmla="*/ 3805084 w 3805084"/>
              <a:gd name="connsiteY1" fmla="*/ 0 h 4876800"/>
              <a:gd name="connsiteX2" fmla="*/ 3805084 w 3805084"/>
              <a:gd name="connsiteY2" fmla="*/ 4876800 h 4876800"/>
              <a:gd name="connsiteX3" fmla="*/ 0 w 3805084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084" h="4876800">
                <a:moveTo>
                  <a:pt x="0" y="0"/>
                </a:moveTo>
                <a:lnTo>
                  <a:pt x="3805084" y="0"/>
                </a:lnTo>
                <a:lnTo>
                  <a:pt x="3805084" y="4876800"/>
                </a:lnTo>
                <a:lnTo>
                  <a:pt x="0" y="4876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079500" sx="85000" sy="850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1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15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04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1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83A7371-71C5-49D4-ACA6-7A4B08669F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9403" y="809300"/>
            <a:ext cx="5171090" cy="4179505"/>
          </a:xfrm>
          <a:custGeom>
            <a:avLst/>
            <a:gdLst>
              <a:gd name="connsiteX0" fmla="*/ 0 w 5171090"/>
              <a:gd name="connsiteY0" fmla="*/ 0 h 4179505"/>
              <a:gd name="connsiteX1" fmla="*/ 5171090 w 5171090"/>
              <a:gd name="connsiteY1" fmla="*/ 0 h 4179505"/>
              <a:gd name="connsiteX2" fmla="*/ 5171090 w 5171090"/>
              <a:gd name="connsiteY2" fmla="*/ 2004653 h 4179505"/>
              <a:gd name="connsiteX3" fmla="*/ 3192190 w 5171090"/>
              <a:gd name="connsiteY3" fmla="*/ 2004653 h 4179505"/>
              <a:gd name="connsiteX4" fmla="*/ 3192190 w 5171090"/>
              <a:gd name="connsiteY4" fmla="*/ 4179505 h 4179505"/>
              <a:gd name="connsiteX5" fmla="*/ 0 w 5171090"/>
              <a:gd name="connsiteY5" fmla="*/ 4179505 h 417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090" h="4179505">
                <a:moveTo>
                  <a:pt x="0" y="0"/>
                </a:moveTo>
                <a:lnTo>
                  <a:pt x="5171090" y="0"/>
                </a:lnTo>
                <a:lnTo>
                  <a:pt x="5171090" y="2004653"/>
                </a:lnTo>
                <a:lnTo>
                  <a:pt x="3192190" y="2004653"/>
                </a:lnTo>
                <a:lnTo>
                  <a:pt x="3192190" y="4179505"/>
                </a:lnTo>
                <a:lnTo>
                  <a:pt x="0" y="4179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5E49FE8-9380-4EA5-B078-FF55C36FAB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275" y="2588838"/>
            <a:ext cx="2307068" cy="2580968"/>
          </a:xfrm>
          <a:custGeom>
            <a:avLst/>
            <a:gdLst>
              <a:gd name="connsiteX0" fmla="*/ 2215 w 2307068"/>
              <a:gd name="connsiteY0" fmla="*/ 0 h 2580968"/>
              <a:gd name="connsiteX1" fmla="*/ 2304853 w 2307068"/>
              <a:gd name="connsiteY1" fmla="*/ 0 h 2580968"/>
              <a:gd name="connsiteX2" fmla="*/ 2307068 w 2307068"/>
              <a:gd name="connsiteY2" fmla="*/ 1911 h 2580968"/>
              <a:gd name="connsiteX3" fmla="*/ 1676076 w 2307068"/>
              <a:gd name="connsiteY3" fmla="*/ 2580009 h 2580968"/>
              <a:gd name="connsiteX4" fmla="*/ 1666684 w 2307068"/>
              <a:gd name="connsiteY4" fmla="*/ 2580492 h 2580968"/>
              <a:gd name="connsiteX5" fmla="*/ 2215 w 2307068"/>
              <a:gd name="connsiteY5" fmla="*/ 2580968 h 2580968"/>
              <a:gd name="connsiteX6" fmla="*/ 0 w 2307068"/>
              <a:gd name="connsiteY6" fmla="*/ 2579057 h 2580968"/>
              <a:gd name="connsiteX7" fmla="*/ 0 w 2307068"/>
              <a:gd name="connsiteY7" fmla="*/ 1911 h 2580968"/>
              <a:gd name="connsiteX8" fmla="*/ 2215 w 2307068"/>
              <a:gd name="connsiteY8" fmla="*/ 0 h 25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068" h="2580968">
                <a:moveTo>
                  <a:pt x="2215" y="0"/>
                </a:moveTo>
                <a:lnTo>
                  <a:pt x="2304853" y="0"/>
                </a:lnTo>
                <a:cubicBezTo>
                  <a:pt x="2306076" y="0"/>
                  <a:pt x="2307068" y="856"/>
                  <a:pt x="2307068" y="1911"/>
                </a:cubicBezTo>
                <a:lnTo>
                  <a:pt x="1676076" y="2580009"/>
                </a:lnTo>
                <a:cubicBezTo>
                  <a:pt x="1676076" y="2581064"/>
                  <a:pt x="1667907" y="2580492"/>
                  <a:pt x="1666684" y="2580492"/>
                </a:cubicBezTo>
                <a:lnTo>
                  <a:pt x="2215" y="2580968"/>
                </a:lnTo>
                <a:cubicBezTo>
                  <a:pt x="992" y="2580968"/>
                  <a:pt x="0" y="2580112"/>
                  <a:pt x="0" y="2579057"/>
                </a:cubicBezTo>
                <a:lnTo>
                  <a:pt x="0" y="1911"/>
                </a:lnTo>
                <a:cubicBezTo>
                  <a:pt x="0" y="856"/>
                  <a:pt x="992" y="0"/>
                  <a:pt x="22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F129855-EFE9-464F-946C-A8B823BFB0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6361" y="2588838"/>
            <a:ext cx="2307068" cy="2580968"/>
          </a:xfrm>
          <a:custGeom>
            <a:avLst/>
            <a:gdLst>
              <a:gd name="connsiteX0" fmla="*/ 2215 w 2307068"/>
              <a:gd name="connsiteY0" fmla="*/ 0 h 2580968"/>
              <a:gd name="connsiteX1" fmla="*/ 2304853 w 2307068"/>
              <a:gd name="connsiteY1" fmla="*/ 0 h 2580968"/>
              <a:gd name="connsiteX2" fmla="*/ 2307068 w 2307068"/>
              <a:gd name="connsiteY2" fmla="*/ 1911 h 2580968"/>
              <a:gd name="connsiteX3" fmla="*/ 1676076 w 2307068"/>
              <a:gd name="connsiteY3" fmla="*/ 2580009 h 2580968"/>
              <a:gd name="connsiteX4" fmla="*/ 1666684 w 2307068"/>
              <a:gd name="connsiteY4" fmla="*/ 2580492 h 2580968"/>
              <a:gd name="connsiteX5" fmla="*/ 2215 w 2307068"/>
              <a:gd name="connsiteY5" fmla="*/ 2580968 h 2580968"/>
              <a:gd name="connsiteX6" fmla="*/ 0 w 2307068"/>
              <a:gd name="connsiteY6" fmla="*/ 2579057 h 2580968"/>
              <a:gd name="connsiteX7" fmla="*/ 0 w 2307068"/>
              <a:gd name="connsiteY7" fmla="*/ 1911 h 2580968"/>
              <a:gd name="connsiteX8" fmla="*/ 2215 w 2307068"/>
              <a:gd name="connsiteY8" fmla="*/ 0 h 25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068" h="2580968">
                <a:moveTo>
                  <a:pt x="2215" y="0"/>
                </a:moveTo>
                <a:lnTo>
                  <a:pt x="2304853" y="0"/>
                </a:lnTo>
                <a:cubicBezTo>
                  <a:pt x="2306076" y="0"/>
                  <a:pt x="2307068" y="856"/>
                  <a:pt x="2307068" y="1911"/>
                </a:cubicBezTo>
                <a:lnTo>
                  <a:pt x="1676076" y="2580009"/>
                </a:lnTo>
                <a:cubicBezTo>
                  <a:pt x="1676076" y="2581064"/>
                  <a:pt x="1667907" y="2580492"/>
                  <a:pt x="1666684" y="2580492"/>
                </a:cubicBezTo>
                <a:lnTo>
                  <a:pt x="2215" y="2580968"/>
                </a:lnTo>
                <a:cubicBezTo>
                  <a:pt x="992" y="2580968"/>
                  <a:pt x="0" y="2580112"/>
                  <a:pt x="0" y="2579057"/>
                </a:cubicBezTo>
                <a:lnTo>
                  <a:pt x="0" y="1911"/>
                </a:lnTo>
                <a:cubicBezTo>
                  <a:pt x="0" y="856"/>
                  <a:pt x="992" y="0"/>
                  <a:pt x="22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5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="" xmlns:a16="http://schemas.microsoft.com/office/drawing/2014/main" id="{9C347254-20CC-443C-AD07-C748A55A06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165600"/>
            <a:ext cx="3806669" cy="2247901"/>
          </a:xfrm>
          <a:custGeom>
            <a:avLst/>
            <a:gdLst>
              <a:gd name="connsiteX0" fmla="*/ 0 w 4013200"/>
              <a:gd name="connsiteY0" fmla="*/ 0 h 2235201"/>
              <a:gd name="connsiteX1" fmla="*/ 4013200 w 4013200"/>
              <a:gd name="connsiteY1" fmla="*/ 0 h 2235201"/>
              <a:gd name="connsiteX2" fmla="*/ 4013200 w 4013200"/>
              <a:gd name="connsiteY2" fmla="*/ 2235201 h 2235201"/>
              <a:gd name="connsiteX3" fmla="*/ 0 w 4013200"/>
              <a:gd name="connsiteY3" fmla="*/ 2235201 h 2235201"/>
              <a:gd name="connsiteX4" fmla="*/ 0 w 4013200"/>
              <a:gd name="connsiteY4" fmla="*/ 0 h 2235201"/>
              <a:gd name="connsiteX0" fmla="*/ 0 w 4013200"/>
              <a:gd name="connsiteY0" fmla="*/ 0 h 2247901"/>
              <a:gd name="connsiteX1" fmla="*/ 4013200 w 4013200"/>
              <a:gd name="connsiteY1" fmla="*/ 0 h 2247901"/>
              <a:gd name="connsiteX2" fmla="*/ 3136900 w 4013200"/>
              <a:gd name="connsiteY2" fmla="*/ 2247901 h 2247901"/>
              <a:gd name="connsiteX3" fmla="*/ 0 w 4013200"/>
              <a:gd name="connsiteY3" fmla="*/ 2235201 h 2247901"/>
              <a:gd name="connsiteX4" fmla="*/ 0 w 4013200"/>
              <a:gd name="connsiteY4" fmla="*/ 0 h 22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200" h="2247901">
                <a:moveTo>
                  <a:pt x="0" y="0"/>
                </a:moveTo>
                <a:lnTo>
                  <a:pt x="4013200" y="0"/>
                </a:lnTo>
                <a:lnTo>
                  <a:pt x="3136900" y="2247901"/>
                </a:lnTo>
                <a:lnTo>
                  <a:pt x="0" y="2235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59FC8575-90F1-4435-B471-F536EA5AD1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363" y="3828706"/>
            <a:ext cx="4784530" cy="2242821"/>
          </a:xfrm>
          <a:custGeom>
            <a:avLst/>
            <a:gdLst>
              <a:gd name="connsiteX0" fmla="*/ 0 w 4177340"/>
              <a:gd name="connsiteY0" fmla="*/ 0 h 2235201"/>
              <a:gd name="connsiteX1" fmla="*/ 4177340 w 4177340"/>
              <a:gd name="connsiteY1" fmla="*/ 0 h 2235201"/>
              <a:gd name="connsiteX2" fmla="*/ 4177340 w 4177340"/>
              <a:gd name="connsiteY2" fmla="*/ 2235201 h 2235201"/>
              <a:gd name="connsiteX3" fmla="*/ 0 w 4177340"/>
              <a:gd name="connsiteY3" fmla="*/ 2235201 h 2235201"/>
              <a:gd name="connsiteX4" fmla="*/ 0 w 4177340"/>
              <a:gd name="connsiteY4" fmla="*/ 0 h 2235201"/>
              <a:gd name="connsiteX0" fmla="*/ 866775 w 5044115"/>
              <a:gd name="connsiteY0" fmla="*/ 0 h 2239963"/>
              <a:gd name="connsiteX1" fmla="*/ 5044115 w 5044115"/>
              <a:gd name="connsiteY1" fmla="*/ 0 h 2239963"/>
              <a:gd name="connsiteX2" fmla="*/ 5044115 w 5044115"/>
              <a:gd name="connsiteY2" fmla="*/ 2235201 h 2239963"/>
              <a:gd name="connsiteX3" fmla="*/ 0 w 5044115"/>
              <a:gd name="connsiteY3" fmla="*/ 2239963 h 2239963"/>
              <a:gd name="connsiteX4" fmla="*/ 866775 w 5044115"/>
              <a:gd name="connsiteY4" fmla="*/ 0 h 2239963"/>
              <a:gd name="connsiteX0" fmla="*/ 866775 w 5044115"/>
              <a:gd name="connsiteY0" fmla="*/ 0 h 2242821"/>
              <a:gd name="connsiteX1" fmla="*/ 5044115 w 5044115"/>
              <a:gd name="connsiteY1" fmla="*/ 0 h 2242821"/>
              <a:gd name="connsiteX2" fmla="*/ 4266875 w 5044115"/>
              <a:gd name="connsiteY2" fmla="*/ 2242821 h 2242821"/>
              <a:gd name="connsiteX3" fmla="*/ 0 w 5044115"/>
              <a:gd name="connsiteY3" fmla="*/ 2239963 h 2242821"/>
              <a:gd name="connsiteX4" fmla="*/ 866775 w 5044115"/>
              <a:gd name="connsiteY4" fmla="*/ 0 h 22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115" h="2242821">
                <a:moveTo>
                  <a:pt x="866775" y="0"/>
                </a:moveTo>
                <a:lnTo>
                  <a:pt x="5044115" y="0"/>
                </a:lnTo>
                <a:lnTo>
                  <a:pt x="4266875" y="2242821"/>
                </a:lnTo>
                <a:lnTo>
                  <a:pt x="0" y="2239963"/>
                </a:lnTo>
                <a:lnTo>
                  <a:pt x="86677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="" xmlns:a16="http://schemas.microsoft.com/office/drawing/2014/main" id="{F627408B-0174-4D78-B66B-15339F8FDF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2546" y="3499432"/>
            <a:ext cx="4529454" cy="2235201"/>
          </a:xfrm>
          <a:custGeom>
            <a:avLst/>
            <a:gdLst>
              <a:gd name="connsiteX0" fmla="*/ 0 w 4013200"/>
              <a:gd name="connsiteY0" fmla="*/ 0 h 2235201"/>
              <a:gd name="connsiteX1" fmla="*/ 4013200 w 4013200"/>
              <a:gd name="connsiteY1" fmla="*/ 0 h 2235201"/>
              <a:gd name="connsiteX2" fmla="*/ 4013200 w 4013200"/>
              <a:gd name="connsiteY2" fmla="*/ 2235201 h 2235201"/>
              <a:gd name="connsiteX3" fmla="*/ 0 w 4013200"/>
              <a:gd name="connsiteY3" fmla="*/ 2235201 h 2235201"/>
              <a:gd name="connsiteX4" fmla="*/ 0 w 4013200"/>
              <a:gd name="connsiteY4" fmla="*/ 0 h 2235201"/>
              <a:gd name="connsiteX0" fmla="*/ 746760 w 4759960"/>
              <a:gd name="connsiteY0" fmla="*/ 0 h 2235201"/>
              <a:gd name="connsiteX1" fmla="*/ 4759960 w 4759960"/>
              <a:gd name="connsiteY1" fmla="*/ 0 h 2235201"/>
              <a:gd name="connsiteX2" fmla="*/ 4759960 w 4759960"/>
              <a:gd name="connsiteY2" fmla="*/ 2235201 h 2235201"/>
              <a:gd name="connsiteX3" fmla="*/ 0 w 4759960"/>
              <a:gd name="connsiteY3" fmla="*/ 2235201 h 2235201"/>
              <a:gd name="connsiteX4" fmla="*/ 746760 w 4759960"/>
              <a:gd name="connsiteY4" fmla="*/ 0 h 2235201"/>
              <a:gd name="connsiteX0" fmla="*/ 762000 w 4775200"/>
              <a:gd name="connsiteY0" fmla="*/ 0 h 2235201"/>
              <a:gd name="connsiteX1" fmla="*/ 4775200 w 4775200"/>
              <a:gd name="connsiteY1" fmla="*/ 0 h 2235201"/>
              <a:gd name="connsiteX2" fmla="*/ 4775200 w 4775200"/>
              <a:gd name="connsiteY2" fmla="*/ 2235201 h 2235201"/>
              <a:gd name="connsiteX3" fmla="*/ 0 w 4775200"/>
              <a:gd name="connsiteY3" fmla="*/ 2227581 h 2235201"/>
              <a:gd name="connsiteX4" fmla="*/ 762000 w 4775200"/>
              <a:gd name="connsiteY4" fmla="*/ 0 h 22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200" h="2235201">
                <a:moveTo>
                  <a:pt x="762000" y="0"/>
                </a:moveTo>
                <a:lnTo>
                  <a:pt x="4775200" y="0"/>
                </a:lnTo>
                <a:lnTo>
                  <a:pt x="4775200" y="2235201"/>
                </a:lnTo>
                <a:lnTo>
                  <a:pt x="0" y="2227581"/>
                </a:lnTo>
                <a:lnTo>
                  <a:pt x="76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98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人的脸&#10;&#10;低可信度描述已自动生成">
            <a:extLst>
              <a:ext uri="{FF2B5EF4-FFF2-40B4-BE49-F238E27FC236}">
                <a16:creationId xmlns="" xmlns:a16="http://schemas.microsoft.com/office/drawing/2014/main" id="{12737CEB-BE57-4547-8115-2067A5AF2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739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C17C570E-9BAD-43EC-A298-AA3785B4F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382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FBA13489-D393-40D3-B831-3C70EB551B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2CA96402-1461-4F98-883E-2071635C3C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764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A88E02C4-05CB-4FE4-8C77-2E92E54E9A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2146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051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C17C570E-9BAD-43EC-A298-AA3785B4F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382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FBA13489-D393-40D3-B831-3C70EB551B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2CA96402-1461-4F98-883E-2071635C3C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764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A88E02C4-05CB-4FE4-8C77-2E92E54E9A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2146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EA102987-6A63-8AB6-0C88-AA43F59C38A4}"/>
              </a:ext>
            </a:extLst>
          </p:cNvPr>
          <p:cNvSpPr txBox="1"/>
          <p:nvPr userDrawn="1"/>
        </p:nvSpPr>
        <p:spPr>
          <a:xfrm>
            <a:off x="802993" y="6479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699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F1F46">
                <a:lumMod val="92000"/>
                <a:lumOff val="8000"/>
              </a:srgbClr>
            </a:gs>
            <a:gs pos="65000">
              <a:srgbClr val="0F1F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B8192F1-5A94-41A5-BFEC-2A39DF3FFD8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9" r:id="rId4"/>
    <p:sldLayoutId id="2147483663" r:id="rId5"/>
    <p:sldLayoutId id="2147483689" r:id="rId6"/>
    <p:sldLayoutId id="2147483699" r:id="rId7"/>
    <p:sldLayoutId id="2147483700" r:id="rId8"/>
    <p:sldLayoutId id="2147483712" r:id="rId9"/>
    <p:sldLayoutId id="2147483701" r:id="rId10"/>
    <p:sldLayoutId id="2147483702" r:id="rId11"/>
    <p:sldLayoutId id="2147483703" r:id="rId12"/>
    <p:sldLayoutId id="2147483704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4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7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svg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14.png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7.svg"/><Relationship Id="rId18" Type="http://schemas.openxmlformats.org/officeDocument/2006/relationships/image" Target="../media/image5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6.png"/><Relationship Id="rId17" Type="http://schemas.openxmlformats.org/officeDocument/2006/relationships/image" Target="../media/image52.png"/><Relationship Id="rId2" Type="http://schemas.openxmlformats.org/officeDocument/2006/relationships/tags" Target="../tags/tag15.xml"/><Relationship Id="rId16" Type="http://schemas.openxmlformats.org/officeDocument/2006/relationships/image" Target="../media/image5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5.png"/><Relationship Id="rId5" Type="http://schemas.openxmlformats.org/officeDocument/2006/relationships/tags" Target="../tags/tag18.xml"/><Relationship Id="rId15" Type="http://schemas.openxmlformats.org/officeDocument/2006/relationships/image" Target="../media/image50.png"/><Relationship Id="rId10" Type="http://schemas.openxmlformats.org/officeDocument/2006/relationships/image" Target="../media/image4.png"/><Relationship Id="rId19" Type="http://schemas.openxmlformats.org/officeDocument/2006/relationships/image" Target="../media/image54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7" descr="图片包含 游戏机, 截图&#10;&#10;描述已自动生成">
            <a:extLst>
              <a:ext uri="{FF2B5EF4-FFF2-40B4-BE49-F238E27FC236}">
                <a16:creationId xmlns="" xmlns:a16="http://schemas.microsoft.com/office/drawing/2014/main" id="{3DDF825A-0C18-4A57-AE57-03022B1EE1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15" y="385652"/>
            <a:ext cx="1570787" cy="516999"/>
          </a:xfrm>
          <a:prstGeom prst="rect">
            <a:avLst/>
          </a:prstGeom>
        </p:spPr>
      </p:pic>
      <p:sp>
        <p:nvSpPr>
          <p:cNvPr id="4" name="PA-文本框 4">
            <a:extLst>
              <a:ext uri="{FF2B5EF4-FFF2-40B4-BE49-F238E27FC236}">
                <a16:creationId xmlns="" xmlns:a16="http://schemas.microsoft.com/office/drawing/2014/main" id="{97395A1E-00A6-41A4-9394-84B356EF0D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66750" y="870073"/>
            <a:ext cx="325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spc="3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光影雕琢 诗意东方</a:t>
            </a:r>
          </a:p>
        </p:txBody>
      </p:sp>
      <p:pic>
        <p:nvPicPr>
          <p:cNvPr id="5" name="PA-图片 34">
            <a:extLst>
              <a:ext uri="{FF2B5EF4-FFF2-40B4-BE49-F238E27FC236}">
                <a16:creationId xmlns="" xmlns:a16="http://schemas.microsoft.com/office/drawing/2014/main" id="{6235ED24-3157-47ED-A301-E6032B8595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689" y="2563201"/>
            <a:ext cx="292689" cy="1037717"/>
          </a:xfrm>
          <a:prstGeom prst="rect">
            <a:avLst/>
          </a:prstGeom>
        </p:spPr>
      </p:pic>
      <p:cxnSp>
        <p:nvCxnSpPr>
          <p:cNvPr id="13" name="PA-直接连接符 47">
            <a:extLst>
              <a:ext uri="{FF2B5EF4-FFF2-40B4-BE49-F238E27FC236}">
                <a16:creationId xmlns="" xmlns:a16="http://schemas.microsoft.com/office/drawing/2014/main" id="{A84D0F24-5FDE-463D-BA08-F00D472E03D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6096000" y="897246"/>
            <a:ext cx="2" cy="222652"/>
          </a:xfrm>
          <a:prstGeom prst="line">
            <a:avLst/>
          </a:prstGeom>
          <a:ln>
            <a:solidFill>
              <a:srgbClr val="DA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-文本框 4">
            <a:extLst>
              <a:ext uri="{FF2B5EF4-FFF2-40B4-BE49-F238E27FC236}">
                <a16:creationId xmlns="" xmlns:a16="http://schemas.microsoft.com/office/drawing/2014/main" id="{D096DDC6-CF93-4EF7-A019-8C503E81CC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146611" y="2563201"/>
            <a:ext cx="34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spc="300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Lato" panose="020F0502020204030203" pitchFamily="34" charset="0"/>
              </a:rPr>
              <a:t>奢</a:t>
            </a:r>
            <a:endParaRPr lang="en-US" altLang="zh-CN" sz="1200" spc="300" dirty="0">
              <a:solidFill>
                <a:schemeClr val="bg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  <a:cs typeface="Lato" panose="020F0502020204030203" pitchFamily="34" charset="0"/>
            </a:endParaRPr>
          </a:p>
          <a:p>
            <a:pPr algn="dist"/>
            <a:r>
              <a:rPr lang="zh-CN" altLang="en-US" sz="1200" spc="300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Lato" panose="020F0502020204030203" pitchFamily="34" charset="0"/>
              </a:rPr>
              <a:t>华</a:t>
            </a:r>
          </a:p>
        </p:txBody>
      </p:sp>
      <p:pic>
        <p:nvPicPr>
          <p:cNvPr id="15" name="PA-Graphic 50">
            <a:extLst>
              <a:ext uri="{FF2B5EF4-FFF2-40B4-BE49-F238E27FC236}">
                <a16:creationId xmlns="" xmlns:a16="http://schemas.microsoft.com/office/drawing/2014/main" id="{42264EDB-93BD-47AB-A719-B6A188FB48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84195" y="3424756"/>
            <a:ext cx="1293688" cy="315850"/>
          </a:xfrm>
          <a:prstGeom prst="rect">
            <a:avLst/>
          </a:prstGeom>
        </p:spPr>
      </p:pic>
      <p:sp>
        <p:nvSpPr>
          <p:cNvPr id="16" name="PA-文本框 4">
            <a:extLst>
              <a:ext uri="{FF2B5EF4-FFF2-40B4-BE49-F238E27FC236}">
                <a16:creationId xmlns="" xmlns:a16="http://schemas.microsoft.com/office/drawing/2014/main" id="{0AF92F11-2EA1-46F1-B16E-107DB08121D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926852" y="3134506"/>
            <a:ext cx="633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Lato" panose="020F0502020204030203" pitchFamily="34" charset="0"/>
              </a:rPr>
              <a:t>精品华宅即将开盘敬请期待</a:t>
            </a:r>
          </a:p>
        </p:txBody>
      </p:sp>
      <p:pic>
        <p:nvPicPr>
          <p:cNvPr id="17" name="PA-Graphic 57">
            <a:extLst>
              <a:ext uri="{FF2B5EF4-FFF2-40B4-BE49-F238E27FC236}">
                <a16:creationId xmlns="" xmlns:a16="http://schemas.microsoft.com/office/drawing/2014/main" id="{2F3637C5-5D10-4D4A-9E6D-F400E1C7C74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14116" y="3267014"/>
            <a:ext cx="766207" cy="187067"/>
          </a:xfrm>
          <a:prstGeom prst="rect">
            <a:avLst/>
          </a:prstGeom>
        </p:spPr>
      </p:pic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74F6C080-8F0C-4284-96DC-2462F03956B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371" y="1698927"/>
            <a:ext cx="1263660" cy="1383133"/>
          </a:xfrm>
          <a:prstGeom prst="rect">
            <a:avLst/>
          </a:pr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="" xmlns:a16="http://schemas.microsoft.com/office/drawing/2014/main" id="{FE5C2E05-097A-48B9-AE3E-60BCF9F0A69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62" y="1515918"/>
            <a:ext cx="997609" cy="1057396"/>
          </a:xfrm>
          <a:prstGeom prst="rect">
            <a:avLst/>
          </a:prstGeom>
        </p:spPr>
      </p:pic>
      <p:pic>
        <p:nvPicPr>
          <p:cNvPr id="23" name="图片 22" descr="卡通人物&#10;&#10;中度可信度描述已自动生成">
            <a:extLst>
              <a:ext uri="{FF2B5EF4-FFF2-40B4-BE49-F238E27FC236}">
                <a16:creationId xmlns="" xmlns:a16="http://schemas.microsoft.com/office/drawing/2014/main" id="{D39A4A42-9394-48AC-93A4-33CF53B171E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688" y="1923520"/>
            <a:ext cx="921225" cy="979716"/>
          </a:xfrm>
          <a:prstGeom prst="rect">
            <a:avLst/>
          </a:prstGeom>
        </p:spPr>
      </p:pic>
      <p:pic>
        <p:nvPicPr>
          <p:cNvPr id="25" name="图片 24" descr="卡通人物&#10;&#10;中度可信度描述已自动生成">
            <a:extLst>
              <a:ext uri="{FF2B5EF4-FFF2-40B4-BE49-F238E27FC236}">
                <a16:creationId xmlns="" xmlns:a16="http://schemas.microsoft.com/office/drawing/2014/main" id="{47E09EBA-2374-4636-ABF6-8EC88B2534F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67" y="1305847"/>
            <a:ext cx="1798141" cy="1918017"/>
          </a:xfrm>
          <a:prstGeom prst="rect">
            <a:avLst/>
          </a:prstGeom>
        </p:spPr>
      </p:pic>
      <p:pic>
        <p:nvPicPr>
          <p:cNvPr id="27" name="图片 26" descr="徽标&#10;&#10;描述已自动生成">
            <a:extLst>
              <a:ext uri="{FF2B5EF4-FFF2-40B4-BE49-F238E27FC236}">
                <a16:creationId xmlns="" xmlns:a16="http://schemas.microsoft.com/office/drawing/2014/main" id="{C1F96E0B-FB33-4DE2-9813-2323A7B3392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1" y="2026922"/>
            <a:ext cx="1055618" cy="1013901"/>
          </a:xfrm>
          <a:prstGeom prst="rect">
            <a:avLst/>
          </a:prstGeom>
        </p:spPr>
      </p:pic>
      <p:pic>
        <p:nvPicPr>
          <p:cNvPr id="29" name="图片 28" descr="卡通人物&#10;&#10;中度可信度描述已自动生成">
            <a:extLst>
              <a:ext uri="{FF2B5EF4-FFF2-40B4-BE49-F238E27FC236}">
                <a16:creationId xmlns="" xmlns:a16="http://schemas.microsoft.com/office/drawing/2014/main" id="{B9F1CBDC-7F67-4BD1-9DBE-3AE389A6AC48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571" y="1305847"/>
            <a:ext cx="1707729" cy="1713742"/>
          </a:xfrm>
          <a:prstGeom prst="rect">
            <a:avLst/>
          </a:prstGeom>
        </p:spPr>
      </p:pic>
      <p:pic>
        <p:nvPicPr>
          <p:cNvPr id="31" name="图片 30" descr="卡通人物&#10;&#10;低可信度描述已自动生成">
            <a:extLst>
              <a:ext uri="{FF2B5EF4-FFF2-40B4-BE49-F238E27FC236}">
                <a16:creationId xmlns="" xmlns:a16="http://schemas.microsoft.com/office/drawing/2014/main" id="{CE56A3C1-7126-4D2A-B01F-FC886CA8047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895" y="1586187"/>
            <a:ext cx="1205839" cy="1360204"/>
          </a:xfrm>
          <a:prstGeom prst="rect">
            <a:avLst/>
          </a:prstGeom>
        </p:spPr>
      </p:pic>
      <p:pic>
        <p:nvPicPr>
          <p:cNvPr id="33" name="图片 32" descr="卡通人物&#10;&#10;低可信度描述已自动生成">
            <a:extLst>
              <a:ext uri="{FF2B5EF4-FFF2-40B4-BE49-F238E27FC236}">
                <a16:creationId xmlns="" xmlns:a16="http://schemas.microsoft.com/office/drawing/2014/main" id="{EA1C77D3-B897-4C41-ACB3-062D200A619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604" y="1487815"/>
            <a:ext cx="1010550" cy="11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建筑的设计&#10;&#10;描述已自动生成">
            <a:extLst>
              <a:ext uri="{FF2B5EF4-FFF2-40B4-BE49-F238E27FC236}">
                <a16:creationId xmlns="" xmlns:a16="http://schemas.microsoft.com/office/drawing/2014/main" id="{5F1AC311-3C63-40AD-9244-A935243CB3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14899" cy="6858000"/>
          </a:xfr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1F09C47-6DE2-452D-8A45-D279FB9D6711}"/>
              </a:ext>
            </a:extLst>
          </p:cNvPr>
          <p:cNvSpPr/>
          <p:nvPr/>
        </p:nvSpPr>
        <p:spPr>
          <a:xfrm>
            <a:off x="3559064" y="986971"/>
            <a:ext cx="2711669" cy="4884058"/>
          </a:xfrm>
          <a:prstGeom prst="roundRect">
            <a:avLst>
              <a:gd name="adj" fmla="val 969"/>
            </a:avLst>
          </a:prstGeom>
          <a:gradFill>
            <a:gsLst>
              <a:gs pos="1000">
                <a:srgbClr val="EDCF96"/>
              </a:gs>
              <a:gs pos="65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1270000" dist="1270000" dir="10800000" sx="80000" sy="8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00FFF08-052F-41E4-B655-F88C2DCAFE76}"/>
              </a:ext>
            </a:extLst>
          </p:cNvPr>
          <p:cNvSpPr/>
          <p:nvPr/>
        </p:nvSpPr>
        <p:spPr>
          <a:xfrm>
            <a:off x="4202143" y="1439718"/>
            <a:ext cx="1425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70</a:t>
            </a:r>
            <a:r>
              <a:rPr lang="en-US" sz="2400" b="1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%</a:t>
            </a:r>
            <a:endParaRPr lang="id-ID" sz="3600" b="1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="" xmlns:a16="http://schemas.microsoft.com/office/drawing/2014/main" id="{00DA6966-7FEC-409D-90FB-8F8E87329CB9}"/>
              </a:ext>
            </a:extLst>
          </p:cNvPr>
          <p:cNvSpPr/>
          <p:nvPr/>
        </p:nvSpPr>
        <p:spPr>
          <a:xfrm>
            <a:off x="4202144" y="3744398"/>
            <a:ext cx="1425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60</a:t>
            </a:r>
            <a:r>
              <a:rPr lang="en-US" sz="2400" b="1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%</a:t>
            </a:r>
            <a:endParaRPr lang="id-ID" sz="3600" b="1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="" xmlns:a16="http://schemas.microsoft.com/office/drawing/2014/main" id="{05EC8BA1-EA86-41BF-9803-2881F8DBA88E}"/>
              </a:ext>
            </a:extLst>
          </p:cNvPr>
          <p:cNvSpPr txBox="1"/>
          <p:nvPr/>
        </p:nvSpPr>
        <p:spPr>
          <a:xfrm>
            <a:off x="7315855" y="1951672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94C3D61-EF85-431D-AD2A-5AA3A1695ED7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4">
            <a:extLst>
              <a:ext uri="{FF2B5EF4-FFF2-40B4-BE49-F238E27FC236}">
                <a16:creationId xmlns="" xmlns:a16="http://schemas.microsoft.com/office/drawing/2014/main" id="{28D70FE3-1A56-44AF-BB75-26658DAA54D5}"/>
              </a:ext>
            </a:extLst>
          </p:cNvPr>
          <p:cNvSpPr txBox="1"/>
          <p:nvPr/>
        </p:nvSpPr>
        <p:spPr>
          <a:xfrm>
            <a:off x="3720329" y="2404136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="" xmlns:a16="http://schemas.microsoft.com/office/drawing/2014/main" id="{32DAC407-3CA1-4E15-874B-75B99C7F6D02}"/>
              </a:ext>
            </a:extLst>
          </p:cNvPr>
          <p:cNvSpPr txBox="1"/>
          <p:nvPr/>
        </p:nvSpPr>
        <p:spPr>
          <a:xfrm>
            <a:off x="3830772" y="2067956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0F245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0F2451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="" xmlns:a16="http://schemas.microsoft.com/office/drawing/2014/main" id="{88861DC6-A856-416D-B19E-E3F0971F8EB8}"/>
              </a:ext>
            </a:extLst>
          </p:cNvPr>
          <p:cNvSpPr txBox="1"/>
          <p:nvPr/>
        </p:nvSpPr>
        <p:spPr>
          <a:xfrm>
            <a:off x="3720329" y="4701978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="" xmlns:a16="http://schemas.microsoft.com/office/drawing/2014/main" id="{5B40B37F-DB7F-4F56-9DC4-437A1900200E}"/>
              </a:ext>
            </a:extLst>
          </p:cNvPr>
          <p:cNvSpPr txBox="1"/>
          <p:nvPr/>
        </p:nvSpPr>
        <p:spPr>
          <a:xfrm>
            <a:off x="3830772" y="4365798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0F245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0F2451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="" xmlns:a16="http://schemas.microsoft.com/office/drawing/2014/main" id="{53349348-EE50-4F66-8040-E08DB493907B}"/>
              </a:ext>
            </a:extLst>
          </p:cNvPr>
          <p:cNvSpPr/>
          <p:nvPr/>
        </p:nvSpPr>
        <p:spPr>
          <a:xfrm>
            <a:off x="7315854" y="3308928"/>
            <a:ext cx="3656945" cy="11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6" grpId="0"/>
      <p:bldP spid="29" grpId="0"/>
      <p:bldP spid="6" grpId="0" animBg="1"/>
      <p:bldP spid="19" grpId="0"/>
      <p:bldP spid="20" grpId="0"/>
      <p:bldP spid="21" grpId="0"/>
      <p:bldP spid="22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F323E27-F111-462A-9280-B0E6ADE3D1BC}"/>
              </a:ext>
            </a:extLst>
          </p:cNvPr>
          <p:cNvSpPr/>
          <p:nvPr/>
        </p:nvSpPr>
        <p:spPr>
          <a:xfrm>
            <a:off x="890476" y="1954826"/>
            <a:ext cx="4939163" cy="4161827"/>
          </a:xfrm>
          <a:prstGeom prst="rect">
            <a:avLst/>
          </a:prstGeom>
          <a:gradFill>
            <a:gsLst>
              <a:gs pos="48000">
                <a:srgbClr val="0F1F46">
                  <a:lumMod val="86000"/>
                  <a:lumOff val="14000"/>
                </a:srgbClr>
              </a:gs>
              <a:gs pos="100000">
                <a:srgbClr val="0F1F46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205E3D3-C3CE-4B6C-A37A-3838185453E9}"/>
              </a:ext>
            </a:extLst>
          </p:cNvPr>
          <p:cNvSpPr/>
          <p:nvPr/>
        </p:nvSpPr>
        <p:spPr>
          <a:xfrm>
            <a:off x="6362362" y="1954826"/>
            <a:ext cx="4939163" cy="4161827"/>
          </a:xfrm>
          <a:prstGeom prst="rect">
            <a:avLst/>
          </a:prstGeom>
          <a:gradFill>
            <a:gsLst>
              <a:gs pos="53000">
                <a:srgbClr val="0F1F46">
                  <a:lumMod val="86000"/>
                  <a:lumOff val="14000"/>
                </a:srgbClr>
              </a:gs>
              <a:gs pos="100000">
                <a:srgbClr val="0F1F46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BFA7D49A-AB6D-49E3-901D-D11EA3BE97B2}"/>
              </a:ext>
            </a:extLst>
          </p:cNvPr>
          <p:cNvSpPr/>
          <p:nvPr/>
        </p:nvSpPr>
        <p:spPr>
          <a:xfrm>
            <a:off x="4692966" y="5658247"/>
            <a:ext cx="862014" cy="23642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7A1A812F-54FA-4C74-B069-ECE8C2F5C62C}"/>
              </a:ext>
            </a:extLst>
          </p:cNvPr>
          <p:cNvSpPr/>
          <p:nvPr/>
        </p:nvSpPr>
        <p:spPr>
          <a:xfrm>
            <a:off x="10177256" y="5658247"/>
            <a:ext cx="862014" cy="23642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7826730-0552-4DFB-B632-21461E6D5F1C}"/>
              </a:ext>
            </a:extLst>
          </p:cNvPr>
          <p:cNvGrpSpPr/>
          <p:nvPr/>
        </p:nvGrpSpPr>
        <p:grpSpPr>
          <a:xfrm>
            <a:off x="3573864" y="2530282"/>
            <a:ext cx="519744" cy="535267"/>
            <a:chOff x="9572625" y="6105525"/>
            <a:chExt cx="1435100" cy="1477963"/>
          </a:xfrm>
          <a:solidFill>
            <a:srgbClr val="DAAC73"/>
          </a:solidFill>
        </p:grpSpPr>
        <p:sp>
          <p:nvSpPr>
            <p:cNvPr id="25" name="Freeform 240">
              <a:extLst>
                <a:ext uri="{FF2B5EF4-FFF2-40B4-BE49-F238E27FC236}">
                  <a16:creationId xmlns="" xmlns:a16="http://schemas.microsoft.com/office/drawing/2014/main" id="{643B41C4-7231-4F55-B7F2-B36CE0DC4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2625" y="6105525"/>
              <a:ext cx="1435100" cy="1477963"/>
            </a:xfrm>
            <a:custGeom>
              <a:avLst/>
              <a:gdLst>
                <a:gd name="T0" fmla="*/ 534 w 578"/>
                <a:gd name="T1" fmla="*/ 301 h 596"/>
                <a:gd name="T2" fmla="*/ 501 w 578"/>
                <a:gd name="T3" fmla="*/ 241 h 596"/>
                <a:gd name="T4" fmla="*/ 505 w 578"/>
                <a:gd name="T5" fmla="*/ 157 h 596"/>
                <a:gd name="T6" fmla="*/ 449 w 578"/>
                <a:gd name="T7" fmla="*/ 185 h 596"/>
                <a:gd name="T8" fmla="*/ 382 w 578"/>
                <a:gd name="T9" fmla="*/ 153 h 596"/>
                <a:gd name="T10" fmla="*/ 234 w 578"/>
                <a:gd name="T11" fmla="*/ 157 h 596"/>
                <a:gd name="T12" fmla="*/ 89 w 578"/>
                <a:gd name="T13" fmla="*/ 338 h 596"/>
                <a:gd name="T14" fmla="*/ 79 w 578"/>
                <a:gd name="T15" fmla="*/ 365 h 596"/>
                <a:gd name="T16" fmla="*/ 75 w 578"/>
                <a:gd name="T17" fmla="*/ 366 h 596"/>
                <a:gd name="T18" fmla="*/ 77 w 578"/>
                <a:gd name="T19" fmla="*/ 313 h 596"/>
                <a:gd name="T20" fmla="*/ 39 w 578"/>
                <a:gd name="T21" fmla="*/ 376 h 596"/>
                <a:gd name="T22" fmla="*/ 35 w 578"/>
                <a:gd name="T23" fmla="*/ 378 h 596"/>
                <a:gd name="T24" fmla="*/ 31 w 578"/>
                <a:gd name="T25" fmla="*/ 375 h 596"/>
                <a:gd name="T26" fmla="*/ 28 w 578"/>
                <a:gd name="T27" fmla="*/ 369 h 596"/>
                <a:gd name="T28" fmla="*/ 71 w 578"/>
                <a:gd name="T29" fmla="*/ 391 h 596"/>
                <a:gd name="T30" fmla="*/ 142 w 578"/>
                <a:gd name="T31" fmla="*/ 506 h 596"/>
                <a:gd name="T32" fmla="*/ 228 w 578"/>
                <a:gd name="T33" fmla="*/ 596 h 596"/>
                <a:gd name="T34" fmla="*/ 353 w 578"/>
                <a:gd name="T35" fmla="*/ 550 h 596"/>
                <a:gd name="T36" fmla="*/ 455 w 578"/>
                <a:gd name="T37" fmla="*/ 595 h 596"/>
                <a:gd name="T38" fmla="*/ 523 w 578"/>
                <a:gd name="T39" fmla="*/ 424 h 596"/>
                <a:gd name="T40" fmla="*/ 574 w 578"/>
                <a:gd name="T41" fmla="*/ 395 h 596"/>
                <a:gd name="T42" fmla="*/ 38 w 578"/>
                <a:gd name="T43" fmla="*/ 377 h 596"/>
                <a:gd name="T44" fmla="*/ 50 w 578"/>
                <a:gd name="T45" fmla="*/ 324 h 596"/>
                <a:gd name="T46" fmla="*/ 50 w 578"/>
                <a:gd name="T47" fmla="*/ 325 h 596"/>
                <a:gd name="T48" fmla="*/ 56 w 578"/>
                <a:gd name="T49" fmla="*/ 341 h 596"/>
                <a:gd name="T50" fmla="*/ 50 w 578"/>
                <a:gd name="T51" fmla="*/ 335 h 596"/>
                <a:gd name="T52" fmla="*/ 50 w 578"/>
                <a:gd name="T53" fmla="*/ 325 h 596"/>
                <a:gd name="T54" fmla="*/ 55 w 578"/>
                <a:gd name="T55" fmla="*/ 326 h 596"/>
                <a:gd name="T56" fmla="*/ 57 w 578"/>
                <a:gd name="T57" fmla="*/ 330 h 596"/>
                <a:gd name="T58" fmla="*/ 450 w 578"/>
                <a:gd name="T59" fmla="*/ 187 h 596"/>
                <a:gd name="T60" fmla="*/ 321 w 578"/>
                <a:gd name="T61" fmla="*/ 27 h 596"/>
                <a:gd name="T62" fmla="*/ 243 w 578"/>
                <a:gd name="T63" fmla="*/ 128 h 596"/>
                <a:gd name="T64" fmla="*/ 549 w 578"/>
                <a:gd name="T65" fmla="*/ 395 h 596"/>
                <a:gd name="T66" fmla="*/ 551 w 578"/>
                <a:gd name="T67" fmla="*/ 351 h 596"/>
                <a:gd name="T68" fmla="*/ 494 w 578"/>
                <a:gd name="T69" fmla="*/ 428 h 596"/>
                <a:gd name="T70" fmla="*/ 450 w 578"/>
                <a:gd name="T71" fmla="*/ 568 h 596"/>
                <a:gd name="T72" fmla="*/ 449 w 578"/>
                <a:gd name="T73" fmla="*/ 571 h 596"/>
                <a:gd name="T74" fmla="*/ 379 w 578"/>
                <a:gd name="T75" fmla="*/ 571 h 596"/>
                <a:gd name="T76" fmla="*/ 363 w 578"/>
                <a:gd name="T77" fmla="*/ 523 h 596"/>
                <a:gd name="T78" fmla="*/ 239 w 578"/>
                <a:gd name="T79" fmla="*/ 569 h 596"/>
                <a:gd name="T80" fmla="*/ 168 w 578"/>
                <a:gd name="T81" fmla="*/ 571 h 596"/>
                <a:gd name="T82" fmla="*/ 149 w 578"/>
                <a:gd name="T83" fmla="*/ 451 h 596"/>
                <a:gd name="T84" fmla="*/ 130 w 578"/>
                <a:gd name="T85" fmla="*/ 278 h 596"/>
                <a:gd name="T86" fmla="*/ 361 w 578"/>
                <a:gd name="T87" fmla="*/ 173 h 596"/>
                <a:gd name="T88" fmla="*/ 462 w 578"/>
                <a:gd name="T89" fmla="*/ 206 h 596"/>
                <a:gd name="T90" fmla="*/ 475 w 578"/>
                <a:gd name="T91" fmla="*/ 240 h 596"/>
                <a:gd name="T92" fmla="*/ 526 w 578"/>
                <a:gd name="T93" fmla="*/ 325 h 596"/>
                <a:gd name="T94" fmla="*/ 551 w 578"/>
                <a:gd name="T95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8" h="596">
                  <a:moveTo>
                    <a:pt x="552" y="304"/>
                  </a:moveTo>
                  <a:cubicBezTo>
                    <a:pt x="548" y="303"/>
                    <a:pt x="544" y="303"/>
                    <a:pt x="540" y="302"/>
                  </a:cubicBezTo>
                  <a:cubicBezTo>
                    <a:pt x="539" y="302"/>
                    <a:pt x="538" y="302"/>
                    <a:pt x="537" y="302"/>
                  </a:cubicBezTo>
                  <a:cubicBezTo>
                    <a:pt x="538" y="302"/>
                    <a:pt x="535" y="302"/>
                    <a:pt x="534" y="301"/>
                  </a:cubicBezTo>
                  <a:cubicBezTo>
                    <a:pt x="533" y="301"/>
                    <a:pt x="531" y="301"/>
                    <a:pt x="530" y="301"/>
                  </a:cubicBezTo>
                  <a:cubicBezTo>
                    <a:pt x="530" y="301"/>
                    <a:pt x="529" y="300"/>
                    <a:pt x="529" y="300"/>
                  </a:cubicBezTo>
                  <a:cubicBezTo>
                    <a:pt x="525" y="286"/>
                    <a:pt x="519" y="272"/>
                    <a:pt x="513" y="259"/>
                  </a:cubicBezTo>
                  <a:cubicBezTo>
                    <a:pt x="509" y="253"/>
                    <a:pt x="505" y="247"/>
                    <a:pt x="501" y="241"/>
                  </a:cubicBezTo>
                  <a:cubicBezTo>
                    <a:pt x="501" y="240"/>
                    <a:pt x="500" y="239"/>
                    <a:pt x="500" y="239"/>
                  </a:cubicBezTo>
                  <a:cubicBezTo>
                    <a:pt x="503" y="224"/>
                    <a:pt x="510" y="210"/>
                    <a:pt x="514" y="196"/>
                  </a:cubicBezTo>
                  <a:cubicBezTo>
                    <a:pt x="517" y="190"/>
                    <a:pt x="519" y="184"/>
                    <a:pt x="520" y="177"/>
                  </a:cubicBezTo>
                  <a:cubicBezTo>
                    <a:pt x="522" y="167"/>
                    <a:pt x="517" y="158"/>
                    <a:pt x="505" y="157"/>
                  </a:cubicBezTo>
                  <a:cubicBezTo>
                    <a:pt x="498" y="156"/>
                    <a:pt x="490" y="161"/>
                    <a:pt x="484" y="164"/>
                  </a:cubicBezTo>
                  <a:cubicBezTo>
                    <a:pt x="476" y="168"/>
                    <a:pt x="469" y="173"/>
                    <a:pt x="462" y="178"/>
                  </a:cubicBezTo>
                  <a:cubicBezTo>
                    <a:pt x="459" y="180"/>
                    <a:pt x="455" y="182"/>
                    <a:pt x="452" y="184"/>
                  </a:cubicBezTo>
                  <a:cubicBezTo>
                    <a:pt x="451" y="184"/>
                    <a:pt x="449" y="185"/>
                    <a:pt x="449" y="185"/>
                  </a:cubicBezTo>
                  <a:cubicBezTo>
                    <a:pt x="448" y="185"/>
                    <a:pt x="448" y="185"/>
                    <a:pt x="448" y="185"/>
                  </a:cubicBezTo>
                  <a:cubicBezTo>
                    <a:pt x="447" y="184"/>
                    <a:pt x="446" y="184"/>
                    <a:pt x="445" y="183"/>
                  </a:cubicBezTo>
                  <a:cubicBezTo>
                    <a:pt x="439" y="179"/>
                    <a:pt x="434" y="175"/>
                    <a:pt x="428" y="172"/>
                  </a:cubicBezTo>
                  <a:cubicBezTo>
                    <a:pt x="413" y="163"/>
                    <a:pt x="398" y="157"/>
                    <a:pt x="382" y="153"/>
                  </a:cubicBezTo>
                  <a:cubicBezTo>
                    <a:pt x="394" y="137"/>
                    <a:pt x="401" y="117"/>
                    <a:pt x="401" y="96"/>
                  </a:cubicBezTo>
                  <a:cubicBezTo>
                    <a:pt x="401" y="44"/>
                    <a:pt x="358" y="1"/>
                    <a:pt x="306" y="1"/>
                  </a:cubicBezTo>
                  <a:cubicBezTo>
                    <a:pt x="254" y="0"/>
                    <a:pt x="211" y="45"/>
                    <a:pt x="211" y="96"/>
                  </a:cubicBezTo>
                  <a:cubicBezTo>
                    <a:pt x="211" y="119"/>
                    <a:pt x="219" y="141"/>
                    <a:pt x="234" y="157"/>
                  </a:cubicBezTo>
                  <a:cubicBezTo>
                    <a:pt x="222" y="162"/>
                    <a:pt x="210" y="166"/>
                    <a:pt x="199" y="172"/>
                  </a:cubicBezTo>
                  <a:cubicBezTo>
                    <a:pt x="158" y="194"/>
                    <a:pt x="124" y="230"/>
                    <a:pt x="105" y="272"/>
                  </a:cubicBezTo>
                  <a:cubicBezTo>
                    <a:pt x="97" y="292"/>
                    <a:pt x="92" y="313"/>
                    <a:pt x="90" y="335"/>
                  </a:cubicBezTo>
                  <a:cubicBezTo>
                    <a:pt x="90" y="336"/>
                    <a:pt x="89" y="337"/>
                    <a:pt x="89" y="338"/>
                  </a:cubicBezTo>
                  <a:cubicBezTo>
                    <a:pt x="89" y="342"/>
                    <a:pt x="88" y="348"/>
                    <a:pt x="86" y="352"/>
                  </a:cubicBezTo>
                  <a:cubicBezTo>
                    <a:pt x="86" y="354"/>
                    <a:pt x="86" y="355"/>
                    <a:pt x="85" y="356"/>
                  </a:cubicBezTo>
                  <a:cubicBezTo>
                    <a:pt x="85" y="356"/>
                    <a:pt x="85" y="358"/>
                    <a:pt x="85" y="358"/>
                  </a:cubicBezTo>
                  <a:cubicBezTo>
                    <a:pt x="84" y="360"/>
                    <a:pt x="82" y="362"/>
                    <a:pt x="79" y="365"/>
                  </a:cubicBezTo>
                  <a:cubicBezTo>
                    <a:pt x="79" y="365"/>
                    <a:pt x="78" y="365"/>
                    <a:pt x="78" y="365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77" y="366"/>
                    <a:pt x="76" y="366"/>
                    <a:pt x="75" y="366"/>
                  </a:cubicBezTo>
                  <a:cubicBezTo>
                    <a:pt x="75" y="366"/>
                    <a:pt x="75" y="366"/>
                    <a:pt x="75" y="366"/>
                  </a:cubicBezTo>
                  <a:cubicBezTo>
                    <a:pt x="75" y="366"/>
                    <a:pt x="75" y="366"/>
                    <a:pt x="75" y="366"/>
                  </a:cubicBezTo>
                  <a:cubicBezTo>
                    <a:pt x="74" y="366"/>
                    <a:pt x="74" y="366"/>
                    <a:pt x="74" y="366"/>
                  </a:cubicBezTo>
                  <a:cubicBezTo>
                    <a:pt x="74" y="365"/>
                    <a:pt x="75" y="364"/>
                    <a:pt x="75" y="362"/>
                  </a:cubicBezTo>
                  <a:cubicBezTo>
                    <a:pt x="81" y="348"/>
                    <a:pt x="86" y="328"/>
                    <a:pt x="77" y="313"/>
                  </a:cubicBezTo>
                  <a:cubicBezTo>
                    <a:pt x="66" y="297"/>
                    <a:pt x="39" y="295"/>
                    <a:pt x="28" y="312"/>
                  </a:cubicBezTo>
                  <a:cubicBezTo>
                    <a:pt x="21" y="324"/>
                    <a:pt x="24" y="339"/>
                    <a:pt x="28" y="351"/>
                  </a:cubicBezTo>
                  <a:cubicBezTo>
                    <a:pt x="31" y="360"/>
                    <a:pt x="35" y="368"/>
                    <a:pt x="40" y="375"/>
                  </a:cubicBezTo>
                  <a:cubicBezTo>
                    <a:pt x="39" y="375"/>
                    <a:pt x="39" y="376"/>
                    <a:pt x="39" y="376"/>
                  </a:cubicBezTo>
                  <a:cubicBezTo>
                    <a:pt x="38" y="376"/>
                    <a:pt x="38" y="377"/>
                    <a:pt x="38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6" y="377"/>
                    <a:pt x="36" y="378"/>
                    <a:pt x="36" y="378"/>
                  </a:cubicBezTo>
                  <a:cubicBezTo>
                    <a:pt x="36" y="378"/>
                    <a:pt x="36" y="378"/>
                    <a:pt x="35" y="378"/>
                  </a:cubicBezTo>
                  <a:cubicBezTo>
                    <a:pt x="35" y="378"/>
                    <a:pt x="35" y="378"/>
                    <a:pt x="35" y="378"/>
                  </a:cubicBezTo>
                  <a:cubicBezTo>
                    <a:pt x="34" y="377"/>
                    <a:pt x="34" y="377"/>
                    <a:pt x="34" y="377"/>
                  </a:cubicBezTo>
                  <a:cubicBezTo>
                    <a:pt x="33" y="377"/>
                    <a:pt x="33" y="377"/>
                    <a:pt x="33" y="376"/>
                  </a:cubicBezTo>
                  <a:cubicBezTo>
                    <a:pt x="32" y="376"/>
                    <a:pt x="32" y="376"/>
                    <a:pt x="31" y="375"/>
                  </a:cubicBezTo>
                  <a:cubicBezTo>
                    <a:pt x="31" y="375"/>
                    <a:pt x="31" y="375"/>
                    <a:pt x="31" y="375"/>
                  </a:cubicBezTo>
                  <a:cubicBezTo>
                    <a:pt x="31" y="375"/>
                    <a:pt x="31" y="374"/>
                    <a:pt x="30" y="374"/>
                  </a:cubicBezTo>
                  <a:cubicBezTo>
                    <a:pt x="30" y="373"/>
                    <a:pt x="30" y="372"/>
                    <a:pt x="29" y="372"/>
                  </a:cubicBezTo>
                  <a:cubicBezTo>
                    <a:pt x="29" y="371"/>
                    <a:pt x="28" y="370"/>
                    <a:pt x="28" y="369"/>
                  </a:cubicBezTo>
                  <a:cubicBezTo>
                    <a:pt x="24" y="353"/>
                    <a:pt x="0" y="360"/>
                    <a:pt x="4" y="376"/>
                  </a:cubicBezTo>
                  <a:cubicBezTo>
                    <a:pt x="9" y="393"/>
                    <a:pt x="26" y="408"/>
                    <a:pt x="45" y="401"/>
                  </a:cubicBezTo>
                  <a:cubicBezTo>
                    <a:pt x="51" y="399"/>
                    <a:pt x="56" y="395"/>
                    <a:pt x="60" y="390"/>
                  </a:cubicBezTo>
                  <a:cubicBezTo>
                    <a:pt x="64" y="391"/>
                    <a:pt x="67" y="391"/>
                    <a:pt x="71" y="391"/>
                  </a:cubicBezTo>
                  <a:cubicBezTo>
                    <a:pt x="79" y="392"/>
                    <a:pt x="87" y="390"/>
                    <a:pt x="93" y="386"/>
                  </a:cubicBezTo>
                  <a:cubicBezTo>
                    <a:pt x="96" y="399"/>
                    <a:pt x="100" y="412"/>
                    <a:pt x="105" y="425"/>
                  </a:cubicBezTo>
                  <a:cubicBezTo>
                    <a:pt x="114" y="445"/>
                    <a:pt x="127" y="464"/>
                    <a:pt x="142" y="480"/>
                  </a:cubicBezTo>
                  <a:cubicBezTo>
                    <a:pt x="141" y="489"/>
                    <a:pt x="142" y="497"/>
                    <a:pt x="142" y="506"/>
                  </a:cubicBezTo>
                  <a:cubicBezTo>
                    <a:pt x="142" y="555"/>
                    <a:pt x="142" y="555"/>
                    <a:pt x="142" y="555"/>
                  </a:cubicBezTo>
                  <a:cubicBezTo>
                    <a:pt x="142" y="569"/>
                    <a:pt x="141" y="586"/>
                    <a:pt x="157" y="593"/>
                  </a:cubicBezTo>
                  <a:cubicBezTo>
                    <a:pt x="162" y="596"/>
                    <a:pt x="168" y="596"/>
                    <a:pt x="175" y="596"/>
                  </a:cubicBezTo>
                  <a:cubicBezTo>
                    <a:pt x="228" y="596"/>
                    <a:pt x="228" y="596"/>
                    <a:pt x="228" y="596"/>
                  </a:cubicBezTo>
                  <a:cubicBezTo>
                    <a:pt x="238" y="596"/>
                    <a:pt x="247" y="596"/>
                    <a:pt x="255" y="589"/>
                  </a:cubicBezTo>
                  <a:cubicBezTo>
                    <a:pt x="265" y="581"/>
                    <a:pt x="264" y="569"/>
                    <a:pt x="264" y="557"/>
                  </a:cubicBezTo>
                  <a:cubicBezTo>
                    <a:pt x="264" y="548"/>
                    <a:pt x="264" y="548"/>
                    <a:pt x="264" y="548"/>
                  </a:cubicBezTo>
                  <a:cubicBezTo>
                    <a:pt x="293" y="554"/>
                    <a:pt x="324" y="555"/>
                    <a:pt x="353" y="550"/>
                  </a:cubicBezTo>
                  <a:cubicBezTo>
                    <a:pt x="353" y="570"/>
                    <a:pt x="353" y="570"/>
                    <a:pt x="353" y="570"/>
                  </a:cubicBezTo>
                  <a:cubicBezTo>
                    <a:pt x="353" y="584"/>
                    <a:pt x="366" y="596"/>
                    <a:pt x="380" y="596"/>
                  </a:cubicBezTo>
                  <a:cubicBezTo>
                    <a:pt x="440" y="596"/>
                    <a:pt x="440" y="596"/>
                    <a:pt x="440" y="596"/>
                  </a:cubicBezTo>
                  <a:cubicBezTo>
                    <a:pt x="445" y="596"/>
                    <a:pt x="450" y="596"/>
                    <a:pt x="455" y="595"/>
                  </a:cubicBezTo>
                  <a:cubicBezTo>
                    <a:pt x="467" y="594"/>
                    <a:pt x="475" y="581"/>
                    <a:pt x="475" y="569"/>
                  </a:cubicBezTo>
                  <a:cubicBezTo>
                    <a:pt x="475" y="493"/>
                    <a:pt x="475" y="493"/>
                    <a:pt x="475" y="493"/>
                  </a:cubicBezTo>
                  <a:cubicBezTo>
                    <a:pt x="496" y="474"/>
                    <a:pt x="512" y="451"/>
                    <a:pt x="522" y="426"/>
                  </a:cubicBezTo>
                  <a:cubicBezTo>
                    <a:pt x="522" y="426"/>
                    <a:pt x="523" y="425"/>
                    <a:pt x="523" y="424"/>
                  </a:cubicBezTo>
                  <a:cubicBezTo>
                    <a:pt x="523" y="424"/>
                    <a:pt x="524" y="424"/>
                    <a:pt x="524" y="423"/>
                  </a:cubicBezTo>
                  <a:cubicBezTo>
                    <a:pt x="527" y="422"/>
                    <a:pt x="531" y="422"/>
                    <a:pt x="534" y="421"/>
                  </a:cubicBezTo>
                  <a:cubicBezTo>
                    <a:pt x="542" y="420"/>
                    <a:pt x="551" y="419"/>
                    <a:pt x="559" y="416"/>
                  </a:cubicBezTo>
                  <a:cubicBezTo>
                    <a:pt x="568" y="412"/>
                    <a:pt x="573" y="406"/>
                    <a:pt x="574" y="395"/>
                  </a:cubicBezTo>
                  <a:cubicBezTo>
                    <a:pt x="574" y="388"/>
                    <a:pt x="575" y="381"/>
                    <a:pt x="575" y="374"/>
                  </a:cubicBezTo>
                  <a:cubicBezTo>
                    <a:pt x="576" y="358"/>
                    <a:pt x="577" y="342"/>
                    <a:pt x="577" y="326"/>
                  </a:cubicBezTo>
                  <a:cubicBezTo>
                    <a:pt x="578" y="311"/>
                    <a:pt x="564" y="306"/>
                    <a:pt x="552" y="304"/>
                  </a:cubicBezTo>
                  <a:close/>
                  <a:moveTo>
                    <a:pt x="38" y="377"/>
                  </a:moveTo>
                  <a:cubicBezTo>
                    <a:pt x="40" y="375"/>
                    <a:pt x="38" y="376"/>
                    <a:pt x="38" y="377"/>
                  </a:cubicBezTo>
                  <a:close/>
                  <a:moveTo>
                    <a:pt x="50" y="324"/>
                  </a:moveTo>
                  <a:cubicBezTo>
                    <a:pt x="51" y="324"/>
                    <a:pt x="52" y="323"/>
                    <a:pt x="50" y="324"/>
                  </a:cubicBezTo>
                  <a:close/>
                  <a:moveTo>
                    <a:pt x="50" y="324"/>
                  </a:moveTo>
                  <a:cubicBezTo>
                    <a:pt x="51" y="324"/>
                    <a:pt x="51" y="324"/>
                    <a:pt x="50" y="324"/>
                  </a:cubicBezTo>
                  <a:close/>
                  <a:moveTo>
                    <a:pt x="50" y="325"/>
                  </a:moveTo>
                  <a:cubicBezTo>
                    <a:pt x="50" y="325"/>
                    <a:pt x="50" y="325"/>
                    <a:pt x="50" y="325"/>
                  </a:cubicBezTo>
                  <a:cubicBezTo>
                    <a:pt x="50" y="325"/>
                    <a:pt x="50" y="325"/>
                    <a:pt x="50" y="325"/>
                  </a:cubicBezTo>
                  <a:close/>
                  <a:moveTo>
                    <a:pt x="57" y="338"/>
                  </a:moveTo>
                  <a:cubicBezTo>
                    <a:pt x="57" y="338"/>
                    <a:pt x="57" y="338"/>
                    <a:pt x="56" y="338"/>
                  </a:cubicBezTo>
                  <a:cubicBezTo>
                    <a:pt x="56" y="338"/>
                    <a:pt x="56" y="338"/>
                    <a:pt x="56" y="338"/>
                  </a:cubicBezTo>
                  <a:cubicBezTo>
                    <a:pt x="56" y="339"/>
                    <a:pt x="56" y="340"/>
                    <a:pt x="56" y="341"/>
                  </a:cubicBezTo>
                  <a:cubicBezTo>
                    <a:pt x="55" y="344"/>
                    <a:pt x="55" y="346"/>
                    <a:pt x="54" y="349"/>
                  </a:cubicBezTo>
                  <a:cubicBezTo>
                    <a:pt x="54" y="348"/>
                    <a:pt x="53" y="345"/>
                    <a:pt x="52" y="345"/>
                  </a:cubicBezTo>
                  <a:cubicBezTo>
                    <a:pt x="52" y="343"/>
                    <a:pt x="51" y="340"/>
                    <a:pt x="50" y="338"/>
                  </a:cubicBezTo>
                  <a:cubicBezTo>
                    <a:pt x="50" y="337"/>
                    <a:pt x="50" y="336"/>
                    <a:pt x="50" y="335"/>
                  </a:cubicBezTo>
                  <a:cubicBezTo>
                    <a:pt x="50" y="335"/>
                    <a:pt x="50" y="334"/>
                    <a:pt x="50" y="334"/>
                  </a:cubicBezTo>
                  <a:cubicBezTo>
                    <a:pt x="49" y="332"/>
                    <a:pt x="49" y="331"/>
                    <a:pt x="49" y="329"/>
                  </a:cubicBezTo>
                  <a:cubicBezTo>
                    <a:pt x="49" y="329"/>
                    <a:pt x="49" y="328"/>
                    <a:pt x="49" y="327"/>
                  </a:cubicBezTo>
                  <a:cubicBezTo>
                    <a:pt x="49" y="326"/>
                    <a:pt x="50" y="326"/>
                    <a:pt x="50" y="325"/>
                  </a:cubicBezTo>
                  <a:cubicBezTo>
                    <a:pt x="50" y="325"/>
                    <a:pt x="52" y="325"/>
                    <a:pt x="53" y="325"/>
                  </a:cubicBezTo>
                  <a:cubicBezTo>
                    <a:pt x="53" y="325"/>
                    <a:pt x="53" y="325"/>
                    <a:pt x="53" y="325"/>
                  </a:cubicBezTo>
                  <a:cubicBezTo>
                    <a:pt x="54" y="325"/>
                    <a:pt x="54" y="325"/>
                    <a:pt x="54" y="325"/>
                  </a:cubicBezTo>
                  <a:cubicBezTo>
                    <a:pt x="54" y="325"/>
                    <a:pt x="55" y="326"/>
                    <a:pt x="55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5" y="326"/>
                    <a:pt x="56" y="329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7" y="331"/>
                    <a:pt x="57" y="332"/>
                    <a:pt x="57" y="333"/>
                  </a:cubicBezTo>
                  <a:cubicBezTo>
                    <a:pt x="57" y="334"/>
                    <a:pt x="57" y="336"/>
                    <a:pt x="57" y="338"/>
                  </a:cubicBezTo>
                  <a:close/>
                  <a:moveTo>
                    <a:pt x="450" y="187"/>
                  </a:moveTo>
                  <a:cubicBezTo>
                    <a:pt x="452" y="188"/>
                    <a:pt x="452" y="188"/>
                    <a:pt x="450" y="187"/>
                  </a:cubicBezTo>
                  <a:cubicBezTo>
                    <a:pt x="450" y="187"/>
                    <a:pt x="450" y="187"/>
                    <a:pt x="450" y="187"/>
                  </a:cubicBezTo>
                  <a:close/>
                  <a:moveTo>
                    <a:pt x="242" y="67"/>
                  </a:moveTo>
                  <a:cubicBezTo>
                    <a:pt x="249" y="52"/>
                    <a:pt x="260" y="41"/>
                    <a:pt x="275" y="33"/>
                  </a:cubicBezTo>
                  <a:cubicBezTo>
                    <a:pt x="288" y="26"/>
                    <a:pt x="306" y="24"/>
                    <a:pt x="321" y="27"/>
                  </a:cubicBezTo>
                  <a:cubicBezTo>
                    <a:pt x="354" y="34"/>
                    <a:pt x="376" y="64"/>
                    <a:pt x="376" y="96"/>
                  </a:cubicBezTo>
                  <a:cubicBezTo>
                    <a:pt x="376" y="118"/>
                    <a:pt x="367" y="137"/>
                    <a:pt x="350" y="151"/>
                  </a:cubicBezTo>
                  <a:cubicBezTo>
                    <a:pt x="334" y="164"/>
                    <a:pt x="311" y="169"/>
                    <a:pt x="291" y="165"/>
                  </a:cubicBezTo>
                  <a:cubicBezTo>
                    <a:pt x="270" y="160"/>
                    <a:pt x="253" y="147"/>
                    <a:pt x="243" y="128"/>
                  </a:cubicBezTo>
                  <a:cubicBezTo>
                    <a:pt x="234" y="109"/>
                    <a:pt x="234" y="85"/>
                    <a:pt x="242" y="67"/>
                  </a:cubicBezTo>
                  <a:close/>
                  <a:moveTo>
                    <a:pt x="549" y="397"/>
                  </a:moveTo>
                  <a:cubicBezTo>
                    <a:pt x="549" y="396"/>
                    <a:pt x="549" y="395"/>
                    <a:pt x="549" y="395"/>
                  </a:cubicBezTo>
                  <a:cubicBezTo>
                    <a:pt x="549" y="395"/>
                    <a:pt x="549" y="395"/>
                    <a:pt x="549" y="395"/>
                  </a:cubicBezTo>
                  <a:cubicBezTo>
                    <a:pt x="549" y="396"/>
                    <a:pt x="549" y="396"/>
                    <a:pt x="549" y="397"/>
                  </a:cubicBezTo>
                  <a:close/>
                  <a:moveTo>
                    <a:pt x="551" y="393"/>
                  </a:moveTo>
                  <a:cubicBezTo>
                    <a:pt x="552" y="391"/>
                    <a:pt x="551" y="392"/>
                    <a:pt x="551" y="393"/>
                  </a:cubicBezTo>
                  <a:close/>
                  <a:moveTo>
                    <a:pt x="551" y="351"/>
                  </a:moveTo>
                  <a:cubicBezTo>
                    <a:pt x="551" y="365"/>
                    <a:pt x="550" y="379"/>
                    <a:pt x="549" y="393"/>
                  </a:cubicBezTo>
                  <a:cubicBezTo>
                    <a:pt x="546" y="394"/>
                    <a:pt x="542" y="395"/>
                    <a:pt x="538" y="396"/>
                  </a:cubicBezTo>
                  <a:cubicBezTo>
                    <a:pt x="529" y="397"/>
                    <a:pt x="520" y="398"/>
                    <a:pt x="512" y="401"/>
                  </a:cubicBezTo>
                  <a:cubicBezTo>
                    <a:pt x="501" y="406"/>
                    <a:pt x="499" y="419"/>
                    <a:pt x="494" y="428"/>
                  </a:cubicBezTo>
                  <a:cubicBezTo>
                    <a:pt x="488" y="441"/>
                    <a:pt x="480" y="452"/>
                    <a:pt x="471" y="462"/>
                  </a:cubicBezTo>
                  <a:cubicBezTo>
                    <a:pt x="467" y="467"/>
                    <a:pt x="462" y="472"/>
                    <a:pt x="457" y="476"/>
                  </a:cubicBezTo>
                  <a:cubicBezTo>
                    <a:pt x="453" y="480"/>
                    <a:pt x="450" y="483"/>
                    <a:pt x="450" y="489"/>
                  </a:cubicBezTo>
                  <a:cubicBezTo>
                    <a:pt x="450" y="568"/>
                    <a:pt x="450" y="568"/>
                    <a:pt x="450" y="568"/>
                  </a:cubicBezTo>
                  <a:cubicBezTo>
                    <a:pt x="450" y="568"/>
                    <a:pt x="450" y="570"/>
                    <a:pt x="451" y="569"/>
                  </a:cubicBezTo>
                  <a:cubicBezTo>
                    <a:pt x="451" y="570"/>
                    <a:pt x="451" y="570"/>
                    <a:pt x="451" y="570"/>
                  </a:cubicBezTo>
                  <a:cubicBezTo>
                    <a:pt x="450" y="570"/>
                    <a:pt x="450" y="570"/>
                    <a:pt x="450" y="571"/>
                  </a:cubicBezTo>
                  <a:cubicBezTo>
                    <a:pt x="450" y="571"/>
                    <a:pt x="450" y="571"/>
                    <a:pt x="449" y="571"/>
                  </a:cubicBezTo>
                  <a:cubicBezTo>
                    <a:pt x="450" y="571"/>
                    <a:pt x="449" y="571"/>
                    <a:pt x="449" y="571"/>
                  </a:cubicBezTo>
                  <a:cubicBezTo>
                    <a:pt x="382" y="571"/>
                    <a:pt x="382" y="571"/>
                    <a:pt x="382" y="571"/>
                  </a:cubicBezTo>
                  <a:cubicBezTo>
                    <a:pt x="381" y="571"/>
                    <a:pt x="380" y="571"/>
                    <a:pt x="380" y="571"/>
                  </a:cubicBezTo>
                  <a:cubicBezTo>
                    <a:pt x="379" y="571"/>
                    <a:pt x="379" y="571"/>
                    <a:pt x="379" y="571"/>
                  </a:cubicBezTo>
                  <a:cubicBezTo>
                    <a:pt x="379" y="570"/>
                    <a:pt x="378" y="570"/>
                    <a:pt x="378" y="570"/>
                  </a:cubicBezTo>
                  <a:cubicBezTo>
                    <a:pt x="377" y="567"/>
                    <a:pt x="378" y="569"/>
                    <a:pt x="378" y="570"/>
                  </a:cubicBezTo>
                  <a:cubicBezTo>
                    <a:pt x="378" y="535"/>
                    <a:pt x="378" y="535"/>
                    <a:pt x="378" y="535"/>
                  </a:cubicBezTo>
                  <a:cubicBezTo>
                    <a:pt x="378" y="527"/>
                    <a:pt x="370" y="521"/>
                    <a:pt x="363" y="523"/>
                  </a:cubicBezTo>
                  <a:cubicBezTo>
                    <a:pt x="327" y="531"/>
                    <a:pt x="290" y="530"/>
                    <a:pt x="255" y="521"/>
                  </a:cubicBezTo>
                  <a:cubicBezTo>
                    <a:pt x="247" y="519"/>
                    <a:pt x="239" y="525"/>
                    <a:pt x="239" y="533"/>
                  </a:cubicBezTo>
                  <a:cubicBezTo>
                    <a:pt x="239" y="569"/>
                    <a:pt x="239" y="569"/>
                    <a:pt x="239" y="569"/>
                  </a:cubicBezTo>
                  <a:cubicBezTo>
                    <a:pt x="239" y="569"/>
                    <a:pt x="239" y="569"/>
                    <a:pt x="239" y="569"/>
                  </a:cubicBezTo>
                  <a:cubicBezTo>
                    <a:pt x="239" y="570"/>
                    <a:pt x="239" y="570"/>
                    <a:pt x="239" y="570"/>
                  </a:cubicBezTo>
                  <a:cubicBezTo>
                    <a:pt x="238" y="571"/>
                    <a:pt x="238" y="571"/>
                    <a:pt x="238" y="571"/>
                  </a:cubicBezTo>
                  <a:cubicBezTo>
                    <a:pt x="237" y="571"/>
                    <a:pt x="237" y="571"/>
                    <a:pt x="235" y="571"/>
                  </a:cubicBezTo>
                  <a:cubicBezTo>
                    <a:pt x="168" y="571"/>
                    <a:pt x="168" y="571"/>
                    <a:pt x="168" y="571"/>
                  </a:cubicBezTo>
                  <a:cubicBezTo>
                    <a:pt x="167" y="571"/>
                    <a:pt x="167" y="571"/>
                    <a:pt x="167" y="570"/>
                  </a:cubicBezTo>
                  <a:cubicBezTo>
                    <a:pt x="167" y="479"/>
                    <a:pt x="167" y="479"/>
                    <a:pt x="167" y="479"/>
                  </a:cubicBezTo>
                  <a:cubicBezTo>
                    <a:pt x="167" y="473"/>
                    <a:pt x="166" y="470"/>
                    <a:pt x="162" y="466"/>
                  </a:cubicBezTo>
                  <a:cubicBezTo>
                    <a:pt x="157" y="461"/>
                    <a:pt x="153" y="456"/>
                    <a:pt x="149" y="451"/>
                  </a:cubicBezTo>
                  <a:cubicBezTo>
                    <a:pt x="141" y="440"/>
                    <a:pt x="134" y="428"/>
                    <a:pt x="128" y="415"/>
                  </a:cubicBezTo>
                  <a:cubicBezTo>
                    <a:pt x="117" y="392"/>
                    <a:pt x="113" y="365"/>
                    <a:pt x="114" y="339"/>
                  </a:cubicBezTo>
                  <a:cubicBezTo>
                    <a:pt x="115" y="328"/>
                    <a:pt x="116" y="319"/>
                    <a:pt x="119" y="307"/>
                  </a:cubicBezTo>
                  <a:cubicBezTo>
                    <a:pt x="122" y="296"/>
                    <a:pt x="126" y="287"/>
                    <a:pt x="130" y="278"/>
                  </a:cubicBezTo>
                  <a:cubicBezTo>
                    <a:pt x="140" y="257"/>
                    <a:pt x="152" y="241"/>
                    <a:pt x="169" y="225"/>
                  </a:cubicBezTo>
                  <a:cubicBezTo>
                    <a:pt x="193" y="202"/>
                    <a:pt x="223" y="185"/>
                    <a:pt x="256" y="177"/>
                  </a:cubicBezTo>
                  <a:cubicBezTo>
                    <a:pt x="271" y="186"/>
                    <a:pt x="288" y="191"/>
                    <a:pt x="306" y="191"/>
                  </a:cubicBezTo>
                  <a:cubicBezTo>
                    <a:pt x="327" y="191"/>
                    <a:pt x="346" y="185"/>
                    <a:pt x="361" y="173"/>
                  </a:cubicBezTo>
                  <a:cubicBezTo>
                    <a:pt x="364" y="174"/>
                    <a:pt x="367" y="175"/>
                    <a:pt x="371" y="176"/>
                  </a:cubicBezTo>
                  <a:cubicBezTo>
                    <a:pt x="383" y="178"/>
                    <a:pt x="395" y="183"/>
                    <a:pt x="406" y="188"/>
                  </a:cubicBezTo>
                  <a:cubicBezTo>
                    <a:pt x="417" y="194"/>
                    <a:pt x="427" y="201"/>
                    <a:pt x="438" y="208"/>
                  </a:cubicBezTo>
                  <a:cubicBezTo>
                    <a:pt x="445" y="214"/>
                    <a:pt x="455" y="210"/>
                    <a:pt x="462" y="206"/>
                  </a:cubicBezTo>
                  <a:cubicBezTo>
                    <a:pt x="470" y="203"/>
                    <a:pt x="477" y="198"/>
                    <a:pt x="484" y="194"/>
                  </a:cubicBezTo>
                  <a:cubicBezTo>
                    <a:pt x="486" y="192"/>
                    <a:pt x="489" y="191"/>
                    <a:pt x="491" y="189"/>
                  </a:cubicBezTo>
                  <a:cubicBezTo>
                    <a:pt x="487" y="202"/>
                    <a:pt x="481" y="215"/>
                    <a:pt x="477" y="229"/>
                  </a:cubicBezTo>
                  <a:cubicBezTo>
                    <a:pt x="476" y="233"/>
                    <a:pt x="475" y="236"/>
                    <a:pt x="475" y="240"/>
                  </a:cubicBezTo>
                  <a:cubicBezTo>
                    <a:pt x="474" y="247"/>
                    <a:pt x="479" y="252"/>
                    <a:pt x="483" y="258"/>
                  </a:cubicBezTo>
                  <a:cubicBezTo>
                    <a:pt x="493" y="273"/>
                    <a:pt x="501" y="291"/>
                    <a:pt x="505" y="309"/>
                  </a:cubicBezTo>
                  <a:cubicBezTo>
                    <a:pt x="506" y="310"/>
                    <a:pt x="506" y="311"/>
                    <a:pt x="506" y="312"/>
                  </a:cubicBezTo>
                  <a:cubicBezTo>
                    <a:pt x="510" y="320"/>
                    <a:pt x="518" y="324"/>
                    <a:pt x="526" y="325"/>
                  </a:cubicBezTo>
                  <a:cubicBezTo>
                    <a:pt x="531" y="326"/>
                    <a:pt x="536" y="327"/>
                    <a:pt x="540" y="327"/>
                  </a:cubicBezTo>
                  <a:cubicBezTo>
                    <a:pt x="542" y="328"/>
                    <a:pt x="544" y="328"/>
                    <a:pt x="545" y="328"/>
                  </a:cubicBezTo>
                  <a:cubicBezTo>
                    <a:pt x="546" y="328"/>
                    <a:pt x="547" y="328"/>
                    <a:pt x="547" y="328"/>
                  </a:cubicBezTo>
                  <a:cubicBezTo>
                    <a:pt x="548" y="328"/>
                    <a:pt x="549" y="329"/>
                    <a:pt x="551" y="329"/>
                  </a:cubicBezTo>
                  <a:cubicBezTo>
                    <a:pt x="551" y="329"/>
                    <a:pt x="552" y="329"/>
                    <a:pt x="552" y="329"/>
                  </a:cubicBezTo>
                  <a:cubicBezTo>
                    <a:pt x="552" y="337"/>
                    <a:pt x="552" y="344"/>
                    <a:pt x="551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1">
              <a:extLst>
                <a:ext uri="{FF2B5EF4-FFF2-40B4-BE49-F238E27FC236}">
                  <a16:creationId xmlns="" xmlns:a16="http://schemas.microsoft.com/office/drawing/2014/main" id="{0EDB4F45-9BC8-4606-9A1C-E66B7206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5300" y="6827838"/>
              <a:ext cx="68263" cy="53975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2">
              <a:extLst>
                <a:ext uri="{FF2B5EF4-FFF2-40B4-BE49-F238E27FC236}">
                  <a16:creationId xmlns="" xmlns:a16="http://schemas.microsoft.com/office/drawing/2014/main" id="{0C6987EA-E18B-4556-8ED7-8ABE8C8D0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9850" y="6181725"/>
              <a:ext cx="211138" cy="315913"/>
            </a:xfrm>
            <a:custGeom>
              <a:avLst/>
              <a:gdLst>
                <a:gd name="T0" fmla="*/ 15 w 85"/>
                <a:gd name="T1" fmla="*/ 79 h 127"/>
                <a:gd name="T2" fmla="*/ 1 w 85"/>
                <a:gd name="T3" fmla="*/ 80 h 127"/>
                <a:gd name="T4" fmla="*/ 0 w 85"/>
                <a:gd name="T5" fmla="*/ 88 h 127"/>
                <a:gd name="T6" fmla="*/ 5 w 85"/>
                <a:gd name="T7" fmla="*/ 102 h 127"/>
                <a:gd name="T8" fmla="*/ 32 w 85"/>
                <a:gd name="T9" fmla="*/ 117 h 127"/>
                <a:gd name="T10" fmla="*/ 33 w 85"/>
                <a:gd name="T11" fmla="*/ 126 h 127"/>
                <a:gd name="T12" fmla="*/ 47 w 85"/>
                <a:gd name="T13" fmla="*/ 127 h 127"/>
                <a:gd name="T14" fmla="*/ 52 w 85"/>
                <a:gd name="T15" fmla="*/ 123 h 127"/>
                <a:gd name="T16" fmla="*/ 64 w 85"/>
                <a:gd name="T17" fmla="*/ 115 h 127"/>
                <a:gd name="T18" fmla="*/ 78 w 85"/>
                <a:gd name="T19" fmla="*/ 105 h 127"/>
                <a:gd name="T20" fmla="*/ 84 w 85"/>
                <a:gd name="T21" fmla="*/ 91 h 127"/>
                <a:gd name="T22" fmla="*/ 82 w 85"/>
                <a:gd name="T23" fmla="*/ 73 h 127"/>
                <a:gd name="T24" fmla="*/ 69 w 85"/>
                <a:gd name="T25" fmla="*/ 63 h 127"/>
                <a:gd name="T26" fmla="*/ 59 w 85"/>
                <a:gd name="T27" fmla="*/ 59 h 127"/>
                <a:gd name="T28" fmla="*/ 32 w 85"/>
                <a:gd name="T29" fmla="*/ 53 h 127"/>
                <a:gd name="T30" fmla="*/ 22 w 85"/>
                <a:gd name="T31" fmla="*/ 49 h 127"/>
                <a:gd name="T32" fmla="*/ 20 w 85"/>
                <a:gd name="T33" fmla="*/ 39 h 127"/>
                <a:gd name="T34" fmla="*/ 24 w 85"/>
                <a:gd name="T35" fmla="*/ 32 h 127"/>
                <a:gd name="T36" fmla="*/ 52 w 85"/>
                <a:gd name="T37" fmla="*/ 28 h 127"/>
                <a:gd name="T38" fmla="*/ 62 w 85"/>
                <a:gd name="T39" fmla="*/ 43 h 127"/>
                <a:gd name="T40" fmla="*/ 66 w 85"/>
                <a:gd name="T41" fmla="*/ 47 h 127"/>
                <a:gd name="T42" fmla="*/ 80 w 85"/>
                <a:gd name="T43" fmla="*/ 46 h 127"/>
                <a:gd name="T44" fmla="*/ 78 w 85"/>
                <a:gd name="T45" fmla="*/ 28 h 127"/>
                <a:gd name="T46" fmla="*/ 62 w 85"/>
                <a:gd name="T47" fmla="*/ 14 h 127"/>
                <a:gd name="T48" fmla="*/ 52 w 85"/>
                <a:gd name="T49" fmla="*/ 5 h 127"/>
                <a:gd name="T50" fmla="*/ 47 w 85"/>
                <a:gd name="T51" fmla="*/ 0 h 127"/>
                <a:gd name="T52" fmla="*/ 33 w 85"/>
                <a:gd name="T53" fmla="*/ 2 h 127"/>
                <a:gd name="T54" fmla="*/ 32 w 85"/>
                <a:gd name="T55" fmla="*/ 11 h 127"/>
                <a:gd name="T56" fmla="*/ 12 w 85"/>
                <a:gd name="T57" fmla="*/ 19 h 127"/>
                <a:gd name="T58" fmla="*/ 1 w 85"/>
                <a:gd name="T59" fmla="*/ 36 h 127"/>
                <a:gd name="T60" fmla="*/ 0 w 85"/>
                <a:gd name="T61" fmla="*/ 41 h 127"/>
                <a:gd name="T62" fmla="*/ 0 w 85"/>
                <a:gd name="T63" fmla="*/ 47 h 127"/>
                <a:gd name="T64" fmla="*/ 10 w 85"/>
                <a:gd name="T65" fmla="*/ 63 h 127"/>
                <a:gd name="T66" fmla="*/ 32 w 85"/>
                <a:gd name="T67" fmla="*/ 71 h 127"/>
                <a:gd name="T68" fmla="*/ 58 w 85"/>
                <a:gd name="T69" fmla="*/ 77 h 127"/>
                <a:gd name="T70" fmla="*/ 64 w 85"/>
                <a:gd name="T71" fmla="*/ 81 h 127"/>
                <a:gd name="T72" fmla="*/ 65 w 85"/>
                <a:gd name="T73" fmla="*/ 85 h 127"/>
                <a:gd name="T74" fmla="*/ 65 w 85"/>
                <a:gd name="T75" fmla="*/ 88 h 127"/>
                <a:gd name="T76" fmla="*/ 60 w 85"/>
                <a:gd name="T77" fmla="*/ 96 h 127"/>
                <a:gd name="T78" fmla="*/ 32 w 85"/>
                <a:gd name="T79" fmla="*/ 100 h 127"/>
                <a:gd name="T80" fmla="*/ 20 w 85"/>
                <a:gd name="T81" fmla="*/ 89 h 127"/>
                <a:gd name="T82" fmla="*/ 20 w 85"/>
                <a:gd name="T83" fmla="*/ 86 h 127"/>
                <a:gd name="T84" fmla="*/ 19 w 85"/>
                <a:gd name="T85" fmla="*/ 8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27">
                  <a:moveTo>
                    <a:pt x="19" y="82"/>
                  </a:moveTo>
                  <a:cubicBezTo>
                    <a:pt x="19" y="80"/>
                    <a:pt x="17" y="79"/>
                    <a:pt x="15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2" y="79"/>
                    <a:pt x="1" y="79"/>
                    <a:pt x="1" y="80"/>
                  </a:cubicBezTo>
                  <a:cubicBezTo>
                    <a:pt x="0" y="81"/>
                    <a:pt x="0" y="82"/>
                    <a:pt x="0" y="84"/>
                  </a:cubicBezTo>
                  <a:cubicBezTo>
                    <a:pt x="0" y="85"/>
                    <a:pt x="0" y="87"/>
                    <a:pt x="0" y="88"/>
                  </a:cubicBezTo>
                  <a:cubicBezTo>
                    <a:pt x="0" y="89"/>
                    <a:pt x="0" y="91"/>
                    <a:pt x="1" y="94"/>
                  </a:cubicBezTo>
                  <a:cubicBezTo>
                    <a:pt x="2" y="97"/>
                    <a:pt x="3" y="100"/>
                    <a:pt x="5" y="102"/>
                  </a:cubicBezTo>
                  <a:cubicBezTo>
                    <a:pt x="8" y="107"/>
                    <a:pt x="12" y="110"/>
                    <a:pt x="17" y="112"/>
                  </a:cubicBezTo>
                  <a:cubicBezTo>
                    <a:pt x="21" y="115"/>
                    <a:pt x="26" y="116"/>
                    <a:pt x="32" y="117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4"/>
                    <a:pt x="33" y="125"/>
                    <a:pt x="33" y="126"/>
                  </a:cubicBezTo>
                  <a:cubicBezTo>
                    <a:pt x="34" y="127"/>
                    <a:pt x="35" y="127"/>
                    <a:pt x="3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8" y="127"/>
                    <a:pt x="49" y="127"/>
                    <a:pt x="50" y="126"/>
                  </a:cubicBezTo>
                  <a:cubicBezTo>
                    <a:pt x="51" y="125"/>
                    <a:pt x="52" y="124"/>
                    <a:pt x="52" y="123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6" y="116"/>
                    <a:pt x="60" y="116"/>
                    <a:pt x="64" y="115"/>
                  </a:cubicBezTo>
                  <a:cubicBezTo>
                    <a:pt x="67" y="114"/>
                    <a:pt x="71" y="112"/>
                    <a:pt x="73" y="110"/>
                  </a:cubicBezTo>
                  <a:cubicBezTo>
                    <a:pt x="75" y="108"/>
                    <a:pt x="77" y="107"/>
                    <a:pt x="78" y="105"/>
                  </a:cubicBezTo>
                  <a:cubicBezTo>
                    <a:pt x="79" y="103"/>
                    <a:pt x="80" y="101"/>
                    <a:pt x="81" y="98"/>
                  </a:cubicBezTo>
                  <a:cubicBezTo>
                    <a:pt x="82" y="96"/>
                    <a:pt x="83" y="94"/>
                    <a:pt x="84" y="91"/>
                  </a:cubicBezTo>
                  <a:cubicBezTo>
                    <a:pt x="84" y="89"/>
                    <a:pt x="85" y="86"/>
                    <a:pt x="85" y="84"/>
                  </a:cubicBezTo>
                  <a:cubicBezTo>
                    <a:pt x="85" y="79"/>
                    <a:pt x="84" y="76"/>
                    <a:pt x="82" y="73"/>
                  </a:cubicBezTo>
                  <a:cubicBezTo>
                    <a:pt x="80" y="69"/>
                    <a:pt x="77" y="67"/>
                    <a:pt x="74" y="65"/>
                  </a:cubicBezTo>
                  <a:cubicBezTo>
                    <a:pt x="73" y="64"/>
                    <a:pt x="71" y="64"/>
                    <a:pt x="69" y="63"/>
                  </a:cubicBezTo>
                  <a:cubicBezTo>
                    <a:pt x="68" y="62"/>
                    <a:pt x="66" y="61"/>
                    <a:pt x="64" y="61"/>
                  </a:cubicBezTo>
                  <a:cubicBezTo>
                    <a:pt x="63" y="60"/>
                    <a:pt x="61" y="60"/>
                    <a:pt x="59" y="59"/>
                  </a:cubicBezTo>
                  <a:cubicBezTo>
                    <a:pt x="57" y="59"/>
                    <a:pt x="54" y="58"/>
                    <a:pt x="52" y="58"/>
                  </a:cubicBezTo>
                  <a:cubicBezTo>
                    <a:pt x="44" y="56"/>
                    <a:pt x="32" y="53"/>
                    <a:pt x="32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1"/>
                    <a:pt x="24" y="50"/>
                    <a:pt x="22" y="49"/>
                  </a:cubicBezTo>
                  <a:cubicBezTo>
                    <a:pt x="20" y="47"/>
                    <a:pt x="19" y="45"/>
                    <a:pt x="19" y="43"/>
                  </a:cubicBezTo>
                  <a:cubicBezTo>
                    <a:pt x="19" y="42"/>
                    <a:pt x="19" y="40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7"/>
                    <a:pt x="22" y="34"/>
                    <a:pt x="24" y="32"/>
                  </a:cubicBezTo>
                  <a:cubicBezTo>
                    <a:pt x="26" y="30"/>
                    <a:pt x="29" y="29"/>
                    <a:pt x="32" y="28"/>
                  </a:cubicBezTo>
                  <a:cubicBezTo>
                    <a:pt x="32" y="28"/>
                    <a:pt x="43" y="27"/>
                    <a:pt x="52" y="28"/>
                  </a:cubicBezTo>
                  <a:cubicBezTo>
                    <a:pt x="55" y="29"/>
                    <a:pt x="57" y="31"/>
                    <a:pt x="59" y="33"/>
                  </a:cubicBezTo>
                  <a:cubicBezTo>
                    <a:pt x="61" y="35"/>
                    <a:pt x="62" y="39"/>
                    <a:pt x="62" y="43"/>
                  </a:cubicBezTo>
                  <a:cubicBezTo>
                    <a:pt x="62" y="44"/>
                    <a:pt x="62" y="45"/>
                    <a:pt x="63" y="46"/>
                  </a:cubicBezTo>
                  <a:cubicBezTo>
                    <a:pt x="64" y="47"/>
                    <a:pt x="65" y="47"/>
                    <a:pt x="6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8" y="47"/>
                    <a:pt x="80" y="47"/>
                    <a:pt x="80" y="46"/>
                  </a:cubicBezTo>
                  <a:cubicBezTo>
                    <a:pt x="80" y="45"/>
                    <a:pt x="81" y="43"/>
                    <a:pt x="81" y="42"/>
                  </a:cubicBezTo>
                  <a:cubicBezTo>
                    <a:pt x="81" y="37"/>
                    <a:pt x="80" y="33"/>
                    <a:pt x="78" y="28"/>
                  </a:cubicBezTo>
                  <a:cubicBezTo>
                    <a:pt x="77" y="24"/>
                    <a:pt x="74" y="21"/>
                    <a:pt x="71" y="19"/>
                  </a:cubicBezTo>
                  <a:cubicBezTo>
                    <a:pt x="68" y="17"/>
                    <a:pt x="65" y="15"/>
                    <a:pt x="62" y="14"/>
                  </a:cubicBezTo>
                  <a:cubicBezTo>
                    <a:pt x="58" y="13"/>
                    <a:pt x="55" y="12"/>
                    <a:pt x="52" y="11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4" y="1"/>
                    <a:pt x="33" y="2"/>
                  </a:cubicBezTo>
                  <a:cubicBezTo>
                    <a:pt x="33" y="3"/>
                    <a:pt x="32" y="4"/>
                    <a:pt x="32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8" y="12"/>
                    <a:pt x="25" y="13"/>
                    <a:pt x="21" y="14"/>
                  </a:cubicBezTo>
                  <a:cubicBezTo>
                    <a:pt x="18" y="15"/>
                    <a:pt x="15" y="17"/>
                    <a:pt x="12" y="19"/>
                  </a:cubicBezTo>
                  <a:cubicBezTo>
                    <a:pt x="9" y="21"/>
                    <a:pt x="7" y="24"/>
                    <a:pt x="5" y="27"/>
                  </a:cubicBezTo>
                  <a:cubicBezTo>
                    <a:pt x="3" y="30"/>
                    <a:pt x="1" y="33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0"/>
                    <a:pt x="1" y="54"/>
                    <a:pt x="3" y="56"/>
                  </a:cubicBezTo>
                  <a:cubicBezTo>
                    <a:pt x="5" y="59"/>
                    <a:pt x="7" y="61"/>
                    <a:pt x="10" y="63"/>
                  </a:cubicBezTo>
                  <a:cubicBezTo>
                    <a:pt x="13" y="65"/>
                    <a:pt x="16" y="67"/>
                    <a:pt x="20" y="68"/>
                  </a:cubicBezTo>
                  <a:cubicBezTo>
                    <a:pt x="24" y="69"/>
                    <a:pt x="28" y="70"/>
                    <a:pt x="32" y="71"/>
                  </a:cubicBezTo>
                  <a:cubicBezTo>
                    <a:pt x="32" y="71"/>
                    <a:pt x="47" y="74"/>
                    <a:pt x="52" y="75"/>
                  </a:cubicBezTo>
                  <a:cubicBezTo>
                    <a:pt x="54" y="76"/>
                    <a:pt x="56" y="76"/>
                    <a:pt x="58" y="77"/>
                  </a:cubicBezTo>
                  <a:cubicBezTo>
                    <a:pt x="60" y="78"/>
                    <a:pt x="61" y="78"/>
                    <a:pt x="63" y="79"/>
                  </a:cubicBezTo>
                  <a:cubicBezTo>
                    <a:pt x="63" y="80"/>
                    <a:pt x="64" y="80"/>
                    <a:pt x="64" y="81"/>
                  </a:cubicBezTo>
                  <a:cubicBezTo>
                    <a:pt x="64" y="82"/>
                    <a:pt x="65" y="82"/>
                    <a:pt x="65" y="83"/>
                  </a:cubicBezTo>
                  <a:cubicBezTo>
                    <a:pt x="65" y="84"/>
                    <a:pt x="65" y="84"/>
                    <a:pt x="65" y="85"/>
                  </a:cubicBezTo>
                  <a:cubicBezTo>
                    <a:pt x="65" y="86"/>
                    <a:pt x="65" y="86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5" y="88"/>
                    <a:pt x="65" y="89"/>
                    <a:pt x="65" y="89"/>
                  </a:cubicBezTo>
                  <a:cubicBezTo>
                    <a:pt x="64" y="92"/>
                    <a:pt x="63" y="94"/>
                    <a:pt x="60" y="96"/>
                  </a:cubicBezTo>
                  <a:cubicBezTo>
                    <a:pt x="58" y="98"/>
                    <a:pt x="55" y="99"/>
                    <a:pt x="52" y="100"/>
                  </a:cubicBezTo>
                  <a:cubicBezTo>
                    <a:pt x="52" y="100"/>
                    <a:pt x="42" y="102"/>
                    <a:pt x="32" y="100"/>
                  </a:cubicBezTo>
                  <a:cubicBezTo>
                    <a:pt x="29" y="100"/>
                    <a:pt x="26" y="98"/>
                    <a:pt x="24" y="96"/>
                  </a:cubicBezTo>
                  <a:cubicBezTo>
                    <a:pt x="22" y="94"/>
                    <a:pt x="21" y="92"/>
                    <a:pt x="20" y="89"/>
                  </a:cubicBezTo>
                  <a:cubicBezTo>
                    <a:pt x="20" y="89"/>
                    <a:pt x="20" y="88"/>
                    <a:pt x="20" y="87"/>
                  </a:cubicBezTo>
                  <a:cubicBezTo>
                    <a:pt x="20" y="87"/>
                    <a:pt x="20" y="86"/>
                    <a:pt x="20" y="86"/>
                  </a:cubicBezTo>
                  <a:cubicBezTo>
                    <a:pt x="20" y="85"/>
                    <a:pt x="20" y="84"/>
                    <a:pt x="20" y="84"/>
                  </a:cubicBezTo>
                  <a:cubicBezTo>
                    <a:pt x="20" y="83"/>
                    <a:pt x="19" y="83"/>
                    <a:pt x="1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3">
              <a:extLst>
                <a:ext uri="{FF2B5EF4-FFF2-40B4-BE49-F238E27FC236}">
                  <a16:creationId xmlns="" xmlns:a16="http://schemas.microsoft.com/office/drawing/2014/main" id="{8057A4A1-A6EC-4FAC-8D80-4F4EAC4C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2700" y="6634163"/>
              <a:ext cx="322263" cy="79375"/>
            </a:xfrm>
            <a:custGeom>
              <a:avLst/>
              <a:gdLst>
                <a:gd name="T0" fmla="*/ 113 w 130"/>
                <a:gd name="T1" fmla="*/ 0 h 32"/>
                <a:gd name="T2" fmla="*/ 17 w 130"/>
                <a:gd name="T3" fmla="*/ 0 h 32"/>
                <a:gd name="T4" fmla="*/ 0 w 130"/>
                <a:gd name="T5" fmla="*/ 16 h 32"/>
                <a:gd name="T6" fmla="*/ 17 w 130"/>
                <a:gd name="T7" fmla="*/ 32 h 32"/>
                <a:gd name="T8" fmla="*/ 113 w 130"/>
                <a:gd name="T9" fmla="*/ 32 h 32"/>
                <a:gd name="T10" fmla="*/ 130 w 130"/>
                <a:gd name="T11" fmla="*/ 16 h 32"/>
                <a:gd name="T12" fmla="*/ 113 w 13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">
                  <a:moveTo>
                    <a:pt x="11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2" y="32"/>
                    <a:pt x="130" y="25"/>
                    <a:pt x="130" y="16"/>
                  </a:cubicBezTo>
                  <a:cubicBezTo>
                    <a:pt x="130" y="7"/>
                    <a:pt x="122" y="0"/>
                    <a:pt x="1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3A28E3B-69D5-4DE4-89BC-1EF278AE06A0}"/>
              </a:ext>
            </a:extLst>
          </p:cNvPr>
          <p:cNvGrpSpPr/>
          <p:nvPr/>
        </p:nvGrpSpPr>
        <p:grpSpPr>
          <a:xfrm>
            <a:off x="9115051" y="2542861"/>
            <a:ext cx="456666" cy="458406"/>
            <a:chOff x="7891463" y="3889375"/>
            <a:chExt cx="2498725" cy="2508250"/>
          </a:xfrm>
          <a:solidFill>
            <a:srgbClr val="DAAC73"/>
          </a:solidFill>
        </p:grpSpPr>
        <p:sp>
          <p:nvSpPr>
            <p:cNvPr id="30" name="Freeform 81">
              <a:extLst>
                <a:ext uri="{FF2B5EF4-FFF2-40B4-BE49-F238E27FC236}">
                  <a16:creationId xmlns="" xmlns:a16="http://schemas.microsoft.com/office/drawing/2014/main" id="{2412B515-19DE-4830-A060-3FC73A3A2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663" y="4119563"/>
              <a:ext cx="1284288" cy="688975"/>
            </a:xfrm>
            <a:custGeom>
              <a:avLst/>
              <a:gdLst>
                <a:gd name="T0" fmla="*/ 29 w 518"/>
                <a:gd name="T1" fmla="*/ 55 h 278"/>
                <a:gd name="T2" fmla="*/ 117 w 518"/>
                <a:gd name="T3" fmla="*/ 45 h 278"/>
                <a:gd name="T4" fmla="*/ 424 w 518"/>
                <a:gd name="T5" fmla="*/ 202 h 278"/>
                <a:gd name="T6" fmla="*/ 384 w 518"/>
                <a:gd name="T7" fmla="*/ 179 h 278"/>
                <a:gd name="T8" fmla="*/ 353 w 518"/>
                <a:gd name="T9" fmla="*/ 187 h 278"/>
                <a:gd name="T10" fmla="*/ 362 w 518"/>
                <a:gd name="T11" fmla="*/ 217 h 278"/>
                <a:gd name="T12" fmla="*/ 465 w 518"/>
                <a:gd name="T13" fmla="*/ 275 h 278"/>
                <a:gd name="T14" fmla="*/ 476 w 518"/>
                <a:gd name="T15" fmla="*/ 278 h 278"/>
                <a:gd name="T16" fmla="*/ 485 w 518"/>
                <a:gd name="T17" fmla="*/ 275 h 278"/>
                <a:gd name="T18" fmla="*/ 493 w 518"/>
                <a:gd name="T19" fmla="*/ 269 h 278"/>
                <a:gd name="T20" fmla="*/ 500 w 518"/>
                <a:gd name="T21" fmla="*/ 246 h 278"/>
                <a:gd name="T22" fmla="*/ 516 w 518"/>
                <a:gd name="T23" fmla="*/ 155 h 278"/>
                <a:gd name="T24" fmla="*/ 498 w 518"/>
                <a:gd name="T25" fmla="*/ 129 h 278"/>
                <a:gd name="T26" fmla="*/ 472 w 518"/>
                <a:gd name="T27" fmla="*/ 147 h 278"/>
                <a:gd name="T28" fmla="*/ 466 w 518"/>
                <a:gd name="T29" fmla="*/ 184 h 278"/>
                <a:gd name="T30" fmla="*/ 117 w 518"/>
                <a:gd name="T31" fmla="*/ 0 h 278"/>
                <a:gd name="T32" fmla="*/ 19 w 518"/>
                <a:gd name="T33" fmla="*/ 12 h 278"/>
                <a:gd name="T34" fmla="*/ 3 w 518"/>
                <a:gd name="T35" fmla="*/ 38 h 278"/>
                <a:gd name="T36" fmla="*/ 29 w 518"/>
                <a:gd name="T37" fmla="*/ 5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278">
                  <a:moveTo>
                    <a:pt x="29" y="55"/>
                  </a:moveTo>
                  <a:cubicBezTo>
                    <a:pt x="58" y="48"/>
                    <a:pt x="87" y="45"/>
                    <a:pt x="117" y="45"/>
                  </a:cubicBezTo>
                  <a:cubicBezTo>
                    <a:pt x="243" y="45"/>
                    <a:pt x="356" y="103"/>
                    <a:pt x="424" y="202"/>
                  </a:cubicBezTo>
                  <a:cubicBezTo>
                    <a:pt x="384" y="179"/>
                    <a:pt x="384" y="179"/>
                    <a:pt x="384" y="179"/>
                  </a:cubicBezTo>
                  <a:cubicBezTo>
                    <a:pt x="373" y="173"/>
                    <a:pt x="359" y="177"/>
                    <a:pt x="353" y="187"/>
                  </a:cubicBezTo>
                  <a:cubicBezTo>
                    <a:pt x="347" y="198"/>
                    <a:pt x="351" y="211"/>
                    <a:pt x="362" y="217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8" y="277"/>
                    <a:pt x="472" y="278"/>
                    <a:pt x="476" y="278"/>
                  </a:cubicBezTo>
                  <a:cubicBezTo>
                    <a:pt x="479" y="278"/>
                    <a:pt x="482" y="277"/>
                    <a:pt x="485" y="275"/>
                  </a:cubicBezTo>
                  <a:cubicBezTo>
                    <a:pt x="488" y="274"/>
                    <a:pt x="491" y="272"/>
                    <a:pt x="493" y="269"/>
                  </a:cubicBezTo>
                  <a:cubicBezTo>
                    <a:pt x="499" y="263"/>
                    <a:pt x="502" y="254"/>
                    <a:pt x="500" y="246"/>
                  </a:cubicBezTo>
                  <a:cubicBezTo>
                    <a:pt x="516" y="155"/>
                    <a:pt x="516" y="155"/>
                    <a:pt x="516" y="155"/>
                  </a:cubicBezTo>
                  <a:cubicBezTo>
                    <a:pt x="518" y="143"/>
                    <a:pt x="510" y="132"/>
                    <a:pt x="498" y="129"/>
                  </a:cubicBezTo>
                  <a:cubicBezTo>
                    <a:pt x="486" y="127"/>
                    <a:pt x="474" y="135"/>
                    <a:pt x="472" y="147"/>
                  </a:cubicBezTo>
                  <a:cubicBezTo>
                    <a:pt x="466" y="184"/>
                    <a:pt x="466" y="184"/>
                    <a:pt x="466" y="184"/>
                  </a:cubicBezTo>
                  <a:cubicBezTo>
                    <a:pt x="389" y="69"/>
                    <a:pt x="261" y="0"/>
                    <a:pt x="117" y="0"/>
                  </a:cubicBezTo>
                  <a:cubicBezTo>
                    <a:pt x="84" y="0"/>
                    <a:pt x="51" y="4"/>
                    <a:pt x="19" y="12"/>
                  </a:cubicBezTo>
                  <a:cubicBezTo>
                    <a:pt x="7" y="15"/>
                    <a:pt x="0" y="26"/>
                    <a:pt x="3" y="38"/>
                  </a:cubicBezTo>
                  <a:cubicBezTo>
                    <a:pt x="5" y="50"/>
                    <a:pt x="17" y="58"/>
                    <a:pt x="2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2">
              <a:extLst>
                <a:ext uri="{FF2B5EF4-FFF2-40B4-BE49-F238E27FC236}">
                  <a16:creationId xmlns="" xmlns:a16="http://schemas.microsoft.com/office/drawing/2014/main" id="{FE7E201D-B8BE-400B-9D2D-15C69D6B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2613" y="4035425"/>
              <a:ext cx="169863" cy="149225"/>
            </a:xfrm>
            <a:custGeom>
              <a:avLst/>
              <a:gdLst>
                <a:gd name="T0" fmla="*/ 25 w 69"/>
                <a:gd name="T1" fmla="*/ 60 h 60"/>
                <a:gd name="T2" fmla="*/ 41 w 69"/>
                <a:gd name="T3" fmla="*/ 53 h 60"/>
                <a:gd name="T4" fmla="*/ 51 w 69"/>
                <a:gd name="T5" fmla="*/ 46 h 60"/>
                <a:gd name="T6" fmla="*/ 66 w 69"/>
                <a:gd name="T7" fmla="*/ 18 h 60"/>
                <a:gd name="T8" fmla="*/ 38 w 69"/>
                <a:gd name="T9" fmla="*/ 4 h 60"/>
                <a:gd name="T10" fmla="*/ 8 w 69"/>
                <a:gd name="T11" fmla="*/ 23 h 60"/>
                <a:gd name="T12" fmla="*/ 10 w 69"/>
                <a:gd name="T13" fmla="*/ 54 h 60"/>
                <a:gd name="T14" fmla="*/ 25 w 69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0">
                  <a:moveTo>
                    <a:pt x="25" y="60"/>
                  </a:moveTo>
                  <a:cubicBezTo>
                    <a:pt x="31" y="60"/>
                    <a:pt x="37" y="57"/>
                    <a:pt x="41" y="53"/>
                  </a:cubicBezTo>
                  <a:cubicBezTo>
                    <a:pt x="44" y="50"/>
                    <a:pt x="47" y="47"/>
                    <a:pt x="51" y="46"/>
                  </a:cubicBezTo>
                  <a:cubicBezTo>
                    <a:pt x="63" y="42"/>
                    <a:pt x="69" y="30"/>
                    <a:pt x="66" y="18"/>
                  </a:cubicBezTo>
                  <a:cubicBezTo>
                    <a:pt x="62" y="6"/>
                    <a:pt x="49" y="0"/>
                    <a:pt x="38" y="4"/>
                  </a:cubicBezTo>
                  <a:cubicBezTo>
                    <a:pt x="26" y="8"/>
                    <a:pt x="16" y="14"/>
                    <a:pt x="8" y="23"/>
                  </a:cubicBezTo>
                  <a:cubicBezTo>
                    <a:pt x="0" y="32"/>
                    <a:pt x="1" y="46"/>
                    <a:pt x="10" y="54"/>
                  </a:cubicBezTo>
                  <a:cubicBezTo>
                    <a:pt x="14" y="58"/>
                    <a:pt x="19" y="60"/>
                    <a:pt x="2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3">
              <a:extLst>
                <a:ext uri="{FF2B5EF4-FFF2-40B4-BE49-F238E27FC236}">
                  <a16:creationId xmlns="" xmlns:a16="http://schemas.microsoft.com/office/drawing/2014/main" id="{D426AA41-A821-4DEB-87FA-048DBCD9A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6426" y="4867275"/>
              <a:ext cx="768350" cy="766763"/>
            </a:xfrm>
            <a:custGeom>
              <a:avLst/>
              <a:gdLst>
                <a:gd name="T0" fmla="*/ 137 w 310"/>
                <a:gd name="T1" fmla="*/ 1 h 310"/>
                <a:gd name="T2" fmla="*/ 0 w 310"/>
                <a:gd name="T3" fmla="*/ 155 h 310"/>
                <a:gd name="T4" fmla="*/ 155 w 310"/>
                <a:gd name="T5" fmla="*/ 310 h 310"/>
                <a:gd name="T6" fmla="*/ 310 w 310"/>
                <a:gd name="T7" fmla="*/ 155 h 310"/>
                <a:gd name="T8" fmla="*/ 155 w 310"/>
                <a:gd name="T9" fmla="*/ 0 h 310"/>
                <a:gd name="T10" fmla="*/ 137 w 310"/>
                <a:gd name="T11" fmla="*/ 1 h 310"/>
                <a:gd name="T12" fmla="*/ 266 w 310"/>
                <a:gd name="T13" fmla="*/ 155 h 310"/>
                <a:gd name="T14" fmla="*/ 155 w 310"/>
                <a:gd name="T15" fmla="*/ 266 h 310"/>
                <a:gd name="T16" fmla="*/ 44 w 310"/>
                <a:gd name="T17" fmla="*/ 155 h 310"/>
                <a:gd name="T18" fmla="*/ 142 w 310"/>
                <a:gd name="T19" fmla="*/ 45 h 310"/>
                <a:gd name="T20" fmla="*/ 155 w 310"/>
                <a:gd name="T21" fmla="*/ 44 h 310"/>
                <a:gd name="T22" fmla="*/ 266 w 310"/>
                <a:gd name="T23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310">
                  <a:moveTo>
                    <a:pt x="137" y="1"/>
                  </a:moveTo>
                  <a:cubicBezTo>
                    <a:pt x="59" y="10"/>
                    <a:pt x="0" y="76"/>
                    <a:pt x="0" y="155"/>
                  </a:cubicBezTo>
                  <a:cubicBezTo>
                    <a:pt x="0" y="241"/>
                    <a:pt x="69" y="310"/>
                    <a:pt x="155" y="310"/>
                  </a:cubicBezTo>
                  <a:cubicBezTo>
                    <a:pt x="240" y="310"/>
                    <a:pt x="310" y="241"/>
                    <a:pt x="310" y="155"/>
                  </a:cubicBezTo>
                  <a:cubicBezTo>
                    <a:pt x="310" y="70"/>
                    <a:pt x="240" y="0"/>
                    <a:pt x="155" y="0"/>
                  </a:cubicBezTo>
                  <a:cubicBezTo>
                    <a:pt x="149" y="0"/>
                    <a:pt x="143" y="1"/>
                    <a:pt x="137" y="1"/>
                  </a:cubicBezTo>
                  <a:close/>
                  <a:moveTo>
                    <a:pt x="266" y="155"/>
                  </a:moveTo>
                  <a:cubicBezTo>
                    <a:pt x="266" y="216"/>
                    <a:pt x="216" y="266"/>
                    <a:pt x="155" y="266"/>
                  </a:cubicBezTo>
                  <a:cubicBezTo>
                    <a:pt x="94" y="266"/>
                    <a:pt x="44" y="216"/>
                    <a:pt x="44" y="155"/>
                  </a:cubicBezTo>
                  <a:cubicBezTo>
                    <a:pt x="44" y="99"/>
                    <a:pt x="86" y="51"/>
                    <a:pt x="142" y="45"/>
                  </a:cubicBezTo>
                  <a:cubicBezTo>
                    <a:pt x="146" y="45"/>
                    <a:pt x="150" y="44"/>
                    <a:pt x="155" y="44"/>
                  </a:cubicBezTo>
                  <a:cubicBezTo>
                    <a:pt x="216" y="44"/>
                    <a:pt x="266" y="94"/>
                    <a:pt x="26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4">
              <a:extLst>
                <a:ext uri="{FF2B5EF4-FFF2-40B4-BE49-F238E27FC236}">
                  <a16:creationId xmlns="" xmlns:a16="http://schemas.microsoft.com/office/drawing/2014/main" id="{6F93CEEA-1A52-48F4-BFD5-9C98131D3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926" y="5016500"/>
              <a:ext cx="171450" cy="147638"/>
            </a:xfrm>
            <a:custGeom>
              <a:avLst/>
              <a:gdLst>
                <a:gd name="T0" fmla="*/ 37 w 69"/>
                <a:gd name="T1" fmla="*/ 4 h 60"/>
                <a:gd name="T2" fmla="*/ 8 w 69"/>
                <a:gd name="T3" fmla="*/ 23 h 60"/>
                <a:gd name="T4" fmla="*/ 9 w 69"/>
                <a:gd name="T5" fmla="*/ 54 h 60"/>
                <a:gd name="T6" fmla="*/ 24 w 69"/>
                <a:gd name="T7" fmla="*/ 60 h 60"/>
                <a:gd name="T8" fmla="*/ 40 w 69"/>
                <a:gd name="T9" fmla="*/ 52 h 60"/>
                <a:gd name="T10" fmla="*/ 51 w 69"/>
                <a:gd name="T11" fmla="*/ 45 h 60"/>
                <a:gd name="T12" fmla="*/ 65 w 69"/>
                <a:gd name="T13" fmla="*/ 18 h 60"/>
                <a:gd name="T14" fmla="*/ 37 w 69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0">
                  <a:moveTo>
                    <a:pt x="37" y="4"/>
                  </a:moveTo>
                  <a:cubicBezTo>
                    <a:pt x="26" y="7"/>
                    <a:pt x="16" y="14"/>
                    <a:pt x="8" y="23"/>
                  </a:cubicBezTo>
                  <a:cubicBezTo>
                    <a:pt x="0" y="32"/>
                    <a:pt x="0" y="46"/>
                    <a:pt x="9" y="54"/>
                  </a:cubicBezTo>
                  <a:cubicBezTo>
                    <a:pt x="14" y="58"/>
                    <a:pt x="19" y="60"/>
                    <a:pt x="24" y="60"/>
                  </a:cubicBezTo>
                  <a:cubicBezTo>
                    <a:pt x="30" y="60"/>
                    <a:pt x="36" y="57"/>
                    <a:pt x="40" y="52"/>
                  </a:cubicBezTo>
                  <a:cubicBezTo>
                    <a:pt x="43" y="49"/>
                    <a:pt x="47" y="47"/>
                    <a:pt x="51" y="45"/>
                  </a:cubicBezTo>
                  <a:cubicBezTo>
                    <a:pt x="62" y="42"/>
                    <a:pt x="69" y="29"/>
                    <a:pt x="65" y="18"/>
                  </a:cubicBezTo>
                  <a:cubicBezTo>
                    <a:pt x="61" y="6"/>
                    <a:pt x="49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5">
              <a:extLst>
                <a:ext uri="{FF2B5EF4-FFF2-40B4-BE49-F238E27FC236}">
                  <a16:creationId xmlns="" xmlns:a16="http://schemas.microsoft.com/office/drawing/2014/main" id="{43F9C993-ABCE-44AA-8F25-9EC2AD47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438" y="5943600"/>
              <a:ext cx="317500" cy="454025"/>
            </a:xfrm>
            <a:custGeom>
              <a:avLst/>
              <a:gdLst>
                <a:gd name="T0" fmla="*/ 77 w 128"/>
                <a:gd name="T1" fmla="*/ 0 h 183"/>
                <a:gd name="T2" fmla="*/ 51 w 128"/>
                <a:gd name="T3" fmla="*/ 0 h 183"/>
                <a:gd name="T4" fmla="*/ 0 w 128"/>
                <a:gd name="T5" fmla="*/ 50 h 183"/>
                <a:gd name="T6" fmla="*/ 0 w 128"/>
                <a:gd name="T7" fmla="*/ 161 h 183"/>
                <a:gd name="T8" fmla="*/ 22 w 128"/>
                <a:gd name="T9" fmla="*/ 183 h 183"/>
                <a:gd name="T10" fmla="*/ 44 w 128"/>
                <a:gd name="T11" fmla="*/ 161 h 183"/>
                <a:gd name="T12" fmla="*/ 44 w 128"/>
                <a:gd name="T13" fmla="*/ 50 h 183"/>
                <a:gd name="T14" fmla="*/ 51 w 128"/>
                <a:gd name="T15" fmla="*/ 44 h 183"/>
                <a:gd name="T16" fmla="*/ 77 w 128"/>
                <a:gd name="T17" fmla="*/ 44 h 183"/>
                <a:gd name="T18" fmla="*/ 84 w 128"/>
                <a:gd name="T19" fmla="*/ 50 h 183"/>
                <a:gd name="T20" fmla="*/ 84 w 128"/>
                <a:gd name="T21" fmla="*/ 161 h 183"/>
                <a:gd name="T22" fmla="*/ 106 w 128"/>
                <a:gd name="T23" fmla="*/ 183 h 183"/>
                <a:gd name="T24" fmla="*/ 128 w 128"/>
                <a:gd name="T25" fmla="*/ 161 h 183"/>
                <a:gd name="T26" fmla="*/ 128 w 128"/>
                <a:gd name="T27" fmla="*/ 50 h 183"/>
                <a:gd name="T28" fmla="*/ 77 w 128"/>
                <a:gd name="T2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83">
                  <a:moveTo>
                    <a:pt x="7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3"/>
                    <a:pt x="10" y="183"/>
                    <a:pt x="22" y="183"/>
                  </a:cubicBezTo>
                  <a:cubicBezTo>
                    <a:pt x="34" y="183"/>
                    <a:pt x="44" y="173"/>
                    <a:pt x="44" y="16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7"/>
                    <a:pt x="47" y="44"/>
                    <a:pt x="51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81" y="44"/>
                    <a:pt x="84" y="47"/>
                    <a:pt x="84" y="5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4" y="173"/>
                    <a:pt x="94" y="183"/>
                    <a:pt x="106" y="183"/>
                  </a:cubicBezTo>
                  <a:cubicBezTo>
                    <a:pt x="118" y="183"/>
                    <a:pt x="128" y="173"/>
                    <a:pt x="128" y="161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22"/>
                    <a:pt x="105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6">
              <a:extLst>
                <a:ext uri="{FF2B5EF4-FFF2-40B4-BE49-F238E27FC236}">
                  <a16:creationId xmlns="" xmlns:a16="http://schemas.microsoft.com/office/drawing/2014/main" id="{B49C49A9-C0C1-43FF-8782-468414E88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0526" y="3889375"/>
              <a:ext cx="768350" cy="768350"/>
            </a:xfrm>
            <a:custGeom>
              <a:avLst/>
              <a:gdLst>
                <a:gd name="T0" fmla="*/ 155 w 310"/>
                <a:gd name="T1" fmla="*/ 310 h 310"/>
                <a:gd name="T2" fmla="*/ 310 w 310"/>
                <a:gd name="T3" fmla="*/ 155 h 310"/>
                <a:gd name="T4" fmla="*/ 155 w 310"/>
                <a:gd name="T5" fmla="*/ 0 h 310"/>
                <a:gd name="T6" fmla="*/ 138 w 310"/>
                <a:gd name="T7" fmla="*/ 1 h 310"/>
                <a:gd name="T8" fmla="*/ 0 w 310"/>
                <a:gd name="T9" fmla="*/ 155 h 310"/>
                <a:gd name="T10" fmla="*/ 155 w 310"/>
                <a:gd name="T11" fmla="*/ 310 h 310"/>
                <a:gd name="T12" fmla="*/ 143 w 310"/>
                <a:gd name="T13" fmla="*/ 44 h 310"/>
                <a:gd name="T14" fmla="*/ 155 w 310"/>
                <a:gd name="T15" fmla="*/ 44 h 310"/>
                <a:gd name="T16" fmla="*/ 266 w 310"/>
                <a:gd name="T17" fmla="*/ 155 h 310"/>
                <a:gd name="T18" fmla="*/ 155 w 310"/>
                <a:gd name="T19" fmla="*/ 265 h 310"/>
                <a:gd name="T20" fmla="*/ 44 w 310"/>
                <a:gd name="T21" fmla="*/ 155 h 310"/>
                <a:gd name="T22" fmla="*/ 143 w 310"/>
                <a:gd name="T23" fmla="*/ 4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310">
                  <a:moveTo>
                    <a:pt x="155" y="310"/>
                  </a:moveTo>
                  <a:cubicBezTo>
                    <a:pt x="241" y="310"/>
                    <a:pt x="310" y="240"/>
                    <a:pt x="310" y="155"/>
                  </a:cubicBezTo>
                  <a:cubicBezTo>
                    <a:pt x="310" y="69"/>
                    <a:pt x="241" y="0"/>
                    <a:pt x="155" y="0"/>
                  </a:cubicBezTo>
                  <a:cubicBezTo>
                    <a:pt x="149" y="0"/>
                    <a:pt x="143" y="0"/>
                    <a:pt x="138" y="1"/>
                  </a:cubicBezTo>
                  <a:cubicBezTo>
                    <a:pt x="59" y="10"/>
                    <a:pt x="0" y="76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lose/>
                  <a:moveTo>
                    <a:pt x="143" y="44"/>
                  </a:moveTo>
                  <a:cubicBezTo>
                    <a:pt x="147" y="44"/>
                    <a:pt x="151" y="44"/>
                    <a:pt x="155" y="44"/>
                  </a:cubicBezTo>
                  <a:cubicBezTo>
                    <a:pt x="216" y="44"/>
                    <a:pt x="266" y="93"/>
                    <a:pt x="266" y="155"/>
                  </a:cubicBezTo>
                  <a:cubicBezTo>
                    <a:pt x="266" y="216"/>
                    <a:pt x="216" y="265"/>
                    <a:pt x="155" y="265"/>
                  </a:cubicBezTo>
                  <a:cubicBezTo>
                    <a:pt x="94" y="265"/>
                    <a:pt x="44" y="216"/>
                    <a:pt x="44" y="155"/>
                  </a:cubicBezTo>
                  <a:cubicBezTo>
                    <a:pt x="44" y="98"/>
                    <a:pt x="87" y="51"/>
                    <a:pt x="14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7">
              <a:extLst>
                <a:ext uri="{FF2B5EF4-FFF2-40B4-BE49-F238E27FC236}">
                  <a16:creationId xmlns="" xmlns:a16="http://schemas.microsoft.com/office/drawing/2014/main" id="{B5E13487-0C2F-40B5-858A-AF3B50C8C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4188" y="5695950"/>
              <a:ext cx="1016000" cy="701675"/>
            </a:xfrm>
            <a:custGeom>
              <a:avLst/>
              <a:gdLst>
                <a:gd name="T0" fmla="*/ 330 w 410"/>
                <a:gd name="T1" fmla="*/ 0 h 283"/>
                <a:gd name="T2" fmla="*/ 80 w 410"/>
                <a:gd name="T3" fmla="*/ 0 h 283"/>
                <a:gd name="T4" fmla="*/ 0 w 410"/>
                <a:gd name="T5" fmla="*/ 80 h 283"/>
                <a:gd name="T6" fmla="*/ 0 w 410"/>
                <a:gd name="T7" fmla="*/ 261 h 283"/>
                <a:gd name="T8" fmla="*/ 22 w 410"/>
                <a:gd name="T9" fmla="*/ 283 h 283"/>
                <a:gd name="T10" fmla="*/ 44 w 410"/>
                <a:gd name="T11" fmla="*/ 261 h 283"/>
                <a:gd name="T12" fmla="*/ 44 w 410"/>
                <a:gd name="T13" fmla="*/ 80 h 283"/>
                <a:gd name="T14" fmla="*/ 80 w 410"/>
                <a:gd name="T15" fmla="*/ 44 h 283"/>
                <a:gd name="T16" fmla="*/ 141 w 410"/>
                <a:gd name="T17" fmla="*/ 44 h 283"/>
                <a:gd name="T18" fmla="*/ 192 w 410"/>
                <a:gd name="T19" fmla="*/ 94 h 283"/>
                <a:gd name="T20" fmla="*/ 218 w 410"/>
                <a:gd name="T21" fmla="*/ 94 h 283"/>
                <a:gd name="T22" fmla="*/ 269 w 410"/>
                <a:gd name="T23" fmla="*/ 44 h 283"/>
                <a:gd name="T24" fmla="*/ 330 w 410"/>
                <a:gd name="T25" fmla="*/ 44 h 283"/>
                <a:gd name="T26" fmla="*/ 365 w 410"/>
                <a:gd name="T27" fmla="*/ 80 h 283"/>
                <a:gd name="T28" fmla="*/ 365 w 410"/>
                <a:gd name="T29" fmla="*/ 261 h 283"/>
                <a:gd name="T30" fmla="*/ 387 w 410"/>
                <a:gd name="T31" fmla="*/ 283 h 283"/>
                <a:gd name="T32" fmla="*/ 410 w 410"/>
                <a:gd name="T33" fmla="*/ 261 h 283"/>
                <a:gd name="T34" fmla="*/ 410 w 410"/>
                <a:gd name="T35" fmla="*/ 80 h 283"/>
                <a:gd name="T36" fmla="*/ 330 w 410"/>
                <a:gd name="T37" fmla="*/ 0 h 283"/>
                <a:gd name="T38" fmla="*/ 218 w 410"/>
                <a:gd name="T39" fmla="*/ 50 h 283"/>
                <a:gd name="T40" fmla="*/ 192 w 410"/>
                <a:gd name="T41" fmla="*/ 50 h 283"/>
                <a:gd name="T42" fmla="*/ 185 w 410"/>
                <a:gd name="T43" fmla="*/ 44 h 283"/>
                <a:gd name="T44" fmla="*/ 225 w 410"/>
                <a:gd name="T45" fmla="*/ 44 h 283"/>
                <a:gd name="T46" fmla="*/ 218 w 410"/>
                <a:gd name="T47" fmla="*/ 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0" h="283">
                  <a:moveTo>
                    <a:pt x="33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73"/>
                    <a:pt x="10" y="283"/>
                    <a:pt x="22" y="283"/>
                  </a:cubicBezTo>
                  <a:cubicBezTo>
                    <a:pt x="34" y="283"/>
                    <a:pt x="44" y="273"/>
                    <a:pt x="44" y="26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60"/>
                    <a:pt x="60" y="44"/>
                    <a:pt x="80" y="44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1" y="72"/>
                    <a:pt x="164" y="94"/>
                    <a:pt x="192" y="94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46" y="94"/>
                    <a:pt x="268" y="72"/>
                    <a:pt x="269" y="44"/>
                  </a:cubicBezTo>
                  <a:cubicBezTo>
                    <a:pt x="330" y="44"/>
                    <a:pt x="330" y="44"/>
                    <a:pt x="330" y="44"/>
                  </a:cubicBezTo>
                  <a:cubicBezTo>
                    <a:pt x="349" y="44"/>
                    <a:pt x="365" y="60"/>
                    <a:pt x="365" y="80"/>
                  </a:cubicBezTo>
                  <a:cubicBezTo>
                    <a:pt x="365" y="261"/>
                    <a:pt x="365" y="261"/>
                    <a:pt x="365" y="261"/>
                  </a:cubicBezTo>
                  <a:cubicBezTo>
                    <a:pt x="365" y="273"/>
                    <a:pt x="375" y="283"/>
                    <a:pt x="387" y="283"/>
                  </a:cubicBezTo>
                  <a:cubicBezTo>
                    <a:pt x="400" y="283"/>
                    <a:pt x="410" y="273"/>
                    <a:pt x="410" y="261"/>
                  </a:cubicBezTo>
                  <a:cubicBezTo>
                    <a:pt x="410" y="80"/>
                    <a:pt x="410" y="80"/>
                    <a:pt x="410" y="80"/>
                  </a:cubicBezTo>
                  <a:cubicBezTo>
                    <a:pt x="410" y="36"/>
                    <a:pt x="374" y="0"/>
                    <a:pt x="330" y="0"/>
                  </a:cubicBezTo>
                  <a:close/>
                  <a:moveTo>
                    <a:pt x="218" y="50"/>
                  </a:moveTo>
                  <a:cubicBezTo>
                    <a:pt x="192" y="50"/>
                    <a:pt x="192" y="50"/>
                    <a:pt x="192" y="50"/>
                  </a:cubicBezTo>
                  <a:cubicBezTo>
                    <a:pt x="188" y="50"/>
                    <a:pt x="185" y="48"/>
                    <a:pt x="18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4" y="48"/>
                    <a:pt x="221" y="50"/>
                    <a:pt x="21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8">
              <a:extLst>
                <a:ext uri="{FF2B5EF4-FFF2-40B4-BE49-F238E27FC236}">
                  <a16:creationId xmlns="" xmlns:a16="http://schemas.microsoft.com/office/drawing/2014/main" id="{63ACE93D-18BB-448E-9E87-1085A98FE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538" y="5499100"/>
              <a:ext cx="1169988" cy="757238"/>
            </a:xfrm>
            <a:custGeom>
              <a:avLst/>
              <a:gdLst>
                <a:gd name="T0" fmla="*/ 446 w 472"/>
                <a:gd name="T1" fmla="*/ 259 h 306"/>
                <a:gd name="T2" fmla="*/ 404 w 472"/>
                <a:gd name="T3" fmla="*/ 262 h 306"/>
                <a:gd name="T4" fmla="*/ 86 w 472"/>
                <a:gd name="T5" fmla="*/ 73 h 306"/>
                <a:gd name="T6" fmla="*/ 127 w 472"/>
                <a:gd name="T7" fmla="*/ 92 h 306"/>
                <a:gd name="T8" fmla="*/ 156 w 472"/>
                <a:gd name="T9" fmla="*/ 82 h 306"/>
                <a:gd name="T10" fmla="*/ 146 w 472"/>
                <a:gd name="T11" fmla="*/ 53 h 306"/>
                <a:gd name="T12" fmla="*/ 45 w 472"/>
                <a:gd name="T13" fmla="*/ 4 h 306"/>
                <a:gd name="T14" fmla="*/ 25 w 472"/>
                <a:gd name="T15" fmla="*/ 4 h 306"/>
                <a:gd name="T16" fmla="*/ 13 w 472"/>
                <a:gd name="T17" fmla="*/ 21 h 306"/>
                <a:gd name="T18" fmla="*/ 2 w 472"/>
                <a:gd name="T19" fmla="*/ 127 h 306"/>
                <a:gd name="T20" fmla="*/ 21 w 472"/>
                <a:gd name="T21" fmla="*/ 151 h 306"/>
                <a:gd name="T22" fmla="*/ 24 w 472"/>
                <a:gd name="T23" fmla="*/ 151 h 306"/>
                <a:gd name="T24" fmla="*/ 46 w 472"/>
                <a:gd name="T25" fmla="*/ 131 h 306"/>
                <a:gd name="T26" fmla="*/ 49 w 472"/>
                <a:gd name="T27" fmla="*/ 97 h 306"/>
                <a:gd name="T28" fmla="*/ 404 w 472"/>
                <a:gd name="T29" fmla="*/ 306 h 306"/>
                <a:gd name="T30" fmla="*/ 452 w 472"/>
                <a:gd name="T31" fmla="*/ 302 h 306"/>
                <a:gd name="T32" fmla="*/ 471 w 472"/>
                <a:gd name="T33" fmla="*/ 278 h 306"/>
                <a:gd name="T34" fmla="*/ 446 w 472"/>
                <a:gd name="T35" fmla="*/ 25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2" h="306">
                  <a:moveTo>
                    <a:pt x="446" y="259"/>
                  </a:moveTo>
                  <a:cubicBezTo>
                    <a:pt x="430" y="261"/>
                    <a:pt x="419" y="262"/>
                    <a:pt x="404" y="262"/>
                  </a:cubicBezTo>
                  <a:cubicBezTo>
                    <a:pt x="270" y="262"/>
                    <a:pt x="148" y="188"/>
                    <a:pt x="86" y="73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38" y="98"/>
                    <a:pt x="151" y="93"/>
                    <a:pt x="156" y="82"/>
                  </a:cubicBezTo>
                  <a:cubicBezTo>
                    <a:pt x="162" y="71"/>
                    <a:pt x="157" y="58"/>
                    <a:pt x="146" y="5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9" y="0"/>
                    <a:pt x="31" y="1"/>
                    <a:pt x="25" y="4"/>
                  </a:cubicBezTo>
                  <a:cubicBezTo>
                    <a:pt x="19" y="8"/>
                    <a:pt x="14" y="14"/>
                    <a:pt x="13" y="21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0" y="139"/>
                    <a:pt x="9" y="150"/>
                    <a:pt x="21" y="151"/>
                  </a:cubicBezTo>
                  <a:cubicBezTo>
                    <a:pt x="22" y="151"/>
                    <a:pt x="23" y="151"/>
                    <a:pt x="24" y="151"/>
                  </a:cubicBezTo>
                  <a:cubicBezTo>
                    <a:pt x="35" y="151"/>
                    <a:pt x="44" y="143"/>
                    <a:pt x="46" y="131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120" y="224"/>
                    <a:pt x="255" y="306"/>
                    <a:pt x="404" y="306"/>
                  </a:cubicBezTo>
                  <a:cubicBezTo>
                    <a:pt x="422" y="306"/>
                    <a:pt x="434" y="305"/>
                    <a:pt x="452" y="302"/>
                  </a:cubicBezTo>
                  <a:cubicBezTo>
                    <a:pt x="464" y="301"/>
                    <a:pt x="472" y="290"/>
                    <a:pt x="471" y="278"/>
                  </a:cubicBezTo>
                  <a:cubicBezTo>
                    <a:pt x="469" y="266"/>
                    <a:pt x="458" y="257"/>
                    <a:pt x="446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9">
              <a:extLst>
                <a:ext uri="{FF2B5EF4-FFF2-40B4-BE49-F238E27FC236}">
                  <a16:creationId xmlns="" xmlns:a16="http://schemas.microsoft.com/office/drawing/2014/main" id="{EB17F8FB-7A32-4889-960B-D5B063725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1463" y="4719638"/>
              <a:ext cx="1014413" cy="696913"/>
            </a:xfrm>
            <a:custGeom>
              <a:avLst/>
              <a:gdLst>
                <a:gd name="T0" fmla="*/ 191 w 409"/>
                <a:gd name="T1" fmla="*/ 94 h 282"/>
                <a:gd name="T2" fmla="*/ 218 w 409"/>
                <a:gd name="T3" fmla="*/ 94 h 282"/>
                <a:gd name="T4" fmla="*/ 268 w 409"/>
                <a:gd name="T5" fmla="*/ 44 h 282"/>
                <a:gd name="T6" fmla="*/ 329 w 409"/>
                <a:gd name="T7" fmla="*/ 44 h 282"/>
                <a:gd name="T8" fmla="*/ 365 w 409"/>
                <a:gd name="T9" fmla="*/ 79 h 282"/>
                <a:gd name="T10" fmla="*/ 365 w 409"/>
                <a:gd name="T11" fmla="*/ 260 h 282"/>
                <a:gd name="T12" fmla="*/ 387 w 409"/>
                <a:gd name="T13" fmla="*/ 282 h 282"/>
                <a:gd name="T14" fmla="*/ 409 w 409"/>
                <a:gd name="T15" fmla="*/ 260 h 282"/>
                <a:gd name="T16" fmla="*/ 409 w 409"/>
                <a:gd name="T17" fmla="*/ 79 h 282"/>
                <a:gd name="T18" fmla="*/ 329 w 409"/>
                <a:gd name="T19" fmla="*/ 0 h 282"/>
                <a:gd name="T20" fmla="*/ 80 w 409"/>
                <a:gd name="T21" fmla="*/ 0 h 282"/>
                <a:gd name="T22" fmla="*/ 0 w 409"/>
                <a:gd name="T23" fmla="*/ 79 h 282"/>
                <a:gd name="T24" fmla="*/ 0 w 409"/>
                <a:gd name="T25" fmla="*/ 260 h 282"/>
                <a:gd name="T26" fmla="*/ 22 w 409"/>
                <a:gd name="T27" fmla="*/ 282 h 282"/>
                <a:gd name="T28" fmla="*/ 44 w 409"/>
                <a:gd name="T29" fmla="*/ 260 h 282"/>
                <a:gd name="T30" fmla="*/ 44 w 409"/>
                <a:gd name="T31" fmla="*/ 79 h 282"/>
                <a:gd name="T32" fmla="*/ 80 w 409"/>
                <a:gd name="T33" fmla="*/ 44 h 282"/>
                <a:gd name="T34" fmla="*/ 141 w 409"/>
                <a:gd name="T35" fmla="*/ 44 h 282"/>
                <a:gd name="T36" fmla="*/ 191 w 409"/>
                <a:gd name="T37" fmla="*/ 94 h 282"/>
                <a:gd name="T38" fmla="*/ 224 w 409"/>
                <a:gd name="T39" fmla="*/ 44 h 282"/>
                <a:gd name="T40" fmla="*/ 218 w 409"/>
                <a:gd name="T41" fmla="*/ 50 h 282"/>
                <a:gd name="T42" fmla="*/ 191 w 409"/>
                <a:gd name="T43" fmla="*/ 50 h 282"/>
                <a:gd name="T44" fmla="*/ 185 w 409"/>
                <a:gd name="T45" fmla="*/ 44 h 282"/>
                <a:gd name="T46" fmla="*/ 224 w 409"/>
                <a:gd name="T47" fmla="*/ 4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9" h="282">
                  <a:moveTo>
                    <a:pt x="191" y="94"/>
                  </a:moveTo>
                  <a:cubicBezTo>
                    <a:pt x="218" y="94"/>
                    <a:pt x="218" y="94"/>
                    <a:pt x="218" y="94"/>
                  </a:cubicBezTo>
                  <a:cubicBezTo>
                    <a:pt x="245" y="94"/>
                    <a:pt x="268" y="71"/>
                    <a:pt x="268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49" y="44"/>
                    <a:pt x="365" y="60"/>
                    <a:pt x="365" y="79"/>
                  </a:cubicBezTo>
                  <a:cubicBezTo>
                    <a:pt x="365" y="260"/>
                    <a:pt x="365" y="260"/>
                    <a:pt x="365" y="260"/>
                  </a:cubicBezTo>
                  <a:cubicBezTo>
                    <a:pt x="365" y="272"/>
                    <a:pt x="375" y="282"/>
                    <a:pt x="387" y="282"/>
                  </a:cubicBezTo>
                  <a:cubicBezTo>
                    <a:pt x="399" y="282"/>
                    <a:pt x="409" y="272"/>
                    <a:pt x="409" y="260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9" y="35"/>
                    <a:pt x="373" y="0"/>
                    <a:pt x="32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5"/>
                    <a:pt x="0" y="7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2"/>
                    <a:pt x="10" y="282"/>
                    <a:pt x="22" y="282"/>
                  </a:cubicBezTo>
                  <a:cubicBezTo>
                    <a:pt x="34" y="282"/>
                    <a:pt x="44" y="272"/>
                    <a:pt x="44" y="260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60"/>
                    <a:pt x="60" y="44"/>
                    <a:pt x="80" y="44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1" y="71"/>
                    <a:pt x="164" y="94"/>
                    <a:pt x="191" y="94"/>
                  </a:cubicBezTo>
                  <a:close/>
                  <a:moveTo>
                    <a:pt x="224" y="44"/>
                  </a:moveTo>
                  <a:cubicBezTo>
                    <a:pt x="224" y="47"/>
                    <a:pt x="221" y="50"/>
                    <a:pt x="218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88" y="50"/>
                    <a:pt x="185" y="47"/>
                    <a:pt x="185" y="44"/>
                  </a:cubicBezTo>
                  <a:lnTo>
                    <a:pt x="22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0">
              <a:extLst>
                <a:ext uri="{FF2B5EF4-FFF2-40B4-BE49-F238E27FC236}">
                  <a16:creationId xmlns="" xmlns:a16="http://schemas.microsoft.com/office/drawing/2014/main" id="{1F04C7D8-A9CC-47B9-91BF-B9C445DEC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01" y="4964113"/>
              <a:ext cx="314325" cy="452438"/>
            </a:xfrm>
            <a:custGeom>
              <a:avLst/>
              <a:gdLst>
                <a:gd name="T0" fmla="*/ 105 w 127"/>
                <a:gd name="T1" fmla="*/ 183 h 183"/>
                <a:gd name="T2" fmla="*/ 127 w 127"/>
                <a:gd name="T3" fmla="*/ 161 h 183"/>
                <a:gd name="T4" fmla="*/ 127 w 127"/>
                <a:gd name="T5" fmla="*/ 51 h 183"/>
                <a:gd name="T6" fmla="*/ 77 w 127"/>
                <a:gd name="T7" fmla="*/ 0 h 183"/>
                <a:gd name="T8" fmla="*/ 50 w 127"/>
                <a:gd name="T9" fmla="*/ 0 h 183"/>
                <a:gd name="T10" fmla="*/ 0 w 127"/>
                <a:gd name="T11" fmla="*/ 51 h 183"/>
                <a:gd name="T12" fmla="*/ 0 w 127"/>
                <a:gd name="T13" fmla="*/ 161 h 183"/>
                <a:gd name="T14" fmla="*/ 22 w 127"/>
                <a:gd name="T15" fmla="*/ 183 h 183"/>
                <a:gd name="T16" fmla="*/ 44 w 127"/>
                <a:gd name="T17" fmla="*/ 161 h 183"/>
                <a:gd name="T18" fmla="*/ 44 w 127"/>
                <a:gd name="T19" fmla="*/ 51 h 183"/>
                <a:gd name="T20" fmla="*/ 50 w 127"/>
                <a:gd name="T21" fmla="*/ 44 h 183"/>
                <a:gd name="T22" fmla="*/ 77 w 127"/>
                <a:gd name="T23" fmla="*/ 44 h 183"/>
                <a:gd name="T24" fmla="*/ 83 w 127"/>
                <a:gd name="T25" fmla="*/ 51 h 183"/>
                <a:gd name="T26" fmla="*/ 83 w 127"/>
                <a:gd name="T27" fmla="*/ 161 h 183"/>
                <a:gd name="T28" fmla="*/ 105 w 127"/>
                <a:gd name="T2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183">
                  <a:moveTo>
                    <a:pt x="105" y="183"/>
                  </a:moveTo>
                  <a:cubicBezTo>
                    <a:pt x="117" y="183"/>
                    <a:pt x="127" y="173"/>
                    <a:pt x="127" y="16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7" y="23"/>
                    <a:pt x="105" y="0"/>
                    <a:pt x="7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3"/>
                    <a:pt x="9" y="183"/>
                    <a:pt x="22" y="183"/>
                  </a:cubicBezTo>
                  <a:cubicBezTo>
                    <a:pt x="34" y="183"/>
                    <a:pt x="44" y="173"/>
                    <a:pt x="44" y="16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47"/>
                    <a:pt x="47" y="44"/>
                    <a:pt x="50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80" y="44"/>
                    <a:pt x="83" y="47"/>
                    <a:pt x="83" y="51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83" y="173"/>
                    <a:pt x="93" y="183"/>
                    <a:pt x="105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229977D-C951-4DAE-BD17-74E26127EA32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占位符 9" descr="建筑与房屋的城市空拍图&#10;&#10;描述已自动生成">
            <a:extLst>
              <a:ext uri="{FF2B5EF4-FFF2-40B4-BE49-F238E27FC236}">
                <a16:creationId xmlns="" xmlns:a16="http://schemas.microsoft.com/office/drawing/2014/main" id="{0BF4C8FF-2E56-4758-A89A-A82F6EECDA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 descr="建筑与房屋的城市空拍图&#10;&#10;描述已自动生成">
            <a:extLst>
              <a:ext uri="{FF2B5EF4-FFF2-40B4-BE49-F238E27FC236}">
                <a16:creationId xmlns="" xmlns:a16="http://schemas.microsoft.com/office/drawing/2014/main" id="{6128A025-8FC6-47B6-B79D-955ADD6EAA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3" name="TextBox 35">
            <a:extLst>
              <a:ext uri="{FF2B5EF4-FFF2-40B4-BE49-F238E27FC236}">
                <a16:creationId xmlns="" xmlns:a16="http://schemas.microsoft.com/office/drawing/2014/main" id="{B86A0F33-9402-4DB5-AE7B-EADE1A679DFF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54" name="Group 36">
            <a:extLst>
              <a:ext uri="{FF2B5EF4-FFF2-40B4-BE49-F238E27FC236}">
                <a16:creationId xmlns="" xmlns:a16="http://schemas.microsoft.com/office/drawing/2014/main" id="{AC2D89A0-9FF2-4D0E-8BB7-1665E86E9127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55" name="TextBox 37">
              <a:extLst>
                <a:ext uri="{FF2B5EF4-FFF2-40B4-BE49-F238E27FC236}">
                  <a16:creationId xmlns="" xmlns:a16="http://schemas.microsoft.com/office/drawing/2014/main" id="{B62A47C4-D5C7-4CC9-9E6A-33BF38EF72B9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56" name="Group 38">
              <a:extLst>
                <a:ext uri="{FF2B5EF4-FFF2-40B4-BE49-F238E27FC236}">
                  <a16:creationId xmlns="" xmlns:a16="http://schemas.microsoft.com/office/drawing/2014/main" id="{467A1990-F41C-4C51-8107-C89DF60BBC3C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57" name="Straight Connector 39">
                <a:extLst>
                  <a:ext uri="{FF2B5EF4-FFF2-40B4-BE49-F238E27FC236}">
                    <a16:creationId xmlns="" xmlns:a16="http://schemas.microsoft.com/office/drawing/2014/main" id="{DA17A4F6-129D-4181-9B6C-59F8910F7DC7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0">
                <a:extLst>
                  <a:ext uri="{FF2B5EF4-FFF2-40B4-BE49-F238E27FC236}">
                    <a16:creationId xmlns="" xmlns:a16="http://schemas.microsoft.com/office/drawing/2014/main" id="{64EA9A48-6DA4-4089-BCF1-3257E39E8F61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14">
            <a:extLst>
              <a:ext uri="{FF2B5EF4-FFF2-40B4-BE49-F238E27FC236}">
                <a16:creationId xmlns="" xmlns:a16="http://schemas.microsoft.com/office/drawing/2014/main" id="{099806EB-0DA3-460C-8C20-21EF3B5EC772}"/>
              </a:ext>
            </a:extLst>
          </p:cNvPr>
          <p:cNvSpPr txBox="1"/>
          <p:nvPr/>
        </p:nvSpPr>
        <p:spPr>
          <a:xfrm>
            <a:off x="3486610" y="3638631"/>
            <a:ext cx="2026850" cy="11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60" name="TextBox 20">
            <a:extLst>
              <a:ext uri="{FF2B5EF4-FFF2-40B4-BE49-F238E27FC236}">
                <a16:creationId xmlns="" xmlns:a16="http://schemas.microsoft.com/office/drawing/2014/main" id="{6C8AC242-E270-4E29-ADF1-B01C5532B508}"/>
              </a:ext>
            </a:extLst>
          </p:cNvPr>
          <p:cNvSpPr txBox="1"/>
          <p:nvPr/>
        </p:nvSpPr>
        <p:spPr>
          <a:xfrm>
            <a:off x="3486609" y="3302451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="" xmlns:a16="http://schemas.microsoft.com/office/drawing/2014/main" id="{04C39928-BA82-47D0-885F-C33A72F7F4FE}"/>
              </a:ext>
            </a:extLst>
          </p:cNvPr>
          <p:cNvSpPr txBox="1"/>
          <p:nvPr/>
        </p:nvSpPr>
        <p:spPr>
          <a:xfrm>
            <a:off x="9016325" y="3638631"/>
            <a:ext cx="2026850" cy="11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62" name="TextBox 20">
            <a:extLst>
              <a:ext uri="{FF2B5EF4-FFF2-40B4-BE49-F238E27FC236}">
                <a16:creationId xmlns="" xmlns:a16="http://schemas.microsoft.com/office/drawing/2014/main" id="{F3DF7A7C-028B-478D-BCFC-2507E2E332A4}"/>
              </a:ext>
            </a:extLst>
          </p:cNvPr>
          <p:cNvSpPr txBox="1"/>
          <p:nvPr/>
        </p:nvSpPr>
        <p:spPr>
          <a:xfrm>
            <a:off x="9016324" y="3302451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2" grpId="0" animBg="1"/>
      <p:bldP spid="43" grpId="0" animBg="1"/>
      <p:bldP spid="12" grpId="0" animBg="1"/>
      <p:bldP spid="53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D770BD-F3DA-4CFE-8D94-0E4017D4ACCC}"/>
              </a:ext>
            </a:extLst>
          </p:cNvPr>
          <p:cNvSpPr/>
          <p:nvPr/>
        </p:nvSpPr>
        <p:spPr>
          <a:xfrm>
            <a:off x="4564673" y="2442554"/>
            <a:ext cx="3062654" cy="2012215"/>
          </a:xfrm>
          <a:prstGeom prst="rect">
            <a:avLst/>
          </a:prstGeom>
          <a:noFill/>
          <a:ln w="2540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A033355-B9D3-436A-9E18-AD713B21961B}"/>
              </a:ext>
            </a:extLst>
          </p:cNvPr>
          <p:cNvSpPr/>
          <p:nvPr/>
        </p:nvSpPr>
        <p:spPr>
          <a:xfrm>
            <a:off x="7902720" y="2442554"/>
            <a:ext cx="3062654" cy="2012215"/>
          </a:xfrm>
          <a:prstGeom prst="rect">
            <a:avLst/>
          </a:prstGeom>
          <a:noFill/>
          <a:ln w="2540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E7673AF-CC4B-43B9-94E1-DD1144CCAD15}"/>
              </a:ext>
            </a:extLst>
          </p:cNvPr>
          <p:cNvSpPr/>
          <p:nvPr/>
        </p:nvSpPr>
        <p:spPr>
          <a:xfrm>
            <a:off x="1226627" y="2442554"/>
            <a:ext cx="3062654" cy="2012215"/>
          </a:xfrm>
          <a:prstGeom prst="rect">
            <a:avLst/>
          </a:prstGeom>
          <a:noFill/>
          <a:ln w="2540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1FADCEF-7E3E-4C2A-B799-CB7F4776F5FB}"/>
              </a:ext>
            </a:extLst>
          </p:cNvPr>
          <p:cNvSpPr/>
          <p:nvPr/>
        </p:nvSpPr>
        <p:spPr>
          <a:xfrm>
            <a:off x="8993966" y="2100079"/>
            <a:ext cx="809625" cy="809625"/>
          </a:xfrm>
          <a:prstGeom prst="ellipse">
            <a:avLst/>
          </a:prstGeom>
          <a:solidFill>
            <a:srgbClr val="EDC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E43FAC-C846-4A92-9000-0D05573BFF2B}"/>
              </a:ext>
            </a:extLst>
          </p:cNvPr>
          <p:cNvGrpSpPr/>
          <p:nvPr/>
        </p:nvGrpSpPr>
        <p:grpSpPr>
          <a:xfrm>
            <a:off x="9223216" y="2329331"/>
            <a:ext cx="351124" cy="351122"/>
            <a:chOff x="8216107" y="2577307"/>
            <a:chExt cx="464344" cy="464344"/>
          </a:xfrm>
          <a:solidFill>
            <a:srgbClr val="0F1F46"/>
          </a:solidFill>
        </p:grpSpPr>
        <p:sp>
          <p:nvSpPr>
            <p:cNvPr id="7" name="AutoShape 52">
              <a:extLst>
                <a:ext uri="{FF2B5EF4-FFF2-40B4-BE49-F238E27FC236}">
                  <a16:creationId xmlns="" xmlns:a16="http://schemas.microsoft.com/office/drawing/2014/main" id="{ADDC1F4F-92CD-4062-B974-6FF7F3CE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" name="AutoShape 53">
              <a:extLst>
                <a:ext uri="{FF2B5EF4-FFF2-40B4-BE49-F238E27FC236}">
                  <a16:creationId xmlns="" xmlns:a16="http://schemas.microsoft.com/office/drawing/2014/main" id="{FB12F6A9-6183-4A6F-9DE2-CE0493076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" name="AutoShape 54">
              <a:extLst>
                <a:ext uri="{FF2B5EF4-FFF2-40B4-BE49-F238E27FC236}">
                  <a16:creationId xmlns="" xmlns:a16="http://schemas.microsoft.com/office/drawing/2014/main" id="{89DA3CF3-D7F1-4E6C-9984-C309BDCD7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" name="AutoShape 55">
              <a:extLst>
                <a:ext uri="{FF2B5EF4-FFF2-40B4-BE49-F238E27FC236}">
                  <a16:creationId xmlns="" xmlns:a16="http://schemas.microsoft.com/office/drawing/2014/main" id="{EB38727D-AA6C-449E-A84F-D7456209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EB21E60-06AC-44AC-B2FC-47711AC61FFC}"/>
              </a:ext>
            </a:extLst>
          </p:cNvPr>
          <p:cNvSpPr/>
          <p:nvPr/>
        </p:nvSpPr>
        <p:spPr>
          <a:xfrm>
            <a:off x="2292541" y="2100079"/>
            <a:ext cx="809625" cy="809625"/>
          </a:xfrm>
          <a:prstGeom prst="ellipse">
            <a:avLst/>
          </a:prstGeom>
          <a:solidFill>
            <a:srgbClr val="EDC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68764B1-D0E2-46AD-B8D9-9FECAE9E5A29}"/>
              </a:ext>
            </a:extLst>
          </p:cNvPr>
          <p:cNvGrpSpPr/>
          <p:nvPr/>
        </p:nvGrpSpPr>
        <p:grpSpPr>
          <a:xfrm>
            <a:off x="2521791" y="2329331"/>
            <a:ext cx="351124" cy="351122"/>
            <a:chOff x="4427655" y="3049909"/>
            <a:chExt cx="464344" cy="464344"/>
          </a:xfrm>
          <a:solidFill>
            <a:srgbClr val="0F1F46"/>
          </a:solidFill>
        </p:grpSpPr>
        <p:sp>
          <p:nvSpPr>
            <p:cNvPr id="13" name="AutoShape 123">
              <a:extLst>
                <a:ext uri="{FF2B5EF4-FFF2-40B4-BE49-F238E27FC236}">
                  <a16:creationId xmlns="" xmlns:a16="http://schemas.microsoft.com/office/drawing/2014/main" id="{A05159FB-A1CE-48C8-81F9-AA8C39D3F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5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124">
              <a:extLst>
                <a:ext uri="{FF2B5EF4-FFF2-40B4-BE49-F238E27FC236}">
                  <a16:creationId xmlns="" xmlns:a16="http://schemas.microsoft.com/office/drawing/2014/main" id="{4C21533C-F166-4C8E-B55A-DE02F25B7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125">
              <a:extLst>
                <a:ext uri="{FF2B5EF4-FFF2-40B4-BE49-F238E27FC236}">
                  <a16:creationId xmlns="" xmlns:a16="http://schemas.microsoft.com/office/drawing/2014/main" id="{7087A557-A1CA-4303-8010-56C35F22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A7E7BF8-0AC6-4A6C-9FDD-42D9AD2B2BB8}"/>
              </a:ext>
            </a:extLst>
          </p:cNvPr>
          <p:cNvSpPr/>
          <p:nvPr/>
        </p:nvSpPr>
        <p:spPr>
          <a:xfrm>
            <a:off x="5691190" y="2100079"/>
            <a:ext cx="809625" cy="809625"/>
          </a:xfrm>
          <a:prstGeom prst="ellipse">
            <a:avLst/>
          </a:prstGeom>
          <a:solidFill>
            <a:srgbClr val="EDC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" name="AutoShape 59">
            <a:extLst>
              <a:ext uri="{FF2B5EF4-FFF2-40B4-BE49-F238E27FC236}">
                <a16:creationId xmlns="" xmlns:a16="http://schemas.microsoft.com/office/drawing/2014/main" id="{79C9D6A2-F7DD-4952-805B-469F1763CA0C}"/>
              </a:ext>
            </a:extLst>
          </p:cNvPr>
          <p:cNvSpPr>
            <a:spLocks/>
          </p:cNvSpPr>
          <p:nvPr/>
        </p:nvSpPr>
        <p:spPr bwMode="auto">
          <a:xfrm>
            <a:off x="5882040" y="2312660"/>
            <a:ext cx="351724" cy="35112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0F1F4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906" tIns="11906" rIns="11906" bIns="11906" anchor="ctr"/>
          <a:lstStyle/>
          <a:p>
            <a:pPr algn="ctr" defTabSz="142875" fontAlgn="base" hangingPunct="0">
              <a:spcBef>
                <a:spcPct val="0"/>
              </a:spcBef>
              <a:spcAft>
                <a:spcPct val="0"/>
              </a:spcAft>
            </a:pPr>
            <a:endParaRPr lang="en-US" sz="938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3B1C0F7-8AC3-4DE9-9705-987C42D91601}"/>
              </a:ext>
            </a:extLst>
          </p:cNvPr>
          <p:cNvSpPr/>
          <p:nvPr/>
        </p:nvSpPr>
        <p:spPr>
          <a:xfrm>
            <a:off x="1251403" y="4913354"/>
            <a:ext cx="9689193" cy="591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在开发环节，房地产投资数据也保持了平稳。最新数据显示，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2019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1—6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月，全国房地产开发投资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61609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亿元，同比增长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10.9%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，增速比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1—5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月回落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0.3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个百分点。其中，住宅投资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45167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亿元，增长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15.8%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，增速回落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0.5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个百分点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8" name="Arrow: Up 27">
            <a:extLst>
              <a:ext uri="{FF2B5EF4-FFF2-40B4-BE49-F238E27FC236}">
                <a16:creationId xmlns="" xmlns:a16="http://schemas.microsoft.com/office/drawing/2014/main" id="{18A176DA-481D-4ACD-B2B7-92BBF0D9C117}"/>
              </a:ext>
            </a:extLst>
          </p:cNvPr>
          <p:cNvSpPr/>
          <p:nvPr/>
        </p:nvSpPr>
        <p:spPr>
          <a:xfrm rot="5400000">
            <a:off x="4224753" y="3187057"/>
            <a:ext cx="452074" cy="523209"/>
          </a:xfrm>
          <a:prstGeom prst="upArrow">
            <a:avLst>
              <a:gd name="adj1" fmla="val 72353"/>
              <a:gd name="adj2" fmla="val 50000"/>
            </a:avLst>
          </a:prstGeom>
          <a:gradFill>
            <a:gsLst>
              <a:gs pos="0">
                <a:srgbClr val="EAD7B8"/>
              </a:gs>
              <a:gs pos="100000">
                <a:srgbClr val="DAAC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9" name="Arrow: Up 28">
            <a:extLst>
              <a:ext uri="{FF2B5EF4-FFF2-40B4-BE49-F238E27FC236}">
                <a16:creationId xmlns="" xmlns:a16="http://schemas.microsoft.com/office/drawing/2014/main" id="{718E9D02-13FD-4522-BF13-DB7F8200F080}"/>
              </a:ext>
            </a:extLst>
          </p:cNvPr>
          <p:cNvSpPr/>
          <p:nvPr/>
        </p:nvSpPr>
        <p:spPr>
          <a:xfrm rot="5400000">
            <a:off x="7576574" y="3187057"/>
            <a:ext cx="452074" cy="523209"/>
          </a:xfrm>
          <a:prstGeom prst="upArrow">
            <a:avLst>
              <a:gd name="adj1" fmla="val 72353"/>
              <a:gd name="adj2" fmla="val 50000"/>
            </a:avLst>
          </a:prstGeom>
          <a:gradFill>
            <a:gsLst>
              <a:gs pos="0">
                <a:srgbClr val="EAD7B8"/>
              </a:gs>
              <a:gs pos="100000">
                <a:srgbClr val="DAAC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2" name="TextBox 35">
            <a:extLst>
              <a:ext uri="{FF2B5EF4-FFF2-40B4-BE49-F238E27FC236}">
                <a16:creationId xmlns="" xmlns:a16="http://schemas.microsoft.com/office/drawing/2014/main" id="{E9730F7A-AB8D-4347-8541-0CFCD58CCD91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46" name="Group 36">
            <a:extLst>
              <a:ext uri="{FF2B5EF4-FFF2-40B4-BE49-F238E27FC236}">
                <a16:creationId xmlns="" xmlns:a16="http://schemas.microsoft.com/office/drawing/2014/main" id="{784290E4-0ECD-46B6-9993-03C5A49A2C1E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47" name="TextBox 37">
              <a:extLst>
                <a:ext uri="{FF2B5EF4-FFF2-40B4-BE49-F238E27FC236}">
                  <a16:creationId xmlns="" xmlns:a16="http://schemas.microsoft.com/office/drawing/2014/main" id="{F6C04C1C-7816-42ED-8921-4FA3D9DE20B1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51" name="Group 38">
              <a:extLst>
                <a:ext uri="{FF2B5EF4-FFF2-40B4-BE49-F238E27FC236}">
                  <a16:creationId xmlns="" xmlns:a16="http://schemas.microsoft.com/office/drawing/2014/main" id="{63811C54-A4AA-40C4-903E-83C5DC571CB2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52" name="Straight Connector 39">
                <a:extLst>
                  <a:ext uri="{FF2B5EF4-FFF2-40B4-BE49-F238E27FC236}">
                    <a16:creationId xmlns="" xmlns:a16="http://schemas.microsoft.com/office/drawing/2014/main" id="{B7C660F2-2D57-4FDC-B1D2-3E2BD9BACA10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40">
                <a:extLst>
                  <a:ext uri="{FF2B5EF4-FFF2-40B4-BE49-F238E27FC236}">
                    <a16:creationId xmlns="" xmlns:a16="http://schemas.microsoft.com/office/drawing/2014/main" id="{61462716-67EE-4B12-926A-A2E61505F34F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5E8413DE-55B3-4A9C-8C43-1E9DA20D5D7A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14">
            <a:extLst>
              <a:ext uri="{FF2B5EF4-FFF2-40B4-BE49-F238E27FC236}">
                <a16:creationId xmlns="" xmlns:a16="http://schemas.microsoft.com/office/drawing/2014/main" id="{D105061A-0A64-48C6-BDF0-491375E26B6E}"/>
              </a:ext>
            </a:extLst>
          </p:cNvPr>
          <p:cNvSpPr txBox="1"/>
          <p:nvPr/>
        </p:nvSpPr>
        <p:spPr>
          <a:xfrm>
            <a:off x="1502784" y="3395640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7" name="TextBox 20">
            <a:extLst>
              <a:ext uri="{FF2B5EF4-FFF2-40B4-BE49-F238E27FC236}">
                <a16:creationId xmlns="" xmlns:a16="http://schemas.microsoft.com/office/drawing/2014/main" id="{A4327440-8F7A-4285-90CE-3F9B46E1540F}"/>
              </a:ext>
            </a:extLst>
          </p:cNvPr>
          <p:cNvSpPr txBox="1"/>
          <p:nvPr/>
        </p:nvSpPr>
        <p:spPr>
          <a:xfrm>
            <a:off x="1613227" y="3059460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="" xmlns:a16="http://schemas.microsoft.com/office/drawing/2014/main" id="{D0BE481B-6F64-4993-B575-AE99237D492F}"/>
              </a:ext>
            </a:extLst>
          </p:cNvPr>
          <p:cNvSpPr txBox="1"/>
          <p:nvPr/>
        </p:nvSpPr>
        <p:spPr>
          <a:xfrm>
            <a:off x="4901431" y="3395640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="" xmlns:a16="http://schemas.microsoft.com/office/drawing/2014/main" id="{6CCFBE81-7CEF-4BEE-9363-820E89FCD80A}"/>
              </a:ext>
            </a:extLst>
          </p:cNvPr>
          <p:cNvSpPr txBox="1"/>
          <p:nvPr/>
        </p:nvSpPr>
        <p:spPr>
          <a:xfrm>
            <a:off x="5011874" y="3059460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43" name="TextBox 14">
            <a:extLst>
              <a:ext uri="{FF2B5EF4-FFF2-40B4-BE49-F238E27FC236}">
                <a16:creationId xmlns="" xmlns:a16="http://schemas.microsoft.com/office/drawing/2014/main" id="{6CC213B1-AF59-4913-8400-2BEDFD2F977A}"/>
              </a:ext>
            </a:extLst>
          </p:cNvPr>
          <p:cNvSpPr txBox="1"/>
          <p:nvPr/>
        </p:nvSpPr>
        <p:spPr>
          <a:xfrm>
            <a:off x="8204209" y="3395640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="" xmlns:a16="http://schemas.microsoft.com/office/drawing/2014/main" id="{8C08795B-D134-480E-A81B-2B5ABD0C329A}"/>
              </a:ext>
            </a:extLst>
          </p:cNvPr>
          <p:cNvSpPr txBox="1"/>
          <p:nvPr/>
        </p:nvSpPr>
        <p:spPr>
          <a:xfrm>
            <a:off x="8314652" y="3059460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8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6" grpId="0" animBg="1"/>
      <p:bldP spid="22" grpId="0" animBg="1"/>
      <p:bldP spid="17" grpId="0" animBg="1"/>
      <p:bldP spid="18" grpId="0" animBg="1"/>
      <p:bldP spid="11" grpId="0" animBg="1"/>
      <p:bldP spid="27" grpId="0"/>
      <p:bldP spid="28" grpId="0" animBg="1"/>
      <p:bldP spid="29" grpId="0" animBg="1"/>
      <p:bldP spid="42" grpId="0"/>
      <p:bldP spid="54" grpId="0" animBg="1"/>
      <p:bldP spid="34" grpId="0"/>
      <p:bldP spid="37" grpId="0"/>
      <p:bldP spid="40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Freeform: Shape 10">
            <a:extLst>
              <a:ext uri="{FF2B5EF4-FFF2-40B4-BE49-F238E27FC236}">
                <a16:creationId xmlns="" xmlns:a16="http://schemas.microsoft.com/office/drawing/2014/main" id="{AB261F33-4EC1-4971-8B53-F4EB1A9D0D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1 w 1278879"/>
              <a:gd name="connsiteY0" fmla="*/ 692150 h 692188"/>
              <a:gd name="connsiteX1" fmla="*/ 1251201 w 1278879"/>
              <a:gd name="connsiteY1" fmla="*/ 238125 h 692188"/>
              <a:gd name="connsiteX2" fmla="*/ 886076 w 1278879"/>
              <a:gd name="connsiteY2" fmla="*/ 0 h 692188"/>
              <a:gd name="connsiteX3" fmla="*/ 1140076 w 1278879"/>
              <a:gd name="connsiteY3" fmla="*/ 212725 h 692188"/>
              <a:gd name="connsiteX4" fmla="*/ 251 w 1278879"/>
              <a:gd name="connsiteY4" fmla="*/ 692150 h 692188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0 w 1278628"/>
              <a:gd name="connsiteY0" fmla="*/ 692150 h 697393"/>
              <a:gd name="connsiteX1" fmla="*/ 1250950 w 1278628"/>
              <a:gd name="connsiteY1" fmla="*/ 238125 h 697393"/>
              <a:gd name="connsiteX2" fmla="*/ 885825 w 1278628"/>
              <a:gd name="connsiteY2" fmla="*/ 0 h 697393"/>
              <a:gd name="connsiteX3" fmla="*/ 1139825 w 1278628"/>
              <a:gd name="connsiteY3" fmla="*/ 212725 h 697393"/>
              <a:gd name="connsiteX4" fmla="*/ 0 w 1278628"/>
              <a:gd name="connsiteY4" fmla="*/ 692150 h 697393"/>
              <a:gd name="connsiteX0" fmla="*/ 11039 w 1289667"/>
              <a:gd name="connsiteY0" fmla="*/ 692150 h 697393"/>
              <a:gd name="connsiteX1" fmla="*/ 1261989 w 1289667"/>
              <a:gd name="connsiteY1" fmla="*/ 238125 h 697393"/>
              <a:gd name="connsiteX2" fmla="*/ 896864 w 1289667"/>
              <a:gd name="connsiteY2" fmla="*/ 0 h 697393"/>
              <a:gd name="connsiteX3" fmla="*/ 1150864 w 1289667"/>
              <a:gd name="connsiteY3" fmla="*/ 212725 h 697393"/>
              <a:gd name="connsiteX4" fmla="*/ 11039 w 1289667"/>
              <a:gd name="connsiteY4" fmla="*/ 692150 h 697393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47 w 1275390"/>
              <a:gd name="connsiteY0" fmla="*/ 660400 h 737595"/>
              <a:gd name="connsiteX1" fmla="*/ 1251697 w 1275390"/>
              <a:gd name="connsiteY1" fmla="*/ 206375 h 737595"/>
              <a:gd name="connsiteX2" fmla="*/ 842122 w 1275390"/>
              <a:gd name="connsiteY2" fmla="*/ 0 h 737595"/>
              <a:gd name="connsiteX3" fmla="*/ 1140572 w 1275390"/>
              <a:gd name="connsiteY3" fmla="*/ 180975 h 737595"/>
              <a:gd name="connsiteX4" fmla="*/ 747 w 1275390"/>
              <a:gd name="connsiteY4" fmla="*/ 660400 h 737595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80154"/>
              <a:gd name="connsiteY0" fmla="*/ 668490 h 745119"/>
              <a:gd name="connsiteX1" fmla="*/ 1254872 w 1280154"/>
              <a:gd name="connsiteY1" fmla="*/ 208115 h 745119"/>
              <a:gd name="connsiteX2" fmla="*/ 842122 w 1280154"/>
              <a:gd name="connsiteY2" fmla="*/ 8090 h 745119"/>
              <a:gd name="connsiteX3" fmla="*/ 1140572 w 1280154"/>
              <a:gd name="connsiteY3" fmla="*/ 189065 h 745119"/>
              <a:gd name="connsiteX4" fmla="*/ 747 w 1280154"/>
              <a:gd name="connsiteY4" fmla="*/ 668490 h 745119"/>
              <a:gd name="connsiteX0" fmla="*/ 747 w 1279246"/>
              <a:gd name="connsiteY0" fmla="*/ 673755 h 757144"/>
              <a:gd name="connsiteX1" fmla="*/ 1254872 w 1279246"/>
              <a:gd name="connsiteY1" fmla="*/ 213380 h 757144"/>
              <a:gd name="connsiteX2" fmla="*/ 842122 w 1279246"/>
              <a:gd name="connsiteY2" fmla="*/ 13355 h 757144"/>
              <a:gd name="connsiteX3" fmla="*/ 1140572 w 1279246"/>
              <a:gd name="connsiteY3" fmla="*/ 194330 h 757144"/>
              <a:gd name="connsiteX4" fmla="*/ 747 w 1279246"/>
              <a:gd name="connsiteY4" fmla="*/ 673755 h 757144"/>
              <a:gd name="connsiteX0" fmla="*/ 740 w 1279239"/>
              <a:gd name="connsiteY0" fmla="*/ 673755 h 757144"/>
              <a:gd name="connsiteX1" fmla="*/ 1254865 w 1279239"/>
              <a:gd name="connsiteY1" fmla="*/ 213380 h 757144"/>
              <a:gd name="connsiteX2" fmla="*/ 842115 w 1279239"/>
              <a:gd name="connsiteY2" fmla="*/ 13355 h 757144"/>
              <a:gd name="connsiteX3" fmla="*/ 1150090 w 1279239"/>
              <a:gd name="connsiteY3" fmla="*/ 153055 h 757144"/>
              <a:gd name="connsiteX4" fmla="*/ 740 w 1279239"/>
              <a:gd name="connsiteY4" fmla="*/ 673755 h 757144"/>
              <a:gd name="connsiteX0" fmla="*/ 703 w 1279202"/>
              <a:gd name="connsiteY0" fmla="*/ 673755 h 757144"/>
              <a:gd name="connsiteX1" fmla="*/ 1254828 w 1279202"/>
              <a:gd name="connsiteY1" fmla="*/ 213380 h 757144"/>
              <a:gd name="connsiteX2" fmla="*/ 842078 w 1279202"/>
              <a:gd name="connsiteY2" fmla="*/ 13355 h 757144"/>
              <a:gd name="connsiteX3" fmla="*/ 1150053 w 1279202"/>
              <a:gd name="connsiteY3" fmla="*/ 153055 h 757144"/>
              <a:gd name="connsiteX4" fmla="*/ 703 w 1279202"/>
              <a:gd name="connsiteY4" fmla="*/ 673755 h 757144"/>
              <a:gd name="connsiteX0" fmla="*/ 0 w 1278499"/>
              <a:gd name="connsiteY0" fmla="*/ 673755 h 757144"/>
              <a:gd name="connsiteX1" fmla="*/ 1254125 w 1278499"/>
              <a:gd name="connsiteY1" fmla="*/ 213380 h 757144"/>
              <a:gd name="connsiteX2" fmla="*/ 841375 w 1278499"/>
              <a:gd name="connsiteY2" fmla="*/ 13355 h 757144"/>
              <a:gd name="connsiteX3" fmla="*/ 1149350 w 1278499"/>
              <a:gd name="connsiteY3" fmla="*/ 153055 h 757144"/>
              <a:gd name="connsiteX4" fmla="*/ 0 w 1278499"/>
              <a:gd name="connsiteY4" fmla="*/ 673755 h 757144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84587"/>
              <a:gd name="connsiteY0" fmla="*/ 687012 h 705901"/>
              <a:gd name="connsiteX1" fmla="*/ 1260475 w 1284587"/>
              <a:gd name="connsiteY1" fmla="*/ 156787 h 705901"/>
              <a:gd name="connsiteX2" fmla="*/ 841375 w 1284587"/>
              <a:gd name="connsiteY2" fmla="*/ 26612 h 705901"/>
              <a:gd name="connsiteX3" fmla="*/ 1149350 w 1284587"/>
              <a:gd name="connsiteY3" fmla="*/ 166312 h 705901"/>
              <a:gd name="connsiteX4" fmla="*/ 0 w 1284587"/>
              <a:gd name="connsiteY4" fmla="*/ 687012 h 705901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823"/>
              <a:gd name="connsiteY0" fmla="*/ 690643 h 710172"/>
              <a:gd name="connsiteX1" fmla="*/ 1260475 w 1261823"/>
              <a:gd name="connsiteY1" fmla="*/ 160418 h 710172"/>
              <a:gd name="connsiteX2" fmla="*/ 841375 w 1261823"/>
              <a:gd name="connsiteY2" fmla="*/ 30243 h 710172"/>
              <a:gd name="connsiteX3" fmla="*/ 1149350 w 1261823"/>
              <a:gd name="connsiteY3" fmla="*/ 169943 h 710172"/>
              <a:gd name="connsiteX4" fmla="*/ 0 w 1261823"/>
              <a:gd name="connsiteY4" fmla="*/ 690643 h 710172"/>
              <a:gd name="connsiteX0" fmla="*/ 0 w 1260579"/>
              <a:gd name="connsiteY0" fmla="*/ 679968 h 698063"/>
              <a:gd name="connsiteX1" fmla="*/ 1260475 w 1260579"/>
              <a:gd name="connsiteY1" fmla="*/ 149743 h 698063"/>
              <a:gd name="connsiteX2" fmla="*/ 841375 w 1260579"/>
              <a:gd name="connsiteY2" fmla="*/ 19568 h 698063"/>
              <a:gd name="connsiteX3" fmla="*/ 1149350 w 1260579"/>
              <a:gd name="connsiteY3" fmla="*/ 159268 h 698063"/>
              <a:gd name="connsiteX4" fmla="*/ 0 w 1260579"/>
              <a:gd name="connsiteY4" fmla="*/ 679968 h 698063"/>
              <a:gd name="connsiteX0" fmla="*/ 0 w 1260595"/>
              <a:gd name="connsiteY0" fmla="*/ 679968 h 703088"/>
              <a:gd name="connsiteX1" fmla="*/ 1260475 w 1260595"/>
              <a:gd name="connsiteY1" fmla="*/ 149743 h 703088"/>
              <a:gd name="connsiteX2" fmla="*/ 841375 w 1260595"/>
              <a:gd name="connsiteY2" fmla="*/ 19568 h 703088"/>
              <a:gd name="connsiteX3" fmla="*/ 1149350 w 1260595"/>
              <a:gd name="connsiteY3" fmla="*/ 159268 h 703088"/>
              <a:gd name="connsiteX4" fmla="*/ 0 w 1260595"/>
              <a:gd name="connsiteY4" fmla="*/ 679968 h 703088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70154"/>
              <a:gd name="connsiteY0" fmla="*/ 678605 h 690783"/>
              <a:gd name="connsiteX1" fmla="*/ 1270000 w 1270154"/>
              <a:gd name="connsiteY1" fmla="*/ 154730 h 690783"/>
              <a:gd name="connsiteX2" fmla="*/ 841375 w 1270154"/>
              <a:gd name="connsiteY2" fmla="*/ 18205 h 690783"/>
              <a:gd name="connsiteX3" fmla="*/ 1149350 w 1270154"/>
              <a:gd name="connsiteY3" fmla="*/ 157905 h 690783"/>
              <a:gd name="connsiteX4" fmla="*/ 0 w 1270154"/>
              <a:gd name="connsiteY4" fmla="*/ 678605 h 690783"/>
              <a:gd name="connsiteX0" fmla="*/ 0 w 1270065"/>
              <a:gd name="connsiteY0" fmla="*/ 675997 h 687830"/>
              <a:gd name="connsiteX1" fmla="*/ 1270000 w 1270065"/>
              <a:gd name="connsiteY1" fmla="*/ 152122 h 687830"/>
              <a:gd name="connsiteX2" fmla="*/ 841375 w 1270065"/>
              <a:gd name="connsiteY2" fmla="*/ 15597 h 687830"/>
              <a:gd name="connsiteX3" fmla="*/ 1149350 w 1270065"/>
              <a:gd name="connsiteY3" fmla="*/ 155297 h 687830"/>
              <a:gd name="connsiteX4" fmla="*/ 0 w 1270065"/>
              <a:gd name="connsiteY4" fmla="*/ 675997 h 687830"/>
              <a:gd name="connsiteX0" fmla="*/ 0 w 1270362"/>
              <a:gd name="connsiteY0" fmla="*/ 678043 h 690150"/>
              <a:gd name="connsiteX1" fmla="*/ 1270000 w 1270362"/>
              <a:gd name="connsiteY1" fmla="*/ 154168 h 690150"/>
              <a:gd name="connsiteX2" fmla="*/ 841375 w 1270362"/>
              <a:gd name="connsiteY2" fmla="*/ 17643 h 690150"/>
              <a:gd name="connsiteX3" fmla="*/ 1149350 w 1270362"/>
              <a:gd name="connsiteY3" fmla="*/ 157343 h 690150"/>
              <a:gd name="connsiteX4" fmla="*/ 0 w 1270362"/>
              <a:gd name="connsiteY4" fmla="*/ 678043 h 690150"/>
              <a:gd name="connsiteX0" fmla="*/ 0 w 1270154"/>
              <a:gd name="connsiteY0" fmla="*/ 681049 h 693517"/>
              <a:gd name="connsiteX1" fmla="*/ 1270000 w 1270154"/>
              <a:gd name="connsiteY1" fmla="*/ 157174 h 693517"/>
              <a:gd name="connsiteX2" fmla="*/ 841375 w 1270154"/>
              <a:gd name="connsiteY2" fmla="*/ 20649 h 693517"/>
              <a:gd name="connsiteX3" fmla="*/ 1149350 w 1270154"/>
              <a:gd name="connsiteY3" fmla="*/ 160349 h 693517"/>
              <a:gd name="connsiteX4" fmla="*/ 0 w 1270154"/>
              <a:gd name="connsiteY4" fmla="*/ 681049 h 6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154" h="693517">
                <a:moveTo>
                  <a:pt x="0" y="681049"/>
                </a:moveTo>
                <a:cubicBezTo>
                  <a:pt x="895925" y="773126"/>
                  <a:pt x="1278996" y="330741"/>
                  <a:pt x="1270000" y="157174"/>
                </a:cubicBezTo>
                <a:cubicBezTo>
                  <a:pt x="1261004" y="-16393"/>
                  <a:pt x="930804" y="-18509"/>
                  <a:pt x="841375" y="20649"/>
                </a:cubicBezTo>
                <a:cubicBezTo>
                  <a:pt x="1065742" y="24882"/>
                  <a:pt x="1165754" y="69332"/>
                  <a:pt x="1149350" y="160349"/>
                </a:cubicBezTo>
                <a:cubicBezTo>
                  <a:pt x="1101196" y="406941"/>
                  <a:pt x="545452" y="690213"/>
                  <a:pt x="0" y="6810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53361313-3F1D-4734-AA50-7EA6C3ACFF02}"/>
              </a:ext>
            </a:extLst>
          </p:cNvPr>
          <p:cNvCxnSpPr>
            <a:cxnSpLocks/>
          </p:cNvCxnSpPr>
          <p:nvPr/>
        </p:nvCxnSpPr>
        <p:spPr>
          <a:xfrm flipH="1">
            <a:off x="5604179" y="3528357"/>
            <a:ext cx="4279603" cy="4444126"/>
          </a:xfrm>
          <a:prstGeom prst="line">
            <a:avLst/>
          </a:prstGeom>
          <a:ln w="111125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E05AD904-EDE1-4E0D-9C94-8A32A8184979}"/>
              </a:ext>
            </a:extLst>
          </p:cNvPr>
          <p:cNvCxnSpPr>
            <a:cxnSpLocks/>
          </p:cNvCxnSpPr>
          <p:nvPr/>
        </p:nvCxnSpPr>
        <p:spPr>
          <a:xfrm flipH="1">
            <a:off x="4468549" y="5023435"/>
            <a:ext cx="3344451" cy="3406135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17A5BB2C-3BA6-4D58-ADC0-F0A4D7806E09}"/>
              </a:ext>
            </a:extLst>
          </p:cNvPr>
          <p:cNvCxnSpPr>
            <a:cxnSpLocks/>
          </p:cNvCxnSpPr>
          <p:nvPr/>
        </p:nvCxnSpPr>
        <p:spPr>
          <a:xfrm flipH="1">
            <a:off x="9782183" y="-25849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C0C4F6D8-39C2-4E40-A66D-75711B7D753A}"/>
              </a:ext>
            </a:extLst>
          </p:cNvPr>
          <p:cNvCxnSpPr>
            <a:cxnSpLocks/>
          </p:cNvCxnSpPr>
          <p:nvPr/>
        </p:nvCxnSpPr>
        <p:spPr>
          <a:xfrm flipH="1">
            <a:off x="10183299" y="656370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>
            <a:extLst>
              <a:ext uri="{FF2B5EF4-FFF2-40B4-BE49-F238E27FC236}">
                <a16:creationId xmlns="" xmlns:a16="http://schemas.microsoft.com/office/drawing/2014/main" id="{5ABB3481-C91F-4D7F-B681-02C72818C3F2}"/>
              </a:ext>
            </a:extLst>
          </p:cNvPr>
          <p:cNvSpPr txBox="1"/>
          <p:nvPr/>
        </p:nvSpPr>
        <p:spPr>
          <a:xfrm>
            <a:off x="3917903" y="3071270"/>
            <a:ext cx="435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筑梦想，造未来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="" xmlns:a16="http://schemas.microsoft.com/office/drawing/2014/main" id="{EAB1F355-4057-4729-93AD-5F2355B2B937}"/>
              </a:ext>
            </a:extLst>
          </p:cNvPr>
          <p:cNvSpPr txBox="1"/>
          <p:nvPr/>
        </p:nvSpPr>
        <p:spPr>
          <a:xfrm>
            <a:off x="3917903" y="3816958"/>
            <a:ext cx="31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30948D6-D76E-4A52-A0FB-14BAD6A2AB0E}"/>
              </a:ext>
            </a:extLst>
          </p:cNvPr>
          <p:cNvSpPr txBox="1"/>
          <p:nvPr/>
        </p:nvSpPr>
        <p:spPr>
          <a:xfrm>
            <a:off x="2236549" y="2435597"/>
            <a:ext cx="1612885" cy="1137996"/>
          </a:xfrm>
          <a:custGeom>
            <a:avLst/>
            <a:gdLst/>
            <a:ahLst/>
            <a:cxnLst/>
            <a:rect l="l" t="t" r="r" b="b"/>
            <a:pathLst>
              <a:path w="1612885" h="1137996">
                <a:moveTo>
                  <a:pt x="983465" y="813095"/>
                </a:moveTo>
                <a:cubicBezTo>
                  <a:pt x="1012642" y="812214"/>
                  <a:pt x="1036263" y="820901"/>
                  <a:pt x="1054328" y="839154"/>
                </a:cubicBezTo>
                <a:cubicBezTo>
                  <a:pt x="1072392" y="857407"/>
                  <a:pt x="1084719" y="890512"/>
                  <a:pt x="1091307" y="938469"/>
                </a:cubicBezTo>
                <a:lnTo>
                  <a:pt x="1114625" y="1081337"/>
                </a:lnTo>
                <a:cubicBezTo>
                  <a:pt x="1123247" y="1083493"/>
                  <a:pt x="1131869" y="1085012"/>
                  <a:pt x="1140492" y="1085893"/>
                </a:cubicBezTo>
                <a:cubicBezTo>
                  <a:pt x="1149115" y="1086774"/>
                  <a:pt x="1158466" y="1087199"/>
                  <a:pt x="1168546" y="1087168"/>
                </a:cubicBezTo>
                <a:cubicBezTo>
                  <a:pt x="1187567" y="1087138"/>
                  <a:pt x="1205461" y="1085809"/>
                  <a:pt x="1222227" y="1083182"/>
                </a:cubicBezTo>
                <a:lnTo>
                  <a:pt x="1246498" y="1077090"/>
                </a:lnTo>
                <a:lnTo>
                  <a:pt x="1190817" y="1134834"/>
                </a:lnTo>
                <a:lnTo>
                  <a:pt x="1166183" y="1133380"/>
                </a:lnTo>
                <a:cubicBezTo>
                  <a:pt x="1092941" y="1124603"/>
                  <a:pt x="1034403" y="1103334"/>
                  <a:pt x="990570" y="1069574"/>
                </a:cubicBezTo>
                <a:cubicBezTo>
                  <a:pt x="932125" y="1024561"/>
                  <a:pt x="899639" y="960936"/>
                  <a:pt x="893111" y="878698"/>
                </a:cubicBezTo>
                <a:cubicBezTo>
                  <a:pt x="900884" y="855555"/>
                  <a:pt x="913028" y="838790"/>
                  <a:pt x="929544" y="828402"/>
                </a:cubicBezTo>
                <a:cubicBezTo>
                  <a:pt x="946061" y="818015"/>
                  <a:pt x="964034" y="812913"/>
                  <a:pt x="983465" y="813095"/>
                </a:cubicBezTo>
                <a:close/>
                <a:moveTo>
                  <a:pt x="378813" y="50828"/>
                </a:moveTo>
                <a:cubicBezTo>
                  <a:pt x="349785" y="49640"/>
                  <a:pt x="323430" y="64000"/>
                  <a:pt x="299748" y="93906"/>
                </a:cubicBezTo>
                <a:cubicBezTo>
                  <a:pt x="276066" y="123812"/>
                  <a:pt x="257164" y="176392"/>
                  <a:pt x="243041" y="251646"/>
                </a:cubicBezTo>
                <a:cubicBezTo>
                  <a:pt x="228919" y="326900"/>
                  <a:pt x="221682" y="431954"/>
                  <a:pt x="221331" y="566808"/>
                </a:cubicBezTo>
                <a:cubicBezTo>
                  <a:pt x="221682" y="702634"/>
                  <a:pt x="228919" y="808498"/>
                  <a:pt x="243041" y="884401"/>
                </a:cubicBezTo>
                <a:cubicBezTo>
                  <a:pt x="257164" y="960304"/>
                  <a:pt x="276066" y="1013371"/>
                  <a:pt x="299748" y="1043603"/>
                </a:cubicBezTo>
                <a:cubicBezTo>
                  <a:pt x="323430" y="1073834"/>
                  <a:pt x="349785" y="1088356"/>
                  <a:pt x="378813" y="1087168"/>
                </a:cubicBezTo>
                <a:cubicBezTo>
                  <a:pt x="407878" y="1088329"/>
                  <a:pt x="434484" y="1073699"/>
                  <a:pt x="458634" y="1043279"/>
                </a:cubicBezTo>
                <a:cubicBezTo>
                  <a:pt x="482783" y="1012858"/>
                  <a:pt x="502153" y="959683"/>
                  <a:pt x="516744" y="883753"/>
                </a:cubicBezTo>
                <a:cubicBezTo>
                  <a:pt x="531334" y="807824"/>
                  <a:pt x="538823" y="702175"/>
                  <a:pt x="539210" y="566808"/>
                </a:cubicBezTo>
                <a:cubicBezTo>
                  <a:pt x="538823" y="432413"/>
                  <a:pt x="531334" y="327575"/>
                  <a:pt x="516744" y="252294"/>
                </a:cubicBezTo>
                <a:cubicBezTo>
                  <a:pt x="502153" y="177013"/>
                  <a:pt x="482783" y="124325"/>
                  <a:pt x="458634" y="94230"/>
                </a:cubicBezTo>
                <a:cubicBezTo>
                  <a:pt x="434484" y="64135"/>
                  <a:pt x="407878" y="49667"/>
                  <a:pt x="378813" y="50828"/>
                </a:cubicBezTo>
                <a:close/>
                <a:moveTo>
                  <a:pt x="1272015" y="4"/>
                </a:moveTo>
                <a:cubicBezTo>
                  <a:pt x="1387550" y="1362"/>
                  <a:pt x="1473307" y="25567"/>
                  <a:pt x="1529288" y="72617"/>
                </a:cubicBezTo>
                <a:cubicBezTo>
                  <a:pt x="1585269" y="119667"/>
                  <a:pt x="1613122" y="181411"/>
                  <a:pt x="1612847" y="257851"/>
                </a:cubicBezTo>
                <a:cubicBezTo>
                  <a:pt x="1613910" y="325705"/>
                  <a:pt x="1592854" y="384260"/>
                  <a:pt x="1549681" y="433516"/>
                </a:cubicBezTo>
                <a:cubicBezTo>
                  <a:pt x="1506507" y="482773"/>
                  <a:pt x="1434840" y="517984"/>
                  <a:pt x="1334681" y="539149"/>
                </a:cubicBezTo>
                <a:cubicBezTo>
                  <a:pt x="1448291" y="557282"/>
                  <a:pt x="1528763" y="592294"/>
                  <a:pt x="1576096" y="644185"/>
                </a:cubicBezTo>
                <a:cubicBezTo>
                  <a:pt x="1587929" y="657158"/>
                  <a:pt x="1598237" y="670923"/>
                  <a:pt x="1607021" y="685480"/>
                </a:cubicBezTo>
                <a:lnTo>
                  <a:pt x="1612647" y="697376"/>
                </a:lnTo>
                <a:lnTo>
                  <a:pt x="1392722" y="925449"/>
                </a:lnTo>
                <a:lnTo>
                  <a:pt x="1399224" y="896898"/>
                </a:lnTo>
                <a:cubicBezTo>
                  <a:pt x="1401782" y="878964"/>
                  <a:pt x="1403099" y="859776"/>
                  <a:pt x="1403175" y="839336"/>
                </a:cubicBezTo>
                <a:cubicBezTo>
                  <a:pt x="1402932" y="753081"/>
                  <a:pt x="1383379" y="687599"/>
                  <a:pt x="1344517" y="642891"/>
                </a:cubicBezTo>
                <a:cubicBezTo>
                  <a:pt x="1305655" y="598184"/>
                  <a:pt x="1248941" y="575708"/>
                  <a:pt x="1174375" y="575465"/>
                </a:cubicBezTo>
                <a:lnTo>
                  <a:pt x="1117539" y="575465"/>
                </a:lnTo>
                <a:lnTo>
                  <a:pt x="1117539" y="518812"/>
                </a:lnTo>
                <a:lnTo>
                  <a:pt x="1167088" y="518812"/>
                </a:lnTo>
                <a:cubicBezTo>
                  <a:pt x="1232759" y="519146"/>
                  <a:pt x="1284676" y="498796"/>
                  <a:pt x="1322840" y="457763"/>
                </a:cubicBezTo>
                <a:cubicBezTo>
                  <a:pt x="1361003" y="416730"/>
                  <a:pt x="1380495" y="353008"/>
                  <a:pt x="1381315" y="266598"/>
                </a:cubicBezTo>
                <a:cubicBezTo>
                  <a:pt x="1380981" y="194403"/>
                  <a:pt x="1365618" y="140157"/>
                  <a:pt x="1335227" y="103861"/>
                </a:cubicBezTo>
                <a:cubicBezTo>
                  <a:pt x="1304836" y="67565"/>
                  <a:pt x="1261419" y="49401"/>
                  <a:pt x="1204979" y="49371"/>
                </a:cubicBezTo>
                <a:cubicBezTo>
                  <a:pt x="1190405" y="49372"/>
                  <a:pt x="1174375" y="50831"/>
                  <a:pt x="1156887" y="53748"/>
                </a:cubicBezTo>
                <a:lnTo>
                  <a:pt x="1129198" y="195162"/>
                </a:lnTo>
                <a:cubicBezTo>
                  <a:pt x="1122093" y="231822"/>
                  <a:pt x="1108613" y="257638"/>
                  <a:pt x="1088757" y="272612"/>
                </a:cubicBezTo>
                <a:cubicBezTo>
                  <a:pt x="1068901" y="287586"/>
                  <a:pt x="1045948" y="294814"/>
                  <a:pt x="1019898" y="294298"/>
                </a:cubicBezTo>
                <a:cubicBezTo>
                  <a:pt x="1002198" y="294177"/>
                  <a:pt x="986228" y="290046"/>
                  <a:pt x="971989" y="281906"/>
                </a:cubicBezTo>
                <a:cubicBezTo>
                  <a:pt x="957750" y="273766"/>
                  <a:pt x="946516" y="262346"/>
                  <a:pt x="938288" y="247646"/>
                </a:cubicBezTo>
                <a:cubicBezTo>
                  <a:pt x="940519" y="189972"/>
                  <a:pt x="956945" y="142869"/>
                  <a:pt x="987567" y="106337"/>
                </a:cubicBezTo>
                <a:cubicBezTo>
                  <a:pt x="1018189" y="69804"/>
                  <a:pt x="1058365" y="42910"/>
                  <a:pt x="1108093" y="25654"/>
                </a:cubicBezTo>
                <a:cubicBezTo>
                  <a:pt x="1157822" y="8399"/>
                  <a:pt x="1212463" y="-152"/>
                  <a:pt x="1272015" y="4"/>
                </a:cubicBezTo>
                <a:close/>
                <a:moveTo>
                  <a:pt x="378813" y="4"/>
                </a:moveTo>
                <a:cubicBezTo>
                  <a:pt x="446839" y="-314"/>
                  <a:pt x="509504" y="19410"/>
                  <a:pt x="566810" y="59174"/>
                </a:cubicBezTo>
                <a:cubicBezTo>
                  <a:pt x="624116" y="98938"/>
                  <a:pt x="670245" y="160646"/>
                  <a:pt x="705199" y="244300"/>
                </a:cubicBezTo>
                <a:cubicBezTo>
                  <a:pt x="740153" y="327954"/>
                  <a:pt x="758114" y="435456"/>
                  <a:pt x="759084" y="566808"/>
                </a:cubicBezTo>
                <a:cubicBezTo>
                  <a:pt x="758114" y="699132"/>
                  <a:pt x="740153" y="807445"/>
                  <a:pt x="705199" y="891747"/>
                </a:cubicBezTo>
                <a:cubicBezTo>
                  <a:pt x="670245" y="976050"/>
                  <a:pt x="624116" y="1038246"/>
                  <a:pt x="566810" y="1078335"/>
                </a:cubicBezTo>
                <a:cubicBezTo>
                  <a:pt x="509504" y="1118424"/>
                  <a:pt x="446839" y="1138310"/>
                  <a:pt x="378813" y="1137993"/>
                </a:cubicBezTo>
                <a:cubicBezTo>
                  <a:pt x="310348" y="1138310"/>
                  <a:pt x="247593" y="1118424"/>
                  <a:pt x="190548" y="1078335"/>
                </a:cubicBezTo>
                <a:cubicBezTo>
                  <a:pt x="133503" y="1038246"/>
                  <a:pt x="87715" y="976050"/>
                  <a:pt x="53183" y="891747"/>
                </a:cubicBezTo>
                <a:cubicBezTo>
                  <a:pt x="18652" y="807445"/>
                  <a:pt x="924" y="699132"/>
                  <a:pt x="0" y="566808"/>
                </a:cubicBezTo>
                <a:cubicBezTo>
                  <a:pt x="924" y="435456"/>
                  <a:pt x="18652" y="327954"/>
                  <a:pt x="53183" y="244300"/>
                </a:cubicBezTo>
                <a:cubicBezTo>
                  <a:pt x="87715" y="160646"/>
                  <a:pt x="133503" y="98938"/>
                  <a:pt x="190548" y="59174"/>
                </a:cubicBezTo>
                <a:cubicBezTo>
                  <a:pt x="247593" y="19410"/>
                  <a:pt x="310348" y="-314"/>
                  <a:pt x="378813" y="4"/>
                </a:cubicBezTo>
                <a:close/>
              </a:path>
            </a:pathLst>
          </a:custGeom>
          <a:gradFill>
            <a:gsLst>
              <a:gs pos="34000">
                <a:srgbClr val="DAAC73"/>
              </a:gs>
              <a:gs pos="80000">
                <a:srgbClr val="EAD7B8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500" dirty="0">
              <a:gradFill>
                <a:gsLst>
                  <a:gs pos="34000">
                    <a:srgbClr val="DAAC73"/>
                  </a:gs>
                  <a:gs pos="80000">
                    <a:srgbClr val="EAD7B8"/>
                  </a:gs>
                </a:gsLst>
                <a:lin ang="54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508E2549-6B07-4882-8215-18A966BF8CAF}"/>
              </a:ext>
            </a:extLst>
          </p:cNvPr>
          <p:cNvCxnSpPr>
            <a:cxnSpLocks/>
          </p:cNvCxnSpPr>
          <p:nvPr/>
        </p:nvCxnSpPr>
        <p:spPr>
          <a:xfrm flipH="1">
            <a:off x="2413148" y="2840995"/>
            <a:ext cx="1713706" cy="1779587"/>
          </a:xfrm>
          <a:prstGeom prst="line">
            <a:avLst/>
          </a:prstGeom>
          <a:ln w="31750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4C98826-46E3-4285-B587-2A461F4C712D}"/>
              </a:ext>
            </a:extLst>
          </p:cNvPr>
          <p:cNvSpPr/>
          <p:nvPr/>
        </p:nvSpPr>
        <p:spPr>
          <a:xfrm rot="5400000">
            <a:off x="5382129" y="3297182"/>
            <a:ext cx="6858001" cy="26363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6" descr="建筑与房屋的城市空拍图&#10;&#10;描述已自动生成">
            <a:extLst>
              <a:ext uri="{FF2B5EF4-FFF2-40B4-BE49-F238E27FC236}">
                <a16:creationId xmlns="" xmlns:a16="http://schemas.microsoft.com/office/drawing/2014/main" id="{74777EE8-D21F-4905-9104-4FDD8D71B6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86" y="0"/>
            <a:ext cx="3324915" cy="6858000"/>
          </a:xfrm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F35A8C0B-7C4E-46B5-B1F7-B2A6BB4983B6}"/>
              </a:ext>
            </a:extLst>
          </p:cNvPr>
          <p:cNvGrpSpPr/>
          <p:nvPr/>
        </p:nvGrpSpPr>
        <p:grpSpPr>
          <a:xfrm>
            <a:off x="6216268" y="714102"/>
            <a:ext cx="464344" cy="464344"/>
            <a:chOff x="8216107" y="2577307"/>
            <a:chExt cx="464344" cy="464344"/>
          </a:xfrm>
          <a:solidFill>
            <a:srgbClr val="DAAC73"/>
          </a:solidFill>
        </p:grpSpPr>
        <p:sp>
          <p:nvSpPr>
            <p:cNvPr id="91" name="AutoShape 52">
              <a:extLst>
                <a:ext uri="{FF2B5EF4-FFF2-40B4-BE49-F238E27FC236}">
                  <a16:creationId xmlns="" xmlns:a16="http://schemas.microsoft.com/office/drawing/2014/main" id="{BA74F52A-3C27-42EC-ADEF-CDECC487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2" name="AutoShape 53">
              <a:extLst>
                <a:ext uri="{FF2B5EF4-FFF2-40B4-BE49-F238E27FC236}">
                  <a16:creationId xmlns="" xmlns:a16="http://schemas.microsoft.com/office/drawing/2014/main" id="{CE557D53-147D-40D6-9769-05245377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3" name="AutoShape 54">
              <a:extLst>
                <a:ext uri="{FF2B5EF4-FFF2-40B4-BE49-F238E27FC236}">
                  <a16:creationId xmlns="" xmlns:a16="http://schemas.microsoft.com/office/drawing/2014/main" id="{BDED78CE-CBBE-415E-ABAF-E78BB12F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4" name="AutoShape 55">
              <a:extLst>
                <a:ext uri="{FF2B5EF4-FFF2-40B4-BE49-F238E27FC236}">
                  <a16:creationId xmlns="" xmlns:a16="http://schemas.microsoft.com/office/drawing/2014/main" id="{FCDFF203-4C92-4BD8-8959-8C9FC6CD1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862C9B8D-1EB0-4826-B61E-ACC407C2C187}"/>
              </a:ext>
            </a:extLst>
          </p:cNvPr>
          <p:cNvGrpSpPr/>
          <p:nvPr/>
        </p:nvGrpSpPr>
        <p:grpSpPr>
          <a:xfrm>
            <a:off x="6216268" y="2731335"/>
            <a:ext cx="464344" cy="465138"/>
            <a:chOff x="7275629" y="3973834"/>
            <a:chExt cx="464344" cy="465138"/>
          </a:xfrm>
          <a:solidFill>
            <a:srgbClr val="DAAC73"/>
          </a:solidFill>
        </p:grpSpPr>
        <p:sp>
          <p:nvSpPr>
            <p:cNvPr id="85" name="AutoShape 37">
              <a:extLst>
                <a:ext uri="{FF2B5EF4-FFF2-40B4-BE49-F238E27FC236}">
                  <a16:creationId xmlns="" xmlns:a16="http://schemas.microsoft.com/office/drawing/2014/main" id="{231760A8-405D-416C-9BCB-A683B8DF1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6" name="AutoShape 38">
              <a:extLst>
                <a:ext uri="{FF2B5EF4-FFF2-40B4-BE49-F238E27FC236}">
                  <a16:creationId xmlns="" xmlns:a16="http://schemas.microsoft.com/office/drawing/2014/main" id="{AA377D48-2112-4301-AB25-1D0EFDCCC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7" name="AutoShape 39">
              <a:extLst>
                <a:ext uri="{FF2B5EF4-FFF2-40B4-BE49-F238E27FC236}">
                  <a16:creationId xmlns="" xmlns:a16="http://schemas.microsoft.com/office/drawing/2014/main" id="{15EFC666-689F-4011-BD73-5FB35355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8" name="AutoShape 40">
              <a:extLst>
                <a:ext uri="{FF2B5EF4-FFF2-40B4-BE49-F238E27FC236}">
                  <a16:creationId xmlns="" xmlns:a16="http://schemas.microsoft.com/office/drawing/2014/main" id="{B9CD4B54-3739-448B-B490-270603E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9" name="AutoShape 41">
              <a:extLst>
                <a:ext uri="{FF2B5EF4-FFF2-40B4-BE49-F238E27FC236}">
                  <a16:creationId xmlns="" xmlns:a16="http://schemas.microsoft.com/office/drawing/2014/main" id="{C0E4F1F3-FF22-4A7A-80A1-896DC5EBC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0" name="AutoShape 42">
              <a:extLst>
                <a:ext uri="{FF2B5EF4-FFF2-40B4-BE49-F238E27FC236}">
                  <a16:creationId xmlns="" xmlns:a16="http://schemas.microsoft.com/office/drawing/2014/main" id="{073BFAAC-9AD7-4FAA-AAF1-72012C5EC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6B1C003C-0D9D-4529-A5D0-D1F18F47FC0E}"/>
              </a:ext>
            </a:extLst>
          </p:cNvPr>
          <p:cNvGrpSpPr/>
          <p:nvPr/>
        </p:nvGrpSpPr>
        <p:grpSpPr>
          <a:xfrm>
            <a:off x="6288500" y="4732694"/>
            <a:ext cx="319881" cy="465138"/>
            <a:chOff x="10146507" y="3505994"/>
            <a:chExt cx="319881" cy="465138"/>
          </a:xfrm>
          <a:solidFill>
            <a:srgbClr val="DAAC73"/>
          </a:solidFill>
        </p:grpSpPr>
        <p:sp>
          <p:nvSpPr>
            <p:cNvPr id="83" name="AutoShape 30">
              <a:extLst>
                <a:ext uri="{FF2B5EF4-FFF2-40B4-BE49-F238E27FC236}">
                  <a16:creationId xmlns="" xmlns:a16="http://schemas.microsoft.com/office/drawing/2014/main" id="{12555237-C027-436A-8602-2F0036641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4" name="AutoShape 31">
              <a:extLst>
                <a:ext uri="{FF2B5EF4-FFF2-40B4-BE49-F238E27FC236}">
                  <a16:creationId xmlns="" xmlns:a16="http://schemas.microsoft.com/office/drawing/2014/main" id="{B96789AD-7F73-48B9-999B-78AE0F649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9" name="TextBox 14">
            <a:extLst>
              <a:ext uri="{FF2B5EF4-FFF2-40B4-BE49-F238E27FC236}">
                <a16:creationId xmlns="" xmlns:a16="http://schemas.microsoft.com/office/drawing/2014/main" id="{EAA14645-4727-42CF-BF4D-4CAB34B31012}"/>
              </a:ext>
            </a:extLst>
          </p:cNvPr>
          <p:cNvSpPr txBox="1"/>
          <p:nvPr/>
        </p:nvSpPr>
        <p:spPr>
          <a:xfrm>
            <a:off x="1031717" y="2192159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="" xmlns:a16="http://schemas.microsoft.com/office/drawing/2014/main" id="{962DEF30-0D8C-4E4D-8F3E-C4BC1B850040}"/>
              </a:ext>
            </a:extLst>
          </p:cNvPr>
          <p:cNvSpPr/>
          <p:nvPr/>
        </p:nvSpPr>
        <p:spPr>
          <a:xfrm>
            <a:off x="1031716" y="3549415"/>
            <a:ext cx="3707924" cy="11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="" xmlns:a16="http://schemas.microsoft.com/office/drawing/2014/main" id="{9FF1F0D7-1EA0-4687-9559-50999E75AA7C}"/>
              </a:ext>
            </a:extLst>
          </p:cNvPr>
          <p:cNvSpPr txBox="1"/>
          <p:nvPr/>
        </p:nvSpPr>
        <p:spPr>
          <a:xfrm>
            <a:off x="5253871" y="1646388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="" xmlns:a16="http://schemas.microsoft.com/office/drawing/2014/main" id="{48DA369D-07E7-4DCB-96BF-1C927CF84402}"/>
              </a:ext>
            </a:extLst>
          </p:cNvPr>
          <p:cNvSpPr txBox="1"/>
          <p:nvPr/>
        </p:nvSpPr>
        <p:spPr>
          <a:xfrm>
            <a:off x="5364314" y="1310208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="" xmlns:a16="http://schemas.microsoft.com/office/drawing/2014/main" id="{40ACC163-2A92-46F1-8CE9-2A821F233D22}"/>
              </a:ext>
            </a:extLst>
          </p:cNvPr>
          <p:cNvSpPr txBox="1"/>
          <p:nvPr/>
        </p:nvSpPr>
        <p:spPr>
          <a:xfrm>
            <a:off x="5253871" y="3736373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="" xmlns:a16="http://schemas.microsoft.com/office/drawing/2014/main" id="{BE018DB0-4A5C-4E68-BD1B-96792B73E653}"/>
              </a:ext>
            </a:extLst>
          </p:cNvPr>
          <p:cNvSpPr txBox="1"/>
          <p:nvPr/>
        </p:nvSpPr>
        <p:spPr>
          <a:xfrm>
            <a:off x="5364314" y="3400193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="" xmlns:a16="http://schemas.microsoft.com/office/drawing/2014/main" id="{C7943000-3503-450E-880A-1B8DBB878E1B}"/>
              </a:ext>
            </a:extLst>
          </p:cNvPr>
          <p:cNvSpPr txBox="1"/>
          <p:nvPr/>
        </p:nvSpPr>
        <p:spPr>
          <a:xfrm>
            <a:off x="5253871" y="5826358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="" xmlns:a16="http://schemas.microsoft.com/office/drawing/2014/main" id="{6196B3E5-1144-4DF5-8F53-1D56E1C35DF2}"/>
              </a:ext>
            </a:extLst>
          </p:cNvPr>
          <p:cNvSpPr txBox="1"/>
          <p:nvPr/>
        </p:nvSpPr>
        <p:spPr>
          <a:xfrm>
            <a:off x="5364314" y="5490178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6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="" xmlns:a16="http://schemas.microsoft.com/office/drawing/2014/main" id="{0F0B410C-D126-4CCC-81E8-AA114A3454A0}"/>
              </a:ext>
            </a:extLst>
          </p:cNvPr>
          <p:cNvSpPr/>
          <p:nvPr/>
        </p:nvSpPr>
        <p:spPr>
          <a:xfrm>
            <a:off x="4742611" y="2259452"/>
            <a:ext cx="1353385" cy="100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dirty="0">
                <a:gradFill>
                  <a:gsLst>
                    <a:gs pos="1000">
                      <a:srgbClr val="FBD095"/>
                    </a:gs>
                    <a:gs pos="97000">
                      <a:srgbClr val="0F1F46">
                        <a:alpha val="0"/>
                      </a:srgbClr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panose="020B0502040204020203" pitchFamily="34" charset="0"/>
              </a:rPr>
              <a:t>01</a:t>
            </a:r>
            <a:endParaRPr lang="en-US" sz="5400" dirty="0">
              <a:gradFill>
                <a:gsLst>
                  <a:gs pos="1000">
                    <a:srgbClr val="FBD095"/>
                  </a:gs>
                  <a:gs pos="97000">
                    <a:srgbClr val="0F1F46">
                      <a:alpha val="0"/>
                    </a:srgbClr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 panose="020B0502040204020203" pitchFamily="34" charset="0"/>
            </a:endParaRPr>
          </a:p>
        </p:txBody>
      </p:sp>
      <p:pic>
        <p:nvPicPr>
          <p:cNvPr id="10" name="图片占位符 9" descr="水中的倒影&#10;&#10;描述已自动生成">
            <a:extLst>
              <a:ext uri="{FF2B5EF4-FFF2-40B4-BE49-F238E27FC236}">
                <a16:creationId xmlns="" xmlns:a16="http://schemas.microsoft.com/office/drawing/2014/main" id="{F3545CFA-E1FA-48C0-AFBD-F35EA1A95D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 descr="建筑与房屋的城市空拍图&#10;&#10;描述已自动生成">
            <a:extLst>
              <a:ext uri="{FF2B5EF4-FFF2-40B4-BE49-F238E27FC236}">
                <a16:creationId xmlns="" xmlns:a16="http://schemas.microsoft.com/office/drawing/2014/main" id="{7656382A-F746-4387-B018-2BC5142D25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 descr="建筑与房屋的城市空拍图&#10;&#10;描述已自动生成">
            <a:extLst>
              <a:ext uri="{FF2B5EF4-FFF2-40B4-BE49-F238E27FC236}">
                <a16:creationId xmlns="" xmlns:a16="http://schemas.microsoft.com/office/drawing/2014/main" id="{C6FE7D1A-9265-42D4-9193-C3FAFAD370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建筑的设计&#10;&#10;描述已自动生成">
            <a:extLst>
              <a:ext uri="{FF2B5EF4-FFF2-40B4-BE49-F238E27FC236}">
                <a16:creationId xmlns="" xmlns:a16="http://schemas.microsoft.com/office/drawing/2014/main" id="{9A75B076-1793-425F-AA67-3E5B74C76E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9D4E303-934A-4210-ABEF-7FEA2425B1F8}"/>
              </a:ext>
            </a:extLst>
          </p:cNvPr>
          <p:cNvSpPr/>
          <p:nvPr/>
        </p:nvSpPr>
        <p:spPr>
          <a:xfrm>
            <a:off x="12047568" y="3507773"/>
            <a:ext cx="144432" cy="2367280"/>
          </a:xfrm>
          <a:prstGeom prst="rect">
            <a:avLst/>
          </a:prstGeom>
          <a:gradFill>
            <a:gsLst>
              <a:gs pos="1000">
                <a:srgbClr val="EDCF96"/>
              </a:gs>
              <a:gs pos="65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1270000" dist="1270000" dir="10800000" sx="80000" sy="8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4">
            <a:extLst>
              <a:ext uri="{FF2B5EF4-FFF2-40B4-BE49-F238E27FC236}">
                <a16:creationId xmlns="" xmlns:a16="http://schemas.microsoft.com/office/drawing/2014/main" id="{C90E5A57-DA72-4108-96D0-DDC95280A2B4}"/>
              </a:ext>
            </a:extLst>
          </p:cNvPr>
          <p:cNvSpPr txBox="1"/>
          <p:nvPr/>
        </p:nvSpPr>
        <p:spPr>
          <a:xfrm>
            <a:off x="755946" y="799271"/>
            <a:ext cx="450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房地产开盘预售方案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="" xmlns:a16="http://schemas.microsoft.com/office/drawing/2014/main" id="{DDADD418-D6B7-463C-9191-DA4626037ACE}"/>
              </a:ext>
            </a:extLst>
          </p:cNvPr>
          <p:cNvSpPr/>
          <p:nvPr/>
        </p:nvSpPr>
        <p:spPr>
          <a:xfrm>
            <a:off x="755945" y="2028824"/>
            <a:ext cx="4960735" cy="8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cxnSp>
        <p:nvCxnSpPr>
          <p:cNvPr id="25" name="Straight Connector 30">
            <a:extLst>
              <a:ext uri="{FF2B5EF4-FFF2-40B4-BE49-F238E27FC236}">
                <a16:creationId xmlns="" xmlns:a16="http://schemas.microsoft.com/office/drawing/2014/main" id="{949A9020-EE96-4852-AA96-EEDC85950318}"/>
              </a:ext>
            </a:extLst>
          </p:cNvPr>
          <p:cNvCxnSpPr>
            <a:cxnSpLocks/>
          </p:cNvCxnSpPr>
          <p:nvPr/>
        </p:nvCxnSpPr>
        <p:spPr>
          <a:xfrm>
            <a:off x="6096000" y="2141529"/>
            <a:ext cx="0" cy="620721"/>
          </a:xfrm>
          <a:prstGeom prst="line">
            <a:avLst/>
          </a:prstGeom>
          <a:ln w="1270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F36AE8D3-447B-4AB2-BAFB-694CC7FE5B42}"/>
              </a:ext>
            </a:extLst>
          </p:cNvPr>
          <p:cNvSpPr/>
          <p:nvPr/>
        </p:nvSpPr>
        <p:spPr>
          <a:xfrm>
            <a:off x="6475317" y="2028824"/>
            <a:ext cx="4654250" cy="8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9" name="Rectangle 11">
            <a:extLst>
              <a:ext uri="{FF2B5EF4-FFF2-40B4-BE49-F238E27FC236}">
                <a16:creationId xmlns="" xmlns:a16="http://schemas.microsoft.com/office/drawing/2014/main" id="{1A3F936B-82D2-4B9B-88AA-8DC87E6E63D3}"/>
              </a:ext>
            </a:extLst>
          </p:cNvPr>
          <p:cNvSpPr/>
          <p:nvPr/>
        </p:nvSpPr>
        <p:spPr>
          <a:xfrm>
            <a:off x="10534819" y="2259452"/>
            <a:ext cx="1353385" cy="100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dirty="0">
                <a:gradFill>
                  <a:gsLst>
                    <a:gs pos="1000">
                      <a:srgbClr val="FBD095"/>
                    </a:gs>
                    <a:gs pos="97000">
                      <a:srgbClr val="0F1F46">
                        <a:alpha val="0"/>
                      </a:srgbClr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panose="020B0502040204020203" pitchFamily="34" charset="0"/>
              </a:rPr>
              <a:t>02</a:t>
            </a:r>
            <a:endParaRPr lang="en-US" sz="5400" dirty="0">
              <a:gradFill>
                <a:gsLst>
                  <a:gs pos="1000">
                    <a:srgbClr val="FBD095"/>
                  </a:gs>
                  <a:gs pos="97000">
                    <a:srgbClr val="0F1F46">
                      <a:alpha val="0"/>
                    </a:srgbClr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 animBg="1"/>
      <p:bldP spid="22" grpId="0"/>
      <p:bldP spid="23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占位符 23" descr="建筑与房屋的城市空拍图&#10;&#10;描述已自动生成">
            <a:extLst>
              <a:ext uri="{FF2B5EF4-FFF2-40B4-BE49-F238E27FC236}">
                <a16:creationId xmlns="" xmlns:a16="http://schemas.microsoft.com/office/drawing/2014/main" id="{6C4B5ACA-5329-4AB6-BE31-80DE23CAAFA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928" y="4075611"/>
            <a:ext cx="4238910" cy="2139613"/>
          </a:xfr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827B1BA-8AD6-4EB2-8D83-387251FDFC75}"/>
              </a:ext>
            </a:extLst>
          </p:cNvPr>
          <p:cNvSpPr/>
          <p:nvPr/>
        </p:nvSpPr>
        <p:spPr>
          <a:xfrm>
            <a:off x="830928" y="4075611"/>
            <a:ext cx="4238910" cy="2139613"/>
          </a:xfrm>
          <a:prstGeom prst="rect">
            <a:avLst/>
          </a:prstGeom>
          <a:gradFill>
            <a:gsLst>
              <a:gs pos="48000">
                <a:srgbClr val="0F1F46">
                  <a:lumMod val="86000"/>
                  <a:lumOff val="14000"/>
                  <a:alpha val="92000"/>
                </a:srgbClr>
              </a:gs>
              <a:gs pos="100000">
                <a:srgbClr val="0F1F46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占位符 15" descr="水中的倒影&#10;&#10;描述已自动生成">
            <a:extLst>
              <a:ext uri="{FF2B5EF4-FFF2-40B4-BE49-F238E27FC236}">
                <a16:creationId xmlns="" xmlns:a16="http://schemas.microsoft.com/office/drawing/2014/main" id="{EF251006-F291-43F9-AD71-BABFDB77BE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928" y="1935998"/>
            <a:ext cx="3145616" cy="2139613"/>
          </a:xfrm>
        </p:spPr>
      </p:pic>
      <p:pic>
        <p:nvPicPr>
          <p:cNvPr id="18" name="图片占位符 17" descr="建筑与房屋的城市空拍图&#10;&#10;描述已自动生成">
            <a:extLst>
              <a:ext uri="{FF2B5EF4-FFF2-40B4-BE49-F238E27FC236}">
                <a16:creationId xmlns="" xmlns:a16="http://schemas.microsoft.com/office/drawing/2014/main" id="{5D38FBD8-C282-47E4-ABB7-429580AFF9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6544" y="1935998"/>
            <a:ext cx="3145616" cy="2139613"/>
          </a:xfrm>
        </p:spPr>
      </p:pic>
      <p:pic>
        <p:nvPicPr>
          <p:cNvPr id="20" name="图片占位符 19" descr="建筑与房屋的城市空拍图&#10;&#10;描述已自动生成">
            <a:extLst>
              <a:ext uri="{FF2B5EF4-FFF2-40B4-BE49-F238E27FC236}">
                <a16:creationId xmlns="" xmlns:a16="http://schemas.microsoft.com/office/drawing/2014/main" id="{15781B23-EE69-4179-A668-9C878C8210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2161" y="1935999"/>
            <a:ext cx="4238910" cy="2139613"/>
          </a:xfrm>
        </p:spPr>
      </p:pic>
      <p:pic>
        <p:nvPicPr>
          <p:cNvPr id="12" name="图片占位符 11" descr="建筑的设计&#10;&#10;描述已自动生成">
            <a:extLst>
              <a:ext uri="{FF2B5EF4-FFF2-40B4-BE49-F238E27FC236}">
                <a16:creationId xmlns="" xmlns:a16="http://schemas.microsoft.com/office/drawing/2014/main" id="{214B0E2E-B4FB-4376-8FF6-D653A08675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5456" y="4075612"/>
            <a:ext cx="3145616" cy="2139613"/>
          </a:xfrm>
        </p:spPr>
      </p:pic>
      <p:pic>
        <p:nvPicPr>
          <p:cNvPr id="22" name="图片占位符 21" descr="建筑与房屋的城市空拍图&#10;&#10;描述已自动生成">
            <a:extLst>
              <a:ext uri="{FF2B5EF4-FFF2-40B4-BE49-F238E27FC236}">
                <a16:creationId xmlns="" xmlns:a16="http://schemas.microsoft.com/office/drawing/2014/main" id="{19956CA2-7EB0-4177-AF01-CBD27DAAA2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9840" y="4075612"/>
            <a:ext cx="3145616" cy="2139613"/>
          </a:xfr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0829317-5164-4FA1-BED1-30640A8DC9B1}"/>
              </a:ext>
            </a:extLst>
          </p:cNvPr>
          <p:cNvSpPr/>
          <p:nvPr/>
        </p:nvSpPr>
        <p:spPr>
          <a:xfrm>
            <a:off x="11216640" y="1935998"/>
            <a:ext cx="144432" cy="4279226"/>
          </a:xfrm>
          <a:prstGeom prst="rect">
            <a:avLst/>
          </a:prstGeom>
          <a:solidFill>
            <a:srgbClr val="FBD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5">
            <a:extLst>
              <a:ext uri="{FF2B5EF4-FFF2-40B4-BE49-F238E27FC236}">
                <a16:creationId xmlns="" xmlns:a16="http://schemas.microsoft.com/office/drawing/2014/main" id="{E520D839-B7AA-4F08-A2EC-044E2B48A74E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35" name="Group 36">
            <a:extLst>
              <a:ext uri="{FF2B5EF4-FFF2-40B4-BE49-F238E27FC236}">
                <a16:creationId xmlns="" xmlns:a16="http://schemas.microsoft.com/office/drawing/2014/main" id="{3AEA1B4D-AAA5-4E02-9197-886509A6C641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36" name="TextBox 37">
              <a:extLst>
                <a:ext uri="{FF2B5EF4-FFF2-40B4-BE49-F238E27FC236}">
                  <a16:creationId xmlns="" xmlns:a16="http://schemas.microsoft.com/office/drawing/2014/main" id="{705C04EC-FB60-4651-BCC3-385C4F008327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37" name="Group 38">
              <a:extLst>
                <a:ext uri="{FF2B5EF4-FFF2-40B4-BE49-F238E27FC236}">
                  <a16:creationId xmlns="" xmlns:a16="http://schemas.microsoft.com/office/drawing/2014/main" id="{CFFA3687-5C39-42C8-BDF5-E5AF062E05F7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38" name="Straight Connector 39">
                <a:extLst>
                  <a:ext uri="{FF2B5EF4-FFF2-40B4-BE49-F238E27FC236}">
                    <a16:creationId xmlns="" xmlns:a16="http://schemas.microsoft.com/office/drawing/2014/main" id="{20EB6291-82B1-440D-A5FA-89AE1D3D02BE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0">
                <a:extLst>
                  <a:ext uri="{FF2B5EF4-FFF2-40B4-BE49-F238E27FC236}">
                    <a16:creationId xmlns="" xmlns:a16="http://schemas.microsoft.com/office/drawing/2014/main" id="{3230BCB5-A5AA-4EB1-9B52-9B7DFC10BE32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14">
            <a:extLst>
              <a:ext uri="{FF2B5EF4-FFF2-40B4-BE49-F238E27FC236}">
                <a16:creationId xmlns="" xmlns:a16="http://schemas.microsoft.com/office/drawing/2014/main" id="{0D3651F9-FD67-44B9-9A03-B0231C4E1116}"/>
              </a:ext>
            </a:extLst>
          </p:cNvPr>
          <p:cNvSpPr txBox="1"/>
          <p:nvPr/>
        </p:nvSpPr>
        <p:spPr>
          <a:xfrm>
            <a:off x="1400997" y="4722672"/>
            <a:ext cx="2026850" cy="11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="" xmlns:a16="http://schemas.microsoft.com/office/drawing/2014/main" id="{27BA9DC6-1173-4E9F-BCD9-D36EE0BBCCDB}"/>
              </a:ext>
            </a:extLst>
          </p:cNvPr>
          <p:cNvSpPr txBox="1"/>
          <p:nvPr/>
        </p:nvSpPr>
        <p:spPr>
          <a:xfrm>
            <a:off x="1400996" y="438649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3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建筑与房屋的城市空拍图&#10;&#10;描述已自动生成">
            <a:extLst>
              <a:ext uri="{FF2B5EF4-FFF2-40B4-BE49-F238E27FC236}">
                <a16:creationId xmlns="" xmlns:a16="http://schemas.microsoft.com/office/drawing/2014/main" id="{E1000FF9-57EC-47C4-B649-022E054E33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 descr="建筑与房屋的城市空拍图&#10;&#10;描述已自动生成">
            <a:extLst>
              <a:ext uri="{FF2B5EF4-FFF2-40B4-BE49-F238E27FC236}">
                <a16:creationId xmlns="" xmlns:a16="http://schemas.microsoft.com/office/drawing/2014/main" id="{E837A436-B528-4A47-98F1-52903BD812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CC21ED9-EEF0-4D8D-9D38-19012BEB014C}"/>
              </a:ext>
            </a:extLst>
          </p:cNvPr>
          <p:cNvCxnSpPr>
            <a:cxnSpLocks/>
          </p:cNvCxnSpPr>
          <p:nvPr/>
        </p:nvCxnSpPr>
        <p:spPr>
          <a:xfrm>
            <a:off x="3048000" y="1671484"/>
            <a:ext cx="0" cy="3281516"/>
          </a:xfrm>
          <a:prstGeom prst="line">
            <a:avLst/>
          </a:prstGeom>
          <a:ln w="38100">
            <a:solidFill>
              <a:srgbClr val="FBD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4ABB6E4-9F88-4CBC-9F5A-3F435E8F108A}"/>
              </a:ext>
            </a:extLst>
          </p:cNvPr>
          <p:cNvCxnSpPr>
            <a:cxnSpLocks/>
          </p:cNvCxnSpPr>
          <p:nvPr/>
        </p:nvCxnSpPr>
        <p:spPr>
          <a:xfrm>
            <a:off x="6096000" y="1905000"/>
            <a:ext cx="0" cy="3281516"/>
          </a:xfrm>
          <a:prstGeom prst="line">
            <a:avLst/>
          </a:prstGeom>
          <a:ln w="38100">
            <a:solidFill>
              <a:srgbClr val="FBD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3FE5586-8DCE-42ED-BF8C-07B46ADE106E}"/>
              </a:ext>
            </a:extLst>
          </p:cNvPr>
          <p:cNvSpPr txBox="1"/>
          <p:nvPr/>
        </p:nvSpPr>
        <p:spPr>
          <a:xfrm>
            <a:off x="6917740" y="4583668"/>
            <a:ext cx="24610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BD095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2021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BA6C513-138C-410B-9401-46EE4C2C3A8F}"/>
              </a:ext>
            </a:extLst>
          </p:cNvPr>
          <p:cNvSpPr txBox="1"/>
          <p:nvPr/>
        </p:nvSpPr>
        <p:spPr>
          <a:xfrm>
            <a:off x="6917740" y="3148564"/>
            <a:ext cx="24610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BD095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2019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="" xmlns:a16="http://schemas.microsoft.com/office/drawing/2014/main" id="{4C52F94E-D4EA-4629-84B3-0CA349A343DE}"/>
              </a:ext>
            </a:extLst>
          </p:cNvPr>
          <p:cNvSpPr txBox="1"/>
          <p:nvPr/>
        </p:nvSpPr>
        <p:spPr>
          <a:xfrm>
            <a:off x="6734017" y="1552019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="" xmlns:a16="http://schemas.microsoft.com/office/drawing/2014/main" id="{86A6CE9A-513A-4BB0-9D9E-44740D967C57}"/>
              </a:ext>
            </a:extLst>
          </p:cNvPr>
          <p:cNvSpPr/>
          <p:nvPr/>
        </p:nvSpPr>
        <p:spPr>
          <a:xfrm>
            <a:off x="6917740" y="3463184"/>
            <a:ext cx="4283660" cy="58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="" xmlns:a16="http://schemas.microsoft.com/office/drawing/2014/main" id="{2C2D345D-A437-41E8-848B-0032C6A48F9E}"/>
              </a:ext>
            </a:extLst>
          </p:cNvPr>
          <p:cNvSpPr/>
          <p:nvPr/>
        </p:nvSpPr>
        <p:spPr>
          <a:xfrm>
            <a:off x="6917740" y="4953000"/>
            <a:ext cx="4283660" cy="58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="" xmlns:a16="http://schemas.microsoft.com/office/drawing/2014/main" id="{ADC4A6B6-6918-4F26-ABB4-3FD6827D84EC}"/>
              </a:ext>
            </a:extLst>
          </p:cNvPr>
          <p:cNvSpPr txBox="1"/>
          <p:nvPr/>
        </p:nvSpPr>
        <p:spPr>
          <a:xfrm>
            <a:off x="3706861" y="5449323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="" xmlns:a16="http://schemas.microsoft.com/office/drawing/2014/main" id="{1F6AEE6B-139A-4F77-9595-ACAA5C5C8838}"/>
              </a:ext>
            </a:extLst>
          </p:cNvPr>
          <p:cNvSpPr txBox="1"/>
          <p:nvPr/>
        </p:nvSpPr>
        <p:spPr>
          <a:xfrm>
            <a:off x="3817304" y="5113143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="" xmlns:a16="http://schemas.microsoft.com/office/drawing/2014/main" id="{5BEC423A-4AB8-4389-B662-83BB1F9E4E11}"/>
              </a:ext>
            </a:extLst>
          </p:cNvPr>
          <p:cNvSpPr txBox="1"/>
          <p:nvPr/>
        </p:nvSpPr>
        <p:spPr>
          <a:xfrm>
            <a:off x="558847" y="1323167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="" xmlns:a16="http://schemas.microsoft.com/office/drawing/2014/main" id="{0D8EA0F3-D1D6-4AC8-9C72-EB7E524FA51D}"/>
              </a:ext>
            </a:extLst>
          </p:cNvPr>
          <p:cNvSpPr txBox="1"/>
          <p:nvPr/>
        </p:nvSpPr>
        <p:spPr>
          <a:xfrm>
            <a:off x="669290" y="98698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97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19C8CD57-8DF7-4D72-A894-A7D6BA9B817F}"/>
              </a:ext>
            </a:extLst>
          </p:cNvPr>
          <p:cNvCxnSpPr>
            <a:cxnSpLocks/>
          </p:cNvCxnSpPr>
          <p:nvPr/>
        </p:nvCxnSpPr>
        <p:spPr>
          <a:xfrm>
            <a:off x="3459259" y="2615339"/>
            <a:ext cx="0" cy="2684146"/>
          </a:xfrm>
          <a:prstGeom prst="line">
            <a:avLst/>
          </a:prstGeom>
          <a:ln w="1270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9113947-A0CD-4061-9F31-9AE6B4055099}"/>
              </a:ext>
            </a:extLst>
          </p:cNvPr>
          <p:cNvCxnSpPr>
            <a:cxnSpLocks/>
          </p:cNvCxnSpPr>
          <p:nvPr/>
        </p:nvCxnSpPr>
        <p:spPr>
          <a:xfrm>
            <a:off x="6093198" y="2615339"/>
            <a:ext cx="0" cy="2684146"/>
          </a:xfrm>
          <a:prstGeom prst="line">
            <a:avLst/>
          </a:prstGeom>
          <a:ln w="1270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461FEFA0-88E0-425E-A30E-A019571C6998}"/>
              </a:ext>
            </a:extLst>
          </p:cNvPr>
          <p:cNvCxnSpPr>
            <a:cxnSpLocks/>
          </p:cNvCxnSpPr>
          <p:nvPr/>
        </p:nvCxnSpPr>
        <p:spPr>
          <a:xfrm>
            <a:off x="8727136" y="2615339"/>
            <a:ext cx="0" cy="2684146"/>
          </a:xfrm>
          <a:prstGeom prst="line">
            <a:avLst/>
          </a:prstGeom>
          <a:ln w="1270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Chart 37">
            <a:extLst>
              <a:ext uri="{FF2B5EF4-FFF2-40B4-BE49-F238E27FC236}">
                <a16:creationId xmlns="" xmlns:a16="http://schemas.microsoft.com/office/drawing/2014/main" id="{ED8093AD-6372-45BD-96AD-930403088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879148"/>
              </p:ext>
            </p:extLst>
          </p:nvPr>
        </p:nvGraphicFramePr>
        <p:xfrm>
          <a:off x="6369643" y="2467777"/>
          <a:ext cx="2081048" cy="18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C0E8622-B871-4443-A2AF-2D20E09A82C8}"/>
              </a:ext>
            </a:extLst>
          </p:cNvPr>
          <p:cNvSpPr/>
          <p:nvPr/>
        </p:nvSpPr>
        <p:spPr>
          <a:xfrm>
            <a:off x="6919024" y="3175559"/>
            <a:ext cx="98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90" dirty="0">
                <a:solidFill>
                  <a:srgbClr val="FBD095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Mitr Medium" panose="00000600000000000000" pitchFamily="2" charset="-34"/>
              </a:rPr>
              <a:t>90</a:t>
            </a:r>
            <a:endParaRPr lang="en-US" sz="1050" spc="90" dirty="0">
              <a:solidFill>
                <a:srgbClr val="FBD095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Mitr Medium" panose="00000600000000000000" pitchFamily="2" charset="-34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="" xmlns:a16="http://schemas.microsoft.com/office/drawing/2014/main" id="{3E0B56FB-5911-4BB9-85DF-2C49CF282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554042"/>
              </p:ext>
            </p:extLst>
          </p:nvPr>
        </p:nvGraphicFramePr>
        <p:xfrm>
          <a:off x="3735705" y="2467777"/>
          <a:ext cx="2081048" cy="18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5ED0B27F-A109-432C-8B04-D57D3BBD0821}"/>
              </a:ext>
            </a:extLst>
          </p:cNvPr>
          <p:cNvSpPr/>
          <p:nvPr/>
        </p:nvSpPr>
        <p:spPr>
          <a:xfrm>
            <a:off x="4285086" y="3175559"/>
            <a:ext cx="98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90" dirty="0">
                <a:solidFill>
                  <a:srgbClr val="FBD095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Mitr Medium" panose="00000600000000000000" pitchFamily="2" charset="-34"/>
              </a:rPr>
              <a:t>42</a:t>
            </a:r>
            <a:endParaRPr lang="en-US" sz="1050" spc="90" dirty="0">
              <a:solidFill>
                <a:srgbClr val="FBD095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Mitr Medium" panose="00000600000000000000" pitchFamily="2" charset="-34"/>
            </a:endParaRPr>
          </a:p>
        </p:txBody>
      </p:sp>
      <p:graphicFrame>
        <p:nvGraphicFramePr>
          <p:cNvPr id="36" name="Chart 35">
            <a:extLst>
              <a:ext uri="{FF2B5EF4-FFF2-40B4-BE49-F238E27FC236}">
                <a16:creationId xmlns="" xmlns:a16="http://schemas.microsoft.com/office/drawing/2014/main" id="{A7B3D65C-13B7-4343-8169-B12B70B11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998678"/>
              </p:ext>
            </p:extLst>
          </p:nvPr>
        </p:nvGraphicFramePr>
        <p:xfrm>
          <a:off x="1101765" y="2467777"/>
          <a:ext cx="2081048" cy="18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31F4919-DFEC-407C-A445-50A440989905}"/>
              </a:ext>
            </a:extLst>
          </p:cNvPr>
          <p:cNvSpPr/>
          <p:nvPr/>
        </p:nvSpPr>
        <p:spPr>
          <a:xfrm>
            <a:off x="1651146" y="3175559"/>
            <a:ext cx="98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90" dirty="0">
                <a:solidFill>
                  <a:srgbClr val="FBD095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Mitr Medium" panose="00000600000000000000" pitchFamily="2" charset="-34"/>
              </a:rPr>
              <a:t>81</a:t>
            </a:r>
            <a:endParaRPr lang="en-US" sz="1050" spc="90" dirty="0">
              <a:solidFill>
                <a:srgbClr val="FBD095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Mitr Medium" panose="00000600000000000000" pitchFamily="2" charset="-34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="" xmlns:a16="http://schemas.microsoft.com/office/drawing/2014/main" id="{9B9F100F-323C-4B6C-9ACA-7AEDEF51B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91060"/>
              </p:ext>
            </p:extLst>
          </p:nvPr>
        </p:nvGraphicFramePr>
        <p:xfrm>
          <a:off x="9003581" y="2467777"/>
          <a:ext cx="2081048" cy="18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45BEEB9-CB22-4B67-8F68-DA37AC0667C6}"/>
              </a:ext>
            </a:extLst>
          </p:cNvPr>
          <p:cNvSpPr/>
          <p:nvPr/>
        </p:nvSpPr>
        <p:spPr>
          <a:xfrm>
            <a:off x="9552962" y="3175559"/>
            <a:ext cx="98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90" dirty="0">
                <a:solidFill>
                  <a:srgbClr val="FBD095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Mitr Medium" panose="00000600000000000000" pitchFamily="2" charset="-34"/>
              </a:rPr>
              <a:t>23</a:t>
            </a:r>
            <a:endParaRPr lang="en-US" sz="1050" spc="90" dirty="0">
              <a:solidFill>
                <a:srgbClr val="FBD095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Mitr Medium" panose="00000600000000000000" pitchFamily="2" charset="-34"/>
            </a:endParaRPr>
          </a:p>
        </p:txBody>
      </p:sp>
      <p:sp>
        <p:nvSpPr>
          <p:cNvPr id="52" name="TextBox 35">
            <a:extLst>
              <a:ext uri="{FF2B5EF4-FFF2-40B4-BE49-F238E27FC236}">
                <a16:creationId xmlns="" xmlns:a16="http://schemas.microsoft.com/office/drawing/2014/main" id="{D95A6E64-D1F3-47C3-90F7-D5224634F4BB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53" name="Group 36">
            <a:extLst>
              <a:ext uri="{FF2B5EF4-FFF2-40B4-BE49-F238E27FC236}">
                <a16:creationId xmlns="" xmlns:a16="http://schemas.microsoft.com/office/drawing/2014/main" id="{C4A0E4D6-7897-48A3-8F67-50871726F81C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54" name="TextBox 37">
              <a:extLst>
                <a:ext uri="{FF2B5EF4-FFF2-40B4-BE49-F238E27FC236}">
                  <a16:creationId xmlns="" xmlns:a16="http://schemas.microsoft.com/office/drawing/2014/main" id="{4935FB65-FAA7-4692-8012-062D2AFA7D80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55" name="Group 38">
              <a:extLst>
                <a:ext uri="{FF2B5EF4-FFF2-40B4-BE49-F238E27FC236}">
                  <a16:creationId xmlns="" xmlns:a16="http://schemas.microsoft.com/office/drawing/2014/main" id="{EBBABECA-BB69-444F-BCCC-9A480AB8395C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56" name="Straight Connector 39">
                <a:extLst>
                  <a:ext uri="{FF2B5EF4-FFF2-40B4-BE49-F238E27FC236}">
                    <a16:creationId xmlns="" xmlns:a16="http://schemas.microsoft.com/office/drawing/2014/main" id="{E1A207A5-5378-45DA-8D85-FB5AE8357A5B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0">
                <a:extLst>
                  <a:ext uri="{FF2B5EF4-FFF2-40B4-BE49-F238E27FC236}">
                    <a16:creationId xmlns="" xmlns:a16="http://schemas.microsoft.com/office/drawing/2014/main" id="{CC88205A-0849-42A5-AE20-A3A0523FA11D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14">
            <a:extLst>
              <a:ext uri="{FF2B5EF4-FFF2-40B4-BE49-F238E27FC236}">
                <a16:creationId xmlns="" xmlns:a16="http://schemas.microsoft.com/office/drawing/2014/main" id="{A85B6993-CD9D-4D06-97CE-75407874D80D}"/>
              </a:ext>
            </a:extLst>
          </p:cNvPr>
          <p:cNvSpPr txBox="1"/>
          <p:nvPr/>
        </p:nvSpPr>
        <p:spPr>
          <a:xfrm>
            <a:off x="947721" y="4782612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59" name="TextBox 20">
            <a:extLst>
              <a:ext uri="{FF2B5EF4-FFF2-40B4-BE49-F238E27FC236}">
                <a16:creationId xmlns="" xmlns:a16="http://schemas.microsoft.com/office/drawing/2014/main" id="{EF9828F2-21ED-4ABB-834E-89A43283F83A}"/>
              </a:ext>
            </a:extLst>
          </p:cNvPr>
          <p:cNvSpPr txBox="1"/>
          <p:nvPr/>
        </p:nvSpPr>
        <p:spPr>
          <a:xfrm>
            <a:off x="1058164" y="444643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0" name="TextBox 14">
            <a:extLst>
              <a:ext uri="{FF2B5EF4-FFF2-40B4-BE49-F238E27FC236}">
                <a16:creationId xmlns="" xmlns:a16="http://schemas.microsoft.com/office/drawing/2014/main" id="{354DE44D-0B1B-4B28-A754-F2C20D844E8B}"/>
              </a:ext>
            </a:extLst>
          </p:cNvPr>
          <p:cNvSpPr txBox="1"/>
          <p:nvPr/>
        </p:nvSpPr>
        <p:spPr>
          <a:xfrm>
            <a:off x="3581658" y="4782612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61" name="TextBox 20">
            <a:extLst>
              <a:ext uri="{FF2B5EF4-FFF2-40B4-BE49-F238E27FC236}">
                <a16:creationId xmlns="" xmlns:a16="http://schemas.microsoft.com/office/drawing/2014/main" id="{26A89F94-FC4F-41AD-9472-E9965BB256F0}"/>
              </a:ext>
            </a:extLst>
          </p:cNvPr>
          <p:cNvSpPr txBox="1"/>
          <p:nvPr/>
        </p:nvSpPr>
        <p:spPr>
          <a:xfrm>
            <a:off x="3692101" y="444643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="" xmlns:a16="http://schemas.microsoft.com/office/drawing/2014/main" id="{8EF6BC33-94F8-47BA-B7C9-4DEB92DE70B5}"/>
              </a:ext>
            </a:extLst>
          </p:cNvPr>
          <p:cNvSpPr txBox="1"/>
          <p:nvPr/>
        </p:nvSpPr>
        <p:spPr>
          <a:xfrm>
            <a:off x="6215595" y="4782612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63" name="TextBox 20">
            <a:extLst>
              <a:ext uri="{FF2B5EF4-FFF2-40B4-BE49-F238E27FC236}">
                <a16:creationId xmlns="" xmlns:a16="http://schemas.microsoft.com/office/drawing/2014/main" id="{0201C688-2265-408E-A68C-107268EB46E5}"/>
              </a:ext>
            </a:extLst>
          </p:cNvPr>
          <p:cNvSpPr txBox="1"/>
          <p:nvPr/>
        </p:nvSpPr>
        <p:spPr>
          <a:xfrm>
            <a:off x="6326038" y="444643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4" name="TextBox 14">
            <a:extLst>
              <a:ext uri="{FF2B5EF4-FFF2-40B4-BE49-F238E27FC236}">
                <a16:creationId xmlns="" xmlns:a16="http://schemas.microsoft.com/office/drawing/2014/main" id="{288140C1-3E27-4DAA-B8DB-AFFF01AD09F2}"/>
              </a:ext>
            </a:extLst>
          </p:cNvPr>
          <p:cNvSpPr txBox="1"/>
          <p:nvPr/>
        </p:nvSpPr>
        <p:spPr>
          <a:xfrm>
            <a:off x="8849532" y="4782612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65" name="TextBox 20">
            <a:extLst>
              <a:ext uri="{FF2B5EF4-FFF2-40B4-BE49-F238E27FC236}">
                <a16:creationId xmlns="" xmlns:a16="http://schemas.microsoft.com/office/drawing/2014/main" id="{AB1BE085-BD29-494E-AC1C-763AEC9C6D56}"/>
              </a:ext>
            </a:extLst>
          </p:cNvPr>
          <p:cNvSpPr txBox="1"/>
          <p:nvPr/>
        </p:nvSpPr>
        <p:spPr>
          <a:xfrm>
            <a:off x="8959975" y="444643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4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42" grpId="0"/>
      <p:bldGraphic spid="37" grpId="0">
        <p:bldAsOne/>
      </p:bldGraphic>
      <p:bldP spid="41" grpId="0"/>
      <p:bldGraphic spid="36" grpId="0">
        <p:bldAsOne/>
      </p:bldGraphic>
      <p:bldP spid="40" grpId="0"/>
      <p:bldGraphic spid="39" grpId="0">
        <p:bldAsOne/>
      </p:bldGraphic>
      <p:bldP spid="43" grpId="0"/>
      <p:bldP spid="52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Freeform: Shape 10">
            <a:extLst>
              <a:ext uri="{FF2B5EF4-FFF2-40B4-BE49-F238E27FC236}">
                <a16:creationId xmlns="" xmlns:a16="http://schemas.microsoft.com/office/drawing/2014/main" id="{AB261F33-4EC1-4971-8B53-F4EB1A9D0D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1 w 1278879"/>
              <a:gd name="connsiteY0" fmla="*/ 692150 h 692188"/>
              <a:gd name="connsiteX1" fmla="*/ 1251201 w 1278879"/>
              <a:gd name="connsiteY1" fmla="*/ 238125 h 692188"/>
              <a:gd name="connsiteX2" fmla="*/ 886076 w 1278879"/>
              <a:gd name="connsiteY2" fmla="*/ 0 h 692188"/>
              <a:gd name="connsiteX3" fmla="*/ 1140076 w 1278879"/>
              <a:gd name="connsiteY3" fmla="*/ 212725 h 692188"/>
              <a:gd name="connsiteX4" fmla="*/ 251 w 1278879"/>
              <a:gd name="connsiteY4" fmla="*/ 692150 h 692188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0 w 1278628"/>
              <a:gd name="connsiteY0" fmla="*/ 692150 h 697393"/>
              <a:gd name="connsiteX1" fmla="*/ 1250950 w 1278628"/>
              <a:gd name="connsiteY1" fmla="*/ 238125 h 697393"/>
              <a:gd name="connsiteX2" fmla="*/ 885825 w 1278628"/>
              <a:gd name="connsiteY2" fmla="*/ 0 h 697393"/>
              <a:gd name="connsiteX3" fmla="*/ 1139825 w 1278628"/>
              <a:gd name="connsiteY3" fmla="*/ 212725 h 697393"/>
              <a:gd name="connsiteX4" fmla="*/ 0 w 1278628"/>
              <a:gd name="connsiteY4" fmla="*/ 692150 h 697393"/>
              <a:gd name="connsiteX0" fmla="*/ 11039 w 1289667"/>
              <a:gd name="connsiteY0" fmla="*/ 692150 h 697393"/>
              <a:gd name="connsiteX1" fmla="*/ 1261989 w 1289667"/>
              <a:gd name="connsiteY1" fmla="*/ 238125 h 697393"/>
              <a:gd name="connsiteX2" fmla="*/ 896864 w 1289667"/>
              <a:gd name="connsiteY2" fmla="*/ 0 h 697393"/>
              <a:gd name="connsiteX3" fmla="*/ 1150864 w 1289667"/>
              <a:gd name="connsiteY3" fmla="*/ 212725 h 697393"/>
              <a:gd name="connsiteX4" fmla="*/ 11039 w 1289667"/>
              <a:gd name="connsiteY4" fmla="*/ 692150 h 697393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47 w 1275390"/>
              <a:gd name="connsiteY0" fmla="*/ 660400 h 737595"/>
              <a:gd name="connsiteX1" fmla="*/ 1251697 w 1275390"/>
              <a:gd name="connsiteY1" fmla="*/ 206375 h 737595"/>
              <a:gd name="connsiteX2" fmla="*/ 842122 w 1275390"/>
              <a:gd name="connsiteY2" fmla="*/ 0 h 737595"/>
              <a:gd name="connsiteX3" fmla="*/ 1140572 w 1275390"/>
              <a:gd name="connsiteY3" fmla="*/ 180975 h 737595"/>
              <a:gd name="connsiteX4" fmla="*/ 747 w 1275390"/>
              <a:gd name="connsiteY4" fmla="*/ 660400 h 737595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80154"/>
              <a:gd name="connsiteY0" fmla="*/ 668490 h 745119"/>
              <a:gd name="connsiteX1" fmla="*/ 1254872 w 1280154"/>
              <a:gd name="connsiteY1" fmla="*/ 208115 h 745119"/>
              <a:gd name="connsiteX2" fmla="*/ 842122 w 1280154"/>
              <a:gd name="connsiteY2" fmla="*/ 8090 h 745119"/>
              <a:gd name="connsiteX3" fmla="*/ 1140572 w 1280154"/>
              <a:gd name="connsiteY3" fmla="*/ 189065 h 745119"/>
              <a:gd name="connsiteX4" fmla="*/ 747 w 1280154"/>
              <a:gd name="connsiteY4" fmla="*/ 668490 h 745119"/>
              <a:gd name="connsiteX0" fmla="*/ 747 w 1279246"/>
              <a:gd name="connsiteY0" fmla="*/ 673755 h 757144"/>
              <a:gd name="connsiteX1" fmla="*/ 1254872 w 1279246"/>
              <a:gd name="connsiteY1" fmla="*/ 213380 h 757144"/>
              <a:gd name="connsiteX2" fmla="*/ 842122 w 1279246"/>
              <a:gd name="connsiteY2" fmla="*/ 13355 h 757144"/>
              <a:gd name="connsiteX3" fmla="*/ 1140572 w 1279246"/>
              <a:gd name="connsiteY3" fmla="*/ 194330 h 757144"/>
              <a:gd name="connsiteX4" fmla="*/ 747 w 1279246"/>
              <a:gd name="connsiteY4" fmla="*/ 673755 h 757144"/>
              <a:gd name="connsiteX0" fmla="*/ 740 w 1279239"/>
              <a:gd name="connsiteY0" fmla="*/ 673755 h 757144"/>
              <a:gd name="connsiteX1" fmla="*/ 1254865 w 1279239"/>
              <a:gd name="connsiteY1" fmla="*/ 213380 h 757144"/>
              <a:gd name="connsiteX2" fmla="*/ 842115 w 1279239"/>
              <a:gd name="connsiteY2" fmla="*/ 13355 h 757144"/>
              <a:gd name="connsiteX3" fmla="*/ 1150090 w 1279239"/>
              <a:gd name="connsiteY3" fmla="*/ 153055 h 757144"/>
              <a:gd name="connsiteX4" fmla="*/ 740 w 1279239"/>
              <a:gd name="connsiteY4" fmla="*/ 673755 h 757144"/>
              <a:gd name="connsiteX0" fmla="*/ 703 w 1279202"/>
              <a:gd name="connsiteY0" fmla="*/ 673755 h 757144"/>
              <a:gd name="connsiteX1" fmla="*/ 1254828 w 1279202"/>
              <a:gd name="connsiteY1" fmla="*/ 213380 h 757144"/>
              <a:gd name="connsiteX2" fmla="*/ 842078 w 1279202"/>
              <a:gd name="connsiteY2" fmla="*/ 13355 h 757144"/>
              <a:gd name="connsiteX3" fmla="*/ 1150053 w 1279202"/>
              <a:gd name="connsiteY3" fmla="*/ 153055 h 757144"/>
              <a:gd name="connsiteX4" fmla="*/ 703 w 1279202"/>
              <a:gd name="connsiteY4" fmla="*/ 673755 h 757144"/>
              <a:gd name="connsiteX0" fmla="*/ 0 w 1278499"/>
              <a:gd name="connsiteY0" fmla="*/ 673755 h 757144"/>
              <a:gd name="connsiteX1" fmla="*/ 1254125 w 1278499"/>
              <a:gd name="connsiteY1" fmla="*/ 213380 h 757144"/>
              <a:gd name="connsiteX2" fmla="*/ 841375 w 1278499"/>
              <a:gd name="connsiteY2" fmla="*/ 13355 h 757144"/>
              <a:gd name="connsiteX3" fmla="*/ 1149350 w 1278499"/>
              <a:gd name="connsiteY3" fmla="*/ 153055 h 757144"/>
              <a:gd name="connsiteX4" fmla="*/ 0 w 1278499"/>
              <a:gd name="connsiteY4" fmla="*/ 673755 h 757144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84587"/>
              <a:gd name="connsiteY0" fmla="*/ 687012 h 705901"/>
              <a:gd name="connsiteX1" fmla="*/ 1260475 w 1284587"/>
              <a:gd name="connsiteY1" fmla="*/ 156787 h 705901"/>
              <a:gd name="connsiteX2" fmla="*/ 841375 w 1284587"/>
              <a:gd name="connsiteY2" fmla="*/ 26612 h 705901"/>
              <a:gd name="connsiteX3" fmla="*/ 1149350 w 1284587"/>
              <a:gd name="connsiteY3" fmla="*/ 166312 h 705901"/>
              <a:gd name="connsiteX4" fmla="*/ 0 w 1284587"/>
              <a:gd name="connsiteY4" fmla="*/ 687012 h 705901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823"/>
              <a:gd name="connsiteY0" fmla="*/ 690643 h 710172"/>
              <a:gd name="connsiteX1" fmla="*/ 1260475 w 1261823"/>
              <a:gd name="connsiteY1" fmla="*/ 160418 h 710172"/>
              <a:gd name="connsiteX2" fmla="*/ 841375 w 1261823"/>
              <a:gd name="connsiteY2" fmla="*/ 30243 h 710172"/>
              <a:gd name="connsiteX3" fmla="*/ 1149350 w 1261823"/>
              <a:gd name="connsiteY3" fmla="*/ 169943 h 710172"/>
              <a:gd name="connsiteX4" fmla="*/ 0 w 1261823"/>
              <a:gd name="connsiteY4" fmla="*/ 690643 h 710172"/>
              <a:gd name="connsiteX0" fmla="*/ 0 w 1260579"/>
              <a:gd name="connsiteY0" fmla="*/ 679968 h 698063"/>
              <a:gd name="connsiteX1" fmla="*/ 1260475 w 1260579"/>
              <a:gd name="connsiteY1" fmla="*/ 149743 h 698063"/>
              <a:gd name="connsiteX2" fmla="*/ 841375 w 1260579"/>
              <a:gd name="connsiteY2" fmla="*/ 19568 h 698063"/>
              <a:gd name="connsiteX3" fmla="*/ 1149350 w 1260579"/>
              <a:gd name="connsiteY3" fmla="*/ 159268 h 698063"/>
              <a:gd name="connsiteX4" fmla="*/ 0 w 1260579"/>
              <a:gd name="connsiteY4" fmla="*/ 679968 h 698063"/>
              <a:gd name="connsiteX0" fmla="*/ 0 w 1260595"/>
              <a:gd name="connsiteY0" fmla="*/ 679968 h 703088"/>
              <a:gd name="connsiteX1" fmla="*/ 1260475 w 1260595"/>
              <a:gd name="connsiteY1" fmla="*/ 149743 h 703088"/>
              <a:gd name="connsiteX2" fmla="*/ 841375 w 1260595"/>
              <a:gd name="connsiteY2" fmla="*/ 19568 h 703088"/>
              <a:gd name="connsiteX3" fmla="*/ 1149350 w 1260595"/>
              <a:gd name="connsiteY3" fmla="*/ 159268 h 703088"/>
              <a:gd name="connsiteX4" fmla="*/ 0 w 1260595"/>
              <a:gd name="connsiteY4" fmla="*/ 679968 h 703088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70154"/>
              <a:gd name="connsiteY0" fmla="*/ 678605 h 690783"/>
              <a:gd name="connsiteX1" fmla="*/ 1270000 w 1270154"/>
              <a:gd name="connsiteY1" fmla="*/ 154730 h 690783"/>
              <a:gd name="connsiteX2" fmla="*/ 841375 w 1270154"/>
              <a:gd name="connsiteY2" fmla="*/ 18205 h 690783"/>
              <a:gd name="connsiteX3" fmla="*/ 1149350 w 1270154"/>
              <a:gd name="connsiteY3" fmla="*/ 157905 h 690783"/>
              <a:gd name="connsiteX4" fmla="*/ 0 w 1270154"/>
              <a:gd name="connsiteY4" fmla="*/ 678605 h 690783"/>
              <a:gd name="connsiteX0" fmla="*/ 0 w 1270065"/>
              <a:gd name="connsiteY0" fmla="*/ 675997 h 687830"/>
              <a:gd name="connsiteX1" fmla="*/ 1270000 w 1270065"/>
              <a:gd name="connsiteY1" fmla="*/ 152122 h 687830"/>
              <a:gd name="connsiteX2" fmla="*/ 841375 w 1270065"/>
              <a:gd name="connsiteY2" fmla="*/ 15597 h 687830"/>
              <a:gd name="connsiteX3" fmla="*/ 1149350 w 1270065"/>
              <a:gd name="connsiteY3" fmla="*/ 155297 h 687830"/>
              <a:gd name="connsiteX4" fmla="*/ 0 w 1270065"/>
              <a:gd name="connsiteY4" fmla="*/ 675997 h 687830"/>
              <a:gd name="connsiteX0" fmla="*/ 0 w 1270362"/>
              <a:gd name="connsiteY0" fmla="*/ 678043 h 690150"/>
              <a:gd name="connsiteX1" fmla="*/ 1270000 w 1270362"/>
              <a:gd name="connsiteY1" fmla="*/ 154168 h 690150"/>
              <a:gd name="connsiteX2" fmla="*/ 841375 w 1270362"/>
              <a:gd name="connsiteY2" fmla="*/ 17643 h 690150"/>
              <a:gd name="connsiteX3" fmla="*/ 1149350 w 1270362"/>
              <a:gd name="connsiteY3" fmla="*/ 157343 h 690150"/>
              <a:gd name="connsiteX4" fmla="*/ 0 w 1270362"/>
              <a:gd name="connsiteY4" fmla="*/ 678043 h 690150"/>
              <a:gd name="connsiteX0" fmla="*/ 0 w 1270154"/>
              <a:gd name="connsiteY0" fmla="*/ 681049 h 693517"/>
              <a:gd name="connsiteX1" fmla="*/ 1270000 w 1270154"/>
              <a:gd name="connsiteY1" fmla="*/ 157174 h 693517"/>
              <a:gd name="connsiteX2" fmla="*/ 841375 w 1270154"/>
              <a:gd name="connsiteY2" fmla="*/ 20649 h 693517"/>
              <a:gd name="connsiteX3" fmla="*/ 1149350 w 1270154"/>
              <a:gd name="connsiteY3" fmla="*/ 160349 h 693517"/>
              <a:gd name="connsiteX4" fmla="*/ 0 w 1270154"/>
              <a:gd name="connsiteY4" fmla="*/ 681049 h 6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154" h="693517">
                <a:moveTo>
                  <a:pt x="0" y="681049"/>
                </a:moveTo>
                <a:cubicBezTo>
                  <a:pt x="895925" y="773126"/>
                  <a:pt x="1278996" y="330741"/>
                  <a:pt x="1270000" y="157174"/>
                </a:cubicBezTo>
                <a:cubicBezTo>
                  <a:pt x="1261004" y="-16393"/>
                  <a:pt x="930804" y="-18509"/>
                  <a:pt x="841375" y="20649"/>
                </a:cubicBezTo>
                <a:cubicBezTo>
                  <a:pt x="1065742" y="24882"/>
                  <a:pt x="1165754" y="69332"/>
                  <a:pt x="1149350" y="160349"/>
                </a:cubicBezTo>
                <a:cubicBezTo>
                  <a:pt x="1101196" y="406941"/>
                  <a:pt x="545452" y="690213"/>
                  <a:pt x="0" y="6810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53361313-3F1D-4734-AA50-7EA6C3ACFF02}"/>
              </a:ext>
            </a:extLst>
          </p:cNvPr>
          <p:cNvCxnSpPr>
            <a:cxnSpLocks/>
          </p:cNvCxnSpPr>
          <p:nvPr/>
        </p:nvCxnSpPr>
        <p:spPr>
          <a:xfrm flipH="1">
            <a:off x="5604179" y="3528357"/>
            <a:ext cx="4279603" cy="4444126"/>
          </a:xfrm>
          <a:prstGeom prst="line">
            <a:avLst/>
          </a:prstGeom>
          <a:ln w="111125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E05AD904-EDE1-4E0D-9C94-8A32A8184979}"/>
              </a:ext>
            </a:extLst>
          </p:cNvPr>
          <p:cNvCxnSpPr>
            <a:cxnSpLocks/>
          </p:cNvCxnSpPr>
          <p:nvPr/>
        </p:nvCxnSpPr>
        <p:spPr>
          <a:xfrm flipH="1">
            <a:off x="4468549" y="5023435"/>
            <a:ext cx="3344451" cy="3406135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17A5BB2C-3BA6-4D58-ADC0-F0A4D7806E09}"/>
              </a:ext>
            </a:extLst>
          </p:cNvPr>
          <p:cNvCxnSpPr>
            <a:cxnSpLocks/>
          </p:cNvCxnSpPr>
          <p:nvPr/>
        </p:nvCxnSpPr>
        <p:spPr>
          <a:xfrm flipH="1">
            <a:off x="9782183" y="-25849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C0C4F6D8-39C2-4E40-A66D-75711B7D753A}"/>
              </a:ext>
            </a:extLst>
          </p:cNvPr>
          <p:cNvCxnSpPr>
            <a:cxnSpLocks/>
          </p:cNvCxnSpPr>
          <p:nvPr/>
        </p:nvCxnSpPr>
        <p:spPr>
          <a:xfrm flipH="1">
            <a:off x="10183299" y="656370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D103F2EE-2E8D-428D-93A1-4C50A0838164}"/>
              </a:ext>
            </a:extLst>
          </p:cNvPr>
          <p:cNvSpPr txBox="1"/>
          <p:nvPr/>
        </p:nvSpPr>
        <p:spPr>
          <a:xfrm>
            <a:off x="2094409" y="2498902"/>
            <a:ext cx="1620416" cy="1137996"/>
          </a:xfrm>
          <a:custGeom>
            <a:avLst/>
            <a:gdLst/>
            <a:ahLst/>
            <a:cxnLst/>
            <a:rect l="l" t="t" r="r" b="b"/>
            <a:pathLst>
              <a:path w="1620416" h="1137996">
                <a:moveTo>
                  <a:pt x="1298247" y="174883"/>
                </a:moveTo>
                <a:lnTo>
                  <a:pt x="954319" y="689319"/>
                </a:lnTo>
                <a:lnTo>
                  <a:pt x="1298247" y="689319"/>
                </a:lnTo>
                <a:close/>
                <a:moveTo>
                  <a:pt x="378813" y="50828"/>
                </a:moveTo>
                <a:cubicBezTo>
                  <a:pt x="349785" y="49640"/>
                  <a:pt x="323430" y="64000"/>
                  <a:pt x="299748" y="93906"/>
                </a:cubicBezTo>
                <a:cubicBezTo>
                  <a:pt x="276066" y="123813"/>
                  <a:pt x="257164" y="176393"/>
                  <a:pt x="243041" y="251646"/>
                </a:cubicBezTo>
                <a:cubicBezTo>
                  <a:pt x="228919" y="326900"/>
                  <a:pt x="221682" y="431954"/>
                  <a:pt x="221331" y="566808"/>
                </a:cubicBezTo>
                <a:cubicBezTo>
                  <a:pt x="221682" y="702634"/>
                  <a:pt x="228919" y="808498"/>
                  <a:pt x="243041" y="884401"/>
                </a:cubicBezTo>
                <a:cubicBezTo>
                  <a:pt x="257164" y="960304"/>
                  <a:pt x="276066" y="1013371"/>
                  <a:pt x="299748" y="1043603"/>
                </a:cubicBezTo>
                <a:cubicBezTo>
                  <a:pt x="323430" y="1073834"/>
                  <a:pt x="349785" y="1088356"/>
                  <a:pt x="378813" y="1087168"/>
                </a:cubicBezTo>
                <a:cubicBezTo>
                  <a:pt x="407878" y="1088329"/>
                  <a:pt x="434484" y="1073699"/>
                  <a:pt x="458634" y="1043279"/>
                </a:cubicBezTo>
                <a:cubicBezTo>
                  <a:pt x="482783" y="1012858"/>
                  <a:pt x="502153" y="959683"/>
                  <a:pt x="516744" y="883753"/>
                </a:cubicBezTo>
                <a:cubicBezTo>
                  <a:pt x="531334" y="807824"/>
                  <a:pt x="538823" y="702175"/>
                  <a:pt x="539210" y="566808"/>
                </a:cubicBezTo>
                <a:cubicBezTo>
                  <a:pt x="538823" y="432413"/>
                  <a:pt x="531334" y="327575"/>
                  <a:pt x="516744" y="252294"/>
                </a:cubicBezTo>
                <a:cubicBezTo>
                  <a:pt x="502153" y="177013"/>
                  <a:pt x="482783" y="124325"/>
                  <a:pt x="458634" y="94230"/>
                </a:cubicBezTo>
                <a:cubicBezTo>
                  <a:pt x="434484" y="64135"/>
                  <a:pt x="407878" y="49667"/>
                  <a:pt x="378813" y="50828"/>
                </a:cubicBezTo>
                <a:close/>
                <a:moveTo>
                  <a:pt x="1343384" y="20407"/>
                </a:moveTo>
                <a:lnTo>
                  <a:pt x="1505005" y="20407"/>
                </a:lnTo>
                <a:lnTo>
                  <a:pt x="1505005" y="689319"/>
                </a:lnTo>
                <a:lnTo>
                  <a:pt x="1620416" y="689319"/>
                </a:lnTo>
                <a:lnTo>
                  <a:pt x="1298247" y="1023424"/>
                </a:lnTo>
                <a:lnTo>
                  <a:pt x="1298247" y="840698"/>
                </a:lnTo>
                <a:lnTo>
                  <a:pt x="872709" y="840698"/>
                </a:lnTo>
                <a:lnTo>
                  <a:pt x="872709" y="718431"/>
                </a:lnTo>
                <a:close/>
                <a:moveTo>
                  <a:pt x="378813" y="4"/>
                </a:moveTo>
                <a:cubicBezTo>
                  <a:pt x="446839" y="-313"/>
                  <a:pt x="509504" y="19410"/>
                  <a:pt x="566810" y="59174"/>
                </a:cubicBezTo>
                <a:cubicBezTo>
                  <a:pt x="624116" y="98938"/>
                  <a:pt x="670245" y="160647"/>
                  <a:pt x="705199" y="244300"/>
                </a:cubicBezTo>
                <a:cubicBezTo>
                  <a:pt x="740153" y="327954"/>
                  <a:pt x="758114" y="435456"/>
                  <a:pt x="759084" y="566808"/>
                </a:cubicBezTo>
                <a:cubicBezTo>
                  <a:pt x="758114" y="699132"/>
                  <a:pt x="740153" y="807445"/>
                  <a:pt x="705199" y="891747"/>
                </a:cubicBezTo>
                <a:cubicBezTo>
                  <a:pt x="670245" y="976050"/>
                  <a:pt x="624116" y="1038246"/>
                  <a:pt x="566810" y="1078335"/>
                </a:cubicBezTo>
                <a:cubicBezTo>
                  <a:pt x="509504" y="1118424"/>
                  <a:pt x="446839" y="1138310"/>
                  <a:pt x="378813" y="1137993"/>
                </a:cubicBezTo>
                <a:cubicBezTo>
                  <a:pt x="310348" y="1138310"/>
                  <a:pt x="247593" y="1118424"/>
                  <a:pt x="190548" y="1078335"/>
                </a:cubicBezTo>
                <a:cubicBezTo>
                  <a:pt x="133503" y="1038246"/>
                  <a:pt x="87715" y="976050"/>
                  <a:pt x="53183" y="891747"/>
                </a:cubicBezTo>
                <a:cubicBezTo>
                  <a:pt x="18652" y="807445"/>
                  <a:pt x="924" y="699132"/>
                  <a:pt x="0" y="566808"/>
                </a:cubicBezTo>
                <a:cubicBezTo>
                  <a:pt x="924" y="435456"/>
                  <a:pt x="18652" y="327954"/>
                  <a:pt x="53183" y="244300"/>
                </a:cubicBezTo>
                <a:cubicBezTo>
                  <a:pt x="87715" y="160647"/>
                  <a:pt x="133503" y="98938"/>
                  <a:pt x="190548" y="59174"/>
                </a:cubicBezTo>
                <a:cubicBezTo>
                  <a:pt x="247593" y="19410"/>
                  <a:pt x="310348" y="-313"/>
                  <a:pt x="378813" y="4"/>
                </a:cubicBezTo>
                <a:close/>
              </a:path>
            </a:pathLst>
          </a:custGeom>
          <a:gradFill>
            <a:gsLst>
              <a:gs pos="34000">
                <a:srgbClr val="DAAC73"/>
              </a:gs>
              <a:gs pos="80000">
                <a:srgbClr val="EAD7B8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500" dirty="0">
              <a:gradFill>
                <a:gsLst>
                  <a:gs pos="34000">
                    <a:srgbClr val="DAAC73"/>
                  </a:gs>
                  <a:gs pos="80000">
                    <a:srgbClr val="EAD7B8"/>
                  </a:gs>
                </a:gsLst>
                <a:lin ang="54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="" xmlns:a16="http://schemas.microsoft.com/office/drawing/2014/main" id="{8D9C3CD5-5A23-49DA-867F-5995CC776D84}"/>
              </a:ext>
            </a:extLst>
          </p:cNvPr>
          <p:cNvSpPr txBox="1"/>
          <p:nvPr/>
        </p:nvSpPr>
        <p:spPr>
          <a:xfrm>
            <a:off x="3916923" y="3066692"/>
            <a:ext cx="378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客户答谢会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="" xmlns:a16="http://schemas.microsoft.com/office/drawing/2014/main" id="{78EBFA3F-C395-4F77-93FB-FEE7A6B40F40}"/>
              </a:ext>
            </a:extLst>
          </p:cNvPr>
          <p:cNvSpPr txBox="1"/>
          <p:nvPr/>
        </p:nvSpPr>
        <p:spPr>
          <a:xfrm>
            <a:off x="3916923" y="3888055"/>
            <a:ext cx="31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26946BCE-A792-4722-BA12-24885AACF862}"/>
              </a:ext>
            </a:extLst>
          </p:cNvPr>
          <p:cNvCxnSpPr>
            <a:cxnSpLocks/>
          </p:cNvCxnSpPr>
          <p:nvPr/>
        </p:nvCxnSpPr>
        <p:spPr>
          <a:xfrm flipH="1">
            <a:off x="2296507" y="2893042"/>
            <a:ext cx="1713706" cy="1779587"/>
          </a:xfrm>
          <a:prstGeom prst="line">
            <a:avLst/>
          </a:prstGeom>
          <a:ln w="31750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建筑的设计&#10;&#10;描述已自动生成">
            <a:extLst>
              <a:ext uri="{FF2B5EF4-FFF2-40B4-BE49-F238E27FC236}">
                <a16:creationId xmlns="" xmlns:a16="http://schemas.microsoft.com/office/drawing/2014/main" id="{2C65880A-8DD1-4F59-9123-2D8EED39372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8B07B79D-41C8-45B4-94AC-27E69006E496}"/>
              </a:ext>
            </a:extLst>
          </p:cNvPr>
          <p:cNvSpPr/>
          <p:nvPr/>
        </p:nvSpPr>
        <p:spPr>
          <a:xfrm>
            <a:off x="1" y="-64620"/>
            <a:ext cx="12192000" cy="6858000"/>
          </a:xfrm>
          <a:prstGeom prst="rect">
            <a:avLst/>
          </a:prstGeom>
          <a:gradFill>
            <a:gsLst>
              <a:gs pos="1000">
                <a:srgbClr val="0F1F46">
                  <a:lumMod val="92000"/>
                  <a:lumOff val="8000"/>
                  <a:alpha val="82000"/>
                </a:srgbClr>
              </a:gs>
              <a:gs pos="59000">
                <a:srgbClr val="122452">
                  <a:alpha val="95000"/>
                </a:srgbClr>
              </a:gs>
              <a:gs pos="93790">
                <a:srgbClr val="0F1F46"/>
              </a:gs>
              <a:gs pos="85000">
                <a:srgbClr val="0F1F4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211B07E5-37AC-4E54-A3AB-16C6DD28DF93}"/>
              </a:ext>
            </a:extLst>
          </p:cNvPr>
          <p:cNvSpPr/>
          <p:nvPr/>
        </p:nvSpPr>
        <p:spPr>
          <a:xfrm>
            <a:off x="0" y="6494970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中的倒影&#10;&#10;中度可信度描述已自动生成">
            <a:extLst>
              <a:ext uri="{FF2B5EF4-FFF2-40B4-BE49-F238E27FC236}">
                <a16:creationId xmlns="" xmlns:a16="http://schemas.microsoft.com/office/drawing/2014/main" id="{633CD677-7936-4315-91F1-EB6FD40BE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2" y="954"/>
            <a:ext cx="12190304" cy="6857046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A4C592E5-DAA1-4C23-A350-BC5CC4EC5B50}"/>
              </a:ext>
            </a:extLst>
          </p:cNvPr>
          <p:cNvSpPr txBox="1"/>
          <p:nvPr/>
        </p:nvSpPr>
        <p:spPr>
          <a:xfrm>
            <a:off x="2926852" y="403671"/>
            <a:ext cx="6338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300" dirty="0">
                <a:gradFill>
                  <a:gsLst>
                    <a:gs pos="63000">
                      <a:srgbClr val="FBD095"/>
                    </a:gs>
                    <a:gs pos="0">
                      <a:srgbClr val="FFF6C5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目 录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43A0D48-BFDC-480B-968A-86DC36D2FA89}"/>
              </a:ext>
            </a:extLst>
          </p:cNvPr>
          <p:cNvSpPr/>
          <p:nvPr/>
        </p:nvSpPr>
        <p:spPr>
          <a:xfrm>
            <a:off x="2926852" y="1474536"/>
            <a:ext cx="6545943" cy="45719"/>
          </a:xfrm>
          <a:prstGeom prst="rect">
            <a:avLst/>
          </a:prstGeom>
          <a:gradFill>
            <a:gsLst>
              <a:gs pos="1000">
                <a:srgbClr val="0F1F46">
                  <a:lumMod val="92000"/>
                  <a:lumOff val="8000"/>
                  <a:alpha val="0"/>
                </a:srgbClr>
              </a:gs>
              <a:gs pos="100000">
                <a:srgbClr val="0F1F46">
                  <a:alpha val="0"/>
                </a:srgbClr>
              </a:gs>
              <a:gs pos="45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4">
            <a:extLst>
              <a:ext uri="{FF2B5EF4-FFF2-40B4-BE49-F238E27FC236}">
                <a16:creationId xmlns="" xmlns:a16="http://schemas.microsoft.com/office/drawing/2014/main" id="{9A0EE71A-692A-4F68-BBD0-FD99DF4EB94A}"/>
              </a:ext>
            </a:extLst>
          </p:cNvPr>
          <p:cNvSpPr txBox="1"/>
          <p:nvPr/>
        </p:nvSpPr>
        <p:spPr>
          <a:xfrm>
            <a:off x="2926852" y="1182535"/>
            <a:ext cx="6338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spc="3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Lato" panose="020F0502020204030203" pitchFamily="34" charset="0"/>
              </a:rPr>
              <a:t>CONTENTS</a:t>
            </a:r>
            <a:endParaRPr lang="zh-CN" altLang="en-US" sz="1100" spc="300" dirty="0">
              <a:solidFill>
                <a:srgbClr val="DAAC73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="" xmlns:a16="http://schemas.microsoft.com/office/drawing/2014/main" id="{6DA095A1-30A1-41B3-90CE-6FF222FE9F72}"/>
              </a:ext>
            </a:extLst>
          </p:cNvPr>
          <p:cNvSpPr txBox="1"/>
          <p:nvPr/>
        </p:nvSpPr>
        <p:spPr>
          <a:xfrm>
            <a:off x="2758981" y="2718958"/>
            <a:ext cx="337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cs typeface="Lato" panose="020F0502020204030203" pitchFamily="34" charset="0"/>
              </a:rPr>
              <a:t>地产开盘预售方案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E9B0EA43-5B76-4A9C-BD6E-6FE8A2C5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01342" y="2078013"/>
            <a:ext cx="1481456" cy="1286367"/>
          </a:xfrm>
          <a:custGeom>
            <a:avLst/>
            <a:gdLst>
              <a:gd name="connsiteX0" fmla="*/ 1481456 w 1481456"/>
              <a:gd name="connsiteY0" fmla="*/ 1010428 h 1286367"/>
              <a:gd name="connsiteX1" fmla="*/ 1481456 w 1481456"/>
              <a:gd name="connsiteY1" fmla="*/ 1286367 h 1286367"/>
              <a:gd name="connsiteX2" fmla="*/ 1215375 w 1481456"/>
              <a:gd name="connsiteY2" fmla="*/ 1286367 h 1286367"/>
              <a:gd name="connsiteX3" fmla="*/ 0 w 1481456"/>
              <a:gd name="connsiteY3" fmla="*/ 0 h 1286367"/>
              <a:gd name="connsiteX4" fmla="*/ 1481456 w 1481456"/>
              <a:gd name="connsiteY4" fmla="*/ 0 h 1286367"/>
              <a:gd name="connsiteX5" fmla="*/ 1481456 w 1481456"/>
              <a:gd name="connsiteY5" fmla="*/ 135345 h 1286367"/>
              <a:gd name="connsiteX6" fmla="*/ 371555 w 1481456"/>
              <a:gd name="connsiteY6" fmla="*/ 1286367 h 1286367"/>
              <a:gd name="connsiteX7" fmla="*/ 0 w 1481456"/>
              <a:gd name="connsiteY7" fmla="*/ 1286367 h 128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1456" h="1286367">
                <a:moveTo>
                  <a:pt x="1481456" y="1010428"/>
                </a:moveTo>
                <a:lnTo>
                  <a:pt x="1481456" y="1286367"/>
                </a:lnTo>
                <a:lnTo>
                  <a:pt x="1215375" y="1286367"/>
                </a:lnTo>
                <a:close/>
                <a:moveTo>
                  <a:pt x="0" y="0"/>
                </a:moveTo>
                <a:lnTo>
                  <a:pt x="1481456" y="0"/>
                </a:lnTo>
                <a:lnTo>
                  <a:pt x="1481456" y="135345"/>
                </a:lnTo>
                <a:lnTo>
                  <a:pt x="371555" y="1286367"/>
                </a:lnTo>
                <a:lnTo>
                  <a:pt x="0" y="1286367"/>
                </a:lnTo>
                <a:close/>
              </a:path>
            </a:pathLst>
          </a:custGeom>
        </p:spPr>
      </p:pic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7B426540-7A30-4C87-90AE-78BF10EA7BF9}"/>
              </a:ext>
            </a:extLst>
          </p:cNvPr>
          <p:cNvCxnSpPr>
            <a:cxnSpLocks/>
          </p:cNvCxnSpPr>
          <p:nvPr/>
        </p:nvCxnSpPr>
        <p:spPr>
          <a:xfrm flipH="1">
            <a:off x="1999556" y="2544056"/>
            <a:ext cx="980599" cy="922567"/>
          </a:xfrm>
          <a:prstGeom prst="line">
            <a:avLst/>
          </a:prstGeom>
          <a:ln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="" xmlns:a16="http://schemas.microsoft.com/office/drawing/2014/main" id="{1123CEFE-0242-43D8-ADC1-9404D671B23C}"/>
              </a:ext>
            </a:extLst>
          </p:cNvPr>
          <p:cNvSpPr txBox="1"/>
          <p:nvPr/>
        </p:nvSpPr>
        <p:spPr>
          <a:xfrm>
            <a:off x="2758981" y="3088290"/>
            <a:ext cx="213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sz="1200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="" xmlns:a16="http://schemas.microsoft.com/office/drawing/2014/main" id="{99F9AB80-D346-4BA4-B97A-67CCF6EE8152}"/>
              </a:ext>
            </a:extLst>
          </p:cNvPr>
          <p:cNvSpPr txBox="1"/>
          <p:nvPr/>
        </p:nvSpPr>
        <p:spPr>
          <a:xfrm>
            <a:off x="7787334" y="2718958"/>
            <a:ext cx="1440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cs typeface="Lato" panose="020F0502020204030203" pitchFamily="34" charset="0"/>
              </a:rPr>
              <a:t>开盘盛典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1B99E1F6-E1CE-4D96-8388-C95BC85E104A}"/>
              </a:ext>
            </a:extLst>
          </p:cNvPr>
          <p:cNvCxnSpPr>
            <a:cxnSpLocks/>
          </p:cNvCxnSpPr>
          <p:nvPr/>
        </p:nvCxnSpPr>
        <p:spPr>
          <a:xfrm flipH="1">
            <a:off x="7027909" y="2544056"/>
            <a:ext cx="980599" cy="922567"/>
          </a:xfrm>
          <a:prstGeom prst="line">
            <a:avLst/>
          </a:prstGeom>
          <a:ln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>
            <a:extLst>
              <a:ext uri="{FF2B5EF4-FFF2-40B4-BE49-F238E27FC236}">
                <a16:creationId xmlns="" xmlns:a16="http://schemas.microsoft.com/office/drawing/2014/main" id="{03920BEC-B73F-40DB-BA5D-721703303D1B}"/>
              </a:ext>
            </a:extLst>
          </p:cNvPr>
          <p:cNvSpPr txBox="1"/>
          <p:nvPr/>
        </p:nvSpPr>
        <p:spPr>
          <a:xfrm>
            <a:off x="7787334" y="3088290"/>
            <a:ext cx="1645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Ceremony</a:t>
            </a:r>
            <a:endParaRPr lang="zh-CN" altLang="en-US" sz="1200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6BBB63A1-9E27-4F8A-9F98-6B6A8C6668BD}"/>
              </a:ext>
            </a:extLst>
          </p:cNvPr>
          <p:cNvSpPr txBox="1"/>
          <p:nvPr/>
        </p:nvSpPr>
        <p:spPr>
          <a:xfrm>
            <a:off x="7126708" y="2365198"/>
            <a:ext cx="675590" cy="476024"/>
          </a:xfrm>
          <a:custGeom>
            <a:avLst/>
            <a:gdLst/>
            <a:ahLst/>
            <a:cxnLst/>
            <a:rect l="l" t="t" r="r" b="b"/>
            <a:pathLst>
              <a:path w="675590" h="476024">
                <a:moveTo>
                  <a:pt x="158458" y="21262"/>
                </a:moveTo>
                <a:cubicBezTo>
                  <a:pt x="146316" y="20765"/>
                  <a:pt x="135291" y="26771"/>
                  <a:pt x="125385" y="39281"/>
                </a:cubicBezTo>
                <a:cubicBezTo>
                  <a:pt x="115479" y="51791"/>
                  <a:pt x="107572" y="73785"/>
                  <a:pt x="101665" y="105264"/>
                </a:cubicBezTo>
                <a:cubicBezTo>
                  <a:pt x="95757" y="136743"/>
                  <a:pt x="92730" y="180687"/>
                  <a:pt x="92583" y="237097"/>
                </a:cubicBezTo>
                <a:cubicBezTo>
                  <a:pt x="92730" y="293913"/>
                  <a:pt x="95757" y="338196"/>
                  <a:pt x="101665" y="369946"/>
                </a:cubicBezTo>
                <a:cubicBezTo>
                  <a:pt x="107572" y="401696"/>
                  <a:pt x="115479" y="423894"/>
                  <a:pt x="125385" y="436540"/>
                </a:cubicBezTo>
                <a:cubicBezTo>
                  <a:pt x="135291" y="449186"/>
                  <a:pt x="146316" y="455260"/>
                  <a:pt x="158458" y="454764"/>
                </a:cubicBezTo>
                <a:cubicBezTo>
                  <a:pt x="170616" y="455249"/>
                  <a:pt x="181746" y="449129"/>
                  <a:pt x="191847" y="436404"/>
                </a:cubicBezTo>
                <a:cubicBezTo>
                  <a:pt x="201949" y="423680"/>
                  <a:pt x="210052" y="401436"/>
                  <a:pt x="216155" y="369675"/>
                </a:cubicBezTo>
                <a:cubicBezTo>
                  <a:pt x="222258" y="337913"/>
                  <a:pt x="225390" y="293721"/>
                  <a:pt x="225552" y="237097"/>
                </a:cubicBezTo>
                <a:cubicBezTo>
                  <a:pt x="225390" y="180879"/>
                  <a:pt x="222258" y="137025"/>
                  <a:pt x="216155" y="105535"/>
                </a:cubicBezTo>
                <a:cubicBezTo>
                  <a:pt x="210052" y="74045"/>
                  <a:pt x="201949" y="52006"/>
                  <a:pt x="191847" y="39417"/>
                </a:cubicBezTo>
                <a:cubicBezTo>
                  <a:pt x="181746" y="26828"/>
                  <a:pt x="170616" y="20776"/>
                  <a:pt x="158458" y="21262"/>
                </a:cubicBezTo>
                <a:close/>
                <a:moveTo>
                  <a:pt x="534848" y="2"/>
                </a:moveTo>
                <a:cubicBezTo>
                  <a:pt x="582833" y="672"/>
                  <a:pt x="618324" y="12422"/>
                  <a:pt x="641322" y="35251"/>
                </a:cubicBezTo>
                <a:cubicBezTo>
                  <a:pt x="664320" y="58080"/>
                  <a:pt x="675742" y="87969"/>
                  <a:pt x="675589" y="124917"/>
                </a:cubicBezTo>
                <a:cubicBezTo>
                  <a:pt x="675586" y="146299"/>
                  <a:pt x="669298" y="166811"/>
                  <a:pt x="656727" y="186454"/>
                </a:cubicBezTo>
                <a:cubicBezTo>
                  <a:pt x="644155" y="206097"/>
                  <a:pt x="625320" y="227061"/>
                  <a:pt x="600222" y="249345"/>
                </a:cubicBezTo>
                <a:cubicBezTo>
                  <a:pt x="575123" y="271630"/>
                  <a:pt x="543781" y="297427"/>
                  <a:pt x="506197" y="326735"/>
                </a:cubicBezTo>
                <a:cubicBezTo>
                  <a:pt x="496265" y="334776"/>
                  <a:pt x="484734" y="344302"/>
                  <a:pt x="471602" y="355315"/>
                </a:cubicBezTo>
                <a:cubicBezTo>
                  <a:pt x="458470" y="366329"/>
                  <a:pt x="444805" y="378142"/>
                  <a:pt x="430606" y="390756"/>
                </a:cubicBezTo>
                <a:lnTo>
                  <a:pt x="637175" y="390756"/>
                </a:lnTo>
                <a:lnTo>
                  <a:pt x="564947" y="465660"/>
                </a:lnTo>
                <a:lnTo>
                  <a:pt x="380619" y="465660"/>
                </a:lnTo>
                <a:lnTo>
                  <a:pt x="380619" y="410852"/>
                </a:lnTo>
                <a:cubicBezTo>
                  <a:pt x="398361" y="391569"/>
                  <a:pt x="415608" y="372547"/>
                  <a:pt x="432359" y="353788"/>
                </a:cubicBezTo>
                <a:cubicBezTo>
                  <a:pt x="449110" y="335029"/>
                  <a:pt x="464985" y="317069"/>
                  <a:pt x="479984" y="299907"/>
                </a:cubicBezTo>
                <a:cubicBezTo>
                  <a:pt x="502091" y="275281"/>
                  <a:pt x="520259" y="253399"/>
                  <a:pt x="534487" y="234261"/>
                </a:cubicBezTo>
                <a:cubicBezTo>
                  <a:pt x="548715" y="215122"/>
                  <a:pt x="559251" y="196492"/>
                  <a:pt x="566096" y="178369"/>
                </a:cubicBezTo>
                <a:cubicBezTo>
                  <a:pt x="572940" y="160247"/>
                  <a:pt x="576342" y="140397"/>
                  <a:pt x="576301" y="118820"/>
                </a:cubicBezTo>
                <a:cubicBezTo>
                  <a:pt x="576085" y="88321"/>
                  <a:pt x="569354" y="64415"/>
                  <a:pt x="556108" y="47100"/>
                </a:cubicBezTo>
                <a:cubicBezTo>
                  <a:pt x="542862" y="29786"/>
                  <a:pt x="524396" y="20970"/>
                  <a:pt x="500710" y="20652"/>
                </a:cubicBezTo>
                <a:cubicBezTo>
                  <a:pt x="493294" y="20551"/>
                  <a:pt x="485572" y="21365"/>
                  <a:pt x="477546" y="23094"/>
                </a:cubicBezTo>
                <a:lnTo>
                  <a:pt x="464134" y="83456"/>
                </a:lnTo>
                <a:cubicBezTo>
                  <a:pt x="460477" y="103437"/>
                  <a:pt x="454381" y="116978"/>
                  <a:pt x="445846" y="124079"/>
                </a:cubicBezTo>
                <a:cubicBezTo>
                  <a:pt x="437312" y="131180"/>
                  <a:pt x="428168" y="134508"/>
                  <a:pt x="418414" y="134063"/>
                </a:cubicBezTo>
                <a:cubicBezTo>
                  <a:pt x="409486" y="133974"/>
                  <a:pt x="401587" y="131713"/>
                  <a:pt x="394716" y="127280"/>
                </a:cubicBezTo>
                <a:cubicBezTo>
                  <a:pt x="387846" y="122847"/>
                  <a:pt x="382537" y="116775"/>
                  <a:pt x="378790" y="109064"/>
                </a:cubicBezTo>
                <a:cubicBezTo>
                  <a:pt x="380932" y="85644"/>
                  <a:pt x="389180" y="65831"/>
                  <a:pt x="403536" y="49625"/>
                </a:cubicBezTo>
                <a:cubicBezTo>
                  <a:pt x="417891" y="33420"/>
                  <a:pt x="436480" y="21110"/>
                  <a:pt x="459303" y="12696"/>
                </a:cubicBezTo>
                <a:cubicBezTo>
                  <a:pt x="482125" y="4281"/>
                  <a:pt x="507307" y="50"/>
                  <a:pt x="534848" y="2"/>
                </a:cubicBezTo>
                <a:close/>
                <a:moveTo>
                  <a:pt x="158458" y="2"/>
                </a:moveTo>
                <a:cubicBezTo>
                  <a:pt x="186913" y="-131"/>
                  <a:pt x="213126" y="8119"/>
                  <a:pt x="237097" y="24753"/>
                </a:cubicBezTo>
                <a:cubicBezTo>
                  <a:pt x="261068" y="41386"/>
                  <a:pt x="280364" y="67199"/>
                  <a:pt x="294986" y="102191"/>
                </a:cubicBezTo>
                <a:cubicBezTo>
                  <a:pt x="309607" y="137184"/>
                  <a:pt x="317120" y="182152"/>
                  <a:pt x="317526" y="237097"/>
                </a:cubicBezTo>
                <a:cubicBezTo>
                  <a:pt x="317120" y="292448"/>
                  <a:pt x="309607" y="337755"/>
                  <a:pt x="294986" y="373019"/>
                </a:cubicBezTo>
                <a:cubicBezTo>
                  <a:pt x="280364" y="408283"/>
                  <a:pt x="261068" y="434299"/>
                  <a:pt x="237097" y="451068"/>
                </a:cubicBezTo>
                <a:cubicBezTo>
                  <a:pt x="213126" y="467838"/>
                  <a:pt x="186913" y="476156"/>
                  <a:pt x="158458" y="476023"/>
                </a:cubicBezTo>
                <a:cubicBezTo>
                  <a:pt x="129819" y="476156"/>
                  <a:pt x="103569" y="467838"/>
                  <a:pt x="79707" y="451068"/>
                </a:cubicBezTo>
                <a:cubicBezTo>
                  <a:pt x="55845" y="434299"/>
                  <a:pt x="36691" y="408283"/>
                  <a:pt x="22247" y="373019"/>
                </a:cubicBezTo>
                <a:cubicBezTo>
                  <a:pt x="7803" y="337755"/>
                  <a:pt x="387" y="292448"/>
                  <a:pt x="0" y="237097"/>
                </a:cubicBezTo>
                <a:cubicBezTo>
                  <a:pt x="387" y="182152"/>
                  <a:pt x="7803" y="137184"/>
                  <a:pt x="22247" y="102191"/>
                </a:cubicBezTo>
                <a:cubicBezTo>
                  <a:pt x="36692" y="67199"/>
                  <a:pt x="55845" y="41386"/>
                  <a:pt x="79707" y="24753"/>
                </a:cubicBezTo>
                <a:cubicBezTo>
                  <a:pt x="103569" y="8119"/>
                  <a:pt x="129819" y="-131"/>
                  <a:pt x="158458" y="2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800" dirty="0">
              <a:solidFill>
                <a:srgbClr val="DAAC73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42" name="TextBox 4">
            <a:extLst>
              <a:ext uri="{FF2B5EF4-FFF2-40B4-BE49-F238E27FC236}">
                <a16:creationId xmlns="" xmlns:a16="http://schemas.microsoft.com/office/drawing/2014/main" id="{5BE94432-41C3-41BC-B30D-15204475C03A}"/>
              </a:ext>
            </a:extLst>
          </p:cNvPr>
          <p:cNvSpPr txBox="1"/>
          <p:nvPr/>
        </p:nvSpPr>
        <p:spPr>
          <a:xfrm>
            <a:off x="2758981" y="4465271"/>
            <a:ext cx="337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cs typeface="Lato" panose="020F0502020204030203" pitchFamily="34" charset="0"/>
              </a:rPr>
              <a:t>筑梦想，造未来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5D0FDCCA-4D64-4BE9-9023-B4351C9D0886}"/>
              </a:ext>
            </a:extLst>
          </p:cNvPr>
          <p:cNvCxnSpPr>
            <a:cxnSpLocks/>
          </p:cNvCxnSpPr>
          <p:nvPr/>
        </p:nvCxnSpPr>
        <p:spPr>
          <a:xfrm flipH="1">
            <a:off x="1999556" y="4290369"/>
            <a:ext cx="980599" cy="922567"/>
          </a:xfrm>
          <a:prstGeom prst="line">
            <a:avLst/>
          </a:prstGeom>
          <a:ln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">
            <a:extLst>
              <a:ext uri="{FF2B5EF4-FFF2-40B4-BE49-F238E27FC236}">
                <a16:creationId xmlns="" xmlns:a16="http://schemas.microsoft.com/office/drawing/2014/main" id="{9C451289-055A-41DB-A8DD-2BC4F20C7448}"/>
              </a:ext>
            </a:extLst>
          </p:cNvPr>
          <p:cNvSpPr txBox="1"/>
          <p:nvPr/>
        </p:nvSpPr>
        <p:spPr>
          <a:xfrm>
            <a:off x="2758981" y="4834603"/>
            <a:ext cx="213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Build dreams, build future</a:t>
            </a:r>
            <a:endParaRPr lang="zh-CN" altLang="en-US" sz="1200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46" name="TextBox 4">
            <a:extLst>
              <a:ext uri="{FF2B5EF4-FFF2-40B4-BE49-F238E27FC236}">
                <a16:creationId xmlns="" xmlns:a16="http://schemas.microsoft.com/office/drawing/2014/main" id="{1A0FC839-88A7-4515-9765-3580696943D7}"/>
              </a:ext>
            </a:extLst>
          </p:cNvPr>
          <p:cNvSpPr txBox="1"/>
          <p:nvPr/>
        </p:nvSpPr>
        <p:spPr>
          <a:xfrm>
            <a:off x="7787334" y="4465271"/>
            <a:ext cx="202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cs typeface="Lato" panose="020F0502020204030203" pitchFamily="34" charset="0"/>
              </a:rPr>
              <a:t>客户答谢会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8EAD7F31-F6A9-4729-A18C-FFDB0847B2EA}"/>
              </a:ext>
            </a:extLst>
          </p:cNvPr>
          <p:cNvCxnSpPr>
            <a:cxnSpLocks/>
          </p:cNvCxnSpPr>
          <p:nvPr/>
        </p:nvCxnSpPr>
        <p:spPr>
          <a:xfrm flipH="1">
            <a:off x="7027909" y="4290369"/>
            <a:ext cx="980599" cy="922567"/>
          </a:xfrm>
          <a:prstGeom prst="line">
            <a:avLst/>
          </a:prstGeom>
          <a:ln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">
            <a:extLst>
              <a:ext uri="{FF2B5EF4-FFF2-40B4-BE49-F238E27FC236}">
                <a16:creationId xmlns="" xmlns:a16="http://schemas.microsoft.com/office/drawing/2014/main" id="{6D169F32-B04C-43A0-AB12-BD793014E958}"/>
              </a:ext>
            </a:extLst>
          </p:cNvPr>
          <p:cNvSpPr txBox="1"/>
          <p:nvPr/>
        </p:nvSpPr>
        <p:spPr>
          <a:xfrm>
            <a:off x="7787334" y="4834603"/>
            <a:ext cx="2023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Customer  appreciation</a:t>
            </a:r>
            <a:endParaRPr lang="zh-CN" altLang="en-US" sz="1200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AF3AE66D-FC51-43E3-94BD-A55744F7EEA3}"/>
              </a:ext>
            </a:extLst>
          </p:cNvPr>
          <p:cNvSpPr txBox="1"/>
          <p:nvPr/>
        </p:nvSpPr>
        <p:spPr>
          <a:xfrm>
            <a:off x="2159288" y="4139808"/>
            <a:ext cx="675605" cy="476024"/>
          </a:xfrm>
          <a:custGeom>
            <a:avLst/>
            <a:gdLst/>
            <a:ahLst/>
            <a:cxnLst/>
            <a:rect l="l" t="t" r="r" b="b"/>
            <a:pathLst>
              <a:path w="675605" h="476024">
                <a:moveTo>
                  <a:pt x="412318" y="340119"/>
                </a:moveTo>
                <a:cubicBezTo>
                  <a:pt x="424523" y="339750"/>
                  <a:pt x="434404" y="343384"/>
                  <a:pt x="441960" y="351019"/>
                </a:cubicBezTo>
                <a:cubicBezTo>
                  <a:pt x="449517" y="358654"/>
                  <a:pt x="454673" y="372502"/>
                  <a:pt x="457429" y="392562"/>
                </a:cubicBezTo>
                <a:lnTo>
                  <a:pt x="467182" y="452324"/>
                </a:lnTo>
                <a:cubicBezTo>
                  <a:pt x="470789" y="453226"/>
                  <a:pt x="474396" y="453861"/>
                  <a:pt x="478003" y="454230"/>
                </a:cubicBezTo>
                <a:cubicBezTo>
                  <a:pt x="481610" y="454598"/>
                  <a:pt x="485521" y="454776"/>
                  <a:pt x="489738" y="454764"/>
                </a:cubicBezTo>
                <a:lnTo>
                  <a:pt x="509996" y="451589"/>
                </a:lnTo>
                <a:lnTo>
                  <a:pt x="490061" y="472263"/>
                </a:lnTo>
                <a:lnTo>
                  <a:pt x="460162" y="468680"/>
                </a:lnTo>
                <a:cubicBezTo>
                  <a:pt x="442471" y="463911"/>
                  <a:pt x="427514" y="456818"/>
                  <a:pt x="415290" y="447404"/>
                </a:cubicBezTo>
                <a:cubicBezTo>
                  <a:pt x="390843" y="428575"/>
                  <a:pt x="377254" y="401960"/>
                  <a:pt x="374523" y="367560"/>
                </a:cubicBezTo>
                <a:cubicBezTo>
                  <a:pt x="377774" y="357879"/>
                  <a:pt x="382854" y="350866"/>
                  <a:pt x="389763" y="346522"/>
                </a:cubicBezTo>
                <a:cubicBezTo>
                  <a:pt x="396672" y="342177"/>
                  <a:pt x="404190" y="340042"/>
                  <a:pt x="412318" y="340119"/>
                </a:cubicBezTo>
                <a:close/>
                <a:moveTo>
                  <a:pt x="158458" y="21262"/>
                </a:moveTo>
                <a:cubicBezTo>
                  <a:pt x="146316" y="20765"/>
                  <a:pt x="135291" y="26771"/>
                  <a:pt x="125385" y="39281"/>
                </a:cubicBezTo>
                <a:cubicBezTo>
                  <a:pt x="115479" y="51791"/>
                  <a:pt x="107572" y="73785"/>
                  <a:pt x="101665" y="105264"/>
                </a:cubicBezTo>
                <a:cubicBezTo>
                  <a:pt x="95757" y="136743"/>
                  <a:pt x="92730" y="180687"/>
                  <a:pt x="92583" y="237097"/>
                </a:cubicBezTo>
                <a:cubicBezTo>
                  <a:pt x="92730" y="293913"/>
                  <a:pt x="95757" y="338196"/>
                  <a:pt x="101665" y="369946"/>
                </a:cubicBezTo>
                <a:cubicBezTo>
                  <a:pt x="107572" y="401696"/>
                  <a:pt x="115479" y="423894"/>
                  <a:pt x="125385" y="436540"/>
                </a:cubicBezTo>
                <a:cubicBezTo>
                  <a:pt x="135291" y="449186"/>
                  <a:pt x="146316" y="455260"/>
                  <a:pt x="158458" y="454764"/>
                </a:cubicBezTo>
                <a:cubicBezTo>
                  <a:pt x="170616" y="455249"/>
                  <a:pt x="181745" y="449129"/>
                  <a:pt x="191847" y="436404"/>
                </a:cubicBezTo>
                <a:cubicBezTo>
                  <a:pt x="201949" y="423680"/>
                  <a:pt x="210051" y="401436"/>
                  <a:pt x="216155" y="369675"/>
                </a:cubicBezTo>
                <a:cubicBezTo>
                  <a:pt x="222258" y="337913"/>
                  <a:pt x="225390" y="293721"/>
                  <a:pt x="225552" y="237097"/>
                </a:cubicBezTo>
                <a:cubicBezTo>
                  <a:pt x="225390" y="180879"/>
                  <a:pt x="222258" y="137025"/>
                  <a:pt x="216155" y="105535"/>
                </a:cubicBezTo>
                <a:cubicBezTo>
                  <a:pt x="210051" y="74045"/>
                  <a:pt x="201949" y="52006"/>
                  <a:pt x="191847" y="39417"/>
                </a:cubicBezTo>
                <a:cubicBezTo>
                  <a:pt x="181745" y="26828"/>
                  <a:pt x="170616" y="20776"/>
                  <a:pt x="158458" y="21262"/>
                </a:cubicBezTo>
                <a:close/>
                <a:moveTo>
                  <a:pt x="533019" y="2"/>
                </a:moveTo>
                <a:cubicBezTo>
                  <a:pt x="581347" y="570"/>
                  <a:pt x="617220" y="10695"/>
                  <a:pt x="640636" y="30376"/>
                </a:cubicBezTo>
                <a:cubicBezTo>
                  <a:pt x="664053" y="50057"/>
                  <a:pt x="675704" y="75885"/>
                  <a:pt x="675589" y="107859"/>
                </a:cubicBezTo>
                <a:cubicBezTo>
                  <a:pt x="676034" y="136243"/>
                  <a:pt x="667226" y="160736"/>
                  <a:pt x="649167" y="181341"/>
                </a:cubicBezTo>
                <a:cubicBezTo>
                  <a:pt x="631107" y="201945"/>
                  <a:pt x="601129" y="216673"/>
                  <a:pt x="559232" y="225527"/>
                </a:cubicBezTo>
                <a:cubicBezTo>
                  <a:pt x="606755" y="233112"/>
                  <a:pt x="640417" y="247757"/>
                  <a:pt x="660216" y="269463"/>
                </a:cubicBezTo>
                <a:lnTo>
                  <a:pt x="669993" y="285666"/>
                </a:lnTo>
                <a:lnTo>
                  <a:pt x="584582" y="374241"/>
                </a:lnTo>
                <a:lnTo>
                  <a:pt x="587883" y="351095"/>
                </a:lnTo>
                <a:cubicBezTo>
                  <a:pt x="587782" y="315014"/>
                  <a:pt x="579603" y="287623"/>
                  <a:pt x="563347" y="268922"/>
                </a:cubicBezTo>
                <a:cubicBezTo>
                  <a:pt x="547091" y="250221"/>
                  <a:pt x="523367" y="240819"/>
                  <a:pt x="492176" y="240718"/>
                </a:cubicBezTo>
                <a:lnTo>
                  <a:pt x="468402" y="240718"/>
                </a:lnTo>
                <a:lnTo>
                  <a:pt x="468402" y="217020"/>
                </a:lnTo>
                <a:lnTo>
                  <a:pt x="489128" y="217020"/>
                </a:lnTo>
                <a:cubicBezTo>
                  <a:pt x="516598" y="217159"/>
                  <a:pt x="538315" y="208647"/>
                  <a:pt x="554279" y="191483"/>
                </a:cubicBezTo>
                <a:cubicBezTo>
                  <a:pt x="570243" y="174319"/>
                  <a:pt x="578396" y="147664"/>
                  <a:pt x="578739" y="111519"/>
                </a:cubicBezTo>
                <a:cubicBezTo>
                  <a:pt x="578599" y="81319"/>
                  <a:pt x="572173" y="58628"/>
                  <a:pt x="559461" y="43445"/>
                </a:cubicBezTo>
                <a:cubicBezTo>
                  <a:pt x="546748" y="28263"/>
                  <a:pt x="528587" y="20665"/>
                  <a:pt x="504978" y="20652"/>
                </a:cubicBezTo>
                <a:cubicBezTo>
                  <a:pt x="498882" y="20653"/>
                  <a:pt x="492176" y="21263"/>
                  <a:pt x="484861" y="22483"/>
                </a:cubicBezTo>
                <a:lnTo>
                  <a:pt x="473278" y="81637"/>
                </a:lnTo>
                <a:cubicBezTo>
                  <a:pt x="470307" y="96971"/>
                  <a:pt x="464668" y="107771"/>
                  <a:pt x="456362" y="114034"/>
                </a:cubicBezTo>
                <a:cubicBezTo>
                  <a:pt x="448056" y="120298"/>
                  <a:pt x="438455" y="123321"/>
                  <a:pt x="427558" y="123105"/>
                </a:cubicBezTo>
                <a:cubicBezTo>
                  <a:pt x="420154" y="123054"/>
                  <a:pt x="413474" y="121327"/>
                  <a:pt x="407518" y="117922"/>
                </a:cubicBezTo>
                <a:cubicBezTo>
                  <a:pt x="401561" y="114517"/>
                  <a:pt x="396862" y="109740"/>
                  <a:pt x="393421" y="103591"/>
                </a:cubicBezTo>
                <a:cubicBezTo>
                  <a:pt x="394354" y="79466"/>
                  <a:pt x="401225" y="59762"/>
                  <a:pt x="414034" y="44481"/>
                </a:cubicBezTo>
                <a:cubicBezTo>
                  <a:pt x="426843" y="29200"/>
                  <a:pt x="443649" y="17950"/>
                  <a:pt x="464450" y="10732"/>
                </a:cubicBezTo>
                <a:cubicBezTo>
                  <a:pt x="485252" y="3513"/>
                  <a:pt x="508108" y="-63"/>
                  <a:pt x="533019" y="2"/>
                </a:cubicBezTo>
                <a:close/>
                <a:moveTo>
                  <a:pt x="158458" y="2"/>
                </a:moveTo>
                <a:cubicBezTo>
                  <a:pt x="186913" y="-131"/>
                  <a:pt x="213126" y="8119"/>
                  <a:pt x="237097" y="24753"/>
                </a:cubicBezTo>
                <a:cubicBezTo>
                  <a:pt x="261068" y="41386"/>
                  <a:pt x="280364" y="67199"/>
                  <a:pt x="294986" y="102191"/>
                </a:cubicBezTo>
                <a:cubicBezTo>
                  <a:pt x="309607" y="137184"/>
                  <a:pt x="317120" y="182152"/>
                  <a:pt x="317526" y="237097"/>
                </a:cubicBezTo>
                <a:cubicBezTo>
                  <a:pt x="317120" y="292448"/>
                  <a:pt x="309607" y="337755"/>
                  <a:pt x="294986" y="373019"/>
                </a:cubicBezTo>
                <a:cubicBezTo>
                  <a:pt x="280364" y="408283"/>
                  <a:pt x="261068" y="434299"/>
                  <a:pt x="237097" y="451068"/>
                </a:cubicBezTo>
                <a:cubicBezTo>
                  <a:pt x="213126" y="467838"/>
                  <a:pt x="186913" y="476156"/>
                  <a:pt x="158458" y="476023"/>
                </a:cubicBezTo>
                <a:cubicBezTo>
                  <a:pt x="129819" y="476156"/>
                  <a:pt x="103569" y="467838"/>
                  <a:pt x="79707" y="451068"/>
                </a:cubicBezTo>
                <a:cubicBezTo>
                  <a:pt x="55845" y="434299"/>
                  <a:pt x="36691" y="408283"/>
                  <a:pt x="22247" y="373019"/>
                </a:cubicBezTo>
                <a:cubicBezTo>
                  <a:pt x="7802" y="337755"/>
                  <a:pt x="387" y="292448"/>
                  <a:pt x="0" y="237097"/>
                </a:cubicBezTo>
                <a:cubicBezTo>
                  <a:pt x="387" y="182152"/>
                  <a:pt x="7802" y="137184"/>
                  <a:pt x="22247" y="102191"/>
                </a:cubicBezTo>
                <a:cubicBezTo>
                  <a:pt x="36691" y="67199"/>
                  <a:pt x="55845" y="41386"/>
                  <a:pt x="79707" y="24753"/>
                </a:cubicBezTo>
                <a:cubicBezTo>
                  <a:pt x="103569" y="8119"/>
                  <a:pt x="129819" y="-131"/>
                  <a:pt x="158458" y="2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800" dirty="0">
              <a:solidFill>
                <a:srgbClr val="DAAC73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34CB5892-9F3B-4AC7-85CE-68BB39A449CD}"/>
              </a:ext>
            </a:extLst>
          </p:cNvPr>
          <p:cNvSpPr txBox="1"/>
          <p:nvPr/>
        </p:nvSpPr>
        <p:spPr>
          <a:xfrm>
            <a:off x="7188781" y="4141592"/>
            <a:ext cx="667411" cy="476024"/>
          </a:xfrm>
          <a:custGeom>
            <a:avLst/>
            <a:gdLst/>
            <a:ahLst/>
            <a:cxnLst/>
            <a:rect l="l" t="t" r="r" b="b"/>
            <a:pathLst>
              <a:path w="667411" h="476024">
                <a:moveTo>
                  <a:pt x="543992" y="73154"/>
                </a:moveTo>
                <a:lnTo>
                  <a:pt x="400126" y="288343"/>
                </a:lnTo>
                <a:lnTo>
                  <a:pt x="543992" y="288343"/>
                </a:lnTo>
                <a:close/>
                <a:moveTo>
                  <a:pt x="158458" y="21262"/>
                </a:moveTo>
                <a:cubicBezTo>
                  <a:pt x="146316" y="20765"/>
                  <a:pt x="135291" y="26771"/>
                  <a:pt x="125385" y="39281"/>
                </a:cubicBezTo>
                <a:cubicBezTo>
                  <a:pt x="115479" y="51791"/>
                  <a:pt x="107572" y="73785"/>
                  <a:pt x="101665" y="105264"/>
                </a:cubicBezTo>
                <a:cubicBezTo>
                  <a:pt x="95757" y="136743"/>
                  <a:pt x="92730" y="180687"/>
                  <a:pt x="92583" y="237097"/>
                </a:cubicBezTo>
                <a:cubicBezTo>
                  <a:pt x="92730" y="293913"/>
                  <a:pt x="95757" y="338196"/>
                  <a:pt x="101665" y="369946"/>
                </a:cubicBezTo>
                <a:cubicBezTo>
                  <a:pt x="107572" y="401696"/>
                  <a:pt x="115479" y="423894"/>
                  <a:pt x="125385" y="436540"/>
                </a:cubicBezTo>
                <a:cubicBezTo>
                  <a:pt x="135291" y="449186"/>
                  <a:pt x="146316" y="455260"/>
                  <a:pt x="158458" y="454764"/>
                </a:cubicBezTo>
                <a:cubicBezTo>
                  <a:pt x="170616" y="455249"/>
                  <a:pt x="181746" y="449129"/>
                  <a:pt x="191847" y="436404"/>
                </a:cubicBezTo>
                <a:cubicBezTo>
                  <a:pt x="201949" y="423680"/>
                  <a:pt x="210052" y="401436"/>
                  <a:pt x="216155" y="369675"/>
                </a:cubicBezTo>
                <a:cubicBezTo>
                  <a:pt x="222258" y="337913"/>
                  <a:pt x="225390" y="293721"/>
                  <a:pt x="225552" y="237097"/>
                </a:cubicBezTo>
                <a:cubicBezTo>
                  <a:pt x="225390" y="180879"/>
                  <a:pt x="222258" y="137025"/>
                  <a:pt x="216155" y="105535"/>
                </a:cubicBezTo>
                <a:cubicBezTo>
                  <a:pt x="210052" y="74045"/>
                  <a:pt x="201949" y="52006"/>
                  <a:pt x="191847" y="39417"/>
                </a:cubicBezTo>
                <a:cubicBezTo>
                  <a:pt x="181746" y="26828"/>
                  <a:pt x="170616" y="20776"/>
                  <a:pt x="158458" y="21262"/>
                </a:cubicBezTo>
                <a:close/>
                <a:moveTo>
                  <a:pt x="562873" y="8536"/>
                </a:moveTo>
                <a:lnTo>
                  <a:pt x="630479" y="8536"/>
                </a:lnTo>
                <a:lnTo>
                  <a:pt x="630479" y="288343"/>
                </a:lnTo>
                <a:lnTo>
                  <a:pt x="667411" y="288343"/>
                </a:lnTo>
                <a:lnTo>
                  <a:pt x="543992" y="416334"/>
                </a:lnTo>
                <a:lnTo>
                  <a:pt x="543992" y="351665"/>
                </a:lnTo>
                <a:lnTo>
                  <a:pt x="365989" y="351665"/>
                </a:lnTo>
                <a:lnTo>
                  <a:pt x="365989" y="300520"/>
                </a:lnTo>
                <a:close/>
                <a:moveTo>
                  <a:pt x="158458" y="2"/>
                </a:moveTo>
                <a:cubicBezTo>
                  <a:pt x="186913" y="-131"/>
                  <a:pt x="213126" y="8119"/>
                  <a:pt x="237097" y="24753"/>
                </a:cubicBezTo>
                <a:cubicBezTo>
                  <a:pt x="261068" y="41386"/>
                  <a:pt x="280364" y="67199"/>
                  <a:pt x="294986" y="102191"/>
                </a:cubicBezTo>
                <a:cubicBezTo>
                  <a:pt x="309607" y="137184"/>
                  <a:pt x="317120" y="182152"/>
                  <a:pt x="317526" y="237097"/>
                </a:cubicBezTo>
                <a:cubicBezTo>
                  <a:pt x="317120" y="292448"/>
                  <a:pt x="309607" y="337755"/>
                  <a:pt x="294986" y="373019"/>
                </a:cubicBezTo>
                <a:cubicBezTo>
                  <a:pt x="280364" y="408283"/>
                  <a:pt x="261068" y="434299"/>
                  <a:pt x="237097" y="451068"/>
                </a:cubicBezTo>
                <a:cubicBezTo>
                  <a:pt x="213126" y="467838"/>
                  <a:pt x="186913" y="476156"/>
                  <a:pt x="158458" y="476023"/>
                </a:cubicBezTo>
                <a:cubicBezTo>
                  <a:pt x="129819" y="476156"/>
                  <a:pt x="103569" y="467838"/>
                  <a:pt x="79707" y="451068"/>
                </a:cubicBezTo>
                <a:cubicBezTo>
                  <a:pt x="55845" y="434299"/>
                  <a:pt x="36692" y="408283"/>
                  <a:pt x="22247" y="373019"/>
                </a:cubicBezTo>
                <a:cubicBezTo>
                  <a:pt x="7803" y="337755"/>
                  <a:pt x="387" y="292448"/>
                  <a:pt x="0" y="237097"/>
                </a:cubicBezTo>
                <a:cubicBezTo>
                  <a:pt x="387" y="182152"/>
                  <a:pt x="7803" y="137184"/>
                  <a:pt x="22247" y="102191"/>
                </a:cubicBezTo>
                <a:cubicBezTo>
                  <a:pt x="36692" y="67199"/>
                  <a:pt x="55845" y="41386"/>
                  <a:pt x="79707" y="24753"/>
                </a:cubicBezTo>
                <a:cubicBezTo>
                  <a:pt x="103569" y="8119"/>
                  <a:pt x="129819" y="-131"/>
                  <a:pt x="158458" y="2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800" dirty="0">
              <a:solidFill>
                <a:srgbClr val="DAAC73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6" grpId="0" animBg="1"/>
      <p:bldP spid="3" grpId="0"/>
      <p:bldP spid="10" grpId="0" animBg="1"/>
      <p:bldP spid="14" grpId="0"/>
      <p:bldP spid="19" grpId="0"/>
      <p:bldP spid="32" grpId="0"/>
      <p:bldP spid="33" grpId="0"/>
      <p:bldP spid="36" grpId="0"/>
      <p:bldP spid="41" grpId="0" animBg="1"/>
      <p:bldP spid="42" grpId="0"/>
      <p:bldP spid="45" grpId="0"/>
      <p:bldP spid="46" grpId="0"/>
      <p:bldP spid="48" grpId="0"/>
      <p:bldP spid="52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AEE327D-9244-4CA5-9752-2E23A2980958}"/>
              </a:ext>
            </a:extLst>
          </p:cNvPr>
          <p:cNvSpPr txBox="1"/>
          <p:nvPr/>
        </p:nvSpPr>
        <p:spPr>
          <a:xfrm>
            <a:off x="4688789" y="2038155"/>
            <a:ext cx="88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0</a:t>
            </a:r>
            <a:r>
              <a:rPr lang="en-US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2</a:t>
            </a:r>
            <a:endParaRPr lang="id-ID" sz="4400" b="1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1FDC17-EEF9-4A00-8C2C-E0BADED9B698}"/>
              </a:ext>
            </a:extLst>
          </p:cNvPr>
          <p:cNvSpPr txBox="1"/>
          <p:nvPr/>
        </p:nvSpPr>
        <p:spPr>
          <a:xfrm>
            <a:off x="8592385" y="1711528"/>
            <a:ext cx="107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zh-CN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0</a:t>
            </a:r>
            <a:r>
              <a:rPr lang="en-US" altLang="zh-CN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3</a:t>
            </a:r>
            <a:endParaRPr lang="id-ID" altLang="zh-CN" sz="4400" b="1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6F227E-9F05-4BEE-B036-5F8A7ADB5F91}"/>
              </a:ext>
            </a:extLst>
          </p:cNvPr>
          <p:cNvSpPr txBox="1"/>
          <p:nvPr/>
        </p:nvSpPr>
        <p:spPr>
          <a:xfrm flipH="1">
            <a:off x="744474" y="2363077"/>
            <a:ext cx="1011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0</a:t>
            </a:r>
            <a:r>
              <a:rPr lang="en-US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1</a:t>
            </a:r>
            <a:endParaRPr lang="id-ID" sz="4400" b="1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853F5528-F0A9-4D07-98D1-84026DD75625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占位符 29" descr="建筑与房屋的城市空拍图&#10;&#10;描述已自动生成">
            <a:extLst>
              <a:ext uri="{FF2B5EF4-FFF2-40B4-BE49-F238E27FC236}">
                <a16:creationId xmlns="" xmlns:a16="http://schemas.microsoft.com/office/drawing/2014/main" id="{3187F4E4-A4C9-4DC8-B29C-5D66866A1C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 descr="水中的倒影&#10;&#10;描述已自动生成">
            <a:extLst>
              <a:ext uri="{FF2B5EF4-FFF2-40B4-BE49-F238E27FC236}">
                <a16:creationId xmlns="" xmlns:a16="http://schemas.microsoft.com/office/drawing/2014/main" id="{4CCCA7C6-57B2-4720-8A75-A986168DAC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31" descr="建筑与房屋的城市空拍图&#10;&#10;描述已自动生成">
            <a:extLst>
              <a:ext uri="{FF2B5EF4-FFF2-40B4-BE49-F238E27FC236}">
                <a16:creationId xmlns="" xmlns:a16="http://schemas.microsoft.com/office/drawing/2014/main" id="{DFE93978-7C92-451A-9F39-9E214AC7C8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9" name="TextBox 35">
            <a:extLst>
              <a:ext uri="{FF2B5EF4-FFF2-40B4-BE49-F238E27FC236}">
                <a16:creationId xmlns="" xmlns:a16="http://schemas.microsoft.com/office/drawing/2014/main" id="{CA0E38BF-2AB7-4F09-8B19-9E23606FD2F2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40" name="Group 36">
            <a:extLst>
              <a:ext uri="{FF2B5EF4-FFF2-40B4-BE49-F238E27FC236}">
                <a16:creationId xmlns="" xmlns:a16="http://schemas.microsoft.com/office/drawing/2014/main" id="{4F6F6D8C-DA97-4ADC-AB8E-94B8A7B7A7FA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41" name="TextBox 37">
              <a:extLst>
                <a:ext uri="{FF2B5EF4-FFF2-40B4-BE49-F238E27FC236}">
                  <a16:creationId xmlns="" xmlns:a16="http://schemas.microsoft.com/office/drawing/2014/main" id="{2A55F976-BC64-451F-8036-6FCF2A6A3FCA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42" name="Group 38">
              <a:extLst>
                <a:ext uri="{FF2B5EF4-FFF2-40B4-BE49-F238E27FC236}">
                  <a16:creationId xmlns="" xmlns:a16="http://schemas.microsoft.com/office/drawing/2014/main" id="{D2404310-6F6C-4852-900C-EC7613B444CE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43" name="Straight Connector 39">
                <a:extLst>
                  <a:ext uri="{FF2B5EF4-FFF2-40B4-BE49-F238E27FC236}">
                    <a16:creationId xmlns="" xmlns:a16="http://schemas.microsoft.com/office/drawing/2014/main" id="{4A7EB31E-4507-4333-8B93-ED6296BC0EC6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0">
                <a:extLst>
                  <a:ext uri="{FF2B5EF4-FFF2-40B4-BE49-F238E27FC236}">
                    <a16:creationId xmlns="" xmlns:a16="http://schemas.microsoft.com/office/drawing/2014/main" id="{BD64189C-2D54-4A7C-9CA5-D513C198AE92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14">
            <a:extLst>
              <a:ext uri="{FF2B5EF4-FFF2-40B4-BE49-F238E27FC236}">
                <a16:creationId xmlns="" xmlns:a16="http://schemas.microsoft.com/office/drawing/2014/main" id="{C84819F4-2CAA-47D4-BB53-314B2DF69D31}"/>
              </a:ext>
            </a:extLst>
          </p:cNvPr>
          <p:cNvSpPr txBox="1"/>
          <p:nvPr/>
        </p:nvSpPr>
        <p:spPr>
          <a:xfrm>
            <a:off x="836135" y="3100176"/>
            <a:ext cx="2476227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加强住房市场体系和住房保障体系建设加快补齐租赁住房短板</a:t>
            </a:r>
          </a:p>
        </p:txBody>
      </p:sp>
      <p:sp>
        <p:nvSpPr>
          <p:cNvPr id="46" name="TextBox 20">
            <a:extLst>
              <a:ext uri="{FF2B5EF4-FFF2-40B4-BE49-F238E27FC236}">
                <a16:creationId xmlns="" xmlns:a16="http://schemas.microsoft.com/office/drawing/2014/main" id="{F75311D4-1CC5-4D2A-AB66-2A3296113AA5}"/>
              </a:ext>
            </a:extLst>
          </p:cNvPr>
          <p:cNvSpPr txBox="1"/>
          <p:nvPr/>
        </p:nvSpPr>
        <p:spPr>
          <a:xfrm>
            <a:off x="1496985" y="2589557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47" name="TextBox 14">
            <a:extLst>
              <a:ext uri="{FF2B5EF4-FFF2-40B4-BE49-F238E27FC236}">
                <a16:creationId xmlns="" xmlns:a16="http://schemas.microsoft.com/office/drawing/2014/main" id="{68718DA6-E216-4D82-AD39-A874F426E507}"/>
              </a:ext>
            </a:extLst>
          </p:cNvPr>
          <p:cNvSpPr txBox="1"/>
          <p:nvPr/>
        </p:nvSpPr>
        <p:spPr>
          <a:xfrm>
            <a:off x="4718859" y="2754819"/>
            <a:ext cx="2476227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加强住房市场体系和住房保障体系建设加快补齐租赁住房短板</a:t>
            </a:r>
          </a:p>
        </p:txBody>
      </p:sp>
      <p:sp>
        <p:nvSpPr>
          <p:cNvPr id="48" name="TextBox 20">
            <a:extLst>
              <a:ext uri="{FF2B5EF4-FFF2-40B4-BE49-F238E27FC236}">
                <a16:creationId xmlns="" xmlns:a16="http://schemas.microsoft.com/office/drawing/2014/main" id="{28F9B873-1D53-42E0-874D-7DC18F5CFD54}"/>
              </a:ext>
            </a:extLst>
          </p:cNvPr>
          <p:cNvSpPr txBox="1"/>
          <p:nvPr/>
        </p:nvSpPr>
        <p:spPr>
          <a:xfrm>
            <a:off x="5544199" y="2265440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49" name="TextBox 14">
            <a:extLst>
              <a:ext uri="{FF2B5EF4-FFF2-40B4-BE49-F238E27FC236}">
                <a16:creationId xmlns="" xmlns:a16="http://schemas.microsoft.com/office/drawing/2014/main" id="{0187EE2A-670F-49A7-A23C-D780C4004488}"/>
              </a:ext>
            </a:extLst>
          </p:cNvPr>
          <p:cNvSpPr txBox="1"/>
          <p:nvPr/>
        </p:nvSpPr>
        <p:spPr>
          <a:xfrm>
            <a:off x="8673034" y="2376336"/>
            <a:ext cx="2476227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加强住房市场体系和住房保障体系建设加快补齐租赁住房短板</a:t>
            </a:r>
          </a:p>
        </p:txBody>
      </p:sp>
      <p:sp>
        <p:nvSpPr>
          <p:cNvPr id="50" name="TextBox 20">
            <a:extLst>
              <a:ext uri="{FF2B5EF4-FFF2-40B4-BE49-F238E27FC236}">
                <a16:creationId xmlns="" xmlns:a16="http://schemas.microsoft.com/office/drawing/2014/main" id="{CC54D6E1-9872-4C24-8593-FC41A7C3A05F}"/>
              </a:ext>
            </a:extLst>
          </p:cNvPr>
          <p:cNvSpPr txBox="1"/>
          <p:nvPr/>
        </p:nvSpPr>
        <p:spPr>
          <a:xfrm>
            <a:off x="9429134" y="1964096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48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9" grpId="0" animBg="1"/>
      <p:bldP spid="39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099B841-4667-4A6D-96FD-136B4CFFCDAC}"/>
              </a:ext>
            </a:extLst>
          </p:cNvPr>
          <p:cNvSpPr/>
          <p:nvPr/>
        </p:nvSpPr>
        <p:spPr>
          <a:xfrm>
            <a:off x="1263446" y="2733981"/>
            <a:ext cx="4483510" cy="2580968"/>
          </a:xfrm>
          <a:prstGeom prst="roundRect">
            <a:avLst>
              <a:gd name="adj" fmla="val 96"/>
            </a:avLst>
          </a:prstGeom>
          <a:solidFill>
            <a:srgbClr val="DAAC73"/>
          </a:solidFill>
          <a:ln>
            <a:noFill/>
          </a:ln>
          <a:effectLst>
            <a:outerShdw blurRad="1270000" dist="7620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D15D6FE2-ECB1-4F61-B0EE-A3CC77596841}"/>
              </a:ext>
            </a:extLst>
          </p:cNvPr>
          <p:cNvSpPr/>
          <p:nvPr/>
        </p:nvSpPr>
        <p:spPr>
          <a:xfrm>
            <a:off x="6445045" y="2733981"/>
            <a:ext cx="4483510" cy="2580968"/>
          </a:xfrm>
          <a:prstGeom prst="roundRect">
            <a:avLst>
              <a:gd name="adj" fmla="val 96"/>
            </a:avLst>
          </a:prstGeom>
          <a:solidFill>
            <a:srgbClr val="DAAC73"/>
          </a:solidFill>
          <a:ln>
            <a:noFill/>
          </a:ln>
          <a:effectLst>
            <a:outerShdw blurRad="1270000" dist="7620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0D78970F-6AE4-4A97-B7F4-3B0D289B751E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35">
            <a:extLst>
              <a:ext uri="{FF2B5EF4-FFF2-40B4-BE49-F238E27FC236}">
                <a16:creationId xmlns="" xmlns:a16="http://schemas.microsoft.com/office/drawing/2014/main" id="{3C65D43E-A58C-4167-B399-571DF14B0A63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25" name="Group 36">
            <a:extLst>
              <a:ext uri="{FF2B5EF4-FFF2-40B4-BE49-F238E27FC236}">
                <a16:creationId xmlns="" xmlns:a16="http://schemas.microsoft.com/office/drawing/2014/main" id="{F31A98AF-C26B-4BD8-9265-37DE9887E24D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26" name="TextBox 37">
              <a:extLst>
                <a:ext uri="{FF2B5EF4-FFF2-40B4-BE49-F238E27FC236}">
                  <a16:creationId xmlns="" xmlns:a16="http://schemas.microsoft.com/office/drawing/2014/main" id="{2CA56960-4159-4A71-B476-B94A5BD5D0C0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27" name="Group 38">
              <a:extLst>
                <a:ext uri="{FF2B5EF4-FFF2-40B4-BE49-F238E27FC236}">
                  <a16:creationId xmlns="" xmlns:a16="http://schemas.microsoft.com/office/drawing/2014/main" id="{843007F7-144D-4BAB-9EFD-DD4FCB374520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28" name="Straight Connector 39">
                <a:extLst>
                  <a:ext uri="{FF2B5EF4-FFF2-40B4-BE49-F238E27FC236}">
                    <a16:creationId xmlns="" xmlns:a16="http://schemas.microsoft.com/office/drawing/2014/main" id="{70828C4E-147D-4C9B-A981-79447998064D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0">
                <a:extLst>
                  <a:ext uri="{FF2B5EF4-FFF2-40B4-BE49-F238E27FC236}">
                    <a16:creationId xmlns="" xmlns:a16="http://schemas.microsoft.com/office/drawing/2014/main" id="{49B2822A-812E-4FEC-BB07-094EC34ABB18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19">
            <a:extLst>
              <a:ext uri="{FF2B5EF4-FFF2-40B4-BE49-F238E27FC236}">
                <a16:creationId xmlns="" xmlns:a16="http://schemas.microsoft.com/office/drawing/2014/main" id="{67DDDADC-B5A4-4C45-8E6B-B6FDDB5C02F6}"/>
              </a:ext>
            </a:extLst>
          </p:cNvPr>
          <p:cNvSpPr txBox="1"/>
          <p:nvPr/>
        </p:nvSpPr>
        <p:spPr>
          <a:xfrm>
            <a:off x="3463291" y="3128546"/>
            <a:ext cx="11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房住不炒</a:t>
            </a:r>
            <a:endParaRPr lang="en-US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="" xmlns:a16="http://schemas.microsoft.com/office/drawing/2014/main" id="{504F9209-3C30-49FC-A96C-D4120297D263}"/>
              </a:ext>
            </a:extLst>
          </p:cNvPr>
          <p:cNvSpPr/>
          <p:nvPr/>
        </p:nvSpPr>
        <p:spPr>
          <a:xfrm>
            <a:off x="3428481" y="3524243"/>
            <a:ext cx="2048393" cy="11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进一步完善住房公积金缴存、使用和管理机制</a:t>
            </a:r>
            <a:endParaRPr lang="en-US" altLang="zh-CN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王蒙徽强调，明年要大力发展租赁住房，解决好大城市住房突出问题</a:t>
            </a:r>
            <a:endParaRPr lang="en-US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47" name="TextBox 19">
            <a:extLst>
              <a:ext uri="{FF2B5EF4-FFF2-40B4-BE49-F238E27FC236}">
                <a16:creationId xmlns="" xmlns:a16="http://schemas.microsoft.com/office/drawing/2014/main" id="{CFF04B74-E42C-4987-9222-87202F41C4F7}"/>
              </a:ext>
            </a:extLst>
          </p:cNvPr>
          <p:cNvSpPr txBox="1"/>
          <p:nvPr/>
        </p:nvSpPr>
        <p:spPr>
          <a:xfrm>
            <a:off x="8561574" y="3128546"/>
            <a:ext cx="16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商品房房价</a:t>
            </a:r>
            <a:endParaRPr lang="en-US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48" name="Rectangle 22">
            <a:extLst>
              <a:ext uri="{FF2B5EF4-FFF2-40B4-BE49-F238E27FC236}">
                <a16:creationId xmlns="" xmlns:a16="http://schemas.microsoft.com/office/drawing/2014/main" id="{3EC1CD7D-B40E-4323-AAF2-0FDEB88954E7}"/>
              </a:ext>
            </a:extLst>
          </p:cNvPr>
          <p:cNvSpPr/>
          <p:nvPr/>
        </p:nvSpPr>
        <p:spPr>
          <a:xfrm>
            <a:off x="8526764" y="3524243"/>
            <a:ext cx="2134886" cy="11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解决好大城市住房突出问题。加强住房市场体系和住房保障体系建设</a:t>
            </a:r>
            <a:endParaRPr lang="en-US" altLang="zh-CN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解决好新市民、青年人特别是从事基本公共服务</a:t>
            </a:r>
            <a:endParaRPr lang="en-US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pic>
        <p:nvPicPr>
          <p:cNvPr id="12" name="图片占位符 11" descr="建筑与房屋的城市空拍图&#10;&#10;描述已自动生成">
            <a:extLst>
              <a:ext uri="{FF2B5EF4-FFF2-40B4-BE49-F238E27FC236}">
                <a16:creationId xmlns="" xmlns:a16="http://schemas.microsoft.com/office/drawing/2014/main" id="{F0D5CE21-CD5D-4D73-B7B6-7CCFB6D76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 descr="建筑与房屋的城市空拍图&#10;&#10;描述已自动生成">
            <a:extLst>
              <a:ext uri="{FF2B5EF4-FFF2-40B4-BE49-F238E27FC236}">
                <a16:creationId xmlns="" xmlns:a16="http://schemas.microsoft.com/office/drawing/2014/main" id="{DE182099-56C2-48D8-A444-DD53338BBA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56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24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建筑与房屋的城市空拍图&#10;&#10;描述已自动生成">
            <a:extLst>
              <a:ext uri="{FF2B5EF4-FFF2-40B4-BE49-F238E27FC236}">
                <a16:creationId xmlns="" xmlns:a16="http://schemas.microsoft.com/office/drawing/2014/main" id="{06CA8A8A-29D0-41E6-8B49-0D49F4CA87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8" name="Rectangle 3">
            <a:extLst>
              <a:ext uri="{FF2B5EF4-FFF2-40B4-BE49-F238E27FC236}">
                <a16:creationId xmlns="" xmlns:a16="http://schemas.microsoft.com/office/drawing/2014/main" id="{D1FBBA1C-C5C6-4697-9DC2-53A2F9CF04C5}"/>
              </a:ext>
            </a:extLst>
          </p:cNvPr>
          <p:cNvSpPr/>
          <p:nvPr/>
        </p:nvSpPr>
        <p:spPr>
          <a:xfrm>
            <a:off x="-341427" y="-245578"/>
            <a:ext cx="12874854" cy="5746842"/>
          </a:xfrm>
          <a:custGeom>
            <a:avLst/>
            <a:gdLst>
              <a:gd name="connsiteX0" fmla="*/ 0 w 12192000"/>
              <a:gd name="connsiteY0" fmla="*/ 0 h 3390900"/>
              <a:gd name="connsiteX1" fmla="*/ 12192000 w 12192000"/>
              <a:gd name="connsiteY1" fmla="*/ 0 h 3390900"/>
              <a:gd name="connsiteX2" fmla="*/ 12192000 w 12192000"/>
              <a:gd name="connsiteY2" fmla="*/ 3390900 h 3390900"/>
              <a:gd name="connsiteX3" fmla="*/ 0 w 12192000"/>
              <a:gd name="connsiteY3" fmla="*/ 3390900 h 3390900"/>
              <a:gd name="connsiteX4" fmla="*/ 0 w 12192000"/>
              <a:gd name="connsiteY4" fmla="*/ 0 h 3390900"/>
              <a:gd name="connsiteX0" fmla="*/ 0 w 12192000"/>
              <a:gd name="connsiteY0" fmla="*/ 0 h 5829300"/>
              <a:gd name="connsiteX1" fmla="*/ 12192000 w 12192000"/>
              <a:gd name="connsiteY1" fmla="*/ 0 h 5829300"/>
              <a:gd name="connsiteX2" fmla="*/ 12192000 w 12192000"/>
              <a:gd name="connsiteY2" fmla="*/ 3390900 h 5829300"/>
              <a:gd name="connsiteX3" fmla="*/ 19050 w 12192000"/>
              <a:gd name="connsiteY3" fmla="*/ 5829300 h 5829300"/>
              <a:gd name="connsiteX4" fmla="*/ 0 w 12192000"/>
              <a:gd name="connsiteY4" fmla="*/ 0 h 5829300"/>
              <a:gd name="connsiteX0" fmla="*/ 0 w 12192000"/>
              <a:gd name="connsiteY0" fmla="*/ 0 h 5858329"/>
              <a:gd name="connsiteX1" fmla="*/ 12192000 w 12192000"/>
              <a:gd name="connsiteY1" fmla="*/ 0 h 5858329"/>
              <a:gd name="connsiteX2" fmla="*/ 12192000 w 12192000"/>
              <a:gd name="connsiteY2" fmla="*/ 3390900 h 5858329"/>
              <a:gd name="connsiteX3" fmla="*/ 4536 w 12192000"/>
              <a:gd name="connsiteY3" fmla="*/ 5858329 h 5858329"/>
              <a:gd name="connsiteX4" fmla="*/ 0 w 12192000"/>
              <a:gd name="connsiteY4" fmla="*/ 0 h 5858329"/>
              <a:gd name="connsiteX0" fmla="*/ 0 w 12192000"/>
              <a:gd name="connsiteY0" fmla="*/ 0 h 5858329"/>
              <a:gd name="connsiteX1" fmla="*/ 12192000 w 12192000"/>
              <a:gd name="connsiteY1" fmla="*/ 0 h 5858329"/>
              <a:gd name="connsiteX2" fmla="*/ 12192000 w 12192000"/>
              <a:gd name="connsiteY2" fmla="*/ 3390900 h 5858329"/>
              <a:gd name="connsiteX3" fmla="*/ 4536 w 12192000"/>
              <a:gd name="connsiteY3" fmla="*/ 5858329 h 5858329"/>
              <a:gd name="connsiteX4" fmla="*/ 0 w 12192000"/>
              <a:gd name="connsiteY4" fmla="*/ 0 h 585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58329">
                <a:moveTo>
                  <a:pt x="0" y="0"/>
                </a:moveTo>
                <a:lnTo>
                  <a:pt x="12192000" y="0"/>
                </a:lnTo>
                <a:lnTo>
                  <a:pt x="12192000" y="3390900"/>
                </a:lnTo>
                <a:lnTo>
                  <a:pt x="4536" y="58583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9000">
                <a:srgbClr val="0F1F46">
                  <a:alpha val="91000"/>
                </a:srgbClr>
              </a:gs>
              <a:gs pos="0">
                <a:srgbClr val="1D2E5B">
                  <a:alpha val="82000"/>
                </a:srgbClr>
              </a:gs>
            </a:gsLst>
            <a:lin ang="5400000" scaled="0"/>
          </a:gradFill>
          <a:ln>
            <a:solidFill>
              <a:srgbClr val="DAA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id-ID" dirty="0"/>
          </a:p>
        </p:txBody>
      </p:sp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0483EC0A-AD48-4DBB-A8E3-F45E60164A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879" y="1049798"/>
            <a:ext cx="2469154" cy="4806405"/>
          </a:xfrm>
          <a:prstGeom prst="rect">
            <a:avLst/>
          </a:prstGeom>
          <a:effectLst>
            <a:outerShdw blurRad="1270000" dist="736600" dir="5400000" sx="83000" sy="83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占位符 4" descr="建筑与房屋的城市空拍图&#10;&#10;描述已自动生成">
            <a:extLst>
              <a:ext uri="{FF2B5EF4-FFF2-40B4-BE49-F238E27FC236}">
                <a16:creationId xmlns="" xmlns:a16="http://schemas.microsoft.com/office/drawing/2014/main" id="{647EDFE4-8F10-42C3-96CC-C892A1834A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0836FAA-98E8-48BC-B59F-2A3E81963263}"/>
              </a:ext>
            </a:extLst>
          </p:cNvPr>
          <p:cNvSpPr txBox="1"/>
          <p:nvPr/>
        </p:nvSpPr>
        <p:spPr>
          <a:xfrm>
            <a:off x="2726677" y="5255685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442 +</a:t>
            </a:r>
            <a:endParaRPr lang="id-ID" sz="28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7563858E-DD78-487A-B7E8-8547C8CADD18}"/>
              </a:ext>
            </a:extLst>
          </p:cNvPr>
          <p:cNvSpPr/>
          <p:nvPr/>
        </p:nvSpPr>
        <p:spPr>
          <a:xfrm>
            <a:off x="2726677" y="5651418"/>
            <a:ext cx="1273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DAAC73"/>
                </a:solidFill>
                <a:cs typeface="Calibri"/>
              </a:rPr>
              <a:t>A wonderful serenity has taken</a:t>
            </a:r>
            <a:endParaRPr lang="id-ID" sz="1100" dirty="0">
              <a:solidFill>
                <a:srgbClr val="DAAC73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F86D84CA-92C4-419C-A5F6-EC7790EE20FF}"/>
              </a:ext>
            </a:extLst>
          </p:cNvPr>
          <p:cNvSpPr txBox="1"/>
          <p:nvPr/>
        </p:nvSpPr>
        <p:spPr>
          <a:xfrm>
            <a:off x="4411339" y="5255685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128 +</a:t>
            </a:r>
            <a:endParaRPr lang="id-ID" sz="28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5D63415-7EE6-466D-8C1F-20C5223B717A}"/>
              </a:ext>
            </a:extLst>
          </p:cNvPr>
          <p:cNvSpPr txBox="1"/>
          <p:nvPr/>
        </p:nvSpPr>
        <p:spPr>
          <a:xfrm>
            <a:off x="6096000" y="5255685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100 +</a:t>
            </a:r>
            <a:endParaRPr lang="id-ID" sz="28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="" xmlns:a16="http://schemas.microsoft.com/office/drawing/2014/main" id="{06848881-80D1-476D-8474-4E02ADA35AE6}"/>
              </a:ext>
            </a:extLst>
          </p:cNvPr>
          <p:cNvSpPr/>
          <p:nvPr/>
        </p:nvSpPr>
        <p:spPr>
          <a:xfrm>
            <a:off x="1128930" y="3626715"/>
            <a:ext cx="970872" cy="255235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F1F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More</a:t>
            </a:r>
            <a:endParaRPr lang="id-ID" sz="1000" dirty="0">
              <a:solidFill>
                <a:srgbClr val="0F1F4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4926050-1E86-4064-9A39-16BE4FDC5911}"/>
              </a:ext>
            </a:extLst>
          </p:cNvPr>
          <p:cNvSpPr/>
          <p:nvPr/>
        </p:nvSpPr>
        <p:spPr>
          <a:xfrm>
            <a:off x="4411339" y="5651418"/>
            <a:ext cx="1273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DAAC73"/>
                </a:solidFill>
                <a:cs typeface="Calibri"/>
              </a:rPr>
              <a:t>A wonderful serenity has taken</a:t>
            </a:r>
            <a:endParaRPr lang="id-ID" sz="1100" dirty="0">
              <a:solidFill>
                <a:srgbClr val="DAAC73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40CEFBEE-336E-486A-9B50-BB16AF6391C6}"/>
              </a:ext>
            </a:extLst>
          </p:cNvPr>
          <p:cNvSpPr/>
          <p:nvPr/>
        </p:nvSpPr>
        <p:spPr>
          <a:xfrm>
            <a:off x="6096000" y="5651418"/>
            <a:ext cx="1273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DAAC73"/>
                </a:solidFill>
                <a:cs typeface="Calibri"/>
              </a:rPr>
              <a:t>A wonderful serenity has taken</a:t>
            </a:r>
            <a:endParaRPr lang="id-ID" sz="1100" dirty="0">
              <a:solidFill>
                <a:srgbClr val="DAAC73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E97403E-3D55-4882-8CEB-D91F288606F8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4">
            <a:extLst>
              <a:ext uri="{FF2B5EF4-FFF2-40B4-BE49-F238E27FC236}">
                <a16:creationId xmlns="" xmlns:a16="http://schemas.microsoft.com/office/drawing/2014/main" id="{5185BE43-0748-43D4-AFB9-B416F747993F}"/>
              </a:ext>
            </a:extLst>
          </p:cNvPr>
          <p:cNvSpPr txBox="1"/>
          <p:nvPr/>
        </p:nvSpPr>
        <p:spPr>
          <a:xfrm>
            <a:off x="1127632" y="1243667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8D5D1E03-AA3B-4B9C-8EAA-5015B03B5694}"/>
              </a:ext>
            </a:extLst>
          </p:cNvPr>
          <p:cNvSpPr/>
          <p:nvPr/>
        </p:nvSpPr>
        <p:spPr>
          <a:xfrm>
            <a:off x="1127631" y="2600923"/>
            <a:ext cx="3703450" cy="8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土地可以分为未开发的土地和已开发的土地，建筑物依附土地而存在，与土地结合在一起建筑物是指人工建筑而成的产物。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76" grpId="0"/>
      <p:bldP spid="78" grpId="0"/>
      <p:bldP spid="80" grpId="0"/>
      <p:bldP spid="84" grpId="0"/>
      <p:bldP spid="110" grpId="0" animBg="1"/>
      <p:bldP spid="50" grpId="0"/>
      <p:bldP spid="52" grpId="0"/>
      <p:bldP spid="12" grpId="0" animBg="1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F3AA074-975C-4B58-9D49-C888001BF24A}"/>
              </a:ext>
            </a:extLst>
          </p:cNvPr>
          <p:cNvSpPr/>
          <p:nvPr/>
        </p:nvSpPr>
        <p:spPr>
          <a:xfrm>
            <a:off x="8562975" y="2183376"/>
            <a:ext cx="2466975" cy="3505200"/>
          </a:xfrm>
          <a:prstGeom prst="rect">
            <a:avLst/>
          </a:prstGeom>
          <a:noFill/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E159F20-0331-431C-B070-CE5FBEA664E9}"/>
              </a:ext>
            </a:extLst>
          </p:cNvPr>
          <p:cNvSpPr/>
          <p:nvPr/>
        </p:nvSpPr>
        <p:spPr>
          <a:xfrm>
            <a:off x="8753535" y="2448347"/>
            <a:ext cx="2085855" cy="3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Open Sans" panose="020B0606030504020204" pitchFamily="34" charset="0"/>
              </a:rPr>
              <a:t>方案四</a:t>
            </a:r>
            <a:endParaRPr lang="en-US" altLang="zh-CN" sz="1100" dirty="0">
              <a:solidFill>
                <a:srgbClr val="DAAC73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Open Sans" panose="020B0606030504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6511F273-9252-4BF5-9D8B-B92E89737FB0}"/>
              </a:ext>
            </a:extLst>
          </p:cNvPr>
          <p:cNvGrpSpPr/>
          <p:nvPr/>
        </p:nvGrpSpPr>
        <p:grpSpPr>
          <a:xfrm>
            <a:off x="9069752" y="4416342"/>
            <a:ext cx="1260833" cy="276999"/>
            <a:chOff x="5601356" y="4583356"/>
            <a:chExt cx="1260833" cy="276999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3DF0E507-FAAB-46EA-962A-5EC7CE694478}"/>
                </a:ext>
              </a:extLst>
            </p:cNvPr>
            <p:cNvSpPr/>
            <p:nvPr/>
          </p:nvSpPr>
          <p:spPr>
            <a:xfrm>
              <a:off x="5811965" y="458335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65" name="Freeform 117">
              <a:extLst>
                <a:ext uri="{FF2B5EF4-FFF2-40B4-BE49-F238E27FC236}">
                  <a16:creationId xmlns="" xmlns:a16="http://schemas.microsoft.com/office/drawing/2014/main" id="{B25A91C6-6AAE-41AE-BA27-325E299D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641770"/>
              <a:ext cx="169121" cy="169119"/>
            </a:xfrm>
            <a:custGeom>
              <a:avLst/>
              <a:gdLst>
                <a:gd name="T0" fmla="*/ 39678193 w 602"/>
                <a:gd name="T1" fmla="*/ 78441997 h 602"/>
                <a:gd name="T2" fmla="*/ 39678193 w 602"/>
                <a:gd name="T3" fmla="*/ 78441997 h 602"/>
                <a:gd name="T4" fmla="*/ 0 w 602"/>
                <a:gd name="T5" fmla="*/ 38763987 h 602"/>
                <a:gd name="T6" fmla="*/ 39678193 w 602"/>
                <a:gd name="T7" fmla="*/ 0 h 602"/>
                <a:gd name="T8" fmla="*/ 78442719 w 602"/>
                <a:gd name="T9" fmla="*/ 38763987 h 602"/>
                <a:gd name="T10" fmla="*/ 39678193 w 602"/>
                <a:gd name="T11" fmla="*/ 78441997 h 602"/>
                <a:gd name="T12" fmla="*/ 39678193 w 602"/>
                <a:gd name="T13" fmla="*/ 7439717 h 602"/>
                <a:gd name="T14" fmla="*/ 39678193 w 602"/>
                <a:gd name="T15" fmla="*/ 7439717 h 602"/>
                <a:gd name="T16" fmla="*/ 7439751 w 602"/>
                <a:gd name="T17" fmla="*/ 38763987 h 602"/>
                <a:gd name="T18" fmla="*/ 39678193 w 602"/>
                <a:gd name="T19" fmla="*/ 71002280 h 602"/>
                <a:gd name="T20" fmla="*/ 71002968 w 602"/>
                <a:gd name="T21" fmla="*/ 38763987 h 602"/>
                <a:gd name="T22" fmla="*/ 39678193 w 602"/>
                <a:gd name="T23" fmla="*/ 7439717 h 602"/>
                <a:gd name="T24" fmla="*/ 52599581 w 602"/>
                <a:gd name="T25" fmla="*/ 56253627 h 602"/>
                <a:gd name="T26" fmla="*/ 52599581 w 602"/>
                <a:gd name="T27" fmla="*/ 56253627 h 602"/>
                <a:gd name="T28" fmla="*/ 50772248 w 602"/>
                <a:gd name="T29" fmla="*/ 55339965 h 602"/>
                <a:gd name="T30" fmla="*/ 50772248 w 602"/>
                <a:gd name="T31" fmla="*/ 55339965 h 602"/>
                <a:gd name="T32" fmla="*/ 39678193 w 602"/>
                <a:gd name="T33" fmla="*/ 44376380 h 602"/>
                <a:gd name="T34" fmla="*/ 28583776 w 602"/>
                <a:gd name="T35" fmla="*/ 55339965 h 602"/>
                <a:gd name="T36" fmla="*/ 28583776 w 602"/>
                <a:gd name="T37" fmla="*/ 55339965 h 602"/>
                <a:gd name="T38" fmla="*/ 25843138 w 602"/>
                <a:gd name="T39" fmla="*/ 56253627 h 602"/>
                <a:gd name="T40" fmla="*/ 22188473 w 602"/>
                <a:gd name="T41" fmla="*/ 52598978 h 602"/>
                <a:gd name="T42" fmla="*/ 23102139 w 602"/>
                <a:gd name="T43" fmla="*/ 49858353 h 602"/>
                <a:gd name="T44" fmla="*/ 23102139 w 602"/>
                <a:gd name="T45" fmla="*/ 49858353 h 602"/>
                <a:gd name="T46" fmla="*/ 34196195 w 602"/>
                <a:gd name="T47" fmla="*/ 38763987 h 602"/>
                <a:gd name="T48" fmla="*/ 23102139 w 602"/>
                <a:gd name="T49" fmla="*/ 27669982 h 602"/>
                <a:gd name="T50" fmla="*/ 23102139 w 602"/>
                <a:gd name="T51" fmla="*/ 27669982 h 602"/>
                <a:gd name="T52" fmla="*/ 22188473 w 602"/>
                <a:gd name="T53" fmla="*/ 25842658 h 602"/>
                <a:gd name="T54" fmla="*/ 25843138 w 602"/>
                <a:gd name="T55" fmla="*/ 22188371 h 602"/>
                <a:gd name="T56" fmla="*/ 28583776 w 602"/>
                <a:gd name="T57" fmla="*/ 23102033 h 602"/>
                <a:gd name="T58" fmla="*/ 28583776 w 602"/>
                <a:gd name="T59" fmla="*/ 23102033 h 602"/>
                <a:gd name="T60" fmla="*/ 39678193 w 602"/>
                <a:gd name="T61" fmla="*/ 34196037 h 602"/>
                <a:gd name="T62" fmla="*/ 50772248 w 602"/>
                <a:gd name="T63" fmla="*/ 23102033 h 602"/>
                <a:gd name="T64" fmla="*/ 50772248 w 602"/>
                <a:gd name="T65" fmla="*/ 23102033 h 602"/>
                <a:gd name="T66" fmla="*/ 52599581 w 602"/>
                <a:gd name="T67" fmla="*/ 22188371 h 602"/>
                <a:gd name="T68" fmla="*/ 56254247 w 602"/>
                <a:gd name="T69" fmla="*/ 25842658 h 602"/>
                <a:gd name="T70" fmla="*/ 55340580 w 602"/>
                <a:gd name="T71" fmla="*/ 27669982 h 602"/>
                <a:gd name="T72" fmla="*/ 55340580 w 602"/>
                <a:gd name="T73" fmla="*/ 27669982 h 602"/>
                <a:gd name="T74" fmla="*/ 44376945 w 602"/>
                <a:gd name="T75" fmla="*/ 38763987 h 602"/>
                <a:gd name="T76" fmla="*/ 55340580 w 602"/>
                <a:gd name="T77" fmla="*/ 49858353 h 602"/>
                <a:gd name="T78" fmla="*/ 55340580 w 602"/>
                <a:gd name="T79" fmla="*/ 49858353 h 602"/>
                <a:gd name="T80" fmla="*/ 56254247 w 602"/>
                <a:gd name="T81" fmla="*/ 52598978 h 602"/>
                <a:gd name="T82" fmla="*/ 52599581 w 602"/>
                <a:gd name="T83" fmla="*/ 5625362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0962020F-DECB-4439-9612-8C03308438B2}"/>
              </a:ext>
            </a:extLst>
          </p:cNvPr>
          <p:cNvGrpSpPr/>
          <p:nvPr/>
        </p:nvGrpSpPr>
        <p:grpSpPr>
          <a:xfrm>
            <a:off x="9069752" y="3732621"/>
            <a:ext cx="1260833" cy="276999"/>
            <a:chOff x="5601356" y="3899635"/>
            <a:chExt cx="1260833" cy="276999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BB415D8-0911-4D6D-A0FD-ABF5843CEB81}"/>
                </a:ext>
              </a:extLst>
            </p:cNvPr>
            <p:cNvSpPr/>
            <p:nvPr/>
          </p:nvSpPr>
          <p:spPr>
            <a:xfrm>
              <a:off x="5811965" y="3899635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68" name="Freeform 118">
              <a:extLst>
                <a:ext uri="{FF2B5EF4-FFF2-40B4-BE49-F238E27FC236}">
                  <a16:creationId xmlns="" xmlns:a16="http://schemas.microsoft.com/office/drawing/2014/main" id="{0EB4AA5C-C5E3-48CC-9981-4D797E37A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AFA7F0B4-2825-4B79-A22D-BA1BA3E20611}"/>
              </a:ext>
            </a:extLst>
          </p:cNvPr>
          <p:cNvGrpSpPr/>
          <p:nvPr/>
        </p:nvGrpSpPr>
        <p:grpSpPr>
          <a:xfrm>
            <a:off x="9069752" y="4074482"/>
            <a:ext cx="1260833" cy="276999"/>
            <a:chOff x="5601356" y="4241496"/>
            <a:chExt cx="1260833" cy="276999"/>
          </a:xfrm>
        </p:grpSpPr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CAC37437-9360-41A1-8FA3-1EAD8FE2D87F}"/>
                </a:ext>
              </a:extLst>
            </p:cNvPr>
            <p:cNvSpPr/>
            <p:nvPr/>
          </p:nvSpPr>
          <p:spPr>
            <a:xfrm>
              <a:off x="5811965" y="424149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71" name="Freeform 118">
              <a:extLst>
                <a:ext uri="{FF2B5EF4-FFF2-40B4-BE49-F238E27FC236}">
                  <a16:creationId xmlns="" xmlns:a16="http://schemas.microsoft.com/office/drawing/2014/main" id="{B7C50E5A-39E2-4B40-B55E-CDAC9F79F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A4C3E065-3402-4F3E-B2CD-21FDA1F9F6A5}"/>
              </a:ext>
            </a:extLst>
          </p:cNvPr>
          <p:cNvSpPr/>
          <p:nvPr/>
        </p:nvSpPr>
        <p:spPr>
          <a:xfrm>
            <a:off x="9278019" y="5137014"/>
            <a:ext cx="1036886" cy="28058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190500" sx="102000" sy="102000" algn="ctr" rotWithShape="0">
              <a:srgbClr val="DAAC7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Sign in</a:t>
            </a:r>
            <a:endParaRPr lang="id-ID" sz="1200" dirty="0">
              <a:latin typeface="+mj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D6593942-2C76-4AE0-903A-7ADFF85B4C5F}"/>
              </a:ext>
            </a:extLst>
          </p:cNvPr>
          <p:cNvSpPr/>
          <p:nvPr/>
        </p:nvSpPr>
        <p:spPr>
          <a:xfrm>
            <a:off x="6096000" y="2183376"/>
            <a:ext cx="2466975" cy="3505200"/>
          </a:xfrm>
          <a:prstGeom prst="rect">
            <a:avLst/>
          </a:prstGeom>
          <a:noFill/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0C0630BE-1A2C-43B4-85CD-727897E0C7E4}"/>
              </a:ext>
            </a:extLst>
          </p:cNvPr>
          <p:cNvSpPr/>
          <p:nvPr/>
        </p:nvSpPr>
        <p:spPr>
          <a:xfrm>
            <a:off x="6286560" y="2448347"/>
            <a:ext cx="2085855" cy="3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Open Sans" panose="020B0606030504020204" pitchFamily="34" charset="0"/>
              </a:rPr>
              <a:t>方案三</a:t>
            </a:r>
            <a:endParaRPr lang="en-US" altLang="zh-CN" sz="1100" dirty="0">
              <a:solidFill>
                <a:srgbClr val="DAAC73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Open Sans" panose="020B0606030504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D077F335-5C89-47F3-B270-F90947900C6F}"/>
              </a:ext>
            </a:extLst>
          </p:cNvPr>
          <p:cNvGrpSpPr/>
          <p:nvPr/>
        </p:nvGrpSpPr>
        <p:grpSpPr>
          <a:xfrm>
            <a:off x="6602777" y="4416342"/>
            <a:ext cx="1260833" cy="276999"/>
            <a:chOff x="5601356" y="4583356"/>
            <a:chExt cx="1260833" cy="276999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CE83A019-BCAA-4825-A785-F6CEE11E107A}"/>
                </a:ext>
              </a:extLst>
            </p:cNvPr>
            <p:cNvSpPr/>
            <p:nvPr/>
          </p:nvSpPr>
          <p:spPr>
            <a:xfrm>
              <a:off x="5811965" y="458335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78" name="Freeform 117">
              <a:extLst>
                <a:ext uri="{FF2B5EF4-FFF2-40B4-BE49-F238E27FC236}">
                  <a16:creationId xmlns="" xmlns:a16="http://schemas.microsoft.com/office/drawing/2014/main" id="{1E811D9D-6BA8-489B-8EDF-D66849AF7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641770"/>
              <a:ext cx="169121" cy="169119"/>
            </a:xfrm>
            <a:custGeom>
              <a:avLst/>
              <a:gdLst>
                <a:gd name="T0" fmla="*/ 39678193 w 602"/>
                <a:gd name="T1" fmla="*/ 78441997 h 602"/>
                <a:gd name="T2" fmla="*/ 39678193 w 602"/>
                <a:gd name="T3" fmla="*/ 78441997 h 602"/>
                <a:gd name="T4" fmla="*/ 0 w 602"/>
                <a:gd name="T5" fmla="*/ 38763987 h 602"/>
                <a:gd name="T6" fmla="*/ 39678193 w 602"/>
                <a:gd name="T7" fmla="*/ 0 h 602"/>
                <a:gd name="T8" fmla="*/ 78442719 w 602"/>
                <a:gd name="T9" fmla="*/ 38763987 h 602"/>
                <a:gd name="T10" fmla="*/ 39678193 w 602"/>
                <a:gd name="T11" fmla="*/ 78441997 h 602"/>
                <a:gd name="T12" fmla="*/ 39678193 w 602"/>
                <a:gd name="T13" fmla="*/ 7439717 h 602"/>
                <a:gd name="T14" fmla="*/ 39678193 w 602"/>
                <a:gd name="T15" fmla="*/ 7439717 h 602"/>
                <a:gd name="T16" fmla="*/ 7439751 w 602"/>
                <a:gd name="T17" fmla="*/ 38763987 h 602"/>
                <a:gd name="T18" fmla="*/ 39678193 w 602"/>
                <a:gd name="T19" fmla="*/ 71002280 h 602"/>
                <a:gd name="T20" fmla="*/ 71002968 w 602"/>
                <a:gd name="T21" fmla="*/ 38763987 h 602"/>
                <a:gd name="T22" fmla="*/ 39678193 w 602"/>
                <a:gd name="T23" fmla="*/ 7439717 h 602"/>
                <a:gd name="T24" fmla="*/ 52599581 w 602"/>
                <a:gd name="T25" fmla="*/ 56253627 h 602"/>
                <a:gd name="T26" fmla="*/ 52599581 w 602"/>
                <a:gd name="T27" fmla="*/ 56253627 h 602"/>
                <a:gd name="T28" fmla="*/ 50772248 w 602"/>
                <a:gd name="T29" fmla="*/ 55339965 h 602"/>
                <a:gd name="T30" fmla="*/ 50772248 w 602"/>
                <a:gd name="T31" fmla="*/ 55339965 h 602"/>
                <a:gd name="T32" fmla="*/ 39678193 w 602"/>
                <a:gd name="T33" fmla="*/ 44376380 h 602"/>
                <a:gd name="T34" fmla="*/ 28583776 w 602"/>
                <a:gd name="T35" fmla="*/ 55339965 h 602"/>
                <a:gd name="T36" fmla="*/ 28583776 w 602"/>
                <a:gd name="T37" fmla="*/ 55339965 h 602"/>
                <a:gd name="T38" fmla="*/ 25843138 w 602"/>
                <a:gd name="T39" fmla="*/ 56253627 h 602"/>
                <a:gd name="T40" fmla="*/ 22188473 w 602"/>
                <a:gd name="T41" fmla="*/ 52598978 h 602"/>
                <a:gd name="T42" fmla="*/ 23102139 w 602"/>
                <a:gd name="T43" fmla="*/ 49858353 h 602"/>
                <a:gd name="T44" fmla="*/ 23102139 w 602"/>
                <a:gd name="T45" fmla="*/ 49858353 h 602"/>
                <a:gd name="T46" fmla="*/ 34196195 w 602"/>
                <a:gd name="T47" fmla="*/ 38763987 h 602"/>
                <a:gd name="T48" fmla="*/ 23102139 w 602"/>
                <a:gd name="T49" fmla="*/ 27669982 h 602"/>
                <a:gd name="T50" fmla="*/ 23102139 w 602"/>
                <a:gd name="T51" fmla="*/ 27669982 h 602"/>
                <a:gd name="T52" fmla="*/ 22188473 w 602"/>
                <a:gd name="T53" fmla="*/ 25842658 h 602"/>
                <a:gd name="T54" fmla="*/ 25843138 w 602"/>
                <a:gd name="T55" fmla="*/ 22188371 h 602"/>
                <a:gd name="T56" fmla="*/ 28583776 w 602"/>
                <a:gd name="T57" fmla="*/ 23102033 h 602"/>
                <a:gd name="T58" fmla="*/ 28583776 w 602"/>
                <a:gd name="T59" fmla="*/ 23102033 h 602"/>
                <a:gd name="T60" fmla="*/ 39678193 w 602"/>
                <a:gd name="T61" fmla="*/ 34196037 h 602"/>
                <a:gd name="T62" fmla="*/ 50772248 w 602"/>
                <a:gd name="T63" fmla="*/ 23102033 h 602"/>
                <a:gd name="T64" fmla="*/ 50772248 w 602"/>
                <a:gd name="T65" fmla="*/ 23102033 h 602"/>
                <a:gd name="T66" fmla="*/ 52599581 w 602"/>
                <a:gd name="T67" fmla="*/ 22188371 h 602"/>
                <a:gd name="T68" fmla="*/ 56254247 w 602"/>
                <a:gd name="T69" fmla="*/ 25842658 h 602"/>
                <a:gd name="T70" fmla="*/ 55340580 w 602"/>
                <a:gd name="T71" fmla="*/ 27669982 h 602"/>
                <a:gd name="T72" fmla="*/ 55340580 w 602"/>
                <a:gd name="T73" fmla="*/ 27669982 h 602"/>
                <a:gd name="T74" fmla="*/ 44376945 w 602"/>
                <a:gd name="T75" fmla="*/ 38763987 h 602"/>
                <a:gd name="T76" fmla="*/ 55340580 w 602"/>
                <a:gd name="T77" fmla="*/ 49858353 h 602"/>
                <a:gd name="T78" fmla="*/ 55340580 w 602"/>
                <a:gd name="T79" fmla="*/ 49858353 h 602"/>
                <a:gd name="T80" fmla="*/ 56254247 w 602"/>
                <a:gd name="T81" fmla="*/ 52598978 h 602"/>
                <a:gd name="T82" fmla="*/ 52599581 w 602"/>
                <a:gd name="T83" fmla="*/ 5625362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8AA04D51-86EA-406B-A937-29C2B99D1C5F}"/>
              </a:ext>
            </a:extLst>
          </p:cNvPr>
          <p:cNvGrpSpPr/>
          <p:nvPr/>
        </p:nvGrpSpPr>
        <p:grpSpPr>
          <a:xfrm>
            <a:off x="6602777" y="3732621"/>
            <a:ext cx="1260833" cy="276999"/>
            <a:chOff x="5601356" y="3899635"/>
            <a:chExt cx="1260833" cy="276999"/>
          </a:xfrm>
        </p:grpSpPr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1D70570F-2166-440F-B839-054DF1B98A72}"/>
                </a:ext>
              </a:extLst>
            </p:cNvPr>
            <p:cNvSpPr/>
            <p:nvPr/>
          </p:nvSpPr>
          <p:spPr>
            <a:xfrm>
              <a:off x="5811965" y="3899635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81" name="Freeform 118">
              <a:extLst>
                <a:ext uri="{FF2B5EF4-FFF2-40B4-BE49-F238E27FC236}">
                  <a16:creationId xmlns="" xmlns:a16="http://schemas.microsoft.com/office/drawing/2014/main" id="{E92C9B0C-9D39-4E85-8D4D-D76C29FF7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433C0A83-A610-41AE-A29E-A7E36D89D63D}"/>
              </a:ext>
            </a:extLst>
          </p:cNvPr>
          <p:cNvGrpSpPr/>
          <p:nvPr/>
        </p:nvGrpSpPr>
        <p:grpSpPr>
          <a:xfrm>
            <a:off x="6602777" y="4074482"/>
            <a:ext cx="1260833" cy="276999"/>
            <a:chOff x="5601356" y="4241496"/>
            <a:chExt cx="1260833" cy="276999"/>
          </a:xfrm>
        </p:grpSpPr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52D045B7-F2D8-4C68-BCAF-D1CAEF7F06E0}"/>
                </a:ext>
              </a:extLst>
            </p:cNvPr>
            <p:cNvSpPr/>
            <p:nvPr/>
          </p:nvSpPr>
          <p:spPr>
            <a:xfrm>
              <a:off x="5811965" y="424149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84" name="Freeform 118">
              <a:extLst>
                <a:ext uri="{FF2B5EF4-FFF2-40B4-BE49-F238E27FC236}">
                  <a16:creationId xmlns="" xmlns:a16="http://schemas.microsoft.com/office/drawing/2014/main" id="{8AA729D3-59DD-4C0C-9FB8-AB186592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85959C44-E04D-4C90-A8B8-11F5B7D5B197}"/>
              </a:ext>
            </a:extLst>
          </p:cNvPr>
          <p:cNvSpPr/>
          <p:nvPr/>
        </p:nvSpPr>
        <p:spPr>
          <a:xfrm>
            <a:off x="6811044" y="5137014"/>
            <a:ext cx="1036886" cy="28058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190500" sx="102000" sy="102000" algn="ctr" rotWithShape="0">
              <a:srgbClr val="DAAC7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Sign in</a:t>
            </a:r>
            <a:endParaRPr lang="id-ID" sz="1200" dirty="0">
              <a:latin typeface="+mj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BFED1B89-367C-4001-B808-87354138DAB0}"/>
              </a:ext>
            </a:extLst>
          </p:cNvPr>
          <p:cNvSpPr/>
          <p:nvPr/>
        </p:nvSpPr>
        <p:spPr>
          <a:xfrm>
            <a:off x="1162050" y="2183376"/>
            <a:ext cx="2466975" cy="3505200"/>
          </a:xfrm>
          <a:prstGeom prst="rect">
            <a:avLst/>
          </a:prstGeom>
          <a:noFill/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70264174-DB8A-44F5-B165-4A47120DED70}"/>
              </a:ext>
            </a:extLst>
          </p:cNvPr>
          <p:cNvSpPr/>
          <p:nvPr/>
        </p:nvSpPr>
        <p:spPr>
          <a:xfrm>
            <a:off x="1352610" y="2448347"/>
            <a:ext cx="2085855" cy="3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Open Sans" panose="020B0606030504020204" pitchFamily="34" charset="0"/>
              </a:rPr>
              <a:t>方案一</a:t>
            </a:r>
            <a:endParaRPr lang="en-US" sz="1100" dirty="0">
              <a:solidFill>
                <a:srgbClr val="DAAC73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Open Sans" panose="020B0606030504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71C5B40D-5526-4AF2-894D-3C39C74109A9}"/>
              </a:ext>
            </a:extLst>
          </p:cNvPr>
          <p:cNvSpPr/>
          <p:nvPr/>
        </p:nvSpPr>
        <p:spPr>
          <a:xfrm>
            <a:off x="1478509" y="2939300"/>
            <a:ext cx="183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商品房房价</a:t>
            </a:r>
            <a:endParaRPr lang="id-ID" altLang="zh-CN" sz="24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B98B623C-CB64-45B0-8D7F-5F48379440CE}"/>
              </a:ext>
            </a:extLst>
          </p:cNvPr>
          <p:cNvSpPr/>
          <p:nvPr/>
        </p:nvSpPr>
        <p:spPr>
          <a:xfrm>
            <a:off x="1877094" y="5137014"/>
            <a:ext cx="1036886" cy="28058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190500" sx="102000" sy="102000" algn="ctr" rotWithShape="0">
              <a:srgbClr val="DAAC7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Sign in</a:t>
            </a:r>
            <a:endParaRPr lang="id-ID" sz="1200" dirty="0">
              <a:latin typeface="+mj-lt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A37D0A72-9457-4B27-9AFC-1764A2AB526D}"/>
              </a:ext>
            </a:extLst>
          </p:cNvPr>
          <p:cNvGrpSpPr/>
          <p:nvPr/>
        </p:nvGrpSpPr>
        <p:grpSpPr>
          <a:xfrm>
            <a:off x="1668827" y="4416342"/>
            <a:ext cx="1260833" cy="276999"/>
            <a:chOff x="5601356" y="4583356"/>
            <a:chExt cx="1260833" cy="276999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A6DAFFFB-2F4E-439E-89C9-D7A27364231B}"/>
                </a:ext>
              </a:extLst>
            </p:cNvPr>
            <p:cNvSpPr/>
            <p:nvPr/>
          </p:nvSpPr>
          <p:spPr>
            <a:xfrm>
              <a:off x="5811965" y="458335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92" name="Freeform 117">
              <a:extLst>
                <a:ext uri="{FF2B5EF4-FFF2-40B4-BE49-F238E27FC236}">
                  <a16:creationId xmlns="" xmlns:a16="http://schemas.microsoft.com/office/drawing/2014/main" id="{459467D5-6E34-4AB3-9AB5-0470FFE92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641770"/>
              <a:ext cx="169121" cy="169119"/>
            </a:xfrm>
            <a:custGeom>
              <a:avLst/>
              <a:gdLst>
                <a:gd name="T0" fmla="*/ 39678193 w 602"/>
                <a:gd name="T1" fmla="*/ 78441997 h 602"/>
                <a:gd name="T2" fmla="*/ 39678193 w 602"/>
                <a:gd name="T3" fmla="*/ 78441997 h 602"/>
                <a:gd name="T4" fmla="*/ 0 w 602"/>
                <a:gd name="T5" fmla="*/ 38763987 h 602"/>
                <a:gd name="T6" fmla="*/ 39678193 w 602"/>
                <a:gd name="T7" fmla="*/ 0 h 602"/>
                <a:gd name="T8" fmla="*/ 78442719 w 602"/>
                <a:gd name="T9" fmla="*/ 38763987 h 602"/>
                <a:gd name="T10" fmla="*/ 39678193 w 602"/>
                <a:gd name="T11" fmla="*/ 78441997 h 602"/>
                <a:gd name="T12" fmla="*/ 39678193 w 602"/>
                <a:gd name="T13" fmla="*/ 7439717 h 602"/>
                <a:gd name="T14" fmla="*/ 39678193 w 602"/>
                <a:gd name="T15" fmla="*/ 7439717 h 602"/>
                <a:gd name="T16" fmla="*/ 7439751 w 602"/>
                <a:gd name="T17" fmla="*/ 38763987 h 602"/>
                <a:gd name="T18" fmla="*/ 39678193 w 602"/>
                <a:gd name="T19" fmla="*/ 71002280 h 602"/>
                <a:gd name="T20" fmla="*/ 71002968 w 602"/>
                <a:gd name="T21" fmla="*/ 38763987 h 602"/>
                <a:gd name="T22" fmla="*/ 39678193 w 602"/>
                <a:gd name="T23" fmla="*/ 7439717 h 602"/>
                <a:gd name="T24" fmla="*/ 52599581 w 602"/>
                <a:gd name="T25" fmla="*/ 56253627 h 602"/>
                <a:gd name="T26" fmla="*/ 52599581 w 602"/>
                <a:gd name="T27" fmla="*/ 56253627 h 602"/>
                <a:gd name="T28" fmla="*/ 50772248 w 602"/>
                <a:gd name="T29" fmla="*/ 55339965 h 602"/>
                <a:gd name="T30" fmla="*/ 50772248 w 602"/>
                <a:gd name="T31" fmla="*/ 55339965 h 602"/>
                <a:gd name="T32" fmla="*/ 39678193 w 602"/>
                <a:gd name="T33" fmla="*/ 44376380 h 602"/>
                <a:gd name="T34" fmla="*/ 28583776 w 602"/>
                <a:gd name="T35" fmla="*/ 55339965 h 602"/>
                <a:gd name="T36" fmla="*/ 28583776 w 602"/>
                <a:gd name="T37" fmla="*/ 55339965 h 602"/>
                <a:gd name="T38" fmla="*/ 25843138 w 602"/>
                <a:gd name="T39" fmla="*/ 56253627 h 602"/>
                <a:gd name="T40" fmla="*/ 22188473 w 602"/>
                <a:gd name="T41" fmla="*/ 52598978 h 602"/>
                <a:gd name="T42" fmla="*/ 23102139 w 602"/>
                <a:gd name="T43" fmla="*/ 49858353 h 602"/>
                <a:gd name="T44" fmla="*/ 23102139 w 602"/>
                <a:gd name="T45" fmla="*/ 49858353 h 602"/>
                <a:gd name="T46" fmla="*/ 34196195 w 602"/>
                <a:gd name="T47" fmla="*/ 38763987 h 602"/>
                <a:gd name="T48" fmla="*/ 23102139 w 602"/>
                <a:gd name="T49" fmla="*/ 27669982 h 602"/>
                <a:gd name="T50" fmla="*/ 23102139 w 602"/>
                <a:gd name="T51" fmla="*/ 27669982 h 602"/>
                <a:gd name="T52" fmla="*/ 22188473 w 602"/>
                <a:gd name="T53" fmla="*/ 25842658 h 602"/>
                <a:gd name="T54" fmla="*/ 25843138 w 602"/>
                <a:gd name="T55" fmla="*/ 22188371 h 602"/>
                <a:gd name="T56" fmla="*/ 28583776 w 602"/>
                <a:gd name="T57" fmla="*/ 23102033 h 602"/>
                <a:gd name="T58" fmla="*/ 28583776 w 602"/>
                <a:gd name="T59" fmla="*/ 23102033 h 602"/>
                <a:gd name="T60" fmla="*/ 39678193 w 602"/>
                <a:gd name="T61" fmla="*/ 34196037 h 602"/>
                <a:gd name="T62" fmla="*/ 50772248 w 602"/>
                <a:gd name="T63" fmla="*/ 23102033 h 602"/>
                <a:gd name="T64" fmla="*/ 50772248 w 602"/>
                <a:gd name="T65" fmla="*/ 23102033 h 602"/>
                <a:gd name="T66" fmla="*/ 52599581 w 602"/>
                <a:gd name="T67" fmla="*/ 22188371 h 602"/>
                <a:gd name="T68" fmla="*/ 56254247 w 602"/>
                <a:gd name="T69" fmla="*/ 25842658 h 602"/>
                <a:gd name="T70" fmla="*/ 55340580 w 602"/>
                <a:gd name="T71" fmla="*/ 27669982 h 602"/>
                <a:gd name="T72" fmla="*/ 55340580 w 602"/>
                <a:gd name="T73" fmla="*/ 27669982 h 602"/>
                <a:gd name="T74" fmla="*/ 44376945 w 602"/>
                <a:gd name="T75" fmla="*/ 38763987 h 602"/>
                <a:gd name="T76" fmla="*/ 55340580 w 602"/>
                <a:gd name="T77" fmla="*/ 49858353 h 602"/>
                <a:gd name="T78" fmla="*/ 55340580 w 602"/>
                <a:gd name="T79" fmla="*/ 49858353 h 602"/>
                <a:gd name="T80" fmla="*/ 56254247 w 602"/>
                <a:gd name="T81" fmla="*/ 52598978 h 602"/>
                <a:gd name="T82" fmla="*/ 52599581 w 602"/>
                <a:gd name="T83" fmla="*/ 5625362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7F55A395-F468-4534-B668-FA700303F5F6}"/>
              </a:ext>
            </a:extLst>
          </p:cNvPr>
          <p:cNvGrpSpPr/>
          <p:nvPr/>
        </p:nvGrpSpPr>
        <p:grpSpPr>
          <a:xfrm>
            <a:off x="1668827" y="3732621"/>
            <a:ext cx="1260833" cy="276999"/>
            <a:chOff x="5601356" y="3899635"/>
            <a:chExt cx="1260833" cy="276999"/>
          </a:xfrm>
        </p:grpSpPr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CCC8DFB7-E634-4D6C-AF33-9F4547CCF0A5}"/>
                </a:ext>
              </a:extLst>
            </p:cNvPr>
            <p:cNvSpPr/>
            <p:nvPr/>
          </p:nvSpPr>
          <p:spPr>
            <a:xfrm>
              <a:off x="5811965" y="3899635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95" name="Freeform 118">
              <a:extLst>
                <a:ext uri="{FF2B5EF4-FFF2-40B4-BE49-F238E27FC236}">
                  <a16:creationId xmlns="" xmlns:a16="http://schemas.microsoft.com/office/drawing/2014/main" id="{03901BBA-EA7E-45D4-A150-0C66D05FD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4AC37798-740F-4D24-9E5E-4BC5380389F2}"/>
              </a:ext>
            </a:extLst>
          </p:cNvPr>
          <p:cNvGrpSpPr/>
          <p:nvPr/>
        </p:nvGrpSpPr>
        <p:grpSpPr>
          <a:xfrm>
            <a:off x="1668827" y="4074482"/>
            <a:ext cx="1260833" cy="276999"/>
            <a:chOff x="5601356" y="4241496"/>
            <a:chExt cx="1260833" cy="276999"/>
          </a:xfrm>
        </p:grpSpPr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C631814A-FAB7-4831-BBD1-D89A2E84543F}"/>
                </a:ext>
              </a:extLst>
            </p:cNvPr>
            <p:cNvSpPr/>
            <p:nvPr/>
          </p:nvSpPr>
          <p:spPr>
            <a:xfrm>
              <a:off x="5811965" y="424149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98" name="Freeform 118">
              <a:extLst>
                <a:ext uri="{FF2B5EF4-FFF2-40B4-BE49-F238E27FC236}">
                  <a16:creationId xmlns="" xmlns:a16="http://schemas.microsoft.com/office/drawing/2014/main" id="{A718B52C-3CE6-4209-B281-0F5BFC718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CE32407F-1AC2-4640-B541-35D698F270CA}"/>
              </a:ext>
            </a:extLst>
          </p:cNvPr>
          <p:cNvSpPr/>
          <p:nvPr/>
        </p:nvSpPr>
        <p:spPr>
          <a:xfrm>
            <a:off x="3535173" y="2050026"/>
            <a:ext cx="2654680" cy="3771900"/>
          </a:xfrm>
          <a:prstGeom prst="rect">
            <a:avLst/>
          </a:prstGeom>
          <a:gradFill>
            <a:gsLst>
              <a:gs pos="72000">
                <a:srgbClr val="DAAC73"/>
              </a:gs>
              <a:gs pos="0">
                <a:srgbClr val="EDCF9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9928356B-D2A0-475C-AF6E-104D5663FBF8}"/>
              </a:ext>
            </a:extLst>
          </p:cNvPr>
          <p:cNvSpPr/>
          <p:nvPr/>
        </p:nvSpPr>
        <p:spPr>
          <a:xfrm>
            <a:off x="3849536" y="2448347"/>
            <a:ext cx="2085855" cy="3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dirty="0">
                <a:solidFill>
                  <a:srgbClr val="0F245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Open Sans" panose="020B0606030504020204" pitchFamily="34" charset="0"/>
              </a:rPr>
              <a:t>方案二</a:t>
            </a:r>
            <a:endParaRPr lang="en-US" altLang="zh-CN" sz="1100" dirty="0">
              <a:solidFill>
                <a:srgbClr val="0F2451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Open Sans" panose="020B0606030504020204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18FD79E0-083B-4416-9F5C-CC8AA2C1DF5D}"/>
              </a:ext>
            </a:extLst>
          </p:cNvPr>
          <p:cNvGrpSpPr/>
          <p:nvPr/>
        </p:nvGrpSpPr>
        <p:grpSpPr>
          <a:xfrm>
            <a:off x="4165753" y="4416342"/>
            <a:ext cx="1260833" cy="276999"/>
            <a:chOff x="5601356" y="4583356"/>
            <a:chExt cx="1260833" cy="276999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E8EE60EC-751E-4297-8422-C2F2E0F2CA23}"/>
                </a:ext>
              </a:extLst>
            </p:cNvPr>
            <p:cNvSpPr/>
            <p:nvPr/>
          </p:nvSpPr>
          <p:spPr>
            <a:xfrm>
              <a:off x="5811965" y="458335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0F1F46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104" name="Freeform 117">
              <a:extLst>
                <a:ext uri="{FF2B5EF4-FFF2-40B4-BE49-F238E27FC236}">
                  <a16:creationId xmlns="" xmlns:a16="http://schemas.microsoft.com/office/drawing/2014/main" id="{F0555F17-6E45-458D-AD45-D82305294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641770"/>
              <a:ext cx="169121" cy="169119"/>
            </a:xfrm>
            <a:custGeom>
              <a:avLst/>
              <a:gdLst>
                <a:gd name="T0" fmla="*/ 39678193 w 602"/>
                <a:gd name="T1" fmla="*/ 78441997 h 602"/>
                <a:gd name="T2" fmla="*/ 39678193 w 602"/>
                <a:gd name="T3" fmla="*/ 78441997 h 602"/>
                <a:gd name="T4" fmla="*/ 0 w 602"/>
                <a:gd name="T5" fmla="*/ 38763987 h 602"/>
                <a:gd name="T6" fmla="*/ 39678193 w 602"/>
                <a:gd name="T7" fmla="*/ 0 h 602"/>
                <a:gd name="T8" fmla="*/ 78442719 w 602"/>
                <a:gd name="T9" fmla="*/ 38763987 h 602"/>
                <a:gd name="T10" fmla="*/ 39678193 w 602"/>
                <a:gd name="T11" fmla="*/ 78441997 h 602"/>
                <a:gd name="T12" fmla="*/ 39678193 w 602"/>
                <a:gd name="T13" fmla="*/ 7439717 h 602"/>
                <a:gd name="T14" fmla="*/ 39678193 w 602"/>
                <a:gd name="T15" fmla="*/ 7439717 h 602"/>
                <a:gd name="T16" fmla="*/ 7439751 w 602"/>
                <a:gd name="T17" fmla="*/ 38763987 h 602"/>
                <a:gd name="T18" fmla="*/ 39678193 w 602"/>
                <a:gd name="T19" fmla="*/ 71002280 h 602"/>
                <a:gd name="T20" fmla="*/ 71002968 w 602"/>
                <a:gd name="T21" fmla="*/ 38763987 h 602"/>
                <a:gd name="T22" fmla="*/ 39678193 w 602"/>
                <a:gd name="T23" fmla="*/ 7439717 h 602"/>
                <a:gd name="T24" fmla="*/ 52599581 w 602"/>
                <a:gd name="T25" fmla="*/ 56253627 h 602"/>
                <a:gd name="T26" fmla="*/ 52599581 w 602"/>
                <a:gd name="T27" fmla="*/ 56253627 h 602"/>
                <a:gd name="T28" fmla="*/ 50772248 w 602"/>
                <a:gd name="T29" fmla="*/ 55339965 h 602"/>
                <a:gd name="T30" fmla="*/ 50772248 w 602"/>
                <a:gd name="T31" fmla="*/ 55339965 h 602"/>
                <a:gd name="T32" fmla="*/ 39678193 w 602"/>
                <a:gd name="T33" fmla="*/ 44376380 h 602"/>
                <a:gd name="T34" fmla="*/ 28583776 w 602"/>
                <a:gd name="T35" fmla="*/ 55339965 h 602"/>
                <a:gd name="T36" fmla="*/ 28583776 w 602"/>
                <a:gd name="T37" fmla="*/ 55339965 h 602"/>
                <a:gd name="T38" fmla="*/ 25843138 w 602"/>
                <a:gd name="T39" fmla="*/ 56253627 h 602"/>
                <a:gd name="T40" fmla="*/ 22188473 w 602"/>
                <a:gd name="T41" fmla="*/ 52598978 h 602"/>
                <a:gd name="T42" fmla="*/ 23102139 w 602"/>
                <a:gd name="T43" fmla="*/ 49858353 h 602"/>
                <a:gd name="T44" fmla="*/ 23102139 w 602"/>
                <a:gd name="T45" fmla="*/ 49858353 h 602"/>
                <a:gd name="T46" fmla="*/ 34196195 w 602"/>
                <a:gd name="T47" fmla="*/ 38763987 h 602"/>
                <a:gd name="T48" fmla="*/ 23102139 w 602"/>
                <a:gd name="T49" fmla="*/ 27669982 h 602"/>
                <a:gd name="T50" fmla="*/ 23102139 w 602"/>
                <a:gd name="T51" fmla="*/ 27669982 h 602"/>
                <a:gd name="T52" fmla="*/ 22188473 w 602"/>
                <a:gd name="T53" fmla="*/ 25842658 h 602"/>
                <a:gd name="T54" fmla="*/ 25843138 w 602"/>
                <a:gd name="T55" fmla="*/ 22188371 h 602"/>
                <a:gd name="T56" fmla="*/ 28583776 w 602"/>
                <a:gd name="T57" fmla="*/ 23102033 h 602"/>
                <a:gd name="T58" fmla="*/ 28583776 w 602"/>
                <a:gd name="T59" fmla="*/ 23102033 h 602"/>
                <a:gd name="T60" fmla="*/ 39678193 w 602"/>
                <a:gd name="T61" fmla="*/ 34196037 h 602"/>
                <a:gd name="T62" fmla="*/ 50772248 w 602"/>
                <a:gd name="T63" fmla="*/ 23102033 h 602"/>
                <a:gd name="T64" fmla="*/ 50772248 w 602"/>
                <a:gd name="T65" fmla="*/ 23102033 h 602"/>
                <a:gd name="T66" fmla="*/ 52599581 w 602"/>
                <a:gd name="T67" fmla="*/ 22188371 h 602"/>
                <a:gd name="T68" fmla="*/ 56254247 w 602"/>
                <a:gd name="T69" fmla="*/ 25842658 h 602"/>
                <a:gd name="T70" fmla="*/ 55340580 w 602"/>
                <a:gd name="T71" fmla="*/ 27669982 h 602"/>
                <a:gd name="T72" fmla="*/ 55340580 w 602"/>
                <a:gd name="T73" fmla="*/ 27669982 h 602"/>
                <a:gd name="T74" fmla="*/ 44376945 w 602"/>
                <a:gd name="T75" fmla="*/ 38763987 h 602"/>
                <a:gd name="T76" fmla="*/ 55340580 w 602"/>
                <a:gd name="T77" fmla="*/ 49858353 h 602"/>
                <a:gd name="T78" fmla="*/ 55340580 w 602"/>
                <a:gd name="T79" fmla="*/ 49858353 h 602"/>
                <a:gd name="T80" fmla="*/ 56254247 w 602"/>
                <a:gd name="T81" fmla="*/ 52598978 h 602"/>
                <a:gd name="T82" fmla="*/ 52599581 w 602"/>
                <a:gd name="T83" fmla="*/ 5625362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F1F46"/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20E6C594-002D-4139-AF4A-E6CD72581CB6}"/>
              </a:ext>
            </a:extLst>
          </p:cNvPr>
          <p:cNvGrpSpPr/>
          <p:nvPr/>
        </p:nvGrpSpPr>
        <p:grpSpPr>
          <a:xfrm>
            <a:off x="4165753" y="3732621"/>
            <a:ext cx="1260833" cy="276999"/>
            <a:chOff x="5601356" y="3899635"/>
            <a:chExt cx="1260833" cy="276999"/>
          </a:xfrm>
        </p:grpSpPr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5DCF03A6-ECC1-44DD-8AB1-E5FC846AF9F3}"/>
                </a:ext>
              </a:extLst>
            </p:cNvPr>
            <p:cNvSpPr/>
            <p:nvPr/>
          </p:nvSpPr>
          <p:spPr>
            <a:xfrm>
              <a:off x="5811965" y="3899635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0F1F46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107" name="Freeform 118">
              <a:extLst>
                <a:ext uri="{FF2B5EF4-FFF2-40B4-BE49-F238E27FC236}">
                  <a16:creationId xmlns="" xmlns:a16="http://schemas.microsoft.com/office/drawing/2014/main" id="{DEAD3100-DCF4-4326-8A18-F181D6C63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F1F46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D5E380CA-4BC0-48C6-A015-966E6B4961C5}"/>
              </a:ext>
            </a:extLst>
          </p:cNvPr>
          <p:cNvGrpSpPr/>
          <p:nvPr/>
        </p:nvGrpSpPr>
        <p:grpSpPr>
          <a:xfrm>
            <a:off x="4165753" y="4074482"/>
            <a:ext cx="1260833" cy="276999"/>
            <a:chOff x="5601356" y="4241496"/>
            <a:chExt cx="1260833" cy="276999"/>
          </a:xfrm>
        </p:grpSpPr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FCBE58E0-10DA-4610-BD0D-A6E14BE2538D}"/>
                </a:ext>
              </a:extLst>
            </p:cNvPr>
            <p:cNvSpPr/>
            <p:nvPr/>
          </p:nvSpPr>
          <p:spPr>
            <a:xfrm>
              <a:off x="5811965" y="424149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0F1F46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110" name="Freeform 118">
              <a:extLst>
                <a:ext uri="{FF2B5EF4-FFF2-40B4-BE49-F238E27FC236}">
                  <a16:creationId xmlns="" xmlns:a16="http://schemas.microsoft.com/office/drawing/2014/main" id="{5B546912-3F99-4C8D-B0EE-E7776F91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F1F46"/>
                </a:solidFill>
              </a:endParaRPr>
            </a:p>
          </p:txBody>
        </p:sp>
      </p:grp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921C1F7C-E241-4F08-A435-D3B7B5A06A13}"/>
              </a:ext>
            </a:extLst>
          </p:cNvPr>
          <p:cNvSpPr/>
          <p:nvPr/>
        </p:nvSpPr>
        <p:spPr>
          <a:xfrm>
            <a:off x="4344070" y="5137014"/>
            <a:ext cx="1036886" cy="280582"/>
          </a:xfrm>
          <a:prstGeom prst="roundRect">
            <a:avLst>
              <a:gd name="adj" fmla="val 50000"/>
            </a:avLst>
          </a:prstGeom>
          <a:solidFill>
            <a:srgbClr val="0F1F46"/>
          </a:solidFill>
          <a:ln>
            <a:noFill/>
          </a:ln>
          <a:effectLst>
            <a:outerShdw blurRad="190500" sx="102000" sy="102000" algn="ctr" rotWithShape="0">
              <a:srgbClr val="0F1F4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DAAC73"/>
                </a:solidFill>
                <a:latin typeface="+mj-lt"/>
              </a:rPr>
              <a:t>Sign in</a:t>
            </a:r>
            <a:endParaRPr lang="id-ID" sz="1200" dirty="0">
              <a:solidFill>
                <a:srgbClr val="DAAC73"/>
              </a:solidFill>
              <a:latin typeface="+mj-lt"/>
            </a:endParaRPr>
          </a:p>
        </p:txBody>
      </p:sp>
      <p:sp>
        <p:nvSpPr>
          <p:cNvPr id="116" name="Rectangle 87">
            <a:extLst>
              <a:ext uri="{FF2B5EF4-FFF2-40B4-BE49-F238E27FC236}">
                <a16:creationId xmlns="" xmlns:a16="http://schemas.microsoft.com/office/drawing/2014/main" id="{45FB2CF7-271C-4092-98AB-E6ECD5206922}"/>
              </a:ext>
            </a:extLst>
          </p:cNvPr>
          <p:cNvSpPr/>
          <p:nvPr/>
        </p:nvSpPr>
        <p:spPr>
          <a:xfrm>
            <a:off x="3898558" y="2939300"/>
            <a:ext cx="183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商品房房价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F7C47D7-4039-40C0-BC53-0D6EA7641433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Rectangle 87">
            <a:extLst>
              <a:ext uri="{FF2B5EF4-FFF2-40B4-BE49-F238E27FC236}">
                <a16:creationId xmlns="" xmlns:a16="http://schemas.microsoft.com/office/drawing/2014/main" id="{18A49421-5B12-4852-97BF-3B1547879FED}"/>
              </a:ext>
            </a:extLst>
          </p:cNvPr>
          <p:cNvSpPr/>
          <p:nvPr/>
        </p:nvSpPr>
        <p:spPr>
          <a:xfrm>
            <a:off x="6412459" y="2939300"/>
            <a:ext cx="183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商品房房价</a:t>
            </a:r>
            <a:endParaRPr lang="id-ID" altLang="zh-CN" sz="24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119" name="Rectangle 87">
            <a:extLst>
              <a:ext uri="{FF2B5EF4-FFF2-40B4-BE49-F238E27FC236}">
                <a16:creationId xmlns="" xmlns:a16="http://schemas.microsoft.com/office/drawing/2014/main" id="{84D7A17F-A16A-4D63-8BF1-65DB5E655A92}"/>
              </a:ext>
            </a:extLst>
          </p:cNvPr>
          <p:cNvSpPr/>
          <p:nvPr/>
        </p:nvSpPr>
        <p:spPr>
          <a:xfrm>
            <a:off x="8882228" y="2939300"/>
            <a:ext cx="183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商品房房价</a:t>
            </a:r>
            <a:endParaRPr lang="id-ID" altLang="zh-CN" sz="24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62" name="TextBox 35">
            <a:extLst>
              <a:ext uri="{FF2B5EF4-FFF2-40B4-BE49-F238E27FC236}">
                <a16:creationId xmlns="" xmlns:a16="http://schemas.microsoft.com/office/drawing/2014/main" id="{F250811E-A162-465D-86D0-3E3A626D34D6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75" name="Group 36">
            <a:extLst>
              <a:ext uri="{FF2B5EF4-FFF2-40B4-BE49-F238E27FC236}">
                <a16:creationId xmlns="" xmlns:a16="http://schemas.microsoft.com/office/drawing/2014/main" id="{73C00C0B-7BD6-4C7D-8AF5-AB2F5D5C37E3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101" name="TextBox 37">
              <a:extLst>
                <a:ext uri="{FF2B5EF4-FFF2-40B4-BE49-F238E27FC236}">
                  <a16:creationId xmlns="" xmlns:a16="http://schemas.microsoft.com/office/drawing/2014/main" id="{3D4B5AB0-C457-4E95-8BE5-B4EA25053330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117" name="Group 38">
              <a:extLst>
                <a:ext uri="{FF2B5EF4-FFF2-40B4-BE49-F238E27FC236}">
                  <a16:creationId xmlns="" xmlns:a16="http://schemas.microsoft.com/office/drawing/2014/main" id="{B3B1AB71-126E-456E-8F1C-E830D9308EFD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120" name="Straight Connector 39">
                <a:extLst>
                  <a:ext uri="{FF2B5EF4-FFF2-40B4-BE49-F238E27FC236}">
                    <a16:creationId xmlns="" xmlns:a16="http://schemas.microsoft.com/office/drawing/2014/main" id="{DFC69A08-E5A2-45EE-ADE6-E395258B6838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40">
                <a:extLst>
                  <a:ext uri="{FF2B5EF4-FFF2-40B4-BE49-F238E27FC236}">
                    <a16:creationId xmlns="" xmlns:a16="http://schemas.microsoft.com/office/drawing/2014/main" id="{D26A1CB7-C470-4699-945A-3DDC570C78D4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979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72" grpId="0" animBg="1"/>
      <p:bldP spid="73" grpId="0" animBg="1"/>
      <p:bldP spid="74" grpId="0"/>
      <p:bldP spid="85" grpId="0" animBg="1"/>
      <p:bldP spid="86" grpId="0" animBg="1"/>
      <p:bldP spid="87" grpId="0"/>
      <p:bldP spid="88" grpId="0"/>
      <p:bldP spid="89" grpId="0" animBg="1"/>
      <p:bldP spid="99" grpId="0" animBg="1"/>
      <p:bldP spid="100" grpId="0"/>
      <p:bldP spid="111" grpId="0" animBg="1"/>
      <p:bldP spid="116" grpId="0"/>
      <p:bldP spid="2" grpId="0" animBg="1"/>
      <p:bldP spid="118" grpId="0"/>
      <p:bldP spid="119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18777E6D-E694-45C9-806D-08C462CFF3FD}"/>
              </a:ext>
            </a:extLst>
          </p:cNvPr>
          <p:cNvCxnSpPr>
            <a:cxnSpLocks/>
          </p:cNvCxnSpPr>
          <p:nvPr/>
        </p:nvCxnSpPr>
        <p:spPr>
          <a:xfrm>
            <a:off x="2559619" y="5472464"/>
            <a:ext cx="0" cy="1180045"/>
          </a:xfrm>
          <a:prstGeom prst="line">
            <a:avLst/>
          </a:prstGeom>
          <a:noFill/>
          <a:ln w="2444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64000"/>
                  </a:schemeClr>
                </a:gs>
              </a:gsLst>
              <a:lin ang="16200000" scaled="1"/>
              <a:tileRect/>
            </a:gra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="" xmlns:a16="http://schemas.microsoft.com/office/drawing/2014/main" id="{6CC3EB4B-A815-4D90-8CE8-2171D8BAC66C}"/>
              </a:ext>
            </a:extLst>
          </p:cNvPr>
          <p:cNvSpPr/>
          <p:nvPr/>
        </p:nvSpPr>
        <p:spPr>
          <a:xfrm>
            <a:off x="860589" y="4306895"/>
            <a:ext cx="9266782" cy="2953809"/>
          </a:xfrm>
          <a:custGeom>
            <a:avLst/>
            <a:gdLst>
              <a:gd name="connsiteX0" fmla="*/ 4122639 w 8452641"/>
              <a:gd name="connsiteY0" fmla="*/ 430 h 2327329"/>
              <a:gd name="connsiteX1" fmla="*/ 6036181 w 8452641"/>
              <a:gd name="connsiteY1" fmla="*/ 1145540 h 2327329"/>
              <a:gd name="connsiteX2" fmla="*/ 8404177 w 8452641"/>
              <a:gd name="connsiteY2" fmla="*/ 2291521 h 2327329"/>
              <a:gd name="connsiteX3" fmla="*/ 8452641 w 8452641"/>
              <a:gd name="connsiteY3" fmla="*/ 2327329 h 2327329"/>
              <a:gd name="connsiteX4" fmla="*/ 0 w 8452641"/>
              <a:gd name="connsiteY4" fmla="*/ 2327329 h 2327329"/>
              <a:gd name="connsiteX5" fmla="*/ 7394 w 8452641"/>
              <a:gd name="connsiteY5" fmla="*/ 2322162 h 2327329"/>
              <a:gd name="connsiteX6" fmla="*/ 120570 w 8452641"/>
              <a:gd name="connsiteY6" fmla="*/ 2290404 h 2327329"/>
              <a:gd name="connsiteX7" fmla="*/ 1094646 w 8452641"/>
              <a:gd name="connsiteY7" fmla="*/ 2096193 h 2327329"/>
              <a:gd name="connsiteX8" fmla="*/ 2232558 w 8452641"/>
              <a:gd name="connsiteY8" fmla="*/ 1503942 h 2327329"/>
              <a:gd name="connsiteX9" fmla="*/ 3998123 w 8452641"/>
              <a:gd name="connsiteY9" fmla="*/ 6772 h 2327329"/>
              <a:gd name="connsiteX10" fmla="*/ 4122639 w 8452641"/>
              <a:gd name="connsiteY10" fmla="*/ 430 h 2327329"/>
              <a:gd name="connsiteX0" fmla="*/ 4122639 w 8452641"/>
              <a:gd name="connsiteY0" fmla="*/ 430 h 2327329"/>
              <a:gd name="connsiteX1" fmla="*/ 6036181 w 8452641"/>
              <a:gd name="connsiteY1" fmla="*/ 1145540 h 2327329"/>
              <a:gd name="connsiteX2" fmla="*/ 8404177 w 8452641"/>
              <a:gd name="connsiteY2" fmla="*/ 2291521 h 2327329"/>
              <a:gd name="connsiteX3" fmla="*/ 8452641 w 8452641"/>
              <a:gd name="connsiteY3" fmla="*/ 2327329 h 2327329"/>
              <a:gd name="connsiteX4" fmla="*/ 0 w 8452641"/>
              <a:gd name="connsiteY4" fmla="*/ 2327329 h 2327329"/>
              <a:gd name="connsiteX5" fmla="*/ 7394 w 8452641"/>
              <a:gd name="connsiteY5" fmla="*/ 2322162 h 2327329"/>
              <a:gd name="connsiteX6" fmla="*/ 120570 w 8452641"/>
              <a:gd name="connsiteY6" fmla="*/ 2290404 h 2327329"/>
              <a:gd name="connsiteX7" fmla="*/ 1094646 w 8452641"/>
              <a:gd name="connsiteY7" fmla="*/ 2096193 h 2327329"/>
              <a:gd name="connsiteX8" fmla="*/ 2152522 w 8452641"/>
              <a:gd name="connsiteY8" fmla="*/ 1489387 h 2327329"/>
              <a:gd name="connsiteX9" fmla="*/ 3998123 w 8452641"/>
              <a:gd name="connsiteY9" fmla="*/ 6772 h 2327329"/>
              <a:gd name="connsiteX10" fmla="*/ 4122639 w 8452641"/>
              <a:gd name="connsiteY10" fmla="*/ 430 h 23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2641" h="2327329">
                <a:moveTo>
                  <a:pt x="4122639" y="430"/>
                </a:moveTo>
                <a:cubicBezTo>
                  <a:pt x="4750876" y="21378"/>
                  <a:pt x="5230917" y="784055"/>
                  <a:pt x="6036181" y="1145540"/>
                </a:cubicBezTo>
                <a:cubicBezTo>
                  <a:pt x="6781312" y="1480032"/>
                  <a:pt x="7883765" y="1933667"/>
                  <a:pt x="8404177" y="2291521"/>
                </a:cubicBezTo>
                <a:lnTo>
                  <a:pt x="8452641" y="2327329"/>
                </a:lnTo>
                <a:lnTo>
                  <a:pt x="0" y="2327329"/>
                </a:lnTo>
                <a:lnTo>
                  <a:pt x="7394" y="2322162"/>
                </a:lnTo>
                <a:cubicBezTo>
                  <a:pt x="20732" y="2315552"/>
                  <a:pt x="51528" y="2306110"/>
                  <a:pt x="120570" y="2290404"/>
                </a:cubicBezTo>
                <a:cubicBezTo>
                  <a:pt x="304684" y="2248524"/>
                  <a:pt x="755987" y="2229696"/>
                  <a:pt x="1094646" y="2096193"/>
                </a:cubicBezTo>
                <a:cubicBezTo>
                  <a:pt x="1433305" y="1962690"/>
                  <a:pt x="1680367" y="1807433"/>
                  <a:pt x="2152522" y="1489387"/>
                </a:cubicBezTo>
                <a:cubicBezTo>
                  <a:pt x="2624676" y="1171340"/>
                  <a:pt x="3340198" y="98962"/>
                  <a:pt x="3998123" y="6772"/>
                </a:cubicBezTo>
                <a:cubicBezTo>
                  <a:pt x="4039244" y="1010"/>
                  <a:pt x="4080756" y="-967"/>
                  <a:pt x="4122639" y="430"/>
                </a:cubicBezTo>
                <a:close/>
              </a:path>
            </a:pathLst>
          </a:custGeom>
          <a:gradFill flip="none" rotWithShape="1">
            <a:gsLst>
              <a:gs pos="0">
                <a:srgbClr val="FBD095">
                  <a:alpha val="28000"/>
                </a:srgbClr>
              </a:gs>
              <a:gs pos="77000">
                <a:srgbClr val="0F2451">
                  <a:alpha val="0"/>
                </a:srgbClr>
              </a:gs>
            </a:gsLst>
            <a:lin ang="5400000" scaled="1"/>
            <a:tileRect/>
          </a:gradFill>
          <a:ln w="57150">
            <a:gradFill flip="none" rotWithShape="1">
              <a:gsLst>
                <a:gs pos="0">
                  <a:srgbClr val="FBD095"/>
                </a:gs>
                <a:gs pos="54000">
                  <a:srgbClr val="FBD095"/>
                </a:gs>
                <a:gs pos="75000">
                  <a:srgbClr val="0F2451">
                    <a:alpha val="0"/>
                  </a:srgbClr>
                </a:gs>
              </a:gsLst>
              <a:lin ang="0" scaled="1"/>
              <a:tileRect/>
            </a:gradFill>
          </a:ln>
          <a:effectLst>
            <a:outerShdw blurRad="889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="" xmlns:a16="http://schemas.microsoft.com/office/drawing/2014/main" id="{13304D71-093B-48D8-9A56-D3E1920637E3}"/>
              </a:ext>
            </a:extLst>
          </p:cNvPr>
          <p:cNvSpPr/>
          <p:nvPr/>
        </p:nvSpPr>
        <p:spPr>
          <a:xfrm>
            <a:off x="5303862" y="2911655"/>
            <a:ext cx="9394536" cy="4349050"/>
          </a:xfrm>
          <a:custGeom>
            <a:avLst/>
            <a:gdLst>
              <a:gd name="connsiteX0" fmla="*/ 3453823 w 8569172"/>
              <a:gd name="connsiteY0" fmla="*/ 937 h 3655426"/>
              <a:gd name="connsiteX1" fmla="*/ 6063277 w 8569172"/>
              <a:gd name="connsiteY1" fmla="*/ 1897830 h 3655426"/>
              <a:gd name="connsiteX2" fmla="*/ 8569172 w 8569172"/>
              <a:gd name="connsiteY2" fmla="*/ 3655426 h 3655426"/>
              <a:gd name="connsiteX3" fmla="*/ 0 w 8569172"/>
              <a:gd name="connsiteY3" fmla="*/ 3655426 h 3655426"/>
              <a:gd name="connsiteX4" fmla="*/ 35215 w 8569172"/>
              <a:gd name="connsiteY4" fmla="*/ 3626395 h 3655426"/>
              <a:gd name="connsiteX5" fmla="*/ 434820 w 8569172"/>
              <a:gd name="connsiteY5" fmla="*/ 3274687 h 3655426"/>
              <a:gd name="connsiteX6" fmla="*/ 3254935 w 8569172"/>
              <a:gd name="connsiteY6" fmla="*/ 14746 h 3655426"/>
              <a:gd name="connsiteX7" fmla="*/ 3453823 w 8569172"/>
              <a:gd name="connsiteY7" fmla="*/ 937 h 365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9172" h="3655426">
                <a:moveTo>
                  <a:pt x="3453823" y="937"/>
                </a:moveTo>
                <a:cubicBezTo>
                  <a:pt x="4269146" y="37996"/>
                  <a:pt x="5211773" y="1300598"/>
                  <a:pt x="6063277" y="1897830"/>
                </a:cubicBezTo>
                <a:lnTo>
                  <a:pt x="8569172" y="3655426"/>
                </a:lnTo>
                <a:lnTo>
                  <a:pt x="0" y="3655426"/>
                </a:lnTo>
                <a:lnTo>
                  <a:pt x="35215" y="3626395"/>
                </a:lnTo>
                <a:cubicBezTo>
                  <a:pt x="160902" y="3520990"/>
                  <a:pt x="293414" y="3404534"/>
                  <a:pt x="434820" y="3274687"/>
                </a:cubicBezTo>
                <a:cubicBezTo>
                  <a:pt x="1188987" y="2582171"/>
                  <a:pt x="2204040" y="215479"/>
                  <a:pt x="3254935" y="14746"/>
                </a:cubicBezTo>
                <a:cubicBezTo>
                  <a:pt x="3320617" y="2200"/>
                  <a:pt x="3386923" y="-2105"/>
                  <a:pt x="3453823" y="937"/>
                </a:cubicBezTo>
                <a:close/>
              </a:path>
            </a:pathLst>
          </a:custGeom>
          <a:gradFill flip="none" rotWithShape="1">
            <a:gsLst>
              <a:gs pos="0">
                <a:srgbClr val="FBD095">
                  <a:alpha val="28000"/>
                </a:srgbClr>
              </a:gs>
              <a:gs pos="77000">
                <a:srgbClr val="0F2451">
                  <a:alpha val="0"/>
                </a:srgbClr>
              </a:gs>
            </a:gsLst>
            <a:lin ang="5400000" scaled="1"/>
            <a:tileRect/>
          </a:gradFill>
          <a:ln w="57150">
            <a:gradFill flip="none" rotWithShape="1">
              <a:gsLst>
                <a:gs pos="0">
                  <a:srgbClr val="FBD095"/>
                </a:gs>
                <a:gs pos="54000">
                  <a:srgbClr val="FBD095"/>
                </a:gs>
                <a:gs pos="75000">
                  <a:srgbClr val="0F2451">
                    <a:alpha val="0"/>
                  </a:srgbClr>
                </a:gs>
              </a:gsLst>
              <a:lin ang="0" scaled="1"/>
              <a:tileRect/>
            </a:gradFill>
          </a:ln>
          <a:effectLst>
            <a:outerShdw blurRad="889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8444602-B289-496E-8B4D-39135DAC1BD4}"/>
              </a:ext>
            </a:extLst>
          </p:cNvPr>
          <p:cNvSpPr/>
          <p:nvPr/>
        </p:nvSpPr>
        <p:spPr>
          <a:xfrm>
            <a:off x="159657" y="6121399"/>
            <a:ext cx="12192000" cy="1139305"/>
          </a:xfrm>
          <a:prstGeom prst="rect">
            <a:avLst/>
          </a:prstGeom>
          <a:gradFill flip="none" rotWithShape="1">
            <a:gsLst>
              <a:gs pos="61000">
                <a:srgbClr val="0F2451"/>
              </a:gs>
              <a:gs pos="0">
                <a:srgbClr val="0F2451">
                  <a:alpha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68193858-5AAA-487C-9F4E-0BDA3F0089C4}"/>
              </a:ext>
            </a:extLst>
          </p:cNvPr>
          <p:cNvSpPr/>
          <p:nvPr/>
        </p:nvSpPr>
        <p:spPr>
          <a:xfrm>
            <a:off x="-981978" y="5731988"/>
            <a:ext cx="5780234" cy="1526620"/>
          </a:xfrm>
          <a:custGeom>
            <a:avLst/>
            <a:gdLst>
              <a:gd name="connsiteX0" fmla="*/ 2303664 w 5272407"/>
              <a:gd name="connsiteY0" fmla="*/ 596 h 968199"/>
              <a:gd name="connsiteX1" fmla="*/ 3921957 w 5272407"/>
              <a:gd name="connsiteY1" fmla="*/ 593612 h 968199"/>
              <a:gd name="connsiteX2" fmla="*/ 5195262 w 5272407"/>
              <a:gd name="connsiteY2" fmla="*/ 950493 h 968199"/>
              <a:gd name="connsiteX3" fmla="*/ 5272407 w 5272407"/>
              <a:gd name="connsiteY3" fmla="*/ 968199 h 968199"/>
              <a:gd name="connsiteX4" fmla="*/ 0 w 5272407"/>
              <a:gd name="connsiteY4" fmla="*/ 968199 h 968199"/>
              <a:gd name="connsiteX5" fmla="*/ 23280 w 5272407"/>
              <a:gd name="connsiteY5" fmla="*/ 954214 h 968199"/>
              <a:gd name="connsiteX6" fmla="*/ 754234 w 5272407"/>
              <a:gd name="connsiteY6" fmla="*/ 704308 h 968199"/>
              <a:gd name="connsiteX7" fmla="*/ 2303664 w 5272407"/>
              <a:gd name="connsiteY7" fmla="*/ 596 h 96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2407" h="968199">
                <a:moveTo>
                  <a:pt x="2303664" y="596"/>
                </a:moveTo>
                <a:cubicBezTo>
                  <a:pt x="2831618" y="-17854"/>
                  <a:pt x="3173941" y="396250"/>
                  <a:pt x="3921957" y="593612"/>
                </a:cubicBezTo>
                <a:cubicBezTo>
                  <a:pt x="4295965" y="692293"/>
                  <a:pt x="4718681" y="831610"/>
                  <a:pt x="5195262" y="950493"/>
                </a:cubicBezTo>
                <a:lnTo>
                  <a:pt x="5272407" y="968199"/>
                </a:lnTo>
                <a:lnTo>
                  <a:pt x="0" y="968199"/>
                </a:lnTo>
                <a:lnTo>
                  <a:pt x="23280" y="954214"/>
                </a:lnTo>
                <a:cubicBezTo>
                  <a:pt x="279998" y="814711"/>
                  <a:pt x="397076" y="816735"/>
                  <a:pt x="754234" y="704308"/>
                </a:cubicBezTo>
                <a:cubicBezTo>
                  <a:pt x="1193813" y="565938"/>
                  <a:pt x="1775710" y="19046"/>
                  <a:pt x="2303664" y="596"/>
                </a:cubicBezTo>
                <a:close/>
              </a:path>
            </a:pathLst>
          </a:custGeom>
          <a:gradFill flip="none" rotWithShape="1">
            <a:gsLst>
              <a:gs pos="0">
                <a:srgbClr val="FBD095">
                  <a:alpha val="28000"/>
                </a:srgbClr>
              </a:gs>
              <a:gs pos="77000">
                <a:srgbClr val="0F2451">
                  <a:alpha val="0"/>
                </a:srgbClr>
              </a:gs>
            </a:gsLst>
            <a:lin ang="5400000" scaled="1"/>
            <a:tileRect/>
          </a:gradFill>
          <a:ln w="57150">
            <a:gradFill flip="none" rotWithShape="1">
              <a:gsLst>
                <a:gs pos="0">
                  <a:srgbClr val="FBD095"/>
                </a:gs>
                <a:gs pos="54000">
                  <a:srgbClr val="FBD095"/>
                </a:gs>
                <a:gs pos="75000">
                  <a:srgbClr val="0F2451">
                    <a:alpha val="0"/>
                  </a:srgbClr>
                </a:gs>
              </a:gsLst>
              <a:lin ang="0" scaled="1"/>
              <a:tileRect/>
            </a:gradFill>
          </a:ln>
          <a:effectLst>
            <a:outerShdw blurRad="889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="" xmlns:a16="http://schemas.microsoft.com/office/drawing/2014/main" id="{848BC6A3-C0C3-4ACE-AB01-AA2A6DF5D46F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14" name="Group 36">
            <a:extLst>
              <a:ext uri="{FF2B5EF4-FFF2-40B4-BE49-F238E27FC236}">
                <a16:creationId xmlns="" xmlns:a16="http://schemas.microsoft.com/office/drawing/2014/main" id="{AFAA1BEA-BFF1-46F8-B353-EDADD2B25B97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15" name="TextBox 37">
              <a:extLst>
                <a:ext uri="{FF2B5EF4-FFF2-40B4-BE49-F238E27FC236}">
                  <a16:creationId xmlns="" xmlns:a16="http://schemas.microsoft.com/office/drawing/2014/main" id="{15024B4B-4CC6-4C53-8B58-F145C14444C4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16" name="Group 38">
              <a:extLst>
                <a:ext uri="{FF2B5EF4-FFF2-40B4-BE49-F238E27FC236}">
                  <a16:creationId xmlns="" xmlns:a16="http://schemas.microsoft.com/office/drawing/2014/main" id="{A65D1FFF-AEEA-4E6A-A9AA-2B6A24EB7293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17" name="Straight Connector 39">
                <a:extLst>
                  <a:ext uri="{FF2B5EF4-FFF2-40B4-BE49-F238E27FC236}">
                    <a16:creationId xmlns="" xmlns:a16="http://schemas.microsoft.com/office/drawing/2014/main" id="{86C3E9C1-179E-41FE-9AE6-C104BDD1669F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0">
                <a:extLst>
                  <a:ext uri="{FF2B5EF4-FFF2-40B4-BE49-F238E27FC236}">
                    <a16:creationId xmlns="" xmlns:a16="http://schemas.microsoft.com/office/drawing/2014/main" id="{04145DC0-67A7-461E-965D-6C8D060211AB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9773A693-28E3-45E7-8DDE-BCC1099F2BEB}"/>
              </a:ext>
            </a:extLst>
          </p:cNvPr>
          <p:cNvCxnSpPr>
            <a:cxnSpLocks/>
          </p:cNvCxnSpPr>
          <p:nvPr/>
        </p:nvCxnSpPr>
        <p:spPr>
          <a:xfrm>
            <a:off x="2559619" y="5472464"/>
            <a:ext cx="0" cy="1180045"/>
          </a:xfrm>
          <a:prstGeom prst="line">
            <a:avLst/>
          </a:prstGeom>
          <a:noFill/>
          <a:ln w="2444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64000"/>
                  </a:schemeClr>
                </a:gs>
              </a:gsLst>
              <a:lin ang="16200000" scaled="1"/>
              <a:tileRect/>
            </a:gra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44822B77-13AD-4864-9AE5-624D5BF32BC4}"/>
              </a:ext>
            </a:extLst>
          </p:cNvPr>
          <p:cNvCxnSpPr>
            <a:cxnSpLocks/>
          </p:cNvCxnSpPr>
          <p:nvPr/>
        </p:nvCxnSpPr>
        <p:spPr>
          <a:xfrm>
            <a:off x="3016905" y="4634200"/>
            <a:ext cx="0" cy="924740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alpha val="1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75E8BECE-62A8-40E0-BD7D-E9A473D2E184}"/>
              </a:ext>
            </a:extLst>
          </p:cNvPr>
          <p:cNvCxnSpPr>
            <a:cxnSpLocks/>
          </p:cNvCxnSpPr>
          <p:nvPr/>
        </p:nvCxnSpPr>
        <p:spPr>
          <a:xfrm>
            <a:off x="1584345" y="3317462"/>
            <a:ext cx="0" cy="2136661"/>
          </a:xfrm>
          <a:prstGeom prst="line">
            <a:avLst/>
          </a:prstGeom>
          <a:ln w="60325" cap="rnd">
            <a:gradFill>
              <a:gsLst>
                <a:gs pos="52000">
                  <a:srgbClr val="DAAC73"/>
                </a:gs>
                <a:gs pos="100000">
                  <a:srgbClr val="0F2451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4">
            <a:extLst>
              <a:ext uri="{FF2B5EF4-FFF2-40B4-BE49-F238E27FC236}">
                <a16:creationId xmlns="" xmlns:a16="http://schemas.microsoft.com/office/drawing/2014/main" id="{CE262BC8-931D-42A5-A114-6FF58075E4C8}"/>
              </a:ext>
            </a:extLst>
          </p:cNvPr>
          <p:cNvSpPr txBox="1"/>
          <p:nvPr/>
        </p:nvSpPr>
        <p:spPr>
          <a:xfrm>
            <a:off x="1780380" y="3580652"/>
            <a:ext cx="2134396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加快补齐租赁住房短板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="" xmlns:a16="http://schemas.microsoft.com/office/drawing/2014/main" id="{DFB96290-053C-4AAC-AC29-F26E851ED881}"/>
              </a:ext>
            </a:extLst>
          </p:cNvPr>
          <p:cNvSpPr txBox="1"/>
          <p:nvPr/>
        </p:nvSpPr>
        <p:spPr>
          <a:xfrm>
            <a:off x="1780379" y="3196116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="" xmlns:a16="http://schemas.microsoft.com/office/drawing/2014/main" id="{DE2A7E50-61AC-4FDA-A4C7-FC16CC7FBABD}"/>
              </a:ext>
            </a:extLst>
          </p:cNvPr>
          <p:cNvCxnSpPr>
            <a:cxnSpLocks/>
          </p:cNvCxnSpPr>
          <p:nvPr/>
        </p:nvCxnSpPr>
        <p:spPr>
          <a:xfrm>
            <a:off x="5303861" y="2716348"/>
            <a:ext cx="0" cy="1465127"/>
          </a:xfrm>
          <a:prstGeom prst="line">
            <a:avLst/>
          </a:prstGeom>
          <a:ln w="60325" cap="rnd">
            <a:gradFill>
              <a:gsLst>
                <a:gs pos="52000">
                  <a:srgbClr val="DAAC73"/>
                </a:gs>
                <a:gs pos="100000">
                  <a:srgbClr val="0F2451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4">
            <a:extLst>
              <a:ext uri="{FF2B5EF4-FFF2-40B4-BE49-F238E27FC236}">
                <a16:creationId xmlns="" xmlns:a16="http://schemas.microsoft.com/office/drawing/2014/main" id="{30198A34-FFF4-4AC4-9E17-D04B7D8890CD}"/>
              </a:ext>
            </a:extLst>
          </p:cNvPr>
          <p:cNvSpPr txBox="1"/>
          <p:nvPr/>
        </p:nvSpPr>
        <p:spPr>
          <a:xfrm>
            <a:off x="5499896" y="2979538"/>
            <a:ext cx="2134396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加快补齐租赁住房短板</a:t>
            </a:r>
          </a:p>
        </p:txBody>
      </p:sp>
      <p:sp>
        <p:nvSpPr>
          <p:cNvPr id="54" name="TextBox 20">
            <a:extLst>
              <a:ext uri="{FF2B5EF4-FFF2-40B4-BE49-F238E27FC236}">
                <a16:creationId xmlns="" xmlns:a16="http://schemas.microsoft.com/office/drawing/2014/main" id="{54079DFA-C4E5-488B-8238-7CA6F188A069}"/>
              </a:ext>
            </a:extLst>
          </p:cNvPr>
          <p:cNvSpPr txBox="1"/>
          <p:nvPr/>
        </p:nvSpPr>
        <p:spPr>
          <a:xfrm>
            <a:off x="5499895" y="2595002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="" xmlns:a16="http://schemas.microsoft.com/office/drawing/2014/main" id="{886D9E6A-7D4D-4F8E-9143-D1D29B9CA572}"/>
              </a:ext>
            </a:extLst>
          </p:cNvPr>
          <p:cNvCxnSpPr>
            <a:cxnSpLocks/>
          </p:cNvCxnSpPr>
          <p:nvPr/>
        </p:nvCxnSpPr>
        <p:spPr>
          <a:xfrm>
            <a:off x="9084827" y="1379579"/>
            <a:ext cx="0" cy="1465127"/>
          </a:xfrm>
          <a:prstGeom prst="line">
            <a:avLst/>
          </a:prstGeom>
          <a:ln w="60325" cap="rnd">
            <a:gradFill>
              <a:gsLst>
                <a:gs pos="52000">
                  <a:srgbClr val="DAAC73"/>
                </a:gs>
                <a:gs pos="100000">
                  <a:srgbClr val="0F2451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4">
            <a:extLst>
              <a:ext uri="{FF2B5EF4-FFF2-40B4-BE49-F238E27FC236}">
                <a16:creationId xmlns="" xmlns:a16="http://schemas.microsoft.com/office/drawing/2014/main" id="{F85D9A46-1A67-43C1-9A94-99ED47E272E5}"/>
              </a:ext>
            </a:extLst>
          </p:cNvPr>
          <p:cNvSpPr txBox="1"/>
          <p:nvPr/>
        </p:nvSpPr>
        <p:spPr>
          <a:xfrm>
            <a:off x="9280862" y="1642769"/>
            <a:ext cx="2134396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加快补齐租赁住房短板</a:t>
            </a:r>
          </a:p>
        </p:txBody>
      </p:sp>
      <p:sp>
        <p:nvSpPr>
          <p:cNvPr id="58" name="TextBox 20">
            <a:extLst>
              <a:ext uri="{FF2B5EF4-FFF2-40B4-BE49-F238E27FC236}">
                <a16:creationId xmlns="" xmlns:a16="http://schemas.microsoft.com/office/drawing/2014/main" id="{86819C7E-DB53-47BA-86DA-398DF6463F02}"/>
              </a:ext>
            </a:extLst>
          </p:cNvPr>
          <p:cNvSpPr txBox="1"/>
          <p:nvPr/>
        </p:nvSpPr>
        <p:spPr>
          <a:xfrm>
            <a:off x="9280861" y="1258233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5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0.1*cos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6" grpId="0" animBg="1"/>
      <p:bldP spid="13" grpId="0"/>
      <p:bldP spid="50" grpId="0"/>
      <p:bldP spid="51" grpId="0"/>
      <p:bldP spid="53" grpId="0"/>
      <p:bldP spid="54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7" descr="图片包含 游戏机, 截图&#10;&#10;描述已自动生成">
            <a:extLst>
              <a:ext uri="{FF2B5EF4-FFF2-40B4-BE49-F238E27FC236}">
                <a16:creationId xmlns="" xmlns:a16="http://schemas.microsoft.com/office/drawing/2014/main" id="{3DDF825A-0C18-4A57-AE57-03022B1EE1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15" y="385652"/>
            <a:ext cx="1570787" cy="516999"/>
          </a:xfrm>
          <a:prstGeom prst="rect">
            <a:avLst/>
          </a:prstGeom>
        </p:spPr>
      </p:pic>
      <p:sp>
        <p:nvSpPr>
          <p:cNvPr id="4" name="PA-文本框 4">
            <a:extLst>
              <a:ext uri="{FF2B5EF4-FFF2-40B4-BE49-F238E27FC236}">
                <a16:creationId xmlns="" xmlns:a16="http://schemas.microsoft.com/office/drawing/2014/main" id="{97395A1E-00A6-41A4-9394-84B356EF0D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66750" y="870073"/>
            <a:ext cx="325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spc="3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光影雕琢 诗意东方</a:t>
            </a:r>
          </a:p>
        </p:txBody>
      </p:sp>
      <p:pic>
        <p:nvPicPr>
          <p:cNvPr id="5" name="PA-图片 34">
            <a:extLst>
              <a:ext uri="{FF2B5EF4-FFF2-40B4-BE49-F238E27FC236}">
                <a16:creationId xmlns="" xmlns:a16="http://schemas.microsoft.com/office/drawing/2014/main" id="{6235ED24-3157-47ED-A301-E6032B8595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358" y="2607358"/>
            <a:ext cx="292689" cy="1037717"/>
          </a:xfrm>
          <a:prstGeom prst="rect">
            <a:avLst/>
          </a:prstGeom>
        </p:spPr>
      </p:pic>
      <p:cxnSp>
        <p:nvCxnSpPr>
          <p:cNvPr id="13" name="PA-直接连接符 47">
            <a:extLst>
              <a:ext uri="{FF2B5EF4-FFF2-40B4-BE49-F238E27FC236}">
                <a16:creationId xmlns="" xmlns:a16="http://schemas.microsoft.com/office/drawing/2014/main" id="{A84D0F24-5FDE-463D-BA08-F00D472E03D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6096000" y="897246"/>
            <a:ext cx="2" cy="222652"/>
          </a:xfrm>
          <a:prstGeom prst="line">
            <a:avLst/>
          </a:prstGeom>
          <a:ln>
            <a:solidFill>
              <a:srgbClr val="DA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-文本框 4">
            <a:extLst>
              <a:ext uri="{FF2B5EF4-FFF2-40B4-BE49-F238E27FC236}">
                <a16:creationId xmlns="" xmlns:a16="http://schemas.microsoft.com/office/drawing/2014/main" id="{D096DDC6-CF93-4EF7-A019-8C503E81CC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339280" y="2607358"/>
            <a:ext cx="34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spc="300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Lato" panose="020F0502020204030203" pitchFamily="34" charset="0"/>
              </a:rPr>
              <a:t>奢</a:t>
            </a:r>
            <a:endParaRPr lang="en-US" altLang="zh-CN" sz="1200" spc="300" dirty="0">
              <a:solidFill>
                <a:schemeClr val="bg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  <a:cs typeface="Lato" panose="020F0502020204030203" pitchFamily="34" charset="0"/>
            </a:endParaRPr>
          </a:p>
          <a:p>
            <a:pPr algn="dist"/>
            <a:r>
              <a:rPr lang="zh-CN" altLang="en-US" sz="1200" spc="300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Lato" panose="020F0502020204030203" pitchFamily="34" charset="0"/>
              </a:rPr>
              <a:t>华</a:t>
            </a:r>
          </a:p>
        </p:txBody>
      </p:sp>
      <p:pic>
        <p:nvPicPr>
          <p:cNvPr id="15" name="PA-Graphic 50">
            <a:extLst>
              <a:ext uri="{FF2B5EF4-FFF2-40B4-BE49-F238E27FC236}">
                <a16:creationId xmlns="" xmlns:a16="http://schemas.microsoft.com/office/drawing/2014/main" id="{42264EDB-93BD-47AB-A719-B6A188FB48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84195" y="3424756"/>
            <a:ext cx="1293688" cy="315850"/>
          </a:xfrm>
          <a:prstGeom prst="rect">
            <a:avLst/>
          </a:prstGeom>
        </p:spPr>
      </p:pic>
      <p:sp>
        <p:nvSpPr>
          <p:cNvPr id="16" name="PA-文本框 4">
            <a:extLst>
              <a:ext uri="{FF2B5EF4-FFF2-40B4-BE49-F238E27FC236}">
                <a16:creationId xmlns="" xmlns:a16="http://schemas.microsoft.com/office/drawing/2014/main" id="{0AF92F11-2EA1-46F1-B16E-107DB08121D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926852" y="3134506"/>
            <a:ext cx="633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Lato" panose="020F0502020204030203" pitchFamily="34" charset="0"/>
              </a:rPr>
              <a:t>精品华宅即将开盘敬请期待</a:t>
            </a:r>
          </a:p>
        </p:txBody>
      </p:sp>
      <p:pic>
        <p:nvPicPr>
          <p:cNvPr id="17" name="PA-Graphic 57">
            <a:extLst>
              <a:ext uri="{FF2B5EF4-FFF2-40B4-BE49-F238E27FC236}">
                <a16:creationId xmlns="" xmlns:a16="http://schemas.microsoft.com/office/drawing/2014/main" id="{2F3637C5-5D10-4D4A-9E6D-F400E1C7C74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14116" y="3267014"/>
            <a:ext cx="766207" cy="187067"/>
          </a:xfrm>
          <a:prstGeom prst="rect">
            <a:avLst/>
          </a:prstGeom>
        </p:spPr>
      </p:pic>
      <p:pic>
        <p:nvPicPr>
          <p:cNvPr id="28" name="图片 27" descr="卡通人物&#10;&#10;描述已自动生成">
            <a:extLst>
              <a:ext uri="{FF2B5EF4-FFF2-40B4-BE49-F238E27FC236}">
                <a16:creationId xmlns="" xmlns:a16="http://schemas.microsoft.com/office/drawing/2014/main" id="{099F1B65-D9A0-4916-AD81-7B52087743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05" y="1583602"/>
            <a:ext cx="1379110" cy="1438214"/>
          </a:xfrm>
          <a:prstGeom prst="rect">
            <a:avLst/>
          </a:prstGeom>
        </p:spPr>
      </p:pic>
      <p:pic>
        <p:nvPicPr>
          <p:cNvPr id="32" name="图片 31" descr="卡通人物&#10;&#10;低可信度描述已自动生成">
            <a:extLst>
              <a:ext uri="{FF2B5EF4-FFF2-40B4-BE49-F238E27FC236}">
                <a16:creationId xmlns="" xmlns:a16="http://schemas.microsoft.com/office/drawing/2014/main" id="{B211328C-73A6-495D-83A4-85E56F54BB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70" y="1512150"/>
            <a:ext cx="1401682" cy="1581119"/>
          </a:xfrm>
          <a:prstGeom prst="rect">
            <a:avLst/>
          </a:prstGeom>
        </p:spPr>
      </p:pic>
      <p:pic>
        <p:nvPicPr>
          <p:cNvPr id="35" name="图片 34" descr="卡通人物&#10;&#10;中度可信度描述已自动生成">
            <a:extLst>
              <a:ext uri="{FF2B5EF4-FFF2-40B4-BE49-F238E27FC236}">
                <a16:creationId xmlns="" xmlns:a16="http://schemas.microsoft.com/office/drawing/2014/main" id="{DC9738FA-721D-4945-BBAC-406738478F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59" y="1536395"/>
            <a:ext cx="1519324" cy="1532628"/>
          </a:xfrm>
          <a:prstGeom prst="rect">
            <a:avLst/>
          </a:prstGeom>
        </p:spPr>
      </p:pic>
      <p:pic>
        <p:nvPicPr>
          <p:cNvPr id="37" name="图片 36" descr="徽标&#10;&#10;低可信度描述已自动生成">
            <a:extLst>
              <a:ext uri="{FF2B5EF4-FFF2-40B4-BE49-F238E27FC236}">
                <a16:creationId xmlns="" xmlns:a16="http://schemas.microsoft.com/office/drawing/2014/main" id="{7F826E1A-5111-4C3E-ADCB-DFAEF7BA3C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19" y="1549140"/>
            <a:ext cx="1391783" cy="1507138"/>
          </a:xfrm>
          <a:prstGeom prst="rect">
            <a:avLst/>
          </a:prstGeom>
        </p:spPr>
      </p:pic>
      <p:pic>
        <p:nvPicPr>
          <p:cNvPr id="39" name="图片 38" descr="徽标&#10;&#10;中度可信度描述已自动生成">
            <a:extLst>
              <a:ext uri="{FF2B5EF4-FFF2-40B4-BE49-F238E27FC236}">
                <a16:creationId xmlns="" xmlns:a16="http://schemas.microsoft.com/office/drawing/2014/main" id="{08768D52-ACF4-4BF1-9E37-0B7F3FC9E55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62" y="1563624"/>
            <a:ext cx="1514161" cy="1478171"/>
          </a:xfrm>
          <a:prstGeom prst="rect">
            <a:avLst/>
          </a:prstGeom>
        </p:spPr>
      </p:pic>
      <p:pic>
        <p:nvPicPr>
          <p:cNvPr id="41" name="图片 40" descr="卡通人物&#10;&#10;中度可信度描述已自动生成">
            <a:extLst>
              <a:ext uri="{FF2B5EF4-FFF2-40B4-BE49-F238E27FC236}">
                <a16:creationId xmlns="" xmlns:a16="http://schemas.microsoft.com/office/drawing/2014/main" id="{53C48828-FBCE-42A4-A9D7-95D570A9BE0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01" y="1567987"/>
            <a:ext cx="1432577" cy="14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Freeform: Shape 10">
            <a:extLst>
              <a:ext uri="{FF2B5EF4-FFF2-40B4-BE49-F238E27FC236}">
                <a16:creationId xmlns="" xmlns:a16="http://schemas.microsoft.com/office/drawing/2014/main" id="{AB261F33-4EC1-4971-8B53-F4EB1A9D0D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1 w 1278879"/>
              <a:gd name="connsiteY0" fmla="*/ 692150 h 692188"/>
              <a:gd name="connsiteX1" fmla="*/ 1251201 w 1278879"/>
              <a:gd name="connsiteY1" fmla="*/ 238125 h 692188"/>
              <a:gd name="connsiteX2" fmla="*/ 886076 w 1278879"/>
              <a:gd name="connsiteY2" fmla="*/ 0 h 692188"/>
              <a:gd name="connsiteX3" fmla="*/ 1140076 w 1278879"/>
              <a:gd name="connsiteY3" fmla="*/ 212725 h 692188"/>
              <a:gd name="connsiteX4" fmla="*/ 251 w 1278879"/>
              <a:gd name="connsiteY4" fmla="*/ 692150 h 692188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0 w 1278628"/>
              <a:gd name="connsiteY0" fmla="*/ 692150 h 697393"/>
              <a:gd name="connsiteX1" fmla="*/ 1250950 w 1278628"/>
              <a:gd name="connsiteY1" fmla="*/ 238125 h 697393"/>
              <a:gd name="connsiteX2" fmla="*/ 885825 w 1278628"/>
              <a:gd name="connsiteY2" fmla="*/ 0 h 697393"/>
              <a:gd name="connsiteX3" fmla="*/ 1139825 w 1278628"/>
              <a:gd name="connsiteY3" fmla="*/ 212725 h 697393"/>
              <a:gd name="connsiteX4" fmla="*/ 0 w 1278628"/>
              <a:gd name="connsiteY4" fmla="*/ 692150 h 697393"/>
              <a:gd name="connsiteX0" fmla="*/ 11039 w 1289667"/>
              <a:gd name="connsiteY0" fmla="*/ 692150 h 697393"/>
              <a:gd name="connsiteX1" fmla="*/ 1261989 w 1289667"/>
              <a:gd name="connsiteY1" fmla="*/ 238125 h 697393"/>
              <a:gd name="connsiteX2" fmla="*/ 896864 w 1289667"/>
              <a:gd name="connsiteY2" fmla="*/ 0 h 697393"/>
              <a:gd name="connsiteX3" fmla="*/ 1150864 w 1289667"/>
              <a:gd name="connsiteY3" fmla="*/ 212725 h 697393"/>
              <a:gd name="connsiteX4" fmla="*/ 11039 w 1289667"/>
              <a:gd name="connsiteY4" fmla="*/ 692150 h 697393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47 w 1275390"/>
              <a:gd name="connsiteY0" fmla="*/ 660400 h 737595"/>
              <a:gd name="connsiteX1" fmla="*/ 1251697 w 1275390"/>
              <a:gd name="connsiteY1" fmla="*/ 206375 h 737595"/>
              <a:gd name="connsiteX2" fmla="*/ 842122 w 1275390"/>
              <a:gd name="connsiteY2" fmla="*/ 0 h 737595"/>
              <a:gd name="connsiteX3" fmla="*/ 1140572 w 1275390"/>
              <a:gd name="connsiteY3" fmla="*/ 180975 h 737595"/>
              <a:gd name="connsiteX4" fmla="*/ 747 w 1275390"/>
              <a:gd name="connsiteY4" fmla="*/ 660400 h 737595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80154"/>
              <a:gd name="connsiteY0" fmla="*/ 668490 h 745119"/>
              <a:gd name="connsiteX1" fmla="*/ 1254872 w 1280154"/>
              <a:gd name="connsiteY1" fmla="*/ 208115 h 745119"/>
              <a:gd name="connsiteX2" fmla="*/ 842122 w 1280154"/>
              <a:gd name="connsiteY2" fmla="*/ 8090 h 745119"/>
              <a:gd name="connsiteX3" fmla="*/ 1140572 w 1280154"/>
              <a:gd name="connsiteY3" fmla="*/ 189065 h 745119"/>
              <a:gd name="connsiteX4" fmla="*/ 747 w 1280154"/>
              <a:gd name="connsiteY4" fmla="*/ 668490 h 745119"/>
              <a:gd name="connsiteX0" fmla="*/ 747 w 1279246"/>
              <a:gd name="connsiteY0" fmla="*/ 673755 h 757144"/>
              <a:gd name="connsiteX1" fmla="*/ 1254872 w 1279246"/>
              <a:gd name="connsiteY1" fmla="*/ 213380 h 757144"/>
              <a:gd name="connsiteX2" fmla="*/ 842122 w 1279246"/>
              <a:gd name="connsiteY2" fmla="*/ 13355 h 757144"/>
              <a:gd name="connsiteX3" fmla="*/ 1140572 w 1279246"/>
              <a:gd name="connsiteY3" fmla="*/ 194330 h 757144"/>
              <a:gd name="connsiteX4" fmla="*/ 747 w 1279246"/>
              <a:gd name="connsiteY4" fmla="*/ 673755 h 757144"/>
              <a:gd name="connsiteX0" fmla="*/ 740 w 1279239"/>
              <a:gd name="connsiteY0" fmla="*/ 673755 h 757144"/>
              <a:gd name="connsiteX1" fmla="*/ 1254865 w 1279239"/>
              <a:gd name="connsiteY1" fmla="*/ 213380 h 757144"/>
              <a:gd name="connsiteX2" fmla="*/ 842115 w 1279239"/>
              <a:gd name="connsiteY2" fmla="*/ 13355 h 757144"/>
              <a:gd name="connsiteX3" fmla="*/ 1150090 w 1279239"/>
              <a:gd name="connsiteY3" fmla="*/ 153055 h 757144"/>
              <a:gd name="connsiteX4" fmla="*/ 740 w 1279239"/>
              <a:gd name="connsiteY4" fmla="*/ 673755 h 757144"/>
              <a:gd name="connsiteX0" fmla="*/ 703 w 1279202"/>
              <a:gd name="connsiteY0" fmla="*/ 673755 h 757144"/>
              <a:gd name="connsiteX1" fmla="*/ 1254828 w 1279202"/>
              <a:gd name="connsiteY1" fmla="*/ 213380 h 757144"/>
              <a:gd name="connsiteX2" fmla="*/ 842078 w 1279202"/>
              <a:gd name="connsiteY2" fmla="*/ 13355 h 757144"/>
              <a:gd name="connsiteX3" fmla="*/ 1150053 w 1279202"/>
              <a:gd name="connsiteY3" fmla="*/ 153055 h 757144"/>
              <a:gd name="connsiteX4" fmla="*/ 703 w 1279202"/>
              <a:gd name="connsiteY4" fmla="*/ 673755 h 757144"/>
              <a:gd name="connsiteX0" fmla="*/ 0 w 1278499"/>
              <a:gd name="connsiteY0" fmla="*/ 673755 h 757144"/>
              <a:gd name="connsiteX1" fmla="*/ 1254125 w 1278499"/>
              <a:gd name="connsiteY1" fmla="*/ 213380 h 757144"/>
              <a:gd name="connsiteX2" fmla="*/ 841375 w 1278499"/>
              <a:gd name="connsiteY2" fmla="*/ 13355 h 757144"/>
              <a:gd name="connsiteX3" fmla="*/ 1149350 w 1278499"/>
              <a:gd name="connsiteY3" fmla="*/ 153055 h 757144"/>
              <a:gd name="connsiteX4" fmla="*/ 0 w 1278499"/>
              <a:gd name="connsiteY4" fmla="*/ 673755 h 757144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84587"/>
              <a:gd name="connsiteY0" fmla="*/ 687012 h 705901"/>
              <a:gd name="connsiteX1" fmla="*/ 1260475 w 1284587"/>
              <a:gd name="connsiteY1" fmla="*/ 156787 h 705901"/>
              <a:gd name="connsiteX2" fmla="*/ 841375 w 1284587"/>
              <a:gd name="connsiteY2" fmla="*/ 26612 h 705901"/>
              <a:gd name="connsiteX3" fmla="*/ 1149350 w 1284587"/>
              <a:gd name="connsiteY3" fmla="*/ 166312 h 705901"/>
              <a:gd name="connsiteX4" fmla="*/ 0 w 1284587"/>
              <a:gd name="connsiteY4" fmla="*/ 687012 h 705901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823"/>
              <a:gd name="connsiteY0" fmla="*/ 690643 h 710172"/>
              <a:gd name="connsiteX1" fmla="*/ 1260475 w 1261823"/>
              <a:gd name="connsiteY1" fmla="*/ 160418 h 710172"/>
              <a:gd name="connsiteX2" fmla="*/ 841375 w 1261823"/>
              <a:gd name="connsiteY2" fmla="*/ 30243 h 710172"/>
              <a:gd name="connsiteX3" fmla="*/ 1149350 w 1261823"/>
              <a:gd name="connsiteY3" fmla="*/ 169943 h 710172"/>
              <a:gd name="connsiteX4" fmla="*/ 0 w 1261823"/>
              <a:gd name="connsiteY4" fmla="*/ 690643 h 710172"/>
              <a:gd name="connsiteX0" fmla="*/ 0 w 1260579"/>
              <a:gd name="connsiteY0" fmla="*/ 679968 h 698063"/>
              <a:gd name="connsiteX1" fmla="*/ 1260475 w 1260579"/>
              <a:gd name="connsiteY1" fmla="*/ 149743 h 698063"/>
              <a:gd name="connsiteX2" fmla="*/ 841375 w 1260579"/>
              <a:gd name="connsiteY2" fmla="*/ 19568 h 698063"/>
              <a:gd name="connsiteX3" fmla="*/ 1149350 w 1260579"/>
              <a:gd name="connsiteY3" fmla="*/ 159268 h 698063"/>
              <a:gd name="connsiteX4" fmla="*/ 0 w 1260579"/>
              <a:gd name="connsiteY4" fmla="*/ 679968 h 698063"/>
              <a:gd name="connsiteX0" fmla="*/ 0 w 1260595"/>
              <a:gd name="connsiteY0" fmla="*/ 679968 h 703088"/>
              <a:gd name="connsiteX1" fmla="*/ 1260475 w 1260595"/>
              <a:gd name="connsiteY1" fmla="*/ 149743 h 703088"/>
              <a:gd name="connsiteX2" fmla="*/ 841375 w 1260595"/>
              <a:gd name="connsiteY2" fmla="*/ 19568 h 703088"/>
              <a:gd name="connsiteX3" fmla="*/ 1149350 w 1260595"/>
              <a:gd name="connsiteY3" fmla="*/ 159268 h 703088"/>
              <a:gd name="connsiteX4" fmla="*/ 0 w 1260595"/>
              <a:gd name="connsiteY4" fmla="*/ 679968 h 703088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70154"/>
              <a:gd name="connsiteY0" fmla="*/ 678605 h 690783"/>
              <a:gd name="connsiteX1" fmla="*/ 1270000 w 1270154"/>
              <a:gd name="connsiteY1" fmla="*/ 154730 h 690783"/>
              <a:gd name="connsiteX2" fmla="*/ 841375 w 1270154"/>
              <a:gd name="connsiteY2" fmla="*/ 18205 h 690783"/>
              <a:gd name="connsiteX3" fmla="*/ 1149350 w 1270154"/>
              <a:gd name="connsiteY3" fmla="*/ 157905 h 690783"/>
              <a:gd name="connsiteX4" fmla="*/ 0 w 1270154"/>
              <a:gd name="connsiteY4" fmla="*/ 678605 h 690783"/>
              <a:gd name="connsiteX0" fmla="*/ 0 w 1270065"/>
              <a:gd name="connsiteY0" fmla="*/ 675997 h 687830"/>
              <a:gd name="connsiteX1" fmla="*/ 1270000 w 1270065"/>
              <a:gd name="connsiteY1" fmla="*/ 152122 h 687830"/>
              <a:gd name="connsiteX2" fmla="*/ 841375 w 1270065"/>
              <a:gd name="connsiteY2" fmla="*/ 15597 h 687830"/>
              <a:gd name="connsiteX3" fmla="*/ 1149350 w 1270065"/>
              <a:gd name="connsiteY3" fmla="*/ 155297 h 687830"/>
              <a:gd name="connsiteX4" fmla="*/ 0 w 1270065"/>
              <a:gd name="connsiteY4" fmla="*/ 675997 h 687830"/>
              <a:gd name="connsiteX0" fmla="*/ 0 w 1270362"/>
              <a:gd name="connsiteY0" fmla="*/ 678043 h 690150"/>
              <a:gd name="connsiteX1" fmla="*/ 1270000 w 1270362"/>
              <a:gd name="connsiteY1" fmla="*/ 154168 h 690150"/>
              <a:gd name="connsiteX2" fmla="*/ 841375 w 1270362"/>
              <a:gd name="connsiteY2" fmla="*/ 17643 h 690150"/>
              <a:gd name="connsiteX3" fmla="*/ 1149350 w 1270362"/>
              <a:gd name="connsiteY3" fmla="*/ 157343 h 690150"/>
              <a:gd name="connsiteX4" fmla="*/ 0 w 1270362"/>
              <a:gd name="connsiteY4" fmla="*/ 678043 h 690150"/>
              <a:gd name="connsiteX0" fmla="*/ 0 w 1270154"/>
              <a:gd name="connsiteY0" fmla="*/ 681049 h 693517"/>
              <a:gd name="connsiteX1" fmla="*/ 1270000 w 1270154"/>
              <a:gd name="connsiteY1" fmla="*/ 157174 h 693517"/>
              <a:gd name="connsiteX2" fmla="*/ 841375 w 1270154"/>
              <a:gd name="connsiteY2" fmla="*/ 20649 h 693517"/>
              <a:gd name="connsiteX3" fmla="*/ 1149350 w 1270154"/>
              <a:gd name="connsiteY3" fmla="*/ 160349 h 693517"/>
              <a:gd name="connsiteX4" fmla="*/ 0 w 1270154"/>
              <a:gd name="connsiteY4" fmla="*/ 681049 h 6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154" h="693517">
                <a:moveTo>
                  <a:pt x="0" y="681049"/>
                </a:moveTo>
                <a:cubicBezTo>
                  <a:pt x="895925" y="773126"/>
                  <a:pt x="1278996" y="330741"/>
                  <a:pt x="1270000" y="157174"/>
                </a:cubicBezTo>
                <a:cubicBezTo>
                  <a:pt x="1261004" y="-16393"/>
                  <a:pt x="930804" y="-18509"/>
                  <a:pt x="841375" y="20649"/>
                </a:cubicBezTo>
                <a:cubicBezTo>
                  <a:pt x="1065742" y="24882"/>
                  <a:pt x="1165754" y="69332"/>
                  <a:pt x="1149350" y="160349"/>
                </a:cubicBezTo>
                <a:cubicBezTo>
                  <a:pt x="1101196" y="406941"/>
                  <a:pt x="545452" y="690213"/>
                  <a:pt x="0" y="6810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EAA0E71-39DD-40D5-B82D-978E1E4E2178}"/>
              </a:ext>
            </a:extLst>
          </p:cNvPr>
          <p:cNvSpPr txBox="1"/>
          <p:nvPr/>
        </p:nvSpPr>
        <p:spPr>
          <a:xfrm>
            <a:off x="2200016" y="2318846"/>
            <a:ext cx="1401536" cy="1137996"/>
          </a:xfrm>
          <a:custGeom>
            <a:avLst/>
            <a:gdLst/>
            <a:ahLst/>
            <a:cxnLst/>
            <a:rect l="l" t="t" r="r" b="b"/>
            <a:pathLst>
              <a:path w="1401536" h="1137996">
                <a:moveTo>
                  <a:pt x="378814" y="50828"/>
                </a:moveTo>
                <a:cubicBezTo>
                  <a:pt x="349786" y="49640"/>
                  <a:pt x="323431" y="64000"/>
                  <a:pt x="299749" y="93906"/>
                </a:cubicBezTo>
                <a:cubicBezTo>
                  <a:pt x="276067" y="123812"/>
                  <a:pt x="257165" y="176392"/>
                  <a:pt x="243042" y="251646"/>
                </a:cubicBezTo>
                <a:cubicBezTo>
                  <a:pt x="228920" y="326900"/>
                  <a:pt x="221683" y="431954"/>
                  <a:pt x="221332" y="566808"/>
                </a:cubicBezTo>
                <a:cubicBezTo>
                  <a:pt x="221683" y="702634"/>
                  <a:pt x="228920" y="808498"/>
                  <a:pt x="243042" y="884401"/>
                </a:cubicBezTo>
                <a:cubicBezTo>
                  <a:pt x="257165" y="960304"/>
                  <a:pt x="276067" y="1013371"/>
                  <a:pt x="299749" y="1043603"/>
                </a:cubicBezTo>
                <a:cubicBezTo>
                  <a:pt x="323431" y="1073834"/>
                  <a:pt x="349786" y="1088356"/>
                  <a:pt x="378814" y="1087168"/>
                </a:cubicBezTo>
                <a:cubicBezTo>
                  <a:pt x="407879" y="1088329"/>
                  <a:pt x="434485" y="1073699"/>
                  <a:pt x="458635" y="1043279"/>
                </a:cubicBezTo>
                <a:cubicBezTo>
                  <a:pt x="482784" y="1012858"/>
                  <a:pt x="502154" y="959683"/>
                  <a:pt x="516745" y="883753"/>
                </a:cubicBezTo>
                <a:cubicBezTo>
                  <a:pt x="531335" y="807824"/>
                  <a:pt x="538824" y="702175"/>
                  <a:pt x="539211" y="566808"/>
                </a:cubicBezTo>
                <a:cubicBezTo>
                  <a:pt x="538824" y="432413"/>
                  <a:pt x="531335" y="327575"/>
                  <a:pt x="516745" y="252294"/>
                </a:cubicBezTo>
                <a:cubicBezTo>
                  <a:pt x="502154" y="177013"/>
                  <a:pt x="482784" y="124325"/>
                  <a:pt x="458635" y="94230"/>
                </a:cubicBezTo>
                <a:cubicBezTo>
                  <a:pt x="434485" y="64135"/>
                  <a:pt x="407879" y="49667"/>
                  <a:pt x="378814" y="50828"/>
                </a:cubicBezTo>
                <a:close/>
                <a:moveTo>
                  <a:pt x="1379689" y="7290"/>
                </a:moveTo>
                <a:lnTo>
                  <a:pt x="1401536" y="21864"/>
                </a:lnTo>
                <a:lnTo>
                  <a:pt x="1395707" y="259408"/>
                </a:lnTo>
                <a:lnTo>
                  <a:pt x="1395707" y="768014"/>
                </a:lnTo>
                <a:cubicBezTo>
                  <a:pt x="1395737" y="812584"/>
                  <a:pt x="1396041" y="857883"/>
                  <a:pt x="1396618" y="903910"/>
                </a:cubicBezTo>
                <a:lnTo>
                  <a:pt x="1396868" y="921150"/>
                </a:lnTo>
                <a:lnTo>
                  <a:pt x="1211662" y="1113218"/>
                </a:lnTo>
                <a:lnTo>
                  <a:pt x="945576" y="1113218"/>
                </a:lnTo>
                <a:lnTo>
                  <a:pt x="945576" y="1068223"/>
                </a:lnTo>
                <a:lnTo>
                  <a:pt x="1153973" y="1041991"/>
                </a:lnTo>
                <a:cubicBezTo>
                  <a:pt x="1154732" y="995964"/>
                  <a:pt x="1155400" y="949937"/>
                  <a:pt x="1155977" y="903910"/>
                </a:cubicBezTo>
                <a:cubicBezTo>
                  <a:pt x="1156554" y="857883"/>
                  <a:pt x="1156858" y="812584"/>
                  <a:pt x="1156888" y="768014"/>
                </a:cubicBezTo>
                <a:lnTo>
                  <a:pt x="1156888" y="134078"/>
                </a:lnTo>
                <a:lnTo>
                  <a:pt x="984924" y="150108"/>
                </a:lnTo>
                <a:lnTo>
                  <a:pt x="984924" y="96187"/>
                </a:lnTo>
                <a:close/>
                <a:moveTo>
                  <a:pt x="378814" y="4"/>
                </a:moveTo>
                <a:cubicBezTo>
                  <a:pt x="446840" y="-314"/>
                  <a:pt x="509505" y="19410"/>
                  <a:pt x="566811" y="59174"/>
                </a:cubicBezTo>
                <a:cubicBezTo>
                  <a:pt x="624117" y="98938"/>
                  <a:pt x="670246" y="160646"/>
                  <a:pt x="705200" y="244300"/>
                </a:cubicBezTo>
                <a:cubicBezTo>
                  <a:pt x="740154" y="327954"/>
                  <a:pt x="758115" y="435456"/>
                  <a:pt x="759085" y="566808"/>
                </a:cubicBezTo>
                <a:cubicBezTo>
                  <a:pt x="758115" y="699132"/>
                  <a:pt x="740154" y="807445"/>
                  <a:pt x="705200" y="891747"/>
                </a:cubicBezTo>
                <a:cubicBezTo>
                  <a:pt x="670246" y="976050"/>
                  <a:pt x="624117" y="1038246"/>
                  <a:pt x="566811" y="1078335"/>
                </a:cubicBezTo>
                <a:cubicBezTo>
                  <a:pt x="509505" y="1118424"/>
                  <a:pt x="446840" y="1138310"/>
                  <a:pt x="378814" y="1137993"/>
                </a:cubicBezTo>
                <a:cubicBezTo>
                  <a:pt x="310349" y="1138310"/>
                  <a:pt x="247594" y="1118424"/>
                  <a:pt x="190549" y="1078335"/>
                </a:cubicBezTo>
                <a:cubicBezTo>
                  <a:pt x="133504" y="1038246"/>
                  <a:pt x="87716" y="976050"/>
                  <a:pt x="53184" y="891747"/>
                </a:cubicBezTo>
                <a:cubicBezTo>
                  <a:pt x="18653" y="807445"/>
                  <a:pt x="925" y="699132"/>
                  <a:pt x="0" y="566808"/>
                </a:cubicBezTo>
                <a:cubicBezTo>
                  <a:pt x="925" y="435456"/>
                  <a:pt x="18653" y="327954"/>
                  <a:pt x="53184" y="244300"/>
                </a:cubicBezTo>
                <a:cubicBezTo>
                  <a:pt x="87716" y="160646"/>
                  <a:pt x="133504" y="98938"/>
                  <a:pt x="190549" y="59174"/>
                </a:cubicBezTo>
                <a:cubicBezTo>
                  <a:pt x="247594" y="19410"/>
                  <a:pt x="310349" y="-314"/>
                  <a:pt x="378814" y="4"/>
                </a:cubicBezTo>
                <a:close/>
              </a:path>
            </a:pathLst>
          </a:custGeom>
          <a:gradFill>
            <a:gsLst>
              <a:gs pos="34000">
                <a:srgbClr val="DAAC73"/>
              </a:gs>
              <a:gs pos="80000">
                <a:srgbClr val="EAD7B8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500" dirty="0">
              <a:gradFill>
                <a:gsLst>
                  <a:gs pos="34000">
                    <a:srgbClr val="DAAC73"/>
                  </a:gs>
                  <a:gs pos="80000">
                    <a:srgbClr val="EAD7B8"/>
                  </a:gs>
                </a:gsLst>
                <a:lin ang="54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="" xmlns:a16="http://schemas.microsoft.com/office/drawing/2014/main" id="{2195F8D2-EADC-42E1-A4C1-6F2D6F6867A7}"/>
              </a:ext>
            </a:extLst>
          </p:cNvPr>
          <p:cNvSpPr txBox="1"/>
          <p:nvPr/>
        </p:nvSpPr>
        <p:spPr>
          <a:xfrm>
            <a:off x="3827463" y="3006477"/>
            <a:ext cx="435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地产开盘预售方案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BF492925-DFCF-411A-92E3-32F77144CF80}"/>
              </a:ext>
            </a:extLst>
          </p:cNvPr>
          <p:cNvCxnSpPr>
            <a:cxnSpLocks/>
          </p:cNvCxnSpPr>
          <p:nvPr/>
        </p:nvCxnSpPr>
        <p:spPr>
          <a:xfrm flipH="1">
            <a:off x="2322708" y="2776202"/>
            <a:ext cx="1713706" cy="1779587"/>
          </a:xfrm>
          <a:prstGeom prst="line">
            <a:avLst/>
          </a:prstGeom>
          <a:ln w="31750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">
            <a:extLst>
              <a:ext uri="{FF2B5EF4-FFF2-40B4-BE49-F238E27FC236}">
                <a16:creationId xmlns="" xmlns:a16="http://schemas.microsoft.com/office/drawing/2014/main" id="{3B4AC951-8751-40FF-B2E7-E18A6DF3ED7B}"/>
              </a:ext>
            </a:extLst>
          </p:cNvPr>
          <p:cNvSpPr txBox="1"/>
          <p:nvPr/>
        </p:nvSpPr>
        <p:spPr>
          <a:xfrm>
            <a:off x="3827463" y="3752165"/>
            <a:ext cx="31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53361313-3F1D-4734-AA50-7EA6C3ACFF02}"/>
              </a:ext>
            </a:extLst>
          </p:cNvPr>
          <p:cNvCxnSpPr>
            <a:cxnSpLocks/>
          </p:cNvCxnSpPr>
          <p:nvPr/>
        </p:nvCxnSpPr>
        <p:spPr>
          <a:xfrm flipH="1">
            <a:off x="5604179" y="3528357"/>
            <a:ext cx="4279603" cy="4444126"/>
          </a:xfrm>
          <a:prstGeom prst="line">
            <a:avLst/>
          </a:prstGeom>
          <a:ln w="111125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E05AD904-EDE1-4E0D-9C94-8A32A8184979}"/>
              </a:ext>
            </a:extLst>
          </p:cNvPr>
          <p:cNvCxnSpPr>
            <a:cxnSpLocks/>
          </p:cNvCxnSpPr>
          <p:nvPr/>
        </p:nvCxnSpPr>
        <p:spPr>
          <a:xfrm flipH="1">
            <a:off x="4468549" y="5023435"/>
            <a:ext cx="3344451" cy="3406135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17A5BB2C-3BA6-4D58-ADC0-F0A4D7806E09}"/>
              </a:ext>
            </a:extLst>
          </p:cNvPr>
          <p:cNvCxnSpPr>
            <a:cxnSpLocks/>
          </p:cNvCxnSpPr>
          <p:nvPr/>
        </p:nvCxnSpPr>
        <p:spPr>
          <a:xfrm flipH="1">
            <a:off x="9782183" y="-25849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C0C4F6D8-39C2-4E40-A66D-75711B7D753A}"/>
              </a:ext>
            </a:extLst>
          </p:cNvPr>
          <p:cNvCxnSpPr>
            <a:cxnSpLocks/>
          </p:cNvCxnSpPr>
          <p:nvPr/>
        </p:nvCxnSpPr>
        <p:spPr>
          <a:xfrm flipH="1">
            <a:off x="10183299" y="656370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996518" y="1909482"/>
            <a:ext cx="1887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4181E"/>
                </a:solidFill>
              </a:rPr>
              <a:t>https://www.ypppt.com/</a:t>
            </a:r>
            <a:endParaRPr lang="zh-CN" altLang="en-US" sz="1100" dirty="0">
              <a:solidFill>
                <a:srgbClr val="0418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EBFBE2-8878-488E-9E56-43DB0BCA88CA}"/>
              </a:ext>
            </a:extLst>
          </p:cNvPr>
          <p:cNvSpPr/>
          <p:nvPr/>
        </p:nvSpPr>
        <p:spPr>
          <a:xfrm>
            <a:off x="4207208" y="2998807"/>
            <a:ext cx="2566972" cy="3095614"/>
          </a:xfrm>
          <a:prstGeom prst="rect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A315A20-A72A-456B-9E09-3DE3D902AE37}"/>
              </a:ext>
            </a:extLst>
          </p:cNvPr>
          <p:cNvSpPr/>
          <p:nvPr/>
        </p:nvSpPr>
        <p:spPr>
          <a:xfrm>
            <a:off x="7543093" y="3270859"/>
            <a:ext cx="3779503" cy="188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939EC58-D41A-489C-B6B8-35ABD845A269}"/>
              </a:ext>
            </a:extLst>
          </p:cNvPr>
          <p:cNvSpPr/>
          <p:nvPr/>
        </p:nvSpPr>
        <p:spPr>
          <a:xfrm>
            <a:off x="4776798" y="3286671"/>
            <a:ext cx="166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56</a:t>
            </a:r>
            <a:r>
              <a:rPr lang="id-ID" sz="2000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%</a:t>
            </a:r>
            <a:endParaRPr lang="id-ID" sz="4000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289A173-24A4-4CA9-9176-2419136115BF}"/>
              </a:ext>
            </a:extLst>
          </p:cNvPr>
          <p:cNvSpPr txBox="1"/>
          <p:nvPr/>
        </p:nvSpPr>
        <p:spPr>
          <a:xfrm>
            <a:off x="4466473" y="4039683"/>
            <a:ext cx="114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F1F4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Lato Heavy" panose="020F0502020204030203" pitchFamily="34" charset="0"/>
              </a:rPr>
              <a:t>最新数据</a:t>
            </a:r>
            <a:endParaRPr lang="en-US" sz="1600" dirty="0">
              <a:solidFill>
                <a:srgbClr val="0F1F4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Lato Heavy" panose="020F0502020204030203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589481C5-D6B3-4624-9C71-4F526DBD5E98}"/>
              </a:ext>
            </a:extLst>
          </p:cNvPr>
          <p:cNvSpPr/>
          <p:nvPr/>
        </p:nvSpPr>
        <p:spPr>
          <a:xfrm>
            <a:off x="4560611" y="3403889"/>
            <a:ext cx="174625" cy="401082"/>
          </a:xfrm>
          <a:prstGeom prst="triangle">
            <a:avLst/>
          </a:prstGeom>
          <a:solidFill>
            <a:srgbClr val="0F1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1F4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EB98D54-D46C-4189-B817-E1CA8B29E64F}"/>
              </a:ext>
            </a:extLst>
          </p:cNvPr>
          <p:cNvSpPr/>
          <p:nvPr/>
        </p:nvSpPr>
        <p:spPr>
          <a:xfrm>
            <a:off x="4466472" y="4346480"/>
            <a:ext cx="2162745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从</a:t>
            </a:r>
            <a:r>
              <a:rPr lang="en-US" altLang="zh-CN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2013</a:t>
            </a: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</a:t>
            </a:r>
            <a:r>
              <a:rPr lang="en-US" altLang="zh-CN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1-3</a:t>
            </a: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月总资金来源构成情况来看，国内贷款占房地产资金来源的</a:t>
            </a:r>
            <a:r>
              <a:rPr lang="en-US" altLang="zh-CN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19%</a:t>
            </a:r>
            <a:endParaRPr lang="en-US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grpSp>
        <p:nvGrpSpPr>
          <p:cNvPr id="24" name="Group 10">
            <a:extLst>
              <a:ext uri="{FF2B5EF4-FFF2-40B4-BE49-F238E27FC236}">
                <a16:creationId xmlns="" xmlns:a16="http://schemas.microsoft.com/office/drawing/2014/main" id="{8AD18383-FF2B-4EC9-A86E-2AB81AAF4017}"/>
              </a:ext>
            </a:extLst>
          </p:cNvPr>
          <p:cNvGrpSpPr/>
          <p:nvPr/>
        </p:nvGrpSpPr>
        <p:grpSpPr>
          <a:xfrm>
            <a:off x="7543095" y="1475759"/>
            <a:ext cx="3449302" cy="1477328"/>
            <a:chOff x="922770" y="1899604"/>
            <a:chExt cx="3449302" cy="1477328"/>
          </a:xfrm>
        </p:grpSpPr>
        <p:sp>
          <p:nvSpPr>
            <p:cNvPr id="25" name="TextBox 14">
              <a:extLst>
                <a:ext uri="{FF2B5EF4-FFF2-40B4-BE49-F238E27FC236}">
                  <a16:creationId xmlns="" xmlns:a16="http://schemas.microsoft.com/office/drawing/2014/main" id="{B28CDB20-4714-49C9-BFE4-9F745E77AEA5}"/>
                </a:ext>
              </a:extLst>
            </p:cNvPr>
            <p:cNvSpPr txBox="1"/>
            <p:nvPr/>
          </p:nvSpPr>
          <p:spPr>
            <a:xfrm>
              <a:off x="922770" y="1899604"/>
              <a:ext cx="34493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gradFill>
                    <a:gsLst>
                      <a:gs pos="74336">
                        <a:srgbClr val="EAD7B8"/>
                      </a:gs>
                      <a:gs pos="1000">
                        <a:srgbClr val="DAAC73"/>
                      </a:gs>
                    </a:gsLst>
                    <a:lin ang="5400000" scaled="0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Lato Heavy" panose="020F0502020204030203" pitchFamily="34" charset="0"/>
                </a:rPr>
                <a:t>房地产</a:t>
              </a:r>
              <a:endParaRPr lang="en-US" altLang="zh-CN" sz="3600" b="1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endParaRPr>
            </a:p>
            <a:p>
              <a:r>
                <a:rPr lang="zh-CN" altLang="en-US" sz="3600" b="1" dirty="0">
                  <a:gradFill>
                    <a:gsLst>
                      <a:gs pos="74336">
                        <a:srgbClr val="EAD7B8"/>
                      </a:gs>
                      <a:gs pos="1000">
                        <a:srgbClr val="DAAC73"/>
                      </a:gs>
                    </a:gsLst>
                    <a:lin ang="5400000" scaled="0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Lato Heavy" panose="020F0502020204030203" pitchFamily="34" charset="0"/>
                </a:rPr>
                <a:t>开盘预售方案</a:t>
              </a:r>
            </a:p>
          </p:txBody>
        </p:sp>
        <p:sp>
          <p:nvSpPr>
            <p:cNvPr id="26" name="TextBox 13">
              <a:extLst>
                <a:ext uri="{FF2B5EF4-FFF2-40B4-BE49-F238E27FC236}">
                  <a16:creationId xmlns="" xmlns:a16="http://schemas.microsoft.com/office/drawing/2014/main" id="{587B1362-D958-4071-B3CD-28E7BDBD9E4C}"/>
                </a:ext>
              </a:extLst>
            </p:cNvPr>
            <p:cNvSpPr txBox="1"/>
            <p:nvPr/>
          </p:nvSpPr>
          <p:spPr>
            <a:xfrm>
              <a:off x="922770" y="3099933"/>
              <a:ext cx="28804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0" dirty="0">
                  <a:solidFill>
                    <a:schemeClr val="bg1">
                      <a:lumMod val="6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Lato" panose="020F0502020204030203" pitchFamily="34" charset="0"/>
                </a:rPr>
                <a:t>Your Awesome Title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A69F1B4-0EE5-4C25-B308-895D80A85078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占位符 7" descr="建筑的桥&#10;&#10;描述已自动生成">
            <a:extLst>
              <a:ext uri="{FF2B5EF4-FFF2-40B4-BE49-F238E27FC236}">
                <a16:creationId xmlns="" xmlns:a16="http://schemas.microsoft.com/office/drawing/2014/main" id="{71E0A8DF-71A6-4602-AC4B-68322A57E2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9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8" grpId="0"/>
      <p:bldP spid="20" grpId="0"/>
      <p:bldP spid="21" grpId="0" animBg="1"/>
      <p:bldP spid="2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水中的倒影&#10;&#10;描述已自动生成">
            <a:extLst>
              <a:ext uri="{FF2B5EF4-FFF2-40B4-BE49-F238E27FC236}">
                <a16:creationId xmlns="" xmlns:a16="http://schemas.microsoft.com/office/drawing/2014/main" id="{63E725F9-4A6A-428C-ABBD-D2452977DD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5265071" cy="6858000"/>
          </a:xfrm>
        </p:spPr>
      </p:pic>
      <p:sp>
        <p:nvSpPr>
          <p:cNvPr id="5" name="Slide Number Placeholder 10">
            <a:extLst>
              <a:ext uri="{FF2B5EF4-FFF2-40B4-BE49-F238E27FC236}">
                <a16:creationId xmlns="" xmlns:a16="http://schemas.microsoft.com/office/drawing/2014/main" id="{99F7A2CF-B0CA-400C-A498-98F37B7F85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1300" y="203200"/>
            <a:ext cx="520700" cy="123825"/>
          </a:xfrm>
          <a:prstGeom prst="rect">
            <a:avLst/>
          </a:prstGeom>
        </p:spPr>
        <p:txBody>
          <a:bodyPr/>
          <a:lstStyle/>
          <a:p>
            <a:fld id="{710D2FDB-D031-43E8-9729-95302CAA4617}" type="slidenum">
              <a:rPr lang="en-US" sz="800" smtClean="0">
                <a:solidFill>
                  <a:srgbClr val="013B8D"/>
                </a:solidFill>
                <a:latin typeface="Montserrat ExtraBold" panose="00000900000000000000" pitchFamily="50" charset="0"/>
              </a:rPr>
              <a:t>5</a:t>
            </a:fld>
            <a:endParaRPr lang="en-US" sz="800">
              <a:solidFill>
                <a:srgbClr val="013B8D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A5D671-B545-4403-8B07-548E0DA34956}"/>
              </a:ext>
            </a:extLst>
          </p:cNvPr>
          <p:cNvSpPr txBox="1"/>
          <p:nvPr/>
        </p:nvSpPr>
        <p:spPr>
          <a:xfrm>
            <a:off x="9418320" y="6554802"/>
            <a:ext cx="2523136" cy="769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sz="500" spc="600" dirty="0">
                <a:solidFill>
                  <a:srgbClr val="202125"/>
                </a:solidFill>
                <a:latin typeface="Montserrat" panose="00000500000000000000" pitchFamily="50" charset="0"/>
              </a:rPr>
              <a:t>COMPANY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17EFA64-71E6-4B52-8BE9-587DE2DF2FDB}"/>
              </a:ext>
            </a:extLst>
          </p:cNvPr>
          <p:cNvSpPr txBox="1"/>
          <p:nvPr/>
        </p:nvSpPr>
        <p:spPr>
          <a:xfrm>
            <a:off x="821741" y="5265934"/>
            <a:ext cx="156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Phasellus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metus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arcu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,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viverra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at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risus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quis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, porta.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E9058A1-422F-48A9-990E-034FA4DC264C}"/>
              </a:ext>
            </a:extLst>
          </p:cNvPr>
          <p:cNvSpPr txBox="1"/>
          <p:nvPr/>
        </p:nvSpPr>
        <p:spPr>
          <a:xfrm>
            <a:off x="821740" y="4967424"/>
            <a:ext cx="214028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240</a:t>
            </a:r>
            <a:r>
              <a:rPr lang="en-US" sz="12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848FF96-A41C-461E-9C48-348FB7552C4F}"/>
              </a:ext>
            </a:extLst>
          </p:cNvPr>
          <p:cNvSpPr txBox="1"/>
          <p:nvPr/>
        </p:nvSpPr>
        <p:spPr>
          <a:xfrm>
            <a:off x="821740" y="4565897"/>
            <a:ext cx="2140280" cy="30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800" dirty="0">
                <a:solidFill>
                  <a:srgbClr val="DAAC73"/>
                </a:solidFill>
                <a:latin typeface="Montserrat Medium" panose="00000600000000000000" pitchFamily="50" charset="0"/>
              </a:rPr>
              <a:t>KALORY</a:t>
            </a:r>
            <a:endParaRPr lang="en-US" sz="800" dirty="0">
              <a:solidFill>
                <a:srgbClr val="DAAC73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FEBB01C-D180-4F36-8066-A36B27212FFA}"/>
              </a:ext>
            </a:extLst>
          </p:cNvPr>
          <p:cNvSpPr txBox="1"/>
          <p:nvPr/>
        </p:nvSpPr>
        <p:spPr>
          <a:xfrm>
            <a:off x="3021655" y="5265934"/>
            <a:ext cx="156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Nunc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ut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turpis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a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lacus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lobortis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ullamcorper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EE86E60-00B2-4019-986A-A8201805A0D6}"/>
              </a:ext>
            </a:extLst>
          </p:cNvPr>
          <p:cNvSpPr txBox="1"/>
          <p:nvPr/>
        </p:nvSpPr>
        <p:spPr>
          <a:xfrm>
            <a:off x="3021654" y="4967424"/>
            <a:ext cx="118525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98</a:t>
            </a:r>
            <a:r>
              <a:rPr lang="en-US" sz="12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702BDE0-0F1C-4DA8-AA0D-A389534652C6}"/>
              </a:ext>
            </a:extLst>
          </p:cNvPr>
          <p:cNvSpPr txBox="1"/>
          <p:nvPr/>
        </p:nvSpPr>
        <p:spPr>
          <a:xfrm>
            <a:off x="3021654" y="4565897"/>
            <a:ext cx="2140280" cy="30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800" dirty="0">
                <a:solidFill>
                  <a:srgbClr val="DAAC73"/>
                </a:solidFill>
                <a:latin typeface="Montserrat Medium" panose="00000600000000000000" pitchFamily="50" charset="0"/>
              </a:rPr>
              <a:t>WEIGHT</a:t>
            </a:r>
            <a:endParaRPr lang="en-US" sz="800" dirty="0">
              <a:solidFill>
                <a:srgbClr val="DAAC73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BA0318F-5C5B-47CE-BF52-4C38D6C1CB79}"/>
              </a:ext>
            </a:extLst>
          </p:cNvPr>
          <p:cNvSpPr/>
          <p:nvPr/>
        </p:nvSpPr>
        <p:spPr>
          <a:xfrm rot="5400000">
            <a:off x="9972587" y="-1244052"/>
            <a:ext cx="144432" cy="2632536"/>
          </a:xfrm>
          <a:prstGeom prst="rect">
            <a:avLst/>
          </a:prstGeom>
          <a:solidFill>
            <a:srgbClr val="DAA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="" xmlns:a16="http://schemas.microsoft.com/office/drawing/2014/main" id="{F3FBCF10-7D48-45F2-A092-3386F492C5C1}"/>
              </a:ext>
            </a:extLst>
          </p:cNvPr>
          <p:cNvSpPr/>
          <p:nvPr/>
        </p:nvSpPr>
        <p:spPr>
          <a:xfrm>
            <a:off x="830929" y="2487451"/>
            <a:ext cx="4579271" cy="1363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="" xmlns:a16="http://schemas.microsoft.com/office/drawing/2014/main" id="{4C54228D-B45E-42AE-88BB-84728460C4A6}"/>
              </a:ext>
            </a:extLst>
          </p:cNvPr>
          <p:cNvSpPr txBox="1"/>
          <p:nvPr/>
        </p:nvSpPr>
        <p:spPr>
          <a:xfrm>
            <a:off x="830931" y="887012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b="1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b="1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</p:spTree>
    <p:extLst>
      <p:ext uri="{BB962C8B-B14F-4D97-AF65-F5344CB8AC3E}">
        <p14:creationId xmlns:p14="http://schemas.microsoft.com/office/powerpoint/2010/main" val="12575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  <p:bldP spid="21" grpId="0"/>
      <p:bldP spid="24" grpId="0"/>
      <p:bldP spid="25" grpId="0"/>
      <p:bldP spid="26" grpId="0"/>
      <p:bldP spid="34" grpId="0" animBg="1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D29D3DEE-3BD0-D701-4234-92F34253238E}"/>
              </a:ext>
            </a:extLst>
          </p:cNvPr>
          <p:cNvSpPr txBox="1"/>
          <p:nvPr/>
        </p:nvSpPr>
        <p:spPr>
          <a:xfrm>
            <a:off x="406582" y="667086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0F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0F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0F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0F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12" name="图片占位符 11" descr="建筑的桥&#10;&#10;描述已自动生成">
            <a:extLst>
              <a:ext uri="{FF2B5EF4-FFF2-40B4-BE49-F238E27FC236}">
                <a16:creationId xmlns="" xmlns:a16="http://schemas.microsoft.com/office/drawing/2014/main" id="{5B9B14F8-1068-481E-BED8-04FDC3E6DC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 descr="建筑与房屋的城市空拍图&#10;&#10;描述已自动生成">
            <a:extLst>
              <a:ext uri="{FF2B5EF4-FFF2-40B4-BE49-F238E27FC236}">
                <a16:creationId xmlns="" xmlns:a16="http://schemas.microsoft.com/office/drawing/2014/main" id="{0FCAE6AB-C9ED-4640-8CA1-C675741E1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 descr="建筑与房屋的城市空拍图&#10;&#10;描述已自动生成">
            <a:extLst>
              <a:ext uri="{FF2B5EF4-FFF2-40B4-BE49-F238E27FC236}">
                <a16:creationId xmlns="" xmlns:a16="http://schemas.microsoft.com/office/drawing/2014/main" id="{CF05E156-298F-4D17-BD65-782B5E113B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 descr="水中的倒影&#10;&#10;描述已自动生成">
            <a:extLst>
              <a:ext uri="{FF2B5EF4-FFF2-40B4-BE49-F238E27FC236}">
                <a16:creationId xmlns="" xmlns:a16="http://schemas.microsoft.com/office/drawing/2014/main" id="{945BBBE3-F6AC-43CE-A11D-D39C9FE5A2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EDCD626-197F-44FC-9308-89C76B443A97}"/>
              </a:ext>
            </a:extLst>
          </p:cNvPr>
          <p:cNvSpPr/>
          <p:nvPr/>
        </p:nvSpPr>
        <p:spPr>
          <a:xfrm>
            <a:off x="0" y="0"/>
            <a:ext cx="12192000" cy="3234515"/>
          </a:xfrm>
          <a:prstGeom prst="rect">
            <a:avLst/>
          </a:prstGeom>
          <a:gradFill>
            <a:gsLst>
              <a:gs pos="100000">
                <a:srgbClr val="0F1F46"/>
              </a:gs>
              <a:gs pos="46000">
                <a:srgbClr val="0F1F46">
                  <a:alpha val="8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C8079FC-333C-4FD0-A2BF-49B1FED23D45}"/>
              </a:ext>
            </a:extLst>
          </p:cNvPr>
          <p:cNvSpPr txBox="1"/>
          <p:nvPr/>
        </p:nvSpPr>
        <p:spPr>
          <a:xfrm>
            <a:off x="1365083" y="4166437"/>
            <a:ext cx="2808171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D6FB3BD-3096-469A-B9DF-92BB1CEC621D}"/>
              </a:ext>
            </a:extLst>
          </p:cNvPr>
          <p:cNvSpPr txBox="1"/>
          <p:nvPr/>
        </p:nvSpPr>
        <p:spPr>
          <a:xfrm>
            <a:off x="1259286" y="3561929"/>
            <a:ext cx="7457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dirty="0">
                <a:gradFill>
                  <a:gsLst>
                    <a:gs pos="21000">
                      <a:srgbClr val="DAAC73"/>
                    </a:gs>
                    <a:gs pos="61000">
                      <a:srgbClr val="EDCF96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217EAAA-ADF2-4F9A-AFB0-2F24168B5DC4}"/>
              </a:ext>
            </a:extLst>
          </p:cNvPr>
          <p:cNvSpPr txBox="1"/>
          <p:nvPr/>
        </p:nvSpPr>
        <p:spPr>
          <a:xfrm>
            <a:off x="2005003" y="371581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AF6A2C4-C664-47A4-B917-01DFAD169088}"/>
              </a:ext>
            </a:extLst>
          </p:cNvPr>
          <p:cNvSpPr txBox="1"/>
          <p:nvPr/>
        </p:nvSpPr>
        <p:spPr>
          <a:xfrm>
            <a:off x="4797712" y="4166437"/>
            <a:ext cx="2808171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B670097-DA6F-406E-91CD-E84104A9DB2F}"/>
              </a:ext>
            </a:extLst>
          </p:cNvPr>
          <p:cNvSpPr txBox="1"/>
          <p:nvPr/>
        </p:nvSpPr>
        <p:spPr>
          <a:xfrm>
            <a:off x="4691915" y="3561929"/>
            <a:ext cx="748923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id-ID" sz="3600" dirty="0">
                <a:gradFill>
                  <a:gsLst>
                    <a:gs pos="21000">
                      <a:srgbClr val="DAAC73"/>
                    </a:gs>
                    <a:gs pos="61000">
                      <a:srgbClr val="EDCF96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26</a:t>
            </a:r>
            <a:endParaRPr lang="en-US" sz="3600" dirty="0">
              <a:gradFill>
                <a:gsLst>
                  <a:gs pos="21000">
                    <a:srgbClr val="DAAC73"/>
                  </a:gs>
                  <a:gs pos="61000">
                    <a:srgbClr val="EDCF96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754BF3-71BE-4CEE-8C7B-0351F92F065E}"/>
              </a:ext>
            </a:extLst>
          </p:cNvPr>
          <p:cNvSpPr txBox="1"/>
          <p:nvPr/>
        </p:nvSpPr>
        <p:spPr>
          <a:xfrm>
            <a:off x="5437632" y="371581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销售价格数据</a:t>
            </a:r>
            <a:endParaRPr lang="en-US" sz="16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7FA79EE-3CDC-45DD-B75E-F0F7158C71FC}"/>
              </a:ext>
            </a:extLst>
          </p:cNvPr>
          <p:cNvSpPr txBox="1"/>
          <p:nvPr/>
        </p:nvSpPr>
        <p:spPr>
          <a:xfrm>
            <a:off x="8230340" y="4166437"/>
            <a:ext cx="2808171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B06011-294A-4F7B-9C13-33D9BC0C2103}"/>
              </a:ext>
            </a:extLst>
          </p:cNvPr>
          <p:cNvSpPr txBox="1"/>
          <p:nvPr/>
        </p:nvSpPr>
        <p:spPr>
          <a:xfrm>
            <a:off x="8124543" y="3561929"/>
            <a:ext cx="7457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id-ID" sz="3600" dirty="0">
                <a:gradFill>
                  <a:gsLst>
                    <a:gs pos="21000">
                      <a:srgbClr val="DAAC73"/>
                    </a:gs>
                    <a:gs pos="61000">
                      <a:srgbClr val="EDCF96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5</a:t>
            </a:r>
            <a:r>
              <a:rPr lang="en-US" sz="3600" dirty="0">
                <a:gradFill>
                  <a:gsLst>
                    <a:gs pos="21000">
                      <a:srgbClr val="DAAC73"/>
                    </a:gs>
                    <a:gs pos="61000">
                      <a:srgbClr val="EDCF96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F792F57-DFDC-4506-A70C-6DBF75534D9E}"/>
              </a:ext>
            </a:extLst>
          </p:cNvPr>
          <p:cNvSpPr txBox="1"/>
          <p:nvPr/>
        </p:nvSpPr>
        <p:spPr>
          <a:xfrm>
            <a:off x="8870260" y="371581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开发投资数据</a:t>
            </a:r>
            <a:endParaRPr lang="en-US" sz="16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AADD27BD-F390-4C0B-B174-F6392D3D095F}"/>
              </a:ext>
            </a:extLst>
          </p:cNvPr>
          <p:cNvSpPr/>
          <p:nvPr/>
        </p:nvSpPr>
        <p:spPr>
          <a:xfrm>
            <a:off x="3205443" y="5360452"/>
            <a:ext cx="862014" cy="23642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EDCF96"/>
              </a:gs>
              <a:gs pos="100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4294581D-F2A1-4184-8FD7-0D2B24998898}"/>
              </a:ext>
            </a:extLst>
          </p:cNvPr>
          <p:cNvSpPr/>
          <p:nvPr/>
        </p:nvSpPr>
        <p:spPr>
          <a:xfrm>
            <a:off x="6638072" y="5360452"/>
            <a:ext cx="862014" cy="23642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EDCF96"/>
              </a:gs>
              <a:gs pos="100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6E71EAA7-78A5-4AB6-BC8E-C48720006B8B}"/>
              </a:ext>
            </a:extLst>
          </p:cNvPr>
          <p:cNvSpPr/>
          <p:nvPr/>
        </p:nvSpPr>
        <p:spPr>
          <a:xfrm>
            <a:off x="10070701" y="5360452"/>
            <a:ext cx="862014" cy="23642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EDCF96"/>
              </a:gs>
              <a:gs pos="100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0" name="TextBox 35">
            <a:extLst>
              <a:ext uri="{FF2B5EF4-FFF2-40B4-BE49-F238E27FC236}">
                <a16:creationId xmlns="" xmlns:a16="http://schemas.microsoft.com/office/drawing/2014/main" id="{69015BF2-4B4F-4B33-B7A5-E5D188B51180}"/>
              </a:ext>
            </a:extLst>
          </p:cNvPr>
          <p:cNvSpPr txBox="1"/>
          <p:nvPr/>
        </p:nvSpPr>
        <p:spPr>
          <a:xfrm>
            <a:off x="2291256" y="787988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31" name="Group 36">
            <a:extLst>
              <a:ext uri="{FF2B5EF4-FFF2-40B4-BE49-F238E27FC236}">
                <a16:creationId xmlns="" xmlns:a16="http://schemas.microsoft.com/office/drawing/2014/main" id="{1EBD76F7-4517-445F-9309-D3785297DAA8}"/>
              </a:ext>
            </a:extLst>
          </p:cNvPr>
          <p:cNvGrpSpPr/>
          <p:nvPr/>
        </p:nvGrpSpPr>
        <p:grpSpPr>
          <a:xfrm>
            <a:off x="3665237" y="1458371"/>
            <a:ext cx="4861527" cy="307777"/>
            <a:chOff x="3665237" y="1172657"/>
            <a:chExt cx="4861527" cy="307777"/>
          </a:xfrm>
        </p:grpSpPr>
        <p:sp>
          <p:nvSpPr>
            <p:cNvPr id="32" name="TextBox 37">
              <a:extLst>
                <a:ext uri="{FF2B5EF4-FFF2-40B4-BE49-F238E27FC236}">
                  <a16:creationId xmlns="" xmlns:a16="http://schemas.microsoft.com/office/drawing/2014/main" id="{F69AF37D-36E0-43B1-A576-85405BF883BF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33" name="Group 38">
              <a:extLst>
                <a:ext uri="{FF2B5EF4-FFF2-40B4-BE49-F238E27FC236}">
                  <a16:creationId xmlns="" xmlns:a16="http://schemas.microsoft.com/office/drawing/2014/main" id="{546069A3-7402-4385-A3B9-F2739570BBA8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41" name="Straight Connector 39">
                <a:extLst>
                  <a:ext uri="{FF2B5EF4-FFF2-40B4-BE49-F238E27FC236}">
                    <a16:creationId xmlns="" xmlns:a16="http://schemas.microsoft.com/office/drawing/2014/main" id="{53E5E0CD-AEF9-4221-A1A7-1A86DE7D39C4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0">
                <a:extLst>
                  <a:ext uri="{FF2B5EF4-FFF2-40B4-BE49-F238E27FC236}">
                    <a16:creationId xmlns="" xmlns:a16="http://schemas.microsoft.com/office/drawing/2014/main" id="{72DEAA9A-90F7-4D66-AEB1-CA509051A9D3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DEF8379-8251-48D5-A41A-389E2461B998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1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/>
      <p:bldP spid="17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8" grpId="0" animBg="1"/>
      <p:bldP spid="39" grpId="0" animBg="1"/>
      <p:bldP spid="40" grpId="0" animBg="1"/>
      <p:bldP spid="3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矩形 352">
            <a:extLst>
              <a:ext uri="{FF2B5EF4-FFF2-40B4-BE49-F238E27FC236}">
                <a16:creationId xmlns="" xmlns:a16="http://schemas.microsoft.com/office/drawing/2014/main" id="{859AB795-5047-45B2-BA75-5FE0E0157FEF}"/>
              </a:ext>
            </a:extLst>
          </p:cNvPr>
          <p:cNvSpPr/>
          <p:nvPr/>
        </p:nvSpPr>
        <p:spPr>
          <a:xfrm>
            <a:off x="687681" y="3673018"/>
            <a:ext cx="1993974" cy="3184981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矩形 353">
            <a:extLst>
              <a:ext uri="{FF2B5EF4-FFF2-40B4-BE49-F238E27FC236}">
                <a16:creationId xmlns="" xmlns:a16="http://schemas.microsoft.com/office/drawing/2014/main" id="{F32FEA90-E6EC-4FAC-A83D-06281D3E4E62}"/>
              </a:ext>
            </a:extLst>
          </p:cNvPr>
          <p:cNvSpPr/>
          <p:nvPr/>
        </p:nvSpPr>
        <p:spPr>
          <a:xfrm>
            <a:off x="2893347" y="3270232"/>
            <a:ext cx="1993974" cy="3587768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矩形 354">
            <a:extLst>
              <a:ext uri="{FF2B5EF4-FFF2-40B4-BE49-F238E27FC236}">
                <a16:creationId xmlns="" xmlns:a16="http://schemas.microsoft.com/office/drawing/2014/main" id="{AF33E0C6-A788-44E4-81EC-EA7176278965}"/>
              </a:ext>
            </a:extLst>
          </p:cNvPr>
          <p:cNvSpPr/>
          <p:nvPr/>
        </p:nvSpPr>
        <p:spPr>
          <a:xfrm>
            <a:off x="5099013" y="3018764"/>
            <a:ext cx="1993974" cy="3839235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" name="矩形 355">
            <a:extLst>
              <a:ext uri="{FF2B5EF4-FFF2-40B4-BE49-F238E27FC236}">
                <a16:creationId xmlns="" xmlns:a16="http://schemas.microsoft.com/office/drawing/2014/main" id="{0CFD63A4-6DF2-4EDE-A26E-52F669736974}"/>
              </a:ext>
            </a:extLst>
          </p:cNvPr>
          <p:cNvSpPr/>
          <p:nvPr/>
        </p:nvSpPr>
        <p:spPr>
          <a:xfrm>
            <a:off x="7304679" y="2659138"/>
            <a:ext cx="1993974" cy="4198861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矩形 356">
            <a:extLst>
              <a:ext uri="{FF2B5EF4-FFF2-40B4-BE49-F238E27FC236}">
                <a16:creationId xmlns="" xmlns:a16="http://schemas.microsoft.com/office/drawing/2014/main" id="{744E7DD6-7A40-447B-9218-7BA8B0ECE265}"/>
              </a:ext>
            </a:extLst>
          </p:cNvPr>
          <p:cNvSpPr/>
          <p:nvPr/>
        </p:nvSpPr>
        <p:spPr>
          <a:xfrm>
            <a:off x="9510345" y="2340000"/>
            <a:ext cx="1993974" cy="4517999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任意多边形: 形状 197">
            <a:extLst>
              <a:ext uri="{FF2B5EF4-FFF2-40B4-BE49-F238E27FC236}">
                <a16:creationId xmlns="" xmlns:a16="http://schemas.microsoft.com/office/drawing/2014/main" id="{4D511227-12DB-4F03-9003-53E65697B4FB}"/>
              </a:ext>
            </a:extLst>
          </p:cNvPr>
          <p:cNvSpPr/>
          <p:nvPr/>
        </p:nvSpPr>
        <p:spPr>
          <a:xfrm rot="21334875">
            <a:off x="-2326443" y="2209880"/>
            <a:ext cx="16675638" cy="2065955"/>
          </a:xfrm>
          <a:custGeom>
            <a:avLst/>
            <a:gdLst>
              <a:gd name="connsiteX0" fmla="*/ 0 w 40525429"/>
              <a:gd name="connsiteY0" fmla="*/ 5020720 h 5020720"/>
              <a:gd name="connsiteX1" fmla="*/ 6459166 w 40525429"/>
              <a:gd name="connsiteY1" fmla="*/ 3036277 h 5020720"/>
              <a:gd name="connsiteX2" fmla="*/ 11264629 w 40525429"/>
              <a:gd name="connsiteY2" fmla="*/ 1752226 h 5020720"/>
              <a:gd name="connsiteX3" fmla="*/ 17295778 w 40525429"/>
              <a:gd name="connsiteY3" fmla="*/ 3114098 h 5020720"/>
              <a:gd name="connsiteX4" fmla="*/ 22996187 w 40525429"/>
              <a:gd name="connsiteY4" fmla="*/ 20703 h 5020720"/>
              <a:gd name="connsiteX5" fmla="*/ 27334723 w 40525429"/>
              <a:gd name="connsiteY5" fmla="*/ 1752226 h 5020720"/>
              <a:gd name="connsiteX6" fmla="*/ 33599336 w 40525429"/>
              <a:gd name="connsiteY6" fmla="*/ 1518762 h 5020720"/>
              <a:gd name="connsiteX7" fmla="*/ 40525429 w 40525429"/>
              <a:gd name="connsiteY7" fmla="*/ 857281 h 502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25429" h="5020720">
                <a:moveTo>
                  <a:pt x="0" y="5020720"/>
                </a:moveTo>
                <a:lnTo>
                  <a:pt x="6459166" y="3036277"/>
                </a:lnTo>
                <a:cubicBezTo>
                  <a:pt x="8336604" y="2491528"/>
                  <a:pt x="9458527" y="1739256"/>
                  <a:pt x="11264629" y="1752226"/>
                </a:cubicBezTo>
                <a:cubicBezTo>
                  <a:pt x="13070731" y="1765196"/>
                  <a:pt x="15340518" y="3402685"/>
                  <a:pt x="17295778" y="3114098"/>
                </a:cubicBezTo>
                <a:cubicBezTo>
                  <a:pt x="19251038" y="2825511"/>
                  <a:pt x="21323030" y="247682"/>
                  <a:pt x="22996187" y="20703"/>
                </a:cubicBezTo>
                <a:cubicBezTo>
                  <a:pt x="24669344" y="-206276"/>
                  <a:pt x="25567532" y="1502549"/>
                  <a:pt x="27334723" y="1752226"/>
                </a:cubicBezTo>
                <a:cubicBezTo>
                  <a:pt x="29101915" y="2001902"/>
                  <a:pt x="31400885" y="1667919"/>
                  <a:pt x="33599336" y="1518762"/>
                </a:cubicBezTo>
                <a:cubicBezTo>
                  <a:pt x="35797787" y="1369604"/>
                  <a:pt x="38161608" y="1113442"/>
                  <a:pt x="40525429" y="857281"/>
                </a:cubicBezTo>
              </a:path>
            </a:pathLst>
          </a:custGeom>
          <a:noFill/>
          <a:ln w="25400">
            <a:solidFill>
              <a:schemeClr val="accent1">
                <a:alpha val="3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344" name="椭圆 343">
            <a:extLst>
              <a:ext uri="{FF2B5EF4-FFF2-40B4-BE49-F238E27FC236}">
                <a16:creationId xmlns="" xmlns:a16="http://schemas.microsoft.com/office/drawing/2014/main" id="{20D1173C-00E7-404A-910B-077D1A45F343}"/>
              </a:ext>
            </a:extLst>
          </p:cNvPr>
          <p:cNvSpPr/>
          <p:nvPr/>
        </p:nvSpPr>
        <p:spPr>
          <a:xfrm>
            <a:off x="1210336" y="3230894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文本框 351">
            <a:extLst>
              <a:ext uri="{FF2B5EF4-FFF2-40B4-BE49-F238E27FC236}">
                <a16:creationId xmlns="" xmlns:a16="http://schemas.microsoft.com/office/drawing/2014/main" id="{2816EF2B-3427-4A9C-A88A-C15E70FC0AA1}"/>
              </a:ext>
            </a:extLst>
          </p:cNvPr>
          <p:cNvSpPr txBox="1"/>
          <p:nvPr/>
        </p:nvSpPr>
        <p:spPr>
          <a:xfrm>
            <a:off x="1436042" y="3351283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45" name="椭圆 344">
            <a:extLst>
              <a:ext uri="{FF2B5EF4-FFF2-40B4-BE49-F238E27FC236}">
                <a16:creationId xmlns="" xmlns:a16="http://schemas.microsoft.com/office/drawing/2014/main" id="{4DE0FFF1-0AF9-4752-963D-6062BE32EABA}"/>
              </a:ext>
            </a:extLst>
          </p:cNvPr>
          <p:cNvSpPr/>
          <p:nvPr/>
        </p:nvSpPr>
        <p:spPr>
          <a:xfrm>
            <a:off x="3416002" y="2795543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6" name="椭圆 345">
            <a:extLst>
              <a:ext uri="{FF2B5EF4-FFF2-40B4-BE49-F238E27FC236}">
                <a16:creationId xmlns="" xmlns:a16="http://schemas.microsoft.com/office/drawing/2014/main" id="{1C05B1F2-37D7-4A25-8EC4-04070869BE18}"/>
              </a:ext>
            </a:extLst>
          </p:cNvPr>
          <p:cNvSpPr/>
          <p:nvPr/>
        </p:nvSpPr>
        <p:spPr>
          <a:xfrm>
            <a:off x="5621668" y="2538749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7" name="椭圆 346">
            <a:extLst>
              <a:ext uri="{FF2B5EF4-FFF2-40B4-BE49-F238E27FC236}">
                <a16:creationId xmlns="" xmlns:a16="http://schemas.microsoft.com/office/drawing/2014/main" id="{B3F5D687-C795-4013-9C14-CBCBB0A10930}"/>
              </a:ext>
            </a:extLst>
          </p:cNvPr>
          <p:cNvSpPr/>
          <p:nvPr/>
        </p:nvSpPr>
        <p:spPr>
          <a:xfrm>
            <a:off x="7827334" y="2219611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" name="椭圆 347">
            <a:extLst>
              <a:ext uri="{FF2B5EF4-FFF2-40B4-BE49-F238E27FC236}">
                <a16:creationId xmlns="" xmlns:a16="http://schemas.microsoft.com/office/drawing/2014/main" id="{96E14B52-BF3E-40A4-BDD1-0F10E8F298EA}"/>
              </a:ext>
            </a:extLst>
          </p:cNvPr>
          <p:cNvSpPr/>
          <p:nvPr/>
        </p:nvSpPr>
        <p:spPr>
          <a:xfrm>
            <a:off x="10033000" y="1865668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5" name="文本框 384">
            <a:extLst>
              <a:ext uri="{FF2B5EF4-FFF2-40B4-BE49-F238E27FC236}">
                <a16:creationId xmlns="" xmlns:a16="http://schemas.microsoft.com/office/drawing/2014/main" id="{3E031536-03B4-4565-ADF0-FDC76B1DE79E}"/>
              </a:ext>
            </a:extLst>
          </p:cNvPr>
          <p:cNvSpPr txBox="1"/>
          <p:nvPr/>
        </p:nvSpPr>
        <p:spPr>
          <a:xfrm>
            <a:off x="3641708" y="2915932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6" name="文本框 385">
            <a:extLst>
              <a:ext uri="{FF2B5EF4-FFF2-40B4-BE49-F238E27FC236}">
                <a16:creationId xmlns="" xmlns:a16="http://schemas.microsoft.com/office/drawing/2014/main" id="{DA13C68C-7427-4EF4-94B0-08BE00B2C53A}"/>
              </a:ext>
            </a:extLst>
          </p:cNvPr>
          <p:cNvSpPr txBox="1"/>
          <p:nvPr/>
        </p:nvSpPr>
        <p:spPr>
          <a:xfrm>
            <a:off x="5847374" y="2659138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7" name="文本框 386">
            <a:extLst>
              <a:ext uri="{FF2B5EF4-FFF2-40B4-BE49-F238E27FC236}">
                <a16:creationId xmlns="" xmlns:a16="http://schemas.microsoft.com/office/drawing/2014/main" id="{6860D8A9-B53A-4DEF-86C0-C95A0B28DD9E}"/>
              </a:ext>
            </a:extLst>
          </p:cNvPr>
          <p:cNvSpPr txBox="1"/>
          <p:nvPr/>
        </p:nvSpPr>
        <p:spPr>
          <a:xfrm>
            <a:off x="8053040" y="234000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4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8" name="文本框 387">
            <a:extLst>
              <a:ext uri="{FF2B5EF4-FFF2-40B4-BE49-F238E27FC236}">
                <a16:creationId xmlns="" xmlns:a16="http://schemas.microsoft.com/office/drawing/2014/main" id="{4A88856E-A5DE-4C63-9786-C90B6CF5A5F2}"/>
              </a:ext>
            </a:extLst>
          </p:cNvPr>
          <p:cNvSpPr txBox="1"/>
          <p:nvPr/>
        </p:nvSpPr>
        <p:spPr>
          <a:xfrm>
            <a:off x="10258706" y="198605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5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6" name="TextBox 35">
            <a:extLst>
              <a:ext uri="{FF2B5EF4-FFF2-40B4-BE49-F238E27FC236}">
                <a16:creationId xmlns="" xmlns:a16="http://schemas.microsoft.com/office/drawing/2014/main" id="{5C221F91-16A3-4E86-8415-753CE38B4ADE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47" name="Group 36">
            <a:extLst>
              <a:ext uri="{FF2B5EF4-FFF2-40B4-BE49-F238E27FC236}">
                <a16:creationId xmlns="" xmlns:a16="http://schemas.microsoft.com/office/drawing/2014/main" id="{90641D18-3AC8-448A-AD59-560CBA7DEDDD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48" name="TextBox 37">
              <a:extLst>
                <a:ext uri="{FF2B5EF4-FFF2-40B4-BE49-F238E27FC236}">
                  <a16:creationId xmlns="" xmlns:a16="http://schemas.microsoft.com/office/drawing/2014/main" id="{796C4CCD-4598-409A-A724-A64AF82F6BDF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49" name="Group 38">
              <a:extLst>
                <a:ext uri="{FF2B5EF4-FFF2-40B4-BE49-F238E27FC236}">
                  <a16:creationId xmlns="" xmlns:a16="http://schemas.microsoft.com/office/drawing/2014/main" id="{657481EF-40EE-4930-819E-49FF5DD10979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50" name="Straight Connector 39">
                <a:extLst>
                  <a:ext uri="{FF2B5EF4-FFF2-40B4-BE49-F238E27FC236}">
                    <a16:creationId xmlns="" xmlns:a16="http://schemas.microsoft.com/office/drawing/2014/main" id="{5DDF2A95-DB5C-4AF1-9D78-2C49E4E718EA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>
                <a:extLst>
                  <a:ext uri="{FF2B5EF4-FFF2-40B4-BE49-F238E27FC236}">
                    <a16:creationId xmlns="" xmlns:a16="http://schemas.microsoft.com/office/drawing/2014/main" id="{2E825FCD-FC32-4789-A7AD-8E160988E413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14">
            <a:extLst>
              <a:ext uri="{FF2B5EF4-FFF2-40B4-BE49-F238E27FC236}">
                <a16:creationId xmlns="" xmlns:a16="http://schemas.microsoft.com/office/drawing/2014/main" id="{C6834944-2D2F-4858-8A5A-BD0C9F56A56F}"/>
              </a:ext>
            </a:extLst>
          </p:cNvPr>
          <p:cNvSpPr txBox="1"/>
          <p:nvPr/>
        </p:nvSpPr>
        <p:spPr>
          <a:xfrm>
            <a:off x="857066" y="4831424"/>
            <a:ext cx="182458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在开发环节，房地产投资数据也保持了平稳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53" name="TextBox 20">
            <a:extLst>
              <a:ext uri="{FF2B5EF4-FFF2-40B4-BE49-F238E27FC236}">
                <a16:creationId xmlns="" xmlns:a16="http://schemas.microsoft.com/office/drawing/2014/main" id="{A4AEABF2-BD54-43E0-875C-48E30BEFD597}"/>
              </a:ext>
            </a:extLst>
          </p:cNvPr>
          <p:cNvSpPr txBox="1"/>
          <p:nvPr/>
        </p:nvSpPr>
        <p:spPr>
          <a:xfrm>
            <a:off x="857066" y="4380804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54" name="TextBox 14">
            <a:extLst>
              <a:ext uri="{FF2B5EF4-FFF2-40B4-BE49-F238E27FC236}">
                <a16:creationId xmlns="" xmlns:a16="http://schemas.microsoft.com/office/drawing/2014/main" id="{974D22C7-B68B-407A-A246-6039A387FFAC}"/>
              </a:ext>
            </a:extLst>
          </p:cNvPr>
          <p:cNvSpPr txBox="1"/>
          <p:nvPr/>
        </p:nvSpPr>
        <p:spPr>
          <a:xfrm>
            <a:off x="3047368" y="4340512"/>
            <a:ext cx="1824589" cy="11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</a:p>
        </p:txBody>
      </p:sp>
      <p:sp>
        <p:nvSpPr>
          <p:cNvPr id="55" name="TextBox 20">
            <a:extLst>
              <a:ext uri="{FF2B5EF4-FFF2-40B4-BE49-F238E27FC236}">
                <a16:creationId xmlns="" xmlns:a16="http://schemas.microsoft.com/office/drawing/2014/main" id="{F069A27F-7289-4B3F-8C37-018889B3BBDB}"/>
              </a:ext>
            </a:extLst>
          </p:cNvPr>
          <p:cNvSpPr txBox="1"/>
          <p:nvPr/>
        </p:nvSpPr>
        <p:spPr>
          <a:xfrm>
            <a:off x="3047368" y="388989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56" name="TextBox 14">
            <a:extLst>
              <a:ext uri="{FF2B5EF4-FFF2-40B4-BE49-F238E27FC236}">
                <a16:creationId xmlns="" xmlns:a16="http://schemas.microsoft.com/office/drawing/2014/main" id="{2D77FEB3-2EC1-45C5-9FF9-6441C062486C}"/>
              </a:ext>
            </a:extLst>
          </p:cNvPr>
          <p:cNvSpPr txBox="1"/>
          <p:nvPr/>
        </p:nvSpPr>
        <p:spPr>
          <a:xfrm>
            <a:off x="5290448" y="4092427"/>
            <a:ext cx="1824589" cy="18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初步测算，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4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个一线城市新建商品住宅销售价格环比上涨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0.2%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，涨幅比上月回落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0.1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个百分点。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31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个二线城市新建商品住宅销售价格环比上涨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0.8%</a:t>
            </a:r>
          </a:p>
        </p:txBody>
      </p:sp>
      <p:sp>
        <p:nvSpPr>
          <p:cNvPr id="57" name="TextBox 20">
            <a:extLst>
              <a:ext uri="{FF2B5EF4-FFF2-40B4-BE49-F238E27FC236}">
                <a16:creationId xmlns="" xmlns:a16="http://schemas.microsoft.com/office/drawing/2014/main" id="{66426D52-C9E0-4153-AF93-FB523E2C555E}"/>
              </a:ext>
            </a:extLst>
          </p:cNvPr>
          <p:cNvSpPr txBox="1"/>
          <p:nvPr/>
        </p:nvSpPr>
        <p:spPr>
          <a:xfrm>
            <a:off x="5290448" y="364180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58" name="TextBox 14">
            <a:extLst>
              <a:ext uri="{FF2B5EF4-FFF2-40B4-BE49-F238E27FC236}">
                <a16:creationId xmlns="" xmlns:a16="http://schemas.microsoft.com/office/drawing/2014/main" id="{A59BB7E6-6164-46A9-9370-8F63A6216AC3}"/>
              </a:ext>
            </a:extLst>
          </p:cNvPr>
          <p:cNvSpPr txBox="1"/>
          <p:nvPr/>
        </p:nvSpPr>
        <p:spPr>
          <a:xfrm>
            <a:off x="7544440" y="3803561"/>
            <a:ext cx="1824589" cy="14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2019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6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月，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10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大重点城市二手住房成交量指数为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155.28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比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5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月下降了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26%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，但仍高于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2018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年同期成交量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59" name="TextBox 20">
            <a:extLst>
              <a:ext uri="{FF2B5EF4-FFF2-40B4-BE49-F238E27FC236}">
                <a16:creationId xmlns="" xmlns:a16="http://schemas.microsoft.com/office/drawing/2014/main" id="{18451625-B73D-4A6B-B5E2-FEDAFA6C28BA}"/>
              </a:ext>
            </a:extLst>
          </p:cNvPr>
          <p:cNvSpPr txBox="1"/>
          <p:nvPr/>
        </p:nvSpPr>
        <p:spPr>
          <a:xfrm>
            <a:off x="7544440" y="3352941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0" name="TextBox 14">
            <a:extLst>
              <a:ext uri="{FF2B5EF4-FFF2-40B4-BE49-F238E27FC236}">
                <a16:creationId xmlns="" xmlns:a16="http://schemas.microsoft.com/office/drawing/2014/main" id="{C1341DC0-4117-420B-8D8E-62D3FC390077}"/>
              </a:ext>
            </a:extLst>
          </p:cNvPr>
          <p:cNvSpPr txBox="1"/>
          <p:nvPr/>
        </p:nvSpPr>
        <p:spPr>
          <a:xfrm>
            <a:off x="9615438" y="3449618"/>
            <a:ext cx="1824589" cy="14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2019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6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月，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10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大重点城市二手住房成交量指数为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155.28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比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5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月下降了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26%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，但仍高于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2018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年同期成交量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61" name="TextBox 20">
            <a:extLst>
              <a:ext uri="{FF2B5EF4-FFF2-40B4-BE49-F238E27FC236}">
                <a16:creationId xmlns="" xmlns:a16="http://schemas.microsoft.com/office/drawing/2014/main" id="{E707C9AE-DC4C-43A0-8E01-843A443AC69B}"/>
              </a:ext>
            </a:extLst>
          </p:cNvPr>
          <p:cNvSpPr txBox="1"/>
          <p:nvPr/>
        </p:nvSpPr>
        <p:spPr>
          <a:xfrm>
            <a:off x="9615438" y="2998998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DC963360-0205-49F8-A41E-F96B6CE52750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7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54" grpId="0" animBg="1"/>
      <p:bldP spid="355" grpId="0" animBg="1"/>
      <p:bldP spid="356" grpId="0" animBg="1"/>
      <p:bldP spid="357" grpId="0" animBg="1"/>
      <p:bldP spid="344" grpId="0" animBg="1"/>
      <p:bldP spid="352" grpId="0"/>
      <p:bldP spid="345" grpId="0" animBg="1"/>
      <p:bldP spid="346" grpId="0" animBg="1"/>
      <p:bldP spid="347" grpId="0" animBg="1"/>
      <p:bldP spid="348" grpId="0" animBg="1"/>
      <p:bldP spid="385" grpId="0"/>
      <p:bldP spid="386" grpId="0"/>
      <p:bldP spid="387" grpId="0"/>
      <p:bldP spid="388" grpId="0"/>
      <p:bldP spid="46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Freeform: Shape 10">
            <a:extLst>
              <a:ext uri="{FF2B5EF4-FFF2-40B4-BE49-F238E27FC236}">
                <a16:creationId xmlns="" xmlns:a16="http://schemas.microsoft.com/office/drawing/2014/main" id="{AB261F33-4EC1-4971-8B53-F4EB1A9D0D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1 w 1278879"/>
              <a:gd name="connsiteY0" fmla="*/ 692150 h 692188"/>
              <a:gd name="connsiteX1" fmla="*/ 1251201 w 1278879"/>
              <a:gd name="connsiteY1" fmla="*/ 238125 h 692188"/>
              <a:gd name="connsiteX2" fmla="*/ 886076 w 1278879"/>
              <a:gd name="connsiteY2" fmla="*/ 0 h 692188"/>
              <a:gd name="connsiteX3" fmla="*/ 1140076 w 1278879"/>
              <a:gd name="connsiteY3" fmla="*/ 212725 h 692188"/>
              <a:gd name="connsiteX4" fmla="*/ 251 w 1278879"/>
              <a:gd name="connsiteY4" fmla="*/ 692150 h 692188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0 w 1278628"/>
              <a:gd name="connsiteY0" fmla="*/ 692150 h 697393"/>
              <a:gd name="connsiteX1" fmla="*/ 1250950 w 1278628"/>
              <a:gd name="connsiteY1" fmla="*/ 238125 h 697393"/>
              <a:gd name="connsiteX2" fmla="*/ 885825 w 1278628"/>
              <a:gd name="connsiteY2" fmla="*/ 0 h 697393"/>
              <a:gd name="connsiteX3" fmla="*/ 1139825 w 1278628"/>
              <a:gd name="connsiteY3" fmla="*/ 212725 h 697393"/>
              <a:gd name="connsiteX4" fmla="*/ 0 w 1278628"/>
              <a:gd name="connsiteY4" fmla="*/ 692150 h 697393"/>
              <a:gd name="connsiteX0" fmla="*/ 11039 w 1289667"/>
              <a:gd name="connsiteY0" fmla="*/ 692150 h 697393"/>
              <a:gd name="connsiteX1" fmla="*/ 1261989 w 1289667"/>
              <a:gd name="connsiteY1" fmla="*/ 238125 h 697393"/>
              <a:gd name="connsiteX2" fmla="*/ 896864 w 1289667"/>
              <a:gd name="connsiteY2" fmla="*/ 0 h 697393"/>
              <a:gd name="connsiteX3" fmla="*/ 1150864 w 1289667"/>
              <a:gd name="connsiteY3" fmla="*/ 212725 h 697393"/>
              <a:gd name="connsiteX4" fmla="*/ 11039 w 1289667"/>
              <a:gd name="connsiteY4" fmla="*/ 692150 h 697393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47 w 1275390"/>
              <a:gd name="connsiteY0" fmla="*/ 660400 h 737595"/>
              <a:gd name="connsiteX1" fmla="*/ 1251697 w 1275390"/>
              <a:gd name="connsiteY1" fmla="*/ 206375 h 737595"/>
              <a:gd name="connsiteX2" fmla="*/ 842122 w 1275390"/>
              <a:gd name="connsiteY2" fmla="*/ 0 h 737595"/>
              <a:gd name="connsiteX3" fmla="*/ 1140572 w 1275390"/>
              <a:gd name="connsiteY3" fmla="*/ 180975 h 737595"/>
              <a:gd name="connsiteX4" fmla="*/ 747 w 1275390"/>
              <a:gd name="connsiteY4" fmla="*/ 660400 h 737595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80154"/>
              <a:gd name="connsiteY0" fmla="*/ 668490 h 745119"/>
              <a:gd name="connsiteX1" fmla="*/ 1254872 w 1280154"/>
              <a:gd name="connsiteY1" fmla="*/ 208115 h 745119"/>
              <a:gd name="connsiteX2" fmla="*/ 842122 w 1280154"/>
              <a:gd name="connsiteY2" fmla="*/ 8090 h 745119"/>
              <a:gd name="connsiteX3" fmla="*/ 1140572 w 1280154"/>
              <a:gd name="connsiteY3" fmla="*/ 189065 h 745119"/>
              <a:gd name="connsiteX4" fmla="*/ 747 w 1280154"/>
              <a:gd name="connsiteY4" fmla="*/ 668490 h 745119"/>
              <a:gd name="connsiteX0" fmla="*/ 747 w 1279246"/>
              <a:gd name="connsiteY0" fmla="*/ 673755 h 757144"/>
              <a:gd name="connsiteX1" fmla="*/ 1254872 w 1279246"/>
              <a:gd name="connsiteY1" fmla="*/ 213380 h 757144"/>
              <a:gd name="connsiteX2" fmla="*/ 842122 w 1279246"/>
              <a:gd name="connsiteY2" fmla="*/ 13355 h 757144"/>
              <a:gd name="connsiteX3" fmla="*/ 1140572 w 1279246"/>
              <a:gd name="connsiteY3" fmla="*/ 194330 h 757144"/>
              <a:gd name="connsiteX4" fmla="*/ 747 w 1279246"/>
              <a:gd name="connsiteY4" fmla="*/ 673755 h 757144"/>
              <a:gd name="connsiteX0" fmla="*/ 740 w 1279239"/>
              <a:gd name="connsiteY0" fmla="*/ 673755 h 757144"/>
              <a:gd name="connsiteX1" fmla="*/ 1254865 w 1279239"/>
              <a:gd name="connsiteY1" fmla="*/ 213380 h 757144"/>
              <a:gd name="connsiteX2" fmla="*/ 842115 w 1279239"/>
              <a:gd name="connsiteY2" fmla="*/ 13355 h 757144"/>
              <a:gd name="connsiteX3" fmla="*/ 1150090 w 1279239"/>
              <a:gd name="connsiteY3" fmla="*/ 153055 h 757144"/>
              <a:gd name="connsiteX4" fmla="*/ 740 w 1279239"/>
              <a:gd name="connsiteY4" fmla="*/ 673755 h 757144"/>
              <a:gd name="connsiteX0" fmla="*/ 703 w 1279202"/>
              <a:gd name="connsiteY0" fmla="*/ 673755 h 757144"/>
              <a:gd name="connsiteX1" fmla="*/ 1254828 w 1279202"/>
              <a:gd name="connsiteY1" fmla="*/ 213380 h 757144"/>
              <a:gd name="connsiteX2" fmla="*/ 842078 w 1279202"/>
              <a:gd name="connsiteY2" fmla="*/ 13355 h 757144"/>
              <a:gd name="connsiteX3" fmla="*/ 1150053 w 1279202"/>
              <a:gd name="connsiteY3" fmla="*/ 153055 h 757144"/>
              <a:gd name="connsiteX4" fmla="*/ 703 w 1279202"/>
              <a:gd name="connsiteY4" fmla="*/ 673755 h 757144"/>
              <a:gd name="connsiteX0" fmla="*/ 0 w 1278499"/>
              <a:gd name="connsiteY0" fmla="*/ 673755 h 757144"/>
              <a:gd name="connsiteX1" fmla="*/ 1254125 w 1278499"/>
              <a:gd name="connsiteY1" fmla="*/ 213380 h 757144"/>
              <a:gd name="connsiteX2" fmla="*/ 841375 w 1278499"/>
              <a:gd name="connsiteY2" fmla="*/ 13355 h 757144"/>
              <a:gd name="connsiteX3" fmla="*/ 1149350 w 1278499"/>
              <a:gd name="connsiteY3" fmla="*/ 153055 h 757144"/>
              <a:gd name="connsiteX4" fmla="*/ 0 w 1278499"/>
              <a:gd name="connsiteY4" fmla="*/ 673755 h 757144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84587"/>
              <a:gd name="connsiteY0" fmla="*/ 687012 h 705901"/>
              <a:gd name="connsiteX1" fmla="*/ 1260475 w 1284587"/>
              <a:gd name="connsiteY1" fmla="*/ 156787 h 705901"/>
              <a:gd name="connsiteX2" fmla="*/ 841375 w 1284587"/>
              <a:gd name="connsiteY2" fmla="*/ 26612 h 705901"/>
              <a:gd name="connsiteX3" fmla="*/ 1149350 w 1284587"/>
              <a:gd name="connsiteY3" fmla="*/ 166312 h 705901"/>
              <a:gd name="connsiteX4" fmla="*/ 0 w 1284587"/>
              <a:gd name="connsiteY4" fmla="*/ 687012 h 705901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823"/>
              <a:gd name="connsiteY0" fmla="*/ 690643 h 710172"/>
              <a:gd name="connsiteX1" fmla="*/ 1260475 w 1261823"/>
              <a:gd name="connsiteY1" fmla="*/ 160418 h 710172"/>
              <a:gd name="connsiteX2" fmla="*/ 841375 w 1261823"/>
              <a:gd name="connsiteY2" fmla="*/ 30243 h 710172"/>
              <a:gd name="connsiteX3" fmla="*/ 1149350 w 1261823"/>
              <a:gd name="connsiteY3" fmla="*/ 169943 h 710172"/>
              <a:gd name="connsiteX4" fmla="*/ 0 w 1261823"/>
              <a:gd name="connsiteY4" fmla="*/ 690643 h 710172"/>
              <a:gd name="connsiteX0" fmla="*/ 0 w 1260579"/>
              <a:gd name="connsiteY0" fmla="*/ 679968 h 698063"/>
              <a:gd name="connsiteX1" fmla="*/ 1260475 w 1260579"/>
              <a:gd name="connsiteY1" fmla="*/ 149743 h 698063"/>
              <a:gd name="connsiteX2" fmla="*/ 841375 w 1260579"/>
              <a:gd name="connsiteY2" fmla="*/ 19568 h 698063"/>
              <a:gd name="connsiteX3" fmla="*/ 1149350 w 1260579"/>
              <a:gd name="connsiteY3" fmla="*/ 159268 h 698063"/>
              <a:gd name="connsiteX4" fmla="*/ 0 w 1260579"/>
              <a:gd name="connsiteY4" fmla="*/ 679968 h 698063"/>
              <a:gd name="connsiteX0" fmla="*/ 0 w 1260595"/>
              <a:gd name="connsiteY0" fmla="*/ 679968 h 703088"/>
              <a:gd name="connsiteX1" fmla="*/ 1260475 w 1260595"/>
              <a:gd name="connsiteY1" fmla="*/ 149743 h 703088"/>
              <a:gd name="connsiteX2" fmla="*/ 841375 w 1260595"/>
              <a:gd name="connsiteY2" fmla="*/ 19568 h 703088"/>
              <a:gd name="connsiteX3" fmla="*/ 1149350 w 1260595"/>
              <a:gd name="connsiteY3" fmla="*/ 159268 h 703088"/>
              <a:gd name="connsiteX4" fmla="*/ 0 w 1260595"/>
              <a:gd name="connsiteY4" fmla="*/ 679968 h 703088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70154"/>
              <a:gd name="connsiteY0" fmla="*/ 678605 h 690783"/>
              <a:gd name="connsiteX1" fmla="*/ 1270000 w 1270154"/>
              <a:gd name="connsiteY1" fmla="*/ 154730 h 690783"/>
              <a:gd name="connsiteX2" fmla="*/ 841375 w 1270154"/>
              <a:gd name="connsiteY2" fmla="*/ 18205 h 690783"/>
              <a:gd name="connsiteX3" fmla="*/ 1149350 w 1270154"/>
              <a:gd name="connsiteY3" fmla="*/ 157905 h 690783"/>
              <a:gd name="connsiteX4" fmla="*/ 0 w 1270154"/>
              <a:gd name="connsiteY4" fmla="*/ 678605 h 690783"/>
              <a:gd name="connsiteX0" fmla="*/ 0 w 1270065"/>
              <a:gd name="connsiteY0" fmla="*/ 675997 h 687830"/>
              <a:gd name="connsiteX1" fmla="*/ 1270000 w 1270065"/>
              <a:gd name="connsiteY1" fmla="*/ 152122 h 687830"/>
              <a:gd name="connsiteX2" fmla="*/ 841375 w 1270065"/>
              <a:gd name="connsiteY2" fmla="*/ 15597 h 687830"/>
              <a:gd name="connsiteX3" fmla="*/ 1149350 w 1270065"/>
              <a:gd name="connsiteY3" fmla="*/ 155297 h 687830"/>
              <a:gd name="connsiteX4" fmla="*/ 0 w 1270065"/>
              <a:gd name="connsiteY4" fmla="*/ 675997 h 687830"/>
              <a:gd name="connsiteX0" fmla="*/ 0 w 1270362"/>
              <a:gd name="connsiteY0" fmla="*/ 678043 h 690150"/>
              <a:gd name="connsiteX1" fmla="*/ 1270000 w 1270362"/>
              <a:gd name="connsiteY1" fmla="*/ 154168 h 690150"/>
              <a:gd name="connsiteX2" fmla="*/ 841375 w 1270362"/>
              <a:gd name="connsiteY2" fmla="*/ 17643 h 690150"/>
              <a:gd name="connsiteX3" fmla="*/ 1149350 w 1270362"/>
              <a:gd name="connsiteY3" fmla="*/ 157343 h 690150"/>
              <a:gd name="connsiteX4" fmla="*/ 0 w 1270362"/>
              <a:gd name="connsiteY4" fmla="*/ 678043 h 690150"/>
              <a:gd name="connsiteX0" fmla="*/ 0 w 1270154"/>
              <a:gd name="connsiteY0" fmla="*/ 681049 h 693517"/>
              <a:gd name="connsiteX1" fmla="*/ 1270000 w 1270154"/>
              <a:gd name="connsiteY1" fmla="*/ 157174 h 693517"/>
              <a:gd name="connsiteX2" fmla="*/ 841375 w 1270154"/>
              <a:gd name="connsiteY2" fmla="*/ 20649 h 693517"/>
              <a:gd name="connsiteX3" fmla="*/ 1149350 w 1270154"/>
              <a:gd name="connsiteY3" fmla="*/ 160349 h 693517"/>
              <a:gd name="connsiteX4" fmla="*/ 0 w 1270154"/>
              <a:gd name="connsiteY4" fmla="*/ 681049 h 6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154" h="693517">
                <a:moveTo>
                  <a:pt x="0" y="681049"/>
                </a:moveTo>
                <a:cubicBezTo>
                  <a:pt x="895925" y="773126"/>
                  <a:pt x="1278996" y="330741"/>
                  <a:pt x="1270000" y="157174"/>
                </a:cubicBezTo>
                <a:cubicBezTo>
                  <a:pt x="1261004" y="-16393"/>
                  <a:pt x="930804" y="-18509"/>
                  <a:pt x="841375" y="20649"/>
                </a:cubicBezTo>
                <a:cubicBezTo>
                  <a:pt x="1065742" y="24882"/>
                  <a:pt x="1165754" y="69332"/>
                  <a:pt x="1149350" y="160349"/>
                </a:cubicBezTo>
                <a:cubicBezTo>
                  <a:pt x="1101196" y="406941"/>
                  <a:pt x="545452" y="690213"/>
                  <a:pt x="0" y="6810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7" name="TextBox 4">
            <a:extLst>
              <a:ext uri="{FF2B5EF4-FFF2-40B4-BE49-F238E27FC236}">
                <a16:creationId xmlns="" xmlns:a16="http://schemas.microsoft.com/office/drawing/2014/main" id="{2195F8D2-EADC-42E1-A4C1-6F2D6F6867A7}"/>
              </a:ext>
            </a:extLst>
          </p:cNvPr>
          <p:cNvSpPr txBox="1"/>
          <p:nvPr/>
        </p:nvSpPr>
        <p:spPr>
          <a:xfrm>
            <a:off x="4341128" y="3291493"/>
            <a:ext cx="435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地产开盘预售方案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="" xmlns:a16="http://schemas.microsoft.com/office/drawing/2014/main" id="{3B4AC951-8751-40FF-B2E7-E18A6DF3ED7B}"/>
              </a:ext>
            </a:extLst>
          </p:cNvPr>
          <p:cNvSpPr txBox="1"/>
          <p:nvPr/>
        </p:nvSpPr>
        <p:spPr>
          <a:xfrm>
            <a:off x="4341128" y="4037181"/>
            <a:ext cx="31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53361313-3F1D-4734-AA50-7EA6C3ACFF02}"/>
              </a:ext>
            </a:extLst>
          </p:cNvPr>
          <p:cNvCxnSpPr>
            <a:cxnSpLocks/>
          </p:cNvCxnSpPr>
          <p:nvPr/>
        </p:nvCxnSpPr>
        <p:spPr>
          <a:xfrm flipH="1">
            <a:off x="5604179" y="3528357"/>
            <a:ext cx="4279603" cy="4444126"/>
          </a:xfrm>
          <a:prstGeom prst="line">
            <a:avLst/>
          </a:prstGeom>
          <a:ln w="111125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E05AD904-EDE1-4E0D-9C94-8A32A8184979}"/>
              </a:ext>
            </a:extLst>
          </p:cNvPr>
          <p:cNvCxnSpPr>
            <a:cxnSpLocks/>
          </p:cNvCxnSpPr>
          <p:nvPr/>
        </p:nvCxnSpPr>
        <p:spPr>
          <a:xfrm flipH="1">
            <a:off x="4468549" y="5023435"/>
            <a:ext cx="3344451" cy="3406135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17A5BB2C-3BA6-4D58-ADC0-F0A4D7806E09}"/>
              </a:ext>
            </a:extLst>
          </p:cNvPr>
          <p:cNvCxnSpPr>
            <a:cxnSpLocks/>
          </p:cNvCxnSpPr>
          <p:nvPr/>
        </p:nvCxnSpPr>
        <p:spPr>
          <a:xfrm flipH="1">
            <a:off x="9782183" y="-25849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C0C4F6D8-39C2-4E40-A66D-75711B7D753A}"/>
              </a:ext>
            </a:extLst>
          </p:cNvPr>
          <p:cNvCxnSpPr>
            <a:cxnSpLocks/>
          </p:cNvCxnSpPr>
          <p:nvPr/>
        </p:nvCxnSpPr>
        <p:spPr>
          <a:xfrm flipH="1">
            <a:off x="10183299" y="656370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CF156E4-8889-4D28-A194-67FE4575A09D}"/>
              </a:ext>
            </a:extLst>
          </p:cNvPr>
          <p:cNvSpPr txBox="1"/>
          <p:nvPr/>
        </p:nvSpPr>
        <p:spPr>
          <a:xfrm>
            <a:off x="2107496" y="2569137"/>
            <a:ext cx="1942489" cy="1368687"/>
          </a:xfrm>
          <a:custGeom>
            <a:avLst/>
            <a:gdLst/>
            <a:ahLst/>
            <a:cxnLst/>
            <a:rect l="l" t="t" r="r" b="b"/>
            <a:pathLst>
              <a:path w="675590" h="476024">
                <a:moveTo>
                  <a:pt x="158458" y="21262"/>
                </a:moveTo>
                <a:cubicBezTo>
                  <a:pt x="146316" y="20765"/>
                  <a:pt x="135291" y="26771"/>
                  <a:pt x="125385" y="39281"/>
                </a:cubicBezTo>
                <a:cubicBezTo>
                  <a:pt x="115479" y="51791"/>
                  <a:pt x="107572" y="73785"/>
                  <a:pt x="101665" y="105264"/>
                </a:cubicBezTo>
                <a:cubicBezTo>
                  <a:pt x="95757" y="136743"/>
                  <a:pt x="92730" y="180687"/>
                  <a:pt x="92583" y="237097"/>
                </a:cubicBezTo>
                <a:cubicBezTo>
                  <a:pt x="92730" y="293913"/>
                  <a:pt x="95757" y="338196"/>
                  <a:pt x="101665" y="369946"/>
                </a:cubicBezTo>
                <a:cubicBezTo>
                  <a:pt x="107572" y="401696"/>
                  <a:pt x="115479" y="423894"/>
                  <a:pt x="125385" y="436540"/>
                </a:cubicBezTo>
                <a:cubicBezTo>
                  <a:pt x="135291" y="449186"/>
                  <a:pt x="146316" y="455260"/>
                  <a:pt x="158458" y="454764"/>
                </a:cubicBezTo>
                <a:cubicBezTo>
                  <a:pt x="170616" y="455249"/>
                  <a:pt x="181746" y="449129"/>
                  <a:pt x="191847" y="436404"/>
                </a:cubicBezTo>
                <a:cubicBezTo>
                  <a:pt x="201949" y="423680"/>
                  <a:pt x="210052" y="401436"/>
                  <a:pt x="216155" y="369675"/>
                </a:cubicBezTo>
                <a:cubicBezTo>
                  <a:pt x="222258" y="337913"/>
                  <a:pt x="225390" y="293721"/>
                  <a:pt x="225552" y="237097"/>
                </a:cubicBezTo>
                <a:cubicBezTo>
                  <a:pt x="225390" y="180879"/>
                  <a:pt x="222258" y="137025"/>
                  <a:pt x="216155" y="105535"/>
                </a:cubicBezTo>
                <a:cubicBezTo>
                  <a:pt x="210052" y="74045"/>
                  <a:pt x="201949" y="52006"/>
                  <a:pt x="191847" y="39417"/>
                </a:cubicBezTo>
                <a:cubicBezTo>
                  <a:pt x="181746" y="26828"/>
                  <a:pt x="170616" y="20776"/>
                  <a:pt x="158458" y="21262"/>
                </a:cubicBezTo>
                <a:close/>
                <a:moveTo>
                  <a:pt x="534848" y="2"/>
                </a:moveTo>
                <a:cubicBezTo>
                  <a:pt x="582833" y="672"/>
                  <a:pt x="618324" y="12422"/>
                  <a:pt x="641322" y="35251"/>
                </a:cubicBezTo>
                <a:cubicBezTo>
                  <a:pt x="664320" y="58080"/>
                  <a:pt x="675742" y="87969"/>
                  <a:pt x="675589" y="124917"/>
                </a:cubicBezTo>
                <a:cubicBezTo>
                  <a:pt x="675586" y="146299"/>
                  <a:pt x="669298" y="166811"/>
                  <a:pt x="656727" y="186454"/>
                </a:cubicBezTo>
                <a:cubicBezTo>
                  <a:pt x="644155" y="206097"/>
                  <a:pt x="625320" y="227061"/>
                  <a:pt x="600222" y="249345"/>
                </a:cubicBezTo>
                <a:cubicBezTo>
                  <a:pt x="575123" y="271630"/>
                  <a:pt x="543781" y="297427"/>
                  <a:pt x="506197" y="326735"/>
                </a:cubicBezTo>
                <a:cubicBezTo>
                  <a:pt x="496265" y="334776"/>
                  <a:pt x="484734" y="344302"/>
                  <a:pt x="471602" y="355315"/>
                </a:cubicBezTo>
                <a:cubicBezTo>
                  <a:pt x="458470" y="366329"/>
                  <a:pt x="444805" y="378142"/>
                  <a:pt x="430606" y="390756"/>
                </a:cubicBezTo>
                <a:lnTo>
                  <a:pt x="637175" y="390756"/>
                </a:lnTo>
                <a:lnTo>
                  <a:pt x="564947" y="465660"/>
                </a:lnTo>
                <a:lnTo>
                  <a:pt x="380619" y="465660"/>
                </a:lnTo>
                <a:lnTo>
                  <a:pt x="380619" y="410852"/>
                </a:lnTo>
                <a:cubicBezTo>
                  <a:pt x="398361" y="391569"/>
                  <a:pt x="415608" y="372547"/>
                  <a:pt x="432359" y="353788"/>
                </a:cubicBezTo>
                <a:cubicBezTo>
                  <a:pt x="449110" y="335029"/>
                  <a:pt x="464985" y="317069"/>
                  <a:pt x="479984" y="299907"/>
                </a:cubicBezTo>
                <a:cubicBezTo>
                  <a:pt x="502091" y="275281"/>
                  <a:pt x="520259" y="253399"/>
                  <a:pt x="534487" y="234261"/>
                </a:cubicBezTo>
                <a:cubicBezTo>
                  <a:pt x="548715" y="215122"/>
                  <a:pt x="559251" y="196492"/>
                  <a:pt x="566096" y="178369"/>
                </a:cubicBezTo>
                <a:cubicBezTo>
                  <a:pt x="572940" y="160247"/>
                  <a:pt x="576342" y="140397"/>
                  <a:pt x="576301" y="118820"/>
                </a:cubicBezTo>
                <a:cubicBezTo>
                  <a:pt x="576085" y="88321"/>
                  <a:pt x="569354" y="64415"/>
                  <a:pt x="556108" y="47100"/>
                </a:cubicBezTo>
                <a:cubicBezTo>
                  <a:pt x="542862" y="29786"/>
                  <a:pt x="524396" y="20970"/>
                  <a:pt x="500710" y="20652"/>
                </a:cubicBezTo>
                <a:cubicBezTo>
                  <a:pt x="493294" y="20551"/>
                  <a:pt x="485572" y="21365"/>
                  <a:pt x="477546" y="23094"/>
                </a:cubicBezTo>
                <a:lnTo>
                  <a:pt x="464134" y="83456"/>
                </a:lnTo>
                <a:cubicBezTo>
                  <a:pt x="460477" y="103437"/>
                  <a:pt x="454381" y="116978"/>
                  <a:pt x="445846" y="124079"/>
                </a:cubicBezTo>
                <a:cubicBezTo>
                  <a:pt x="437312" y="131180"/>
                  <a:pt x="428168" y="134508"/>
                  <a:pt x="418414" y="134063"/>
                </a:cubicBezTo>
                <a:cubicBezTo>
                  <a:pt x="409486" y="133974"/>
                  <a:pt x="401587" y="131713"/>
                  <a:pt x="394716" y="127280"/>
                </a:cubicBezTo>
                <a:cubicBezTo>
                  <a:pt x="387846" y="122847"/>
                  <a:pt x="382537" y="116775"/>
                  <a:pt x="378790" y="109064"/>
                </a:cubicBezTo>
                <a:cubicBezTo>
                  <a:pt x="380932" y="85644"/>
                  <a:pt x="389180" y="65831"/>
                  <a:pt x="403536" y="49625"/>
                </a:cubicBezTo>
                <a:cubicBezTo>
                  <a:pt x="417891" y="33420"/>
                  <a:pt x="436480" y="21110"/>
                  <a:pt x="459303" y="12696"/>
                </a:cubicBezTo>
                <a:cubicBezTo>
                  <a:pt x="482125" y="4281"/>
                  <a:pt x="507307" y="50"/>
                  <a:pt x="534848" y="2"/>
                </a:cubicBezTo>
                <a:close/>
                <a:moveTo>
                  <a:pt x="158458" y="2"/>
                </a:moveTo>
                <a:cubicBezTo>
                  <a:pt x="186913" y="-131"/>
                  <a:pt x="213126" y="8119"/>
                  <a:pt x="237097" y="24753"/>
                </a:cubicBezTo>
                <a:cubicBezTo>
                  <a:pt x="261068" y="41386"/>
                  <a:pt x="280364" y="67199"/>
                  <a:pt x="294986" y="102191"/>
                </a:cubicBezTo>
                <a:cubicBezTo>
                  <a:pt x="309607" y="137184"/>
                  <a:pt x="317120" y="182152"/>
                  <a:pt x="317526" y="237097"/>
                </a:cubicBezTo>
                <a:cubicBezTo>
                  <a:pt x="317120" y="292448"/>
                  <a:pt x="309607" y="337755"/>
                  <a:pt x="294986" y="373019"/>
                </a:cubicBezTo>
                <a:cubicBezTo>
                  <a:pt x="280364" y="408283"/>
                  <a:pt x="261068" y="434299"/>
                  <a:pt x="237097" y="451068"/>
                </a:cubicBezTo>
                <a:cubicBezTo>
                  <a:pt x="213126" y="467838"/>
                  <a:pt x="186913" y="476156"/>
                  <a:pt x="158458" y="476023"/>
                </a:cubicBezTo>
                <a:cubicBezTo>
                  <a:pt x="129819" y="476156"/>
                  <a:pt x="103569" y="467838"/>
                  <a:pt x="79707" y="451068"/>
                </a:cubicBezTo>
                <a:cubicBezTo>
                  <a:pt x="55845" y="434299"/>
                  <a:pt x="36691" y="408283"/>
                  <a:pt x="22247" y="373019"/>
                </a:cubicBezTo>
                <a:cubicBezTo>
                  <a:pt x="7803" y="337755"/>
                  <a:pt x="387" y="292448"/>
                  <a:pt x="0" y="237097"/>
                </a:cubicBezTo>
                <a:cubicBezTo>
                  <a:pt x="387" y="182152"/>
                  <a:pt x="7803" y="137184"/>
                  <a:pt x="22247" y="102191"/>
                </a:cubicBezTo>
                <a:cubicBezTo>
                  <a:pt x="36692" y="67199"/>
                  <a:pt x="55845" y="41386"/>
                  <a:pt x="79707" y="24753"/>
                </a:cubicBezTo>
                <a:cubicBezTo>
                  <a:pt x="103569" y="8119"/>
                  <a:pt x="129819" y="-131"/>
                  <a:pt x="158458" y="2"/>
                </a:cubicBezTo>
                <a:close/>
              </a:path>
            </a:pathLst>
          </a:custGeom>
          <a:gradFill>
            <a:gsLst>
              <a:gs pos="34000">
                <a:srgbClr val="DAAC73"/>
              </a:gs>
              <a:gs pos="80000">
                <a:srgbClr val="EAD7B8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11500">
                <a:gradFill>
                  <a:gsLst>
                    <a:gs pos="34000">
                      <a:srgbClr val="DAAC73"/>
                    </a:gs>
                    <a:gs pos="80000">
                      <a:srgbClr val="EAD7B8"/>
                    </a:gs>
                  </a:gsLst>
                  <a:lin ang="54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cs typeface="Lato" panose="020F0502020204030203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BF492925-DFCF-411A-92E3-32F77144CF80}"/>
              </a:ext>
            </a:extLst>
          </p:cNvPr>
          <p:cNvCxnSpPr>
            <a:cxnSpLocks/>
          </p:cNvCxnSpPr>
          <p:nvPr/>
        </p:nvCxnSpPr>
        <p:spPr>
          <a:xfrm flipH="1">
            <a:off x="2836373" y="3061218"/>
            <a:ext cx="1713706" cy="1779587"/>
          </a:xfrm>
          <a:prstGeom prst="line">
            <a:avLst/>
          </a:prstGeom>
          <a:ln w="317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84A198-F631-4910-B270-51C5B509F50D}"/>
              </a:ext>
            </a:extLst>
          </p:cNvPr>
          <p:cNvSpPr/>
          <p:nvPr/>
        </p:nvSpPr>
        <p:spPr>
          <a:xfrm>
            <a:off x="4719829" y="1550234"/>
            <a:ext cx="6601313" cy="3757534"/>
          </a:xfrm>
          <a:prstGeom prst="rect">
            <a:avLst/>
          </a:prstGeom>
          <a:noFill/>
          <a:ln w="101600">
            <a:solidFill>
              <a:srgbClr val="DAAC73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图片占位符 15" descr="建筑的设计&#10;&#10;描述已自动生成">
            <a:extLst>
              <a:ext uri="{FF2B5EF4-FFF2-40B4-BE49-F238E27FC236}">
                <a16:creationId xmlns="" xmlns:a16="http://schemas.microsoft.com/office/drawing/2014/main" id="{8AE44485-2963-4611-AEA8-2EFA7D3FBA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622" y="990600"/>
            <a:ext cx="3805084" cy="4876800"/>
          </a:xfr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E826FDF-A248-44BD-8616-057C40B230C2}"/>
              </a:ext>
            </a:extLst>
          </p:cNvPr>
          <p:cNvSpPr/>
          <p:nvPr/>
        </p:nvSpPr>
        <p:spPr>
          <a:xfrm>
            <a:off x="1056621" y="990600"/>
            <a:ext cx="3805084" cy="4876800"/>
          </a:xfrm>
          <a:prstGeom prst="roundRect">
            <a:avLst>
              <a:gd name="adj" fmla="val 0"/>
            </a:avLst>
          </a:prstGeom>
          <a:gradFill>
            <a:gsLst>
              <a:gs pos="1000">
                <a:srgbClr val="0F1F46">
                  <a:lumMod val="92000"/>
                  <a:lumOff val="8000"/>
                  <a:alpha val="61000"/>
                </a:srgbClr>
              </a:gs>
              <a:gs pos="65000">
                <a:srgbClr val="0F1F46">
                  <a:alpha val="9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AAC73"/>
              </a:solidFill>
            </a:endParaRPr>
          </a:p>
        </p:txBody>
      </p:sp>
      <p:sp>
        <p:nvSpPr>
          <p:cNvPr id="6" name="Freeform 34">
            <a:extLst>
              <a:ext uri="{FF2B5EF4-FFF2-40B4-BE49-F238E27FC236}">
                <a16:creationId xmlns="" xmlns:a16="http://schemas.microsoft.com/office/drawing/2014/main" id="{F17477D5-D9A8-496D-ABE3-E03D73E9C342}"/>
              </a:ext>
            </a:extLst>
          </p:cNvPr>
          <p:cNvSpPr>
            <a:spLocks noEditPoints="1"/>
          </p:cNvSpPr>
          <p:nvPr/>
        </p:nvSpPr>
        <p:spPr bwMode="auto">
          <a:xfrm>
            <a:off x="5624682" y="3657600"/>
            <a:ext cx="296852" cy="305532"/>
          </a:xfrm>
          <a:custGeom>
            <a:avLst/>
            <a:gdLst>
              <a:gd name="T0" fmla="*/ 94 w 188"/>
              <a:gd name="T1" fmla="*/ 96 h 192"/>
              <a:gd name="T2" fmla="*/ 188 w 188"/>
              <a:gd name="T3" fmla="*/ 48 h 192"/>
              <a:gd name="T4" fmla="*/ 94 w 188"/>
              <a:gd name="T5" fmla="*/ 0 h 192"/>
              <a:gd name="T6" fmla="*/ 0 w 188"/>
              <a:gd name="T7" fmla="*/ 48 h 192"/>
              <a:gd name="T8" fmla="*/ 94 w 188"/>
              <a:gd name="T9" fmla="*/ 96 h 192"/>
              <a:gd name="T10" fmla="*/ 94 w 188"/>
              <a:gd name="T11" fmla="*/ 8 h 192"/>
              <a:gd name="T12" fmla="*/ 180 w 188"/>
              <a:gd name="T13" fmla="*/ 48 h 192"/>
              <a:gd name="T14" fmla="*/ 94 w 188"/>
              <a:gd name="T15" fmla="*/ 88 h 192"/>
              <a:gd name="T16" fmla="*/ 8 w 188"/>
              <a:gd name="T17" fmla="*/ 48 h 192"/>
              <a:gd name="T18" fmla="*/ 94 w 188"/>
              <a:gd name="T19" fmla="*/ 8 h 192"/>
              <a:gd name="T20" fmla="*/ 94 w 188"/>
              <a:gd name="T21" fmla="*/ 120 h 192"/>
              <a:gd name="T22" fmla="*/ 8 w 188"/>
              <a:gd name="T23" fmla="*/ 80 h 192"/>
              <a:gd name="T24" fmla="*/ 0 w 188"/>
              <a:gd name="T25" fmla="*/ 80 h 192"/>
              <a:gd name="T26" fmla="*/ 94 w 188"/>
              <a:gd name="T27" fmla="*/ 128 h 192"/>
              <a:gd name="T28" fmla="*/ 188 w 188"/>
              <a:gd name="T29" fmla="*/ 80 h 192"/>
              <a:gd name="T30" fmla="*/ 180 w 188"/>
              <a:gd name="T31" fmla="*/ 80 h 192"/>
              <a:gd name="T32" fmla="*/ 94 w 188"/>
              <a:gd name="T33" fmla="*/ 120 h 192"/>
              <a:gd name="T34" fmla="*/ 94 w 188"/>
              <a:gd name="T35" fmla="*/ 152 h 192"/>
              <a:gd name="T36" fmla="*/ 8 w 188"/>
              <a:gd name="T37" fmla="*/ 112 h 192"/>
              <a:gd name="T38" fmla="*/ 0 w 188"/>
              <a:gd name="T39" fmla="*/ 112 h 192"/>
              <a:gd name="T40" fmla="*/ 94 w 188"/>
              <a:gd name="T41" fmla="*/ 160 h 192"/>
              <a:gd name="T42" fmla="*/ 188 w 188"/>
              <a:gd name="T43" fmla="*/ 112 h 192"/>
              <a:gd name="T44" fmla="*/ 180 w 188"/>
              <a:gd name="T45" fmla="*/ 112 h 192"/>
              <a:gd name="T46" fmla="*/ 94 w 188"/>
              <a:gd name="T47" fmla="*/ 152 h 192"/>
              <a:gd name="T48" fmla="*/ 94 w 188"/>
              <a:gd name="T49" fmla="*/ 184 h 192"/>
              <a:gd name="T50" fmla="*/ 8 w 188"/>
              <a:gd name="T51" fmla="*/ 144 h 192"/>
              <a:gd name="T52" fmla="*/ 0 w 188"/>
              <a:gd name="T53" fmla="*/ 144 h 192"/>
              <a:gd name="T54" fmla="*/ 94 w 188"/>
              <a:gd name="T55" fmla="*/ 192 h 192"/>
              <a:gd name="T56" fmla="*/ 188 w 188"/>
              <a:gd name="T57" fmla="*/ 144 h 192"/>
              <a:gd name="T58" fmla="*/ 180 w 188"/>
              <a:gd name="T59" fmla="*/ 144 h 192"/>
              <a:gd name="T60" fmla="*/ 94 w 188"/>
              <a:gd name="T61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8" h="192">
                <a:moveTo>
                  <a:pt x="94" y="96"/>
                </a:moveTo>
                <a:cubicBezTo>
                  <a:pt x="147" y="96"/>
                  <a:pt x="188" y="75"/>
                  <a:pt x="188" y="48"/>
                </a:cubicBezTo>
                <a:cubicBezTo>
                  <a:pt x="188" y="21"/>
                  <a:pt x="147" y="0"/>
                  <a:pt x="94" y="0"/>
                </a:cubicBezTo>
                <a:cubicBezTo>
                  <a:pt x="41" y="0"/>
                  <a:pt x="0" y="21"/>
                  <a:pt x="0" y="48"/>
                </a:cubicBezTo>
                <a:cubicBezTo>
                  <a:pt x="0" y="75"/>
                  <a:pt x="41" y="96"/>
                  <a:pt x="94" y="96"/>
                </a:cubicBezTo>
                <a:close/>
                <a:moveTo>
                  <a:pt x="94" y="8"/>
                </a:moveTo>
                <a:cubicBezTo>
                  <a:pt x="141" y="8"/>
                  <a:pt x="180" y="26"/>
                  <a:pt x="180" y="48"/>
                </a:cubicBezTo>
                <a:cubicBezTo>
                  <a:pt x="180" y="70"/>
                  <a:pt x="141" y="88"/>
                  <a:pt x="94" y="88"/>
                </a:cubicBezTo>
                <a:cubicBezTo>
                  <a:pt x="47" y="88"/>
                  <a:pt x="8" y="70"/>
                  <a:pt x="8" y="48"/>
                </a:cubicBezTo>
                <a:cubicBezTo>
                  <a:pt x="8" y="26"/>
                  <a:pt x="47" y="8"/>
                  <a:pt x="94" y="8"/>
                </a:cubicBezTo>
                <a:close/>
                <a:moveTo>
                  <a:pt x="94" y="120"/>
                </a:moveTo>
                <a:cubicBezTo>
                  <a:pt x="47" y="120"/>
                  <a:pt x="8" y="102"/>
                  <a:pt x="8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7"/>
                  <a:pt x="41" y="128"/>
                  <a:pt x="94" y="128"/>
                </a:cubicBezTo>
                <a:cubicBezTo>
                  <a:pt x="147" y="128"/>
                  <a:pt x="188" y="107"/>
                  <a:pt x="188" y="80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80" y="102"/>
                  <a:pt x="141" y="120"/>
                  <a:pt x="94" y="120"/>
                </a:cubicBezTo>
                <a:close/>
                <a:moveTo>
                  <a:pt x="94" y="152"/>
                </a:moveTo>
                <a:cubicBezTo>
                  <a:pt x="47" y="152"/>
                  <a:pt x="8" y="134"/>
                  <a:pt x="8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9"/>
                  <a:pt x="41" y="160"/>
                  <a:pt x="94" y="160"/>
                </a:cubicBezTo>
                <a:cubicBezTo>
                  <a:pt x="147" y="160"/>
                  <a:pt x="188" y="139"/>
                  <a:pt x="188" y="112"/>
                </a:cubicBezTo>
                <a:cubicBezTo>
                  <a:pt x="180" y="112"/>
                  <a:pt x="180" y="112"/>
                  <a:pt x="180" y="112"/>
                </a:cubicBezTo>
                <a:cubicBezTo>
                  <a:pt x="180" y="134"/>
                  <a:pt x="141" y="152"/>
                  <a:pt x="94" y="152"/>
                </a:cubicBezTo>
                <a:close/>
                <a:moveTo>
                  <a:pt x="94" y="184"/>
                </a:moveTo>
                <a:cubicBezTo>
                  <a:pt x="47" y="184"/>
                  <a:pt x="8" y="166"/>
                  <a:pt x="8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71"/>
                  <a:pt x="41" y="192"/>
                  <a:pt x="94" y="192"/>
                </a:cubicBezTo>
                <a:cubicBezTo>
                  <a:pt x="147" y="192"/>
                  <a:pt x="188" y="171"/>
                  <a:pt x="188" y="144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0" y="166"/>
                  <a:pt x="141" y="184"/>
                  <a:pt x="94" y="184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3">
            <a:extLst>
              <a:ext uri="{FF2B5EF4-FFF2-40B4-BE49-F238E27FC236}">
                <a16:creationId xmlns="" xmlns:a16="http://schemas.microsoft.com/office/drawing/2014/main" id="{004E4E2D-FE57-4AB6-B596-516443F56068}"/>
              </a:ext>
            </a:extLst>
          </p:cNvPr>
          <p:cNvSpPr>
            <a:spLocks noEditPoints="1"/>
          </p:cNvSpPr>
          <p:nvPr/>
        </p:nvSpPr>
        <p:spPr bwMode="auto">
          <a:xfrm>
            <a:off x="5598642" y="2058333"/>
            <a:ext cx="348932" cy="296852"/>
          </a:xfrm>
          <a:custGeom>
            <a:avLst/>
            <a:gdLst>
              <a:gd name="T0" fmla="*/ 193 w 221"/>
              <a:gd name="T1" fmla="*/ 102 h 187"/>
              <a:gd name="T2" fmla="*/ 221 w 221"/>
              <a:gd name="T3" fmla="*/ 74 h 187"/>
              <a:gd name="T4" fmla="*/ 147 w 221"/>
              <a:gd name="T5" fmla="*/ 0 h 187"/>
              <a:gd name="T6" fmla="*/ 119 w 221"/>
              <a:gd name="T7" fmla="*/ 29 h 187"/>
              <a:gd name="T8" fmla="*/ 125 w 221"/>
              <a:gd name="T9" fmla="*/ 34 h 187"/>
              <a:gd name="T10" fmla="*/ 114 w 221"/>
              <a:gd name="T11" fmla="*/ 46 h 187"/>
              <a:gd name="T12" fmla="*/ 102 w 221"/>
              <a:gd name="T13" fmla="*/ 34 h 187"/>
              <a:gd name="T14" fmla="*/ 108 w 221"/>
              <a:gd name="T15" fmla="*/ 29 h 187"/>
              <a:gd name="T16" fmla="*/ 80 w 221"/>
              <a:gd name="T17" fmla="*/ 0 h 187"/>
              <a:gd name="T18" fmla="*/ 0 w 221"/>
              <a:gd name="T19" fmla="*/ 80 h 187"/>
              <a:gd name="T20" fmla="*/ 29 w 221"/>
              <a:gd name="T21" fmla="*/ 108 h 187"/>
              <a:gd name="T22" fmla="*/ 34 w 221"/>
              <a:gd name="T23" fmla="*/ 102 h 187"/>
              <a:gd name="T24" fmla="*/ 119 w 221"/>
              <a:gd name="T25" fmla="*/ 187 h 187"/>
              <a:gd name="T26" fmla="*/ 187 w 221"/>
              <a:gd name="T27" fmla="*/ 119 h 187"/>
              <a:gd name="T28" fmla="*/ 176 w 221"/>
              <a:gd name="T29" fmla="*/ 108 h 187"/>
              <a:gd name="T30" fmla="*/ 187 w 221"/>
              <a:gd name="T31" fmla="*/ 96 h 187"/>
              <a:gd name="T32" fmla="*/ 193 w 221"/>
              <a:gd name="T33" fmla="*/ 102 h 187"/>
              <a:gd name="T34" fmla="*/ 12 w 221"/>
              <a:gd name="T35" fmla="*/ 80 h 187"/>
              <a:gd name="T36" fmla="*/ 80 w 221"/>
              <a:gd name="T37" fmla="*/ 12 h 187"/>
              <a:gd name="T38" fmla="*/ 97 w 221"/>
              <a:gd name="T39" fmla="*/ 29 h 187"/>
              <a:gd name="T40" fmla="*/ 29 w 221"/>
              <a:gd name="T41" fmla="*/ 96 h 187"/>
              <a:gd name="T42" fmla="*/ 12 w 221"/>
              <a:gd name="T43" fmla="*/ 80 h 187"/>
              <a:gd name="T44" fmla="*/ 167 w 221"/>
              <a:gd name="T45" fmla="*/ 128 h 187"/>
              <a:gd name="T46" fmla="*/ 142 w 221"/>
              <a:gd name="T47" fmla="*/ 102 h 187"/>
              <a:gd name="T48" fmla="*/ 136 w 221"/>
              <a:gd name="T49" fmla="*/ 102 h 187"/>
              <a:gd name="T50" fmla="*/ 136 w 221"/>
              <a:gd name="T51" fmla="*/ 108 h 187"/>
              <a:gd name="T52" fmla="*/ 162 w 221"/>
              <a:gd name="T53" fmla="*/ 133 h 187"/>
              <a:gd name="T54" fmla="*/ 150 w 221"/>
              <a:gd name="T55" fmla="*/ 145 h 187"/>
              <a:gd name="T56" fmla="*/ 125 w 221"/>
              <a:gd name="T57" fmla="*/ 119 h 187"/>
              <a:gd name="T58" fmla="*/ 119 w 221"/>
              <a:gd name="T59" fmla="*/ 119 h 187"/>
              <a:gd name="T60" fmla="*/ 119 w 221"/>
              <a:gd name="T61" fmla="*/ 125 h 187"/>
              <a:gd name="T62" fmla="*/ 145 w 221"/>
              <a:gd name="T63" fmla="*/ 150 h 187"/>
              <a:gd name="T64" fmla="*/ 145 w 221"/>
              <a:gd name="T65" fmla="*/ 150 h 187"/>
              <a:gd name="T66" fmla="*/ 133 w 221"/>
              <a:gd name="T67" fmla="*/ 162 h 187"/>
              <a:gd name="T68" fmla="*/ 108 w 221"/>
              <a:gd name="T69" fmla="*/ 136 h 187"/>
              <a:gd name="T70" fmla="*/ 102 w 221"/>
              <a:gd name="T71" fmla="*/ 136 h 187"/>
              <a:gd name="T72" fmla="*/ 102 w 221"/>
              <a:gd name="T73" fmla="*/ 142 h 187"/>
              <a:gd name="T74" fmla="*/ 128 w 221"/>
              <a:gd name="T75" fmla="*/ 167 h 187"/>
              <a:gd name="T76" fmla="*/ 128 w 221"/>
              <a:gd name="T77" fmla="*/ 167 h 187"/>
              <a:gd name="T78" fmla="*/ 119 w 221"/>
              <a:gd name="T79" fmla="*/ 176 h 187"/>
              <a:gd name="T80" fmla="*/ 40 w 221"/>
              <a:gd name="T81" fmla="*/ 96 h 187"/>
              <a:gd name="T82" fmla="*/ 97 w 221"/>
              <a:gd name="T83" fmla="*/ 40 h 187"/>
              <a:gd name="T84" fmla="*/ 108 w 221"/>
              <a:gd name="T85" fmla="*/ 51 h 187"/>
              <a:gd name="T86" fmla="*/ 77 w 221"/>
              <a:gd name="T87" fmla="*/ 82 h 187"/>
              <a:gd name="T88" fmla="*/ 99 w 221"/>
              <a:gd name="T89" fmla="*/ 105 h 187"/>
              <a:gd name="T90" fmla="*/ 130 w 221"/>
              <a:gd name="T91" fmla="*/ 74 h 187"/>
              <a:gd name="T92" fmla="*/ 176 w 221"/>
              <a:gd name="T93" fmla="*/ 119 h 187"/>
              <a:gd name="T94" fmla="*/ 167 w 221"/>
              <a:gd name="T95" fmla="*/ 128 h 187"/>
              <a:gd name="T96" fmla="*/ 170 w 221"/>
              <a:gd name="T97" fmla="*/ 102 h 187"/>
              <a:gd name="T98" fmla="*/ 133 w 221"/>
              <a:gd name="T99" fmla="*/ 65 h 187"/>
              <a:gd name="T100" fmla="*/ 128 w 221"/>
              <a:gd name="T101" fmla="*/ 65 h 187"/>
              <a:gd name="T102" fmla="*/ 99 w 221"/>
              <a:gd name="T103" fmla="*/ 94 h 187"/>
              <a:gd name="T104" fmla="*/ 88 w 221"/>
              <a:gd name="T105" fmla="*/ 82 h 187"/>
              <a:gd name="T106" fmla="*/ 116 w 221"/>
              <a:gd name="T107" fmla="*/ 54 h 187"/>
              <a:gd name="T108" fmla="*/ 130 w 221"/>
              <a:gd name="T109" fmla="*/ 40 h 187"/>
              <a:gd name="T110" fmla="*/ 181 w 221"/>
              <a:gd name="T111" fmla="*/ 91 h 187"/>
              <a:gd name="T112" fmla="*/ 170 w 221"/>
              <a:gd name="T113" fmla="*/ 102 h 187"/>
              <a:gd name="T114" fmla="*/ 147 w 221"/>
              <a:gd name="T115" fmla="*/ 12 h 187"/>
              <a:gd name="T116" fmla="*/ 210 w 221"/>
              <a:gd name="T117" fmla="*/ 74 h 187"/>
              <a:gd name="T118" fmla="*/ 193 w 221"/>
              <a:gd name="T119" fmla="*/ 91 h 187"/>
              <a:gd name="T120" fmla="*/ 130 w 221"/>
              <a:gd name="T121" fmla="*/ 29 h 187"/>
              <a:gd name="T122" fmla="*/ 147 w 221"/>
              <a:gd name="T123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" h="187">
                <a:moveTo>
                  <a:pt x="193" y="102"/>
                </a:moveTo>
                <a:cubicBezTo>
                  <a:pt x="221" y="74"/>
                  <a:pt x="221" y="74"/>
                  <a:pt x="221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119" y="187"/>
                  <a:pt x="119" y="187"/>
                  <a:pt x="119" y="187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87" y="96"/>
                  <a:pt x="187" y="96"/>
                  <a:pt x="187" y="96"/>
                </a:cubicBezTo>
                <a:lnTo>
                  <a:pt x="193" y="102"/>
                </a:lnTo>
                <a:close/>
                <a:moveTo>
                  <a:pt x="12" y="80"/>
                </a:moveTo>
                <a:cubicBezTo>
                  <a:pt x="80" y="12"/>
                  <a:pt x="80" y="12"/>
                  <a:pt x="80" y="12"/>
                </a:cubicBezTo>
                <a:cubicBezTo>
                  <a:pt x="97" y="29"/>
                  <a:pt x="97" y="29"/>
                  <a:pt x="97" y="29"/>
                </a:cubicBezTo>
                <a:cubicBezTo>
                  <a:pt x="29" y="96"/>
                  <a:pt x="29" y="96"/>
                  <a:pt x="29" y="96"/>
                </a:cubicBezTo>
                <a:lnTo>
                  <a:pt x="12" y="80"/>
                </a:lnTo>
                <a:close/>
                <a:moveTo>
                  <a:pt x="167" y="128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40" y="101"/>
                  <a:pt x="138" y="101"/>
                  <a:pt x="136" y="102"/>
                </a:cubicBezTo>
                <a:cubicBezTo>
                  <a:pt x="135" y="104"/>
                  <a:pt x="135" y="106"/>
                  <a:pt x="136" y="108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3" y="118"/>
                  <a:pt x="121" y="118"/>
                  <a:pt x="119" y="119"/>
                </a:cubicBezTo>
                <a:cubicBezTo>
                  <a:pt x="118" y="121"/>
                  <a:pt x="118" y="123"/>
                  <a:pt x="119" y="125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33" y="162"/>
                  <a:pt x="133" y="162"/>
                  <a:pt x="133" y="162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6" y="135"/>
                  <a:pt x="104" y="135"/>
                  <a:pt x="102" y="136"/>
                </a:cubicBezTo>
                <a:cubicBezTo>
                  <a:pt x="101" y="138"/>
                  <a:pt x="101" y="140"/>
                  <a:pt x="102" y="142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40" y="96"/>
                  <a:pt x="40" y="96"/>
                  <a:pt x="40" y="96"/>
                </a:cubicBezTo>
                <a:cubicBezTo>
                  <a:pt x="97" y="40"/>
                  <a:pt x="97" y="40"/>
                  <a:pt x="97" y="4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77" y="82"/>
                  <a:pt x="77" y="82"/>
                  <a:pt x="77" y="82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76" y="119"/>
                  <a:pt x="176" y="119"/>
                  <a:pt x="176" y="119"/>
                </a:cubicBezTo>
                <a:lnTo>
                  <a:pt x="167" y="128"/>
                </a:lnTo>
                <a:close/>
                <a:moveTo>
                  <a:pt x="170" y="102"/>
                </a:moveTo>
                <a:cubicBezTo>
                  <a:pt x="133" y="65"/>
                  <a:pt x="133" y="65"/>
                  <a:pt x="133" y="65"/>
                </a:cubicBezTo>
                <a:cubicBezTo>
                  <a:pt x="132" y="64"/>
                  <a:pt x="129" y="64"/>
                  <a:pt x="128" y="65"/>
                </a:cubicBezTo>
                <a:cubicBezTo>
                  <a:pt x="99" y="94"/>
                  <a:pt x="99" y="94"/>
                  <a:pt x="99" y="94"/>
                </a:cubicBezTo>
                <a:cubicBezTo>
                  <a:pt x="88" y="82"/>
                  <a:pt x="88" y="82"/>
                  <a:pt x="88" y="8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81" y="91"/>
                  <a:pt x="181" y="91"/>
                  <a:pt x="181" y="91"/>
                </a:cubicBezTo>
                <a:lnTo>
                  <a:pt x="170" y="102"/>
                </a:lnTo>
                <a:close/>
                <a:moveTo>
                  <a:pt x="147" y="12"/>
                </a:moveTo>
                <a:cubicBezTo>
                  <a:pt x="210" y="74"/>
                  <a:pt x="210" y="74"/>
                  <a:pt x="210" y="74"/>
                </a:cubicBezTo>
                <a:cubicBezTo>
                  <a:pt x="193" y="91"/>
                  <a:pt x="193" y="91"/>
                  <a:pt x="193" y="91"/>
                </a:cubicBezTo>
                <a:cubicBezTo>
                  <a:pt x="130" y="29"/>
                  <a:pt x="130" y="29"/>
                  <a:pt x="130" y="29"/>
                </a:cubicBezTo>
                <a:lnTo>
                  <a:pt x="147" y="12"/>
                </a:lnTo>
                <a:close/>
              </a:path>
            </a:pathLst>
          </a:custGeom>
          <a:solidFill>
            <a:srgbClr val="DAAC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9">
            <a:extLst>
              <a:ext uri="{FF2B5EF4-FFF2-40B4-BE49-F238E27FC236}">
                <a16:creationId xmlns="" xmlns:a16="http://schemas.microsoft.com/office/drawing/2014/main" id="{B0E83C6C-82E8-44B7-AFA5-294D0731C6C1}"/>
              </a:ext>
            </a:extLst>
          </p:cNvPr>
          <p:cNvSpPr>
            <a:spLocks noEditPoints="1"/>
          </p:cNvSpPr>
          <p:nvPr/>
        </p:nvSpPr>
        <p:spPr bwMode="auto">
          <a:xfrm>
            <a:off x="8585579" y="3676696"/>
            <a:ext cx="361082" cy="267340"/>
          </a:xfrm>
          <a:custGeom>
            <a:avLst/>
            <a:gdLst>
              <a:gd name="T0" fmla="*/ 228 w 228"/>
              <a:gd name="T1" fmla="*/ 58 h 168"/>
              <a:gd name="T2" fmla="*/ 114 w 228"/>
              <a:gd name="T3" fmla="*/ 0 h 168"/>
              <a:gd name="T4" fmla="*/ 0 w 228"/>
              <a:gd name="T5" fmla="*/ 58 h 168"/>
              <a:gd name="T6" fmla="*/ 56 w 228"/>
              <a:gd name="T7" fmla="*/ 91 h 168"/>
              <a:gd name="T8" fmla="*/ 56 w 228"/>
              <a:gd name="T9" fmla="*/ 148 h 168"/>
              <a:gd name="T10" fmla="*/ 74 w 228"/>
              <a:gd name="T11" fmla="*/ 168 h 168"/>
              <a:gd name="T12" fmla="*/ 154 w 228"/>
              <a:gd name="T13" fmla="*/ 168 h 168"/>
              <a:gd name="T14" fmla="*/ 172 w 228"/>
              <a:gd name="T15" fmla="*/ 148 h 168"/>
              <a:gd name="T16" fmla="*/ 172 w 228"/>
              <a:gd name="T17" fmla="*/ 91 h 168"/>
              <a:gd name="T18" fmla="*/ 196 w 228"/>
              <a:gd name="T19" fmla="*/ 77 h 168"/>
              <a:gd name="T20" fmla="*/ 196 w 228"/>
              <a:gd name="T21" fmla="*/ 115 h 168"/>
              <a:gd name="T22" fmla="*/ 204 w 228"/>
              <a:gd name="T23" fmla="*/ 115 h 168"/>
              <a:gd name="T24" fmla="*/ 204 w 228"/>
              <a:gd name="T25" fmla="*/ 73 h 168"/>
              <a:gd name="T26" fmla="*/ 228 w 228"/>
              <a:gd name="T27" fmla="*/ 58 h 168"/>
              <a:gd name="T28" fmla="*/ 114 w 228"/>
              <a:gd name="T29" fmla="*/ 9 h 168"/>
              <a:gd name="T30" fmla="*/ 211 w 228"/>
              <a:gd name="T31" fmla="*/ 59 h 168"/>
              <a:gd name="T32" fmla="*/ 114 w 228"/>
              <a:gd name="T33" fmla="*/ 117 h 168"/>
              <a:gd name="T34" fmla="*/ 17 w 228"/>
              <a:gd name="T35" fmla="*/ 59 h 168"/>
              <a:gd name="T36" fmla="*/ 114 w 228"/>
              <a:gd name="T37" fmla="*/ 9 h 168"/>
              <a:gd name="T38" fmla="*/ 164 w 228"/>
              <a:gd name="T39" fmla="*/ 148 h 168"/>
              <a:gd name="T40" fmla="*/ 154 w 228"/>
              <a:gd name="T41" fmla="*/ 160 h 168"/>
              <a:gd name="T42" fmla="*/ 74 w 228"/>
              <a:gd name="T43" fmla="*/ 160 h 168"/>
              <a:gd name="T44" fmla="*/ 64 w 228"/>
              <a:gd name="T45" fmla="*/ 148 h 168"/>
              <a:gd name="T46" fmla="*/ 64 w 228"/>
              <a:gd name="T47" fmla="*/ 96 h 168"/>
              <a:gd name="T48" fmla="*/ 114 w 228"/>
              <a:gd name="T49" fmla="*/ 126 h 168"/>
              <a:gd name="T50" fmla="*/ 164 w 228"/>
              <a:gd name="T51" fmla="*/ 96 h 168"/>
              <a:gd name="T52" fmla="*/ 164 w 228"/>
              <a:gd name="T53" fmla="*/ 14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168">
                <a:moveTo>
                  <a:pt x="228" y="58"/>
                </a:moveTo>
                <a:cubicBezTo>
                  <a:pt x="114" y="0"/>
                  <a:pt x="114" y="0"/>
                  <a:pt x="114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60"/>
                  <a:pt x="64" y="168"/>
                  <a:pt x="74" y="168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64" y="168"/>
                  <a:pt x="172" y="160"/>
                  <a:pt x="172" y="148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196" y="77"/>
                  <a:pt x="196" y="77"/>
                  <a:pt x="196" y="77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73"/>
                  <a:pt x="204" y="73"/>
                  <a:pt x="204" y="73"/>
                </a:cubicBezTo>
                <a:lnTo>
                  <a:pt x="228" y="58"/>
                </a:lnTo>
                <a:close/>
                <a:moveTo>
                  <a:pt x="114" y="9"/>
                </a:moveTo>
                <a:cubicBezTo>
                  <a:pt x="211" y="59"/>
                  <a:pt x="211" y="59"/>
                  <a:pt x="211" y="59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7" y="59"/>
                  <a:pt x="17" y="59"/>
                  <a:pt x="17" y="59"/>
                </a:cubicBezTo>
                <a:lnTo>
                  <a:pt x="114" y="9"/>
                </a:lnTo>
                <a:close/>
                <a:moveTo>
                  <a:pt x="164" y="148"/>
                </a:moveTo>
                <a:cubicBezTo>
                  <a:pt x="164" y="154"/>
                  <a:pt x="161" y="160"/>
                  <a:pt x="154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67" y="160"/>
                  <a:pt x="64" y="154"/>
                  <a:pt x="64" y="148"/>
                </a:cubicBezTo>
                <a:cubicBezTo>
                  <a:pt x="64" y="96"/>
                  <a:pt x="64" y="96"/>
                  <a:pt x="64" y="9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64" y="96"/>
                  <a:pt x="164" y="96"/>
                  <a:pt x="164" y="96"/>
                </a:cubicBezTo>
                <a:lnTo>
                  <a:pt x="164" y="148"/>
                </a:lnTo>
                <a:close/>
              </a:path>
            </a:pathLst>
          </a:custGeom>
          <a:solidFill>
            <a:srgbClr val="DAAC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9">
            <a:extLst>
              <a:ext uri="{FF2B5EF4-FFF2-40B4-BE49-F238E27FC236}">
                <a16:creationId xmlns="" xmlns:a16="http://schemas.microsoft.com/office/drawing/2014/main" id="{E9A2AC01-0103-4A77-80C8-53D0F303CBC2}"/>
              </a:ext>
            </a:extLst>
          </p:cNvPr>
          <p:cNvSpPr>
            <a:spLocks noEditPoints="1"/>
          </p:cNvSpPr>
          <p:nvPr/>
        </p:nvSpPr>
        <p:spPr bwMode="auto">
          <a:xfrm>
            <a:off x="8595127" y="2045315"/>
            <a:ext cx="341986" cy="322890"/>
          </a:xfrm>
          <a:custGeom>
            <a:avLst/>
            <a:gdLst>
              <a:gd name="T0" fmla="*/ 216 w 216"/>
              <a:gd name="T1" fmla="*/ 44 h 204"/>
              <a:gd name="T2" fmla="*/ 203 w 216"/>
              <a:gd name="T3" fmla="*/ 32 h 204"/>
              <a:gd name="T4" fmla="*/ 13 w 216"/>
              <a:gd name="T5" fmla="*/ 32 h 204"/>
              <a:gd name="T6" fmla="*/ 0 w 216"/>
              <a:gd name="T7" fmla="*/ 44 h 204"/>
              <a:gd name="T8" fmla="*/ 0 w 216"/>
              <a:gd name="T9" fmla="*/ 78 h 204"/>
              <a:gd name="T10" fmla="*/ 0 w 216"/>
              <a:gd name="T11" fmla="*/ 79 h 204"/>
              <a:gd name="T12" fmla="*/ 0 w 216"/>
              <a:gd name="T13" fmla="*/ 80 h 204"/>
              <a:gd name="T14" fmla="*/ 108 w 216"/>
              <a:gd name="T15" fmla="*/ 121 h 204"/>
              <a:gd name="T16" fmla="*/ 216 w 216"/>
              <a:gd name="T17" fmla="*/ 80 h 204"/>
              <a:gd name="T18" fmla="*/ 216 w 216"/>
              <a:gd name="T19" fmla="*/ 79 h 204"/>
              <a:gd name="T20" fmla="*/ 216 w 216"/>
              <a:gd name="T21" fmla="*/ 78 h 204"/>
              <a:gd name="T22" fmla="*/ 216 w 216"/>
              <a:gd name="T23" fmla="*/ 44 h 204"/>
              <a:gd name="T24" fmla="*/ 208 w 216"/>
              <a:gd name="T25" fmla="*/ 79 h 204"/>
              <a:gd name="T26" fmla="*/ 208 w 216"/>
              <a:gd name="T27" fmla="*/ 80 h 204"/>
              <a:gd name="T28" fmla="*/ 108 w 216"/>
              <a:gd name="T29" fmla="*/ 113 h 204"/>
              <a:gd name="T30" fmla="*/ 8 w 216"/>
              <a:gd name="T31" fmla="*/ 80 h 204"/>
              <a:gd name="T32" fmla="*/ 8 w 216"/>
              <a:gd name="T33" fmla="*/ 79 h 204"/>
              <a:gd name="T34" fmla="*/ 8 w 216"/>
              <a:gd name="T35" fmla="*/ 44 h 204"/>
              <a:gd name="T36" fmla="*/ 13 w 216"/>
              <a:gd name="T37" fmla="*/ 40 h 204"/>
              <a:gd name="T38" fmla="*/ 203 w 216"/>
              <a:gd name="T39" fmla="*/ 40 h 204"/>
              <a:gd name="T40" fmla="*/ 208 w 216"/>
              <a:gd name="T41" fmla="*/ 44 h 204"/>
              <a:gd name="T42" fmla="*/ 208 w 216"/>
              <a:gd name="T43" fmla="*/ 78 h 204"/>
              <a:gd name="T44" fmla="*/ 208 w 216"/>
              <a:gd name="T45" fmla="*/ 79 h 204"/>
              <a:gd name="T46" fmla="*/ 212 w 216"/>
              <a:gd name="T47" fmla="*/ 108 h 204"/>
              <a:gd name="T48" fmla="*/ 208 w 216"/>
              <a:gd name="T49" fmla="*/ 112 h 204"/>
              <a:gd name="T50" fmla="*/ 208 w 216"/>
              <a:gd name="T51" fmla="*/ 196 h 204"/>
              <a:gd name="T52" fmla="*/ 8 w 216"/>
              <a:gd name="T53" fmla="*/ 196 h 204"/>
              <a:gd name="T54" fmla="*/ 8 w 216"/>
              <a:gd name="T55" fmla="*/ 112 h 204"/>
              <a:gd name="T56" fmla="*/ 4 w 216"/>
              <a:gd name="T57" fmla="*/ 108 h 204"/>
              <a:gd name="T58" fmla="*/ 0 w 216"/>
              <a:gd name="T59" fmla="*/ 112 h 204"/>
              <a:gd name="T60" fmla="*/ 0 w 216"/>
              <a:gd name="T61" fmla="*/ 204 h 204"/>
              <a:gd name="T62" fmla="*/ 216 w 216"/>
              <a:gd name="T63" fmla="*/ 204 h 204"/>
              <a:gd name="T64" fmla="*/ 216 w 216"/>
              <a:gd name="T65" fmla="*/ 112 h 204"/>
              <a:gd name="T66" fmla="*/ 212 w 216"/>
              <a:gd name="T67" fmla="*/ 108 h 204"/>
              <a:gd name="T68" fmla="*/ 128 w 216"/>
              <a:gd name="T69" fmla="*/ 140 h 204"/>
              <a:gd name="T70" fmla="*/ 132 w 216"/>
              <a:gd name="T71" fmla="*/ 136 h 204"/>
              <a:gd name="T72" fmla="*/ 128 w 216"/>
              <a:gd name="T73" fmla="*/ 132 h 204"/>
              <a:gd name="T74" fmla="*/ 88 w 216"/>
              <a:gd name="T75" fmla="*/ 132 h 204"/>
              <a:gd name="T76" fmla="*/ 84 w 216"/>
              <a:gd name="T77" fmla="*/ 136 h 204"/>
              <a:gd name="T78" fmla="*/ 88 w 216"/>
              <a:gd name="T79" fmla="*/ 140 h 204"/>
              <a:gd name="T80" fmla="*/ 128 w 216"/>
              <a:gd name="T81" fmla="*/ 140 h 204"/>
              <a:gd name="T82" fmla="*/ 64 w 216"/>
              <a:gd name="T83" fmla="*/ 28 h 204"/>
              <a:gd name="T84" fmla="*/ 68 w 216"/>
              <a:gd name="T85" fmla="*/ 24 h 204"/>
              <a:gd name="T86" fmla="*/ 68 w 216"/>
              <a:gd name="T87" fmla="*/ 12 h 204"/>
              <a:gd name="T88" fmla="*/ 71 w 216"/>
              <a:gd name="T89" fmla="*/ 8 h 204"/>
              <a:gd name="T90" fmla="*/ 141 w 216"/>
              <a:gd name="T91" fmla="*/ 8 h 204"/>
              <a:gd name="T92" fmla="*/ 144 w 216"/>
              <a:gd name="T93" fmla="*/ 12 h 204"/>
              <a:gd name="T94" fmla="*/ 144 w 216"/>
              <a:gd name="T95" fmla="*/ 24 h 204"/>
              <a:gd name="T96" fmla="*/ 148 w 216"/>
              <a:gd name="T97" fmla="*/ 28 h 204"/>
              <a:gd name="T98" fmla="*/ 152 w 216"/>
              <a:gd name="T99" fmla="*/ 24 h 204"/>
              <a:gd name="T100" fmla="*/ 152 w 216"/>
              <a:gd name="T101" fmla="*/ 12 h 204"/>
              <a:gd name="T102" fmla="*/ 141 w 216"/>
              <a:gd name="T103" fmla="*/ 0 h 204"/>
              <a:gd name="T104" fmla="*/ 71 w 216"/>
              <a:gd name="T105" fmla="*/ 0 h 204"/>
              <a:gd name="T106" fmla="*/ 60 w 216"/>
              <a:gd name="T107" fmla="*/ 12 h 204"/>
              <a:gd name="T108" fmla="*/ 60 w 216"/>
              <a:gd name="T109" fmla="*/ 24 h 204"/>
              <a:gd name="T110" fmla="*/ 64 w 216"/>
              <a:gd name="T111" fmla="*/ 2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6" h="204">
                <a:moveTo>
                  <a:pt x="216" y="44"/>
                </a:moveTo>
                <a:cubicBezTo>
                  <a:pt x="216" y="37"/>
                  <a:pt x="211" y="32"/>
                  <a:pt x="20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9"/>
                </a:cubicBezTo>
                <a:cubicBezTo>
                  <a:pt x="0" y="79"/>
                  <a:pt x="0" y="79"/>
                  <a:pt x="0" y="80"/>
                </a:cubicBezTo>
                <a:cubicBezTo>
                  <a:pt x="0" y="103"/>
                  <a:pt x="46" y="121"/>
                  <a:pt x="108" y="121"/>
                </a:cubicBezTo>
                <a:cubicBezTo>
                  <a:pt x="170" y="121"/>
                  <a:pt x="216" y="103"/>
                  <a:pt x="216" y="80"/>
                </a:cubicBezTo>
                <a:cubicBezTo>
                  <a:pt x="216" y="79"/>
                  <a:pt x="216" y="79"/>
                  <a:pt x="216" y="79"/>
                </a:cubicBezTo>
                <a:cubicBezTo>
                  <a:pt x="216" y="78"/>
                  <a:pt x="216" y="78"/>
                  <a:pt x="216" y="78"/>
                </a:cubicBezTo>
                <a:lnTo>
                  <a:pt x="216" y="44"/>
                </a:lnTo>
                <a:close/>
                <a:moveTo>
                  <a:pt x="208" y="79"/>
                </a:moveTo>
                <a:cubicBezTo>
                  <a:pt x="208" y="79"/>
                  <a:pt x="208" y="80"/>
                  <a:pt x="208" y="80"/>
                </a:cubicBezTo>
                <a:cubicBezTo>
                  <a:pt x="208" y="95"/>
                  <a:pt x="167" y="113"/>
                  <a:pt x="108" y="113"/>
                </a:cubicBezTo>
                <a:cubicBezTo>
                  <a:pt x="49" y="113"/>
                  <a:pt x="8" y="95"/>
                  <a:pt x="8" y="80"/>
                </a:cubicBezTo>
                <a:cubicBezTo>
                  <a:pt x="8" y="80"/>
                  <a:pt x="8" y="79"/>
                  <a:pt x="8" y="79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1"/>
                  <a:pt x="10" y="40"/>
                  <a:pt x="1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6" y="40"/>
                  <a:pt x="208" y="41"/>
                  <a:pt x="208" y="44"/>
                </a:cubicBezTo>
                <a:cubicBezTo>
                  <a:pt x="208" y="78"/>
                  <a:pt x="208" y="78"/>
                  <a:pt x="208" y="78"/>
                </a:cubicBezTo>
                <a:cubicBezTo>
                  <a:pt x="208" y="79"/>
                  <a:pt x="208" y="79"/>
                  <a:pt x="208" y="79"/>
                </a:cubicBezTo>
                <a:close/>
                <a:moveTo>
                  <a:pt x="212" y="108"/>
                </a:moveTo>
                <a:cubicBezTo>
                  <a:pt x="210" y="108"/>
                  <a:pt x="208" y="110"/>
                  <a:pt x="208" y="112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0"/>
                  <a:pt x="6" y="108"/>
                  <a:pt x="4" y="108"/>
                </a:cubicBezTo>
                <a:cubicBezTo>
                  <a:pt x="2" y="108"/>
                  <a:pt x="0" y="110"/>
                  <a:pt x="0" y="112"/>
                </a:cubicBezTo>
                <a:cubicBezTo>
                  <a:pt x="0" y="204"/>
                  <a:pt x="0" y="204"/>
                  <a:pt x="0" y="204"/>
                </a:cubicBezTo>
                <a:cubicBezTo>
                  <a:pt x="216" y="204"/>
                  <a:pt x="216" y="204"/>
                  <a:pt x="216" y="204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0"/>
                  <a:pt x="214" y="108"/>
                  <a:pt x="212" y="108"/>
                </a:cubicBezTo>
                <a:close/>
                <a:moveTo>
                  <a:pt x="128" y="140"/>
                </a:moveTo>
                <a:cubicBezTo>
                  <a:pt x="130" y="140"/>
                  <a:pt x="132" y="138"/>
                  <a:pt x="132" y="136"/>
                </a:cubicBezTo>
                <a:cubicBezTo>
                  <a:pt x="132" y="134"/>
                  <a:pt x="130" y="132"/>
                  <a:pt x="128" y="132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6" y="132"/>
                  <a:pt x="84" y="134"/>
                  <a:pt x="84" y="136"/>
                </a:cubicBezTo>
                <a:cubicBezTo>
                  <a:pt x="84" y="138"/>
                  <a:pt x="86" y="140"/>
                  <a:pt x="88" y="140"/>
                </a:cubicBezTo>
                <a:lnTo>
                  <a:pt x="128" y="140"/>
                </a:lnTo>
                <a:close/>
                <a:moveTo>
                  <a:pt x="64" y="28"/>
                </a:moveTo>
                <a:cubicBezTo>
                  <a:pt x="66" y="28"/>
                  <a:pt x="68" y="26"/>
                  <a:pt x="68" y="24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0"/>
                  <a:pt x="70" y="8"/>
                  <a:pt x="71" y="8"/>
                </a:cubicBezTo>
                <a:cubicBezTo>
                  <a:pt x="141" y="8"/>
                  <a:pt x="141" y="8"/>
                  <a:pt x="141" y="8"/>
                </a:cubicBezTo>
                <a:cubicBezTo>
                  <a:pt x="142" y="8"/>
                  <a:pt x="144" y="10"/>
                  <a:pt x="144" y="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6"/>
                  <a:pt x="146" y="28"/>
                  <a:pt x="148" y="28"/>
                </a:cubicBezTo>
                <a:cubicBezTo>
                  <a:pt x="150" y="28"/>
                  <a:pt x="152" y="26"/>
                  <a:pt x="152" y="24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47" y="0"/>
                  <a:pt x="14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5" y="0"/>
                  <a:pt x="60" y="6"/>
                  <a:pt x="60" y="12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6"/>
                  <a:pt x="62" y="28"/>
                  <a:pt x="64" y="28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FB78E5C8-1F41-417B-ADAF-6F7C43DC69A5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C7E83770-4297-489E-9BC5-146953535E12}"/>
              </a:ext>
            </a:extLst>
          </p:cNvPr>
          <p:cNvSpPr/>
          <p:nvPr/>
        </p:nvSpPr>
        <p:spPr>
          <a:xfrm>
            <a:off x="1403803" y="2925482"/>
            <a:ext cx="2514020" cy="11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="" xmlns:a16="http://schemas.microsoft.com/office/drawing/2014/main" id="{9D9ED734-7C19-4D05-B2A1-0C1A90B9FAEF}"/>
              </a:ext>
            </a:extLst>
          </p:cNvPr>
          <p:cNvSpPr txBox="1"/>
          <p:nvPr/>
        </p:nvSpPr>
        <p:spPr>
          <a:xfrm>
            <a:off x="1385250" y="1619752"/>
            <a:ext cx="344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2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2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29" name="TextBox 14">
            <a:extLst>
              <a:ext uri="{FF2B5EF4-FFF2-40B4-BE49-F238E27FC236}">
                <a16:creationId xmlns="" xmlns:a16="http://schemas.microsoft.com/office/drawing/2014/main" id="{28FE924A-1088-4735-B53B-E474FE777090}"/>
              </a:ext>
            </a:extLst>
          </p:cNvPr>
          <p:cNvSpPr txBox="1"/>
          <p:nvPr/>
        </p:nvSpPr>
        <p:spPr>
          <a:xfrm>
            <a:off x="5529311" y="2801973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="" xmlns:a16="http://schemas.microsoft.com/office/drawing/2014/main" id="{1F773244-3C89-40E5-A906-C85501462BEE}"/>
              </a:ext>
            </a:extLst>
          </p:cNvPr>
          <p:cNvSpPr txBox="1"/>
          <p:nvPr/>
        </p:nvSpPr>
        <p:spPr>
          <a:xfrm>
            <a:off x="5529311" y="2465793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="" xmlns:a16="http://schemas.microsoft.com/office/drawing/2014/main" id="{7CCDEF4F-7A2E-4720-84D1-C7D56A1D3E71}"/>
              </a:ext>
            </a:extLst>
          </p:cNvPr>
          <p:cNvSpPr txBox="1"/>
          <p:nvPr/>
        </p:nvSpPr>
        <p:spPr>
          <a:xfrm>
            <a:off x="8497759" y="2801973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="" xmlns:a16="http://schemas.microsoft.com/office/drawing/2014/main" id="{831B5E7A-1A4E-47F0-AFAB-DC816FA4CFCB}"/>
              </a:ext>
            </a:extLst>
          </p:cNvPr>
          <p:cNvSpPr txBox="1"/>
          <p:nvPr/>
        </p:nvSpPr>
        <p:spPr>
          <a:xfrm>
            <a:off x="8497759" y="2465793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="" xmlns:a16="http://schemas.microsoft.com/office/drawing/2014/main" id="{54B27F05-61FD-4FE5-B0B7-3685F8FFCE92}"/>
              </a:ext>
            </a:extLst>
          </p:cNvPr>
          <p:cNvSpPr txBox="1"/>
          <p:nvPr/>
        </p:nvSpPr>
        <p:spPr>
          <a:xfrm>
            <a:off x="5529311" y="4412854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="" xmlns:a16="http://schemas.microsoft.com/office/drawing/2014/main" id="{717866A9-7201-4EC1-A18C-0884870DBBD1}"/>
              </a:ext>
            </a:extLst>
          </p:cNvPr>
          <p:cNvSpPr txBox="1"/>
          <p:nvPr/>
        </p:nvSpPr>
        <p:spPr>
          <a:xfrm>
            <a:off x="5529311" y="4076674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="" xmlns:a16="http://schemas.microsoft.com/office/drawing/2014/main" id="{31AAEC69-C492-4517-B641-63AD5A0265BB}"/>
              </a:ext>
            </a:extLst>
          </p:cNvPr>
          <p:cNvSpPr txBox="1"/>
          <p:nvPr/>
        </p:nvSpPr>
        <p:spPr>
          <a:xfrm>
            <a:off x="8497759" y="4412854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="" xmlns:a16="http://schemas.microsoft.com/office/drawing/2014/main" id="{E943E071-4643-4649-8CEE-645C18238CF2}"/>
              </a:ext>
            </a:extLst>
          </p:cNvPr>
          <p:cNvSpPr txBox="1"/>
          <p:nvPr/>
        </p:nvSpPr>
        <p:spPr>
          <a:xfrm>
            <a:off x="8497759" y="4076674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6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 animBg="1"/>
      <p:bldP spid="9" grpId="0" animBg="1"/>
      <p:bldP spid="27" grpId="0"/>
      <p:bldP spid="29" grpId="0"/>
      <p:bldP spid="30" grpId="0"/>
      <p:bldP spid="31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Presenta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Blue Scheme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1775</Words>
  <Application>Microsoft Office PowerPoint</Application>
  <PresentationFormat>宽屏</PresentationFormat>
  <Paragraphs>262</Paragraphs>
  <Slides>26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56" baseType="lpstr">
      <vt:lpstr>Gill Sans</vt:lpstr>
      <vt:lpstr>Meiryo</vt:lpstr>
      <vt:lpstr>Mitr ExtraLight</vt:lpstr>
      <vt:lpstr>Mitr Medium</vt:lpstr>
      <vt:lpstr>Montserrat ExtraBold</vt:lpstr>
      <vt:lpstr>Montserrat Medium</vt:lpstr>
      <vt:lpstr>等线</vt:lpstr>
      <vt:lpstr>思源黑体 CN Bold</vt:lpstr>
      <vt:lpstr>思源黑体 CN Light</vt:lpstr>
      <vt:lpstr>思源宋体 CN ExtraLight</vt:lpstr>
      <vt:lpstr>思源宋体 CN Heavy</vt:lpstr>
      <vt:lpstr>思源宋体 CN Light</vt:lpstr>
      <vt:lpstr>思源宋体 CN Medium</vt:lpstr>
      <vt:lpstr>思源宋体 CN SemiBold</vt:lpstr>
      <vt:lpstr>思源宋体 Heavy</vt:lpstr>
      <vt:lpstr>宋体</vt:lpstr>
      <vt:lpstr>微软雅黑</vt:lpstr>
      <vt:lpstr>Arial</vt:lpstr>
      <vt:lpstr>Calibri</vt:lpstr>
      <vt:lpstr>Calibri Light</vt:lpstr>
      <vt:lpstr>Lato</vt:lpstr>
      <vt:lpstr>Lato Heavy</vt:lpstr>
      <vt:lpstr>Lato Light</vt:lpstr>
      <vt:lpstr>Montserrat</vt:lpstr>
      <vt:lpstr>Open Sans</vt:lpstr>
      <vt:lpstr>Segoe UI</vt:lpstr>
      <vt:lpstr>Segoe UI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199</cp:revision>
  <dcterms:created xsi:type="dcterms:W3CDTF">2017-08-02T01:18:33Z</dcterms:created>
  <dcterms:modified xsi:type="dcterms:W3CDTF">2022-12-28T04:24:34Z</dcterms:modified>
</cp:coreProperties>
</file>